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15122525" cy="21386800"/>
  <p:notesSz cx="9926638" cy="14355763"/>
  <p:defaultTextStyle>
    <a:defPPr>
      <a:defRPr lang="ru-RU"/>
    </a:defPPr>
    <a:lvl1pPr marL="0" algn="l" defTabSz="2086138" rtl="0" eaLnBrk="1" latinLnBrk="0" hangingPunct="1">
      <a:defRPr sz="4100" kern="1200">
        <a:solidFill>
          <a:schemeClr val="tx1"/>
        </a:solidFill>
        <a:latin typeface="+mn-lt"/>
        <a:ea typeface="+mn-ea"/>
        <a:cs typeface="+mn-cs"/>
      </a:defRPr>
    </a:lvl1pPr>
    <a:lvl2pPr marL="1043068" algn="l" defTabSz="2086138" rtl="0" eaLnBrk="1" latinLnBrk="0" hangingPunct="1">
      <a:defRPr sz="4100" kern="1200">
        <a:solidFill>
          <a:schemeClr val="tx1"/>
        </a:solidFill>
        <a:latin typeface="+mn-lt"/>
        <a:ea typeface="+mn-ea"/>
        <a:cs typeface="+mn-cs"/>
      </a:defRPr>
    </a:lvl2pPr>
    <a:lvl3pPr marL="2086138" algn="l" defTabSz="2086138" rtl="0" eaLnBrk="1" latinLnBrk="0" hangingPunct="1">
      <a:defRPr sz="4100" kern="1200">
        <a:solidFill>
          <a:schemeClr val="tx1"/>
        </a:solidFill>
        <a:latin typeface="+mn-lt"/>
        <a:ea typeface="+mn-ea"/>
        <a:cs typeface="+mn-cs"/>
      </a:defRPr>
    </a:lvl3pPr>
    <a:lvl4pPr marL="3129206" algn="l" defTabSz="2086138" rtl="0" eaLnBrk="1" latinLnBrk="0" hangingPunct="1">
      <a:defRPr sz="4100" kern="1200">
        <a:solidFill>
          <a:schemeClr val="tx1"/>
        </a:solidFill>
        <a:latin typeface="+mn-lt"/>
        <a:ea typeface="+mn-ea"/>
        <a:cs typeface="+mn-cs"/>
      </a:defRPr>
    </a:lvl4pPr>
    <a:lvl5pPr marL="4172276" algn="l" defTabSz="2086138" rtl="0" eaLnBrk="1" latinLnBrk="0" hangingPunct="1">
      <a:defRPr sz="4100" kern="1200">
        <a:solidFill>
          <a:schemeClr val="tx1"/>
        </a:solidFill>
        <a:latin typeface="+mn-lt"/>
        <a:ea typeface="+mn-ea"/>
        <a:cs typeface="+mn-cs"/>
      </a:defRPr>
    </a:lvl5pPr>
    <a:lvl6pPr marL="5215344" algn="l" defTabSz="2086138" rtl="0" eaLnBrk="1" latinLnBrk="0" hangingPunct="1">
      <a:defRPr sz="4100" kern="1200">
        <a:solidFill>
          <a:schemeClr val="tx1"/>
        </a:solidFill>
        <a:latin typeface="+mn-lt"/>
        <a:ea typeface="+mn-ea"/>
        <a:cs typeface="+mn-cs"/>
      </a:defRPr>
    </a:lvl6pPr>
    <a:lvl7pPr marL="6258414" algn="l" defTabSz="2086138" rtl="0" eaLnBrk="1" latinLnBrk="0" hangingPunct="1">
      <a:defRPr sz="4100" kern="1200">
        <a:solidFill>
          <a:schemeClr val="tx1"/>
        </a:solidFill>
        <a:latin typeface="+mn-lt"/>
        <a:ea typeface="+mn-ea"/>
        <a:cs typeface="+mn-cs"/>
      </a:defRPr>
    </a:lvl7pPr>
    <a:lvl8pPr marL="7301482" algn="l" defTabSz="2086138" rtl="0" eaLnBrk="1" latinLnBrk="0" hangingPunct="1">
      <a:defRPr sz="4100" kern="1200">
        <a:solidFill>
          <a:schemeClr val="tx1"/>
        </a:solidFill>
        <a:latin typeface="+mn-lt"/>
        <a:ea typeface="+mn-ea"/>
        <a:cs typeface="+mn-cs"/>
      </a:defRPr>
    </a:lvl8pPr>
    <a:lvl9pPr marL="8344552" algn="l" defTabSz="2086138" rtl="0" eaLnBrk="1" latinLnBrk="0" hangingPunct="1">
      <a:defRPr sz="4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7448" autoAdjust="0"/>
    <p:restoredTop sz="94660"/>
  </p:normalViewPr>
  <p:slideViewPr>
    <p:cSldViewPr>
      <p:cViewPr>
        <p:scale>
          <a:sx n="70" d="100"/>
          <a:sy n="70" d="100"/>
        </p:scale>
        <p:origin x="-708" y="3606"/>
      </p:cViewPr>
      <p:guideLst>
        <p:guide orient="horz" pos="6736"/>
        <p:guide pos="476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125" cy="717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2925" y="0"/>
            <a:ext cx="4302125" cy="717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B4564B-92C7-4E6C-A19E-E78843502BFA}" type="datetimeFigureOut">
              <a:rPr lang="ru-RU" smtClean="0"/>
              <a:pPr/>
              <a:t>18.10.2016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13635038"/>
            <a:ext cx="4302125" cy="717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2925" y="13635038"/>
            <a:ext cx="4302125" cy="717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706EA3-AB12-4D8C-9987-6D4375F40E7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332516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125" cy="717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2925" y="0"/>
            <a:ext cx="4302125" cy="717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D270ED-F789-4FC5-9779-F28D3A5A1F15}" type="datetimeFigureOut">
              <a:rPr lang="ru-RU" smtClean="0"/>
              <a:pPr/>
              <a:t>18.10.2016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060700" y="1076325"/>
            <a:ext cx="3805238" cy="5383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188" y="6818313"/>
            <a:ext cx="7942262" cy="64611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3635038"/>
            <a:ext cx="4302125" cy="717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2925" y="13635038"/>
            <a:ext cx="4302125" cy="717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EB666A-4ABF-45E2-BB22-9E8EFB5E197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241111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296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482" algn="l" defTabSz="104296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2965" algn="l" defTabSz="104296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447" algn="l" defTabSz="104296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5929" algn="l" defTabSz="104296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7412" algn="l" defTabSz="104296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8894" algn="l" defTabSz="104296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50376" algn="l" defTabSz="104296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1859" algn="l" defTabSz="104296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060700" y="1076325"/>
            <a:ext cx="3805238" cy="538321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EB666A-4ABF-45E2-BB22-9E8EFB5E1973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329294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34190" y="6643774"/>
            <a:ext cx="12854146" cy="45843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68379" y="12119188"/>
            <a:ext cx="10585768" cy="546551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043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0861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31292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41722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52153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62584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73014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8344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4576" y="13743000"/>
            <a:ext cx="12854146" cy="4247657"/>
          </a:xfrm>
        </p:spPr>
        <p:txBody>
          <a:bodyPr anchor="t"/>
          <a:lstStyle>
            <a:lvl1pPr algn="l">
              <a:defRPr sz="91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94576" y="9064643"/>
            <a:ext cx="12854146" cy="4678361"/>
          </a:xfrm>
        </p:spPr>
        <p:txBody>
          <a:bodyPr anchor="b"/>
          <a:lstStyle>
            <a:lvl1pPr marL="0" indent="0">
              <a:buNone/>
              <a:defRPr sz="4600">
                <a:solidFill>
                  <a:schemeClr val="tx1">
                    <a:tint val="75000"/>
                  </a:schemeClr>
                </a:solidFill>
              </a:defRPr>
            </a:lvl1pPr>
            <a:lvl2pPr marL="1043068" indent="0">
              <a:buNone/>
              <a:defRPr sz="4100">
                <a:solidFill>
                  <a:schemeClr val="tx1">
                    <a:tint val="75000"/>
                  </a:schemeClr>
                </a:solidFill>
              </a:defRPr>
            </a:lvl2pPr>
            <a:lvl3pPr marL="2086138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3pPr>
            <a:lvl4pPr marL="3129206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4pPr>
            <a:lvl5pPr marL="4172276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5pPr>
            <a:lvl6pPr marL="5215344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6pPr>
            <a:lvl7pPr marL="6258414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7pPr>
            <a:lvl8pPr marL="7301482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8pPr>
            <a:lvl9pPr marL="8344552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756128" y="4990258"/>
            <a:ext cx="6679115" cy="14114299"/>
          </a:xfrm>
        </p:spPr>
        <p:txBody>
          <a:bodyPr/>
          <a:lstStyle>
            <a:lvl1pPr>
              <a:defRPr sz="6400"/>
            </a:lvl1pPr>
            <a:lvl2pPr>
              <a:defRPr sz="5500"/>
            </a:lvl2pPr>
            <a:lvl3pPr>
              <a:defRPr sz="4600"/>
            </a:lvl3pPr>
            <a:lvl4pPr>
              <a:defRPr sz="4100"/>
            </a:lvl4pPr>
            <a:lvl5pPr>
              <a:defRPr sz="4100"/>
            </a:lvl5pPr>
            <a:lvl6pPr>
              <a:defRPr sz="4100"/>
            </a:lvl6pPr>
            <a:lvl7pPr>
              <a:defRPr sz="4100"/>
            </a:lvl7pPr>
            <a:lvl8pPr>
              <a:defRPr sz="4100"/>
            </a:lvl8pPr>
            <a:lvl9pPr>
              <a:defRPr sz="4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7687285" y="4990258"/>
            <a:ext cx="6679115" cy="14114299"/>
          </a:xfrm>
        </p:spPr>
        <p:txBody>
          <a:bodyPr/>
          <a:lstStyle>
            <a:lvl1pPr>
              <a:defRPr sz="6400"/>
            </a:lvl1pPr>
            <a:lvl2pPr>
              <a:defRPr sz="5500"/>
            </a:lvl2pPr>
            <a:lvl3pPr>
              <a:defRPr sz="4600"/>
            </a:lvl3pPr>
            <a:lvl4pPr>
              <a:defRPr sz="4100"/>
            </a:lvl4pPr>
            <a:lvl5pPr>
              <a:defRPr sz="4100"/>
            </a:lvl5pPr>
            <a:lvl6pPr>
              <a:defRPr sz="4100"/>
            </a:lvl6pPr>
            <a:lvl7pPr>
              <a:defRPr sz="4100"/>
            </a:lvl7pPr>
            <a:lvl8pPr>
              <a:defRPr sz="4100"/>
            </a:lvl8pPr>
            <a:lvl9pPr>
              <a:defRPr sz="4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56127" y="4787277"/>
            <a:ext cx="6681742" cy="1995110"/>
          </a:xfrm>
        </p:spPr>
        <p:txBody>
          <a:bodyPr anchor="b"/>
          <a:lstStyle>
            <a:lvl1pPr marL="0" indent="0">
              <a:buNone/>
              <a:defRPr sz="5500" b="1"/>
            </a:lvl1pPr>
            <a:lvl2pPr marL="1043068" indent="0">
              <a:buNone/>
              <a:defRPr sz="4600" b="1"/>
            </a:lvl2pPr>
            <a:lvl3pPr marL="2086138" indent="0">
              <a:buNone/>
              <a:defRPr sz="4100" b="1"/>
            </a:lvl3pPr>
            <a:lvl4pPr marL="3129206" indent="0">
              <a:buNone/>
              <a:defRPr sz="3600" b="1"/>
            </a:lvl4pPr>
            <a:lvl5pPr marL="4172276" indent="0">
              <a:buNone/>
              <a:defRPr sz="3600" b="1"/>
            </a:lvl5pPr>
            <a:lvl6pPr marL="5215344" indent="0">
              <a:buNone/>
              <a:defRPr sz="3600" b="1"/>
            </a:lvl6pPr>
            <a:lvl7pPr marL="6258414" indent="0">
              <a:buNone/>
              <a:defRPr sz="3600" b="1"/>
            </a:lvl7pPr>
            <a:lvl8pPr marL="7301482" indent="0">
              <a:buNone/>
              <a:defRPr sz="3600" b="1"/>
            </a:lvl8pPr>
            <a:lvl9pPr marL="8344552" indent="0">
              <a:buNone/>
              <a:defRPr sz="3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756127" y="6782387"/>
            <a:ext cx="6681742" cy="12322165"/>
          </a:xfrm>
        </p:spPr>
        <p:txBody>
          <a:bodyPr/>
          <a:lstStyle>
            <a:lvl1pPr>
              <a:defRPr sz="5500"/>
            </a:lvl1pPr>
            <a:lvl2pPr>
              <a:defRPr sz="4600"/>
            </a:lvl2pPr>
            <a:lvl3pPr>
              <a:defRPr sz="4100"/>
            </a:lvl3pPr>
            <a:lvl4pPr>
              <a:defRPr sz="3600"/>
            </a:lvl4pPr>
            <a:lvl5pPr>
              <a:defRPr sz="3600"/>
            </a:lvl5pPr>
            <a:lvl6pPr>
              <a:defRPr sz="3600"/>
            </a:lvl6pPr>
            <a:lvl7pPr>
              <a:defRPr sz="3600"/>
            </a:lvl7pPr>
            <a:lvl8pPr>
              <a:defRPr sz="3600"/>
            </a:lvl8pPr>
            <a:lvl9pPr>
              <a:defRPr sz="3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7682035" y="4787277"/>
            <a:ext cx="6684365" cy="1995110"/>
          </a:xfrm>
        </p:spPr>
        <p:txBody>
          <a:bodyPr anchor="b"/>
          <a:lstStyle>
            <a:lvl1pPr marL="0" indent="0">
              <a:buNone/>
              <a:defRPr sz="5500" b="1"/>
            </a:lvl1pPr>
            <a:lvl2pPr marL="1043068" indent="0">
              <a:buNone/>
              <a:defRPr sz="4600" b="1"/>
            </a:lvl2pPr>
            <a:lvl3pPr marL="2086138" indent="0">
              <a:buNone/>
              <a:defRPr sz="4100" b="1"/>
            </a:lvl3pPr>
            <a:lvl4pPr marL="3129206" indent="0">
              <a:buNone/>
              <a:defRPr sz="3600" b="1"/>
            </a:lvl4pPr>
            <a:lvl5pPr marL="4172276" indent="0">
              <a:buNone/>
              <a:defRPr sz="3600" b="1"/>
            </a:lvl5pPr>
            <a:lvl6pPr marL="5215344" indent="0">
              <a:buNone/>
              <a:defRPr sz="3600" b="1"/>
            </a:lvl6pPr>
            <a:lvl7pPr marL="6258414" indent="0">
              <a:buNone/>
              <a:defRPr sz="3600" b="1"/>
            </a:lvl7pPr>
            <a:lvl8pPr marL="7301482" indent="0">
              <a:buNone/>
              <a:defRPr sz="3600" b="1"/>
            </a:lvl8pPr>
            <a:lvl9pPr marL="8344552" indent="0">
              <a:buNone/>
              <a:defRPr sz="3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7682035" y="6782387"/>
            <a:ext cx="6684365" cy="12322165"/>
          </a:xfrm>
        </p:spPr>
        <p:txBody>
          <a:bodyPr/>
          <a:lstStyle>
            <a:lvl1pPr>
              <a:defRPr sz="5500"/>
            </a:lvl1pPr>
            <a:lvl2pPr>
              <a:defRPr sz="4600"/>
            </a:lvl2pPr>
            <a:lvl3pPr>
              <a:defRPr sz="4100"/>
            </a:lvl3pPr>
            <a:lvl4pPr>
              <a:defRPr sz="3600"/>
            </a:lvl4pPr>
            <a:lvl5pPr>
              <a:defRPr sz="3600"/>
            </a:lvl5pPr>
            <a:lvl6pPr>
              <a:defRPr sz="3600"/>
            </a:lvl6pPr>
            <a:lvl7pPr>
              <a:defRPr sz="3600"/>
            </a:lvl7pPr>
            <a:lvl8pPr>
              <a:defRPr sz="3600"/>
            </a:lvl8pPr>
            <a:lvl9pPr>
              <a:defRPr sz="3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18.10.2016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6129" y="851512"/>
            <a:ext cx="4975207" cy="3623875"/>
          </a:xfrm>
        </p:spPr>
        <p:txBody>
          <a:bodyPr anchor="b"/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912489" y="851514"/>
            <a:ext cx="8453913" cy="18253043"/>
          </a:xfrm>
        </p:spPr>
        <p:txBody>
          <a:bodyPr/>
          <a:lstStyle>
            <a:lvl1pPr>
              <a:defRPr sz="7300"/>
            </a:lvl1pPr>
            <a:lvl2pPr>
              <a:defRPr sz="6400"/>
            </a:lvl2pPr>
            <a:lvl3pPr>
              <a:defRPr sz="5500"/>
            </a:lvl3pPr>
            <a:lvl4pPr>
              <a:defRPr sz="4600"/>
            </a:lvl4pPr>
            <a:lvl5pPr>
              <a:defRPr sz="4600"/>
            </a:lvl5pPr>
            <a:lvl6pPr>
              <a:defRPr sz="4600"/>
            </a:lvl6pPr>
            <a:lvl7pPr>
              <a:defRPr sz="4600"/>
            </a:lvl7pPr>
            <a:lvl8pPr>
              <a:defRPr sz="4600"/>
            </a:lvl8pPr>
            <a:lvl9pPr>
              <a:defRPr sz="4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56129" y="4475389"/>
            <a:ext cx="4975207" cy="14629168"/>
          </a:xfrm>
        </p:spPr>
        <p:txBody>
          <a:bodyPr/>
          <a:lstStyle>
            <a:lvl1pPr marL="0" indent="0">
              <a:buNone/>
              <a:defRPr sz="3200"/>
            </a:lvl1pPr>
            <a:lvl2pPr marL="1043068" indent="0">
              <a:buNone/>
              <a:defRPr sz="2700"/>
            </a:lvl2pPr>
            <a:lvl3pPr marL="2086138" indent="0">
              <a:buNone/>
              <a:defRPr sz="2300"/>
            </a:lvl3pPr>
            <a:lvl4pPr marL="3129206" indent="0">
              <a:buNone/>
              <a:defRPr sz="2100"/>
            </a:lvl4pPr>
            <a:lvl5pPr marL="4172276" indent="0">
              <a:buNone/>
              <a:defRPr sz="2100"/>
            </a:lvl5pPr>
            <a:lvl6pPr marL="5215344" indent="0">
              <a:buNone/>
              <a:defRPr sz="2100"/>
            </a:lvl6pPr>
            <a:lvl7pPr marL="6258414" indent="0">
              <a:buNone/>
              <a:defRPr sz="2100"/>
            </a:lvl7pPr>
            <a:lvl8pPr marL="7301482" indent="0">
              <a:buNone/>
              <a:defRPr sz="2100"/>
            </a:lvl8pPr>
            <a:lvl9pPr marL="8344552" indent="0">
              <a:buNone/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64122" y="14970762"/>
            <a:ext cx="9073515" cy="1767383"/>
          </a:xfrm>
        </p:spPr>
        <p:txBody>
          <a:bodyPr anchor="b"/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964122" y="1910950"/>
            <a:ext cx="9073515" cy="12832080"/>
          </a:xfrm>
        </p:spPr>
        <p:txBody>
          <a:bodyPr/>
          <a:lstStyle>
            <a:lvl1pPr marL="0" indent="0">
              <a:buNone/>
              <a:defRPr sz="7300"/>
            </a:lvl1pPr>
            <a:lvl2pPr marL="1043068" indent="0">
              <a:buNone/>
              <a:defRPr sz="6400"/>
            </a:lvl2pPr>
            <a:lvl3pPr marL="2086138" indent="0">
              <a:buNone/>
              <a:defRPr sz="5500"/>
            </a:lvl3pPr>
            <a:lvl4pPr marL="3129206" indent="0">
              <a:buNone/>
              <a:defRPr sz="4600"/>
            </a:lvl4pPr>
            <a:lvl5pPr marL="4172276" indent="0">
              <a:buNone/>
              <a:defRPr sz="4600"/>
            </a:lvl5pPr>
            <a:lvl6pPr marL="5215344" indent="0">
              <a:buNone/>
              <a:defRPr sz="4600"/>
            </a:lvl6pPr>
            <a:lvl7pPr marL="6258414" indent="0">
              <a:buNone/>
              <a:defRPr sz="4600"/>
            </a:lvl7pPr>
            <a:lvl8pPr marL="7301482" indent="0">
              <a:buNone/>
              <a:defRPr sz="4600"/>
            </a:lvl8pPr>
            <a:lvl9pPr marL="8344552" indent="0">
              <a:buNone/>
              <a:defRPr sz="46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964122" y="16738146"/>
            <a:ext cx="9073515" cy="2509977"/>
          </a:xfrm>
        </p:spPr>
        <p:txBody>
          <a:bodyPr/>
          <a:lstStyle>
            <a:lvl1pPr marL="0" indent="0">
              <a:buNone/>
              <a:defRPr sz="3200"/>
            </a:lvl1pPr>
            <a:lvl2pPr marL="1043068" indent="0">
              <a:buNone/>
              <a:defRPr sz="2700"/>
            </a:lvl2pPr>
            <a:lvl3pPr marL="2086138" indent="0">
              <a:buNone/>
              <a:defRPr sz="2300"/>
            </a:lvl3pPr>
            <a:lvl4pPr marL="3129206" indent="0">
              <a:buNone/>
              <a:defRPr sz="2100"/>
            </a:lvl4pPr>
            <a:lvl5pPr marL="4172276" indent="0">
              <a:buNone/>
              <a:defRPr sz="2100"/>
            </a:lvl5pPr>
            <a:lvl6pPr marL="5215344" indent="0">
              <a:buNone/>
              <a:defRPr sz="2100"/>
            </a:lvl6pPr>
            <a:lvl7pPr marL="6258414" indent="0">
              <a:buNone/>
              <a:defRPr sz="2100"/>
            </a:lvl7pPr>
            <a:lvl8pPr marL="7301482" indent="0">
              <a:buNone/>
              <a:defRPr sz="2100"/>
            </a:lvl8pPr>
            <a:lvl9pPr marL="8344552" indent="0">
              <a:buNone/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0963831" y="856466"/>
            <a:ext cx="3402568" cy="182480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56127" y="856466"/>
            <a:ext cx="9955662" cy="182480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6129" y="856465"/>
            <a:ext cx="13610272" cy="3564465"/>
          </a:xfrm>
          <a:prstGeom prst="rect">
            <a:avLst/>
          </a:prstGeom>
        </p:spPr>
        <p:txBody>
          <a:bodyPr vert="horz" lIns="208613" tIns="104307" rIns="208613" bIns="104307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56129" y="4990258"/>
            <a:ext cx="13610272" cy="14114299"/>
          </a:xfrm>
          <a:prstGeom prst="rect">
            <a:avLst/>
          </a:prstGeom>
        </p:spPr>
        <p:txBody>
          <a:bodyPr vert="horz" lIns="208613" tIns="104307" rIns="208613" bIns="104307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756126" y="19822398"/>
            <a:ext cx="3528590" cy="1138648"/>
          </a:xfrm>
          <a:prstGeom prst="rect">
            <a:avLst/>
          </a:prstGeom>
        </p:spPr>
        <p:txBody>
          <a:bodyPr vert="horz" lIns="208613" tIns="104307" rIns="208613" bIns="104307" rtlCol="0" anchor="ctr"/>
          <a:lstStyle>
            <a:lvl1pPr algn="l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18.10.2016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5166865" y="19822398"/>
            <a:ext cx="4788800" cy="1138648"/>
          </a:xfrm>
          <a:prstGeom prst="rect">
            <a:avLst/>
          </a:prstGeom>
        </p:spPr>
        <p:txBody>
          <a:bodyPr vert="horz" lIns="208613" tIns="104307" rIns="208613" bIns="104307" rtlCol="0" anchor="ctr"/>
          <a:lstStyle>
            <a:lvl1pPr algn="ctr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837810" y="19822398"/>
            <a:ext cx="3528590" cy="1138648"/>
          </a:xfrm>
          <a:prstGeom prst="rect">
            <a:avLst/>
          </a:prstGeom>
        </p:spPr>
        <p:txBody>
          <a:bodyPr vert="horz" lIns="208613" tIns="104307" rIns="208613" bIns="104307" rtlCol="0" anchor="ctr"/>
          <a:lstStyle>
            <a:lvl1pPr algn="r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086138" rtl="0" eaLnBrk="1" latinLnBrk="0" hangingPunct="1">
        <a:spcBef>
          <a:spcPct val="0"/>
        </a:spcBef>
        <a:buNone/>
        <a:defRPr sz="10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82302" indent="-782302" algn="l" defTabSz="2086138" rtl="0" eaLnBrk="1" latinLnBrk="0" hangingPunct="1">
        <a:spcBef>
          <a:spcPct val="20000"/>
        </a:spcBef>
        <a:buFont typeface="Arial" pitchFamily="34" charset="0"/>
        <a:buChar char="•"/>
        <a:defRPr sz="7300" kern="1200">
          <a:solidFill>
            <a:schemeClr val="tx1"/>
          </a:solidFill>
          <a:latin typeface="+mn-lt"/>
          <a:ea typeface="+mn-ea"/>
          <a:cs typeface="+mn-cs"/>
        </a:defRPr>
      </a:lvl1pPr>
      <a:lvl2pPr marL="1694987" indent="-651918" algn="l" defTabSz="2086138" rtl="0" eaLnBrk="1" latinLnBrk="0" hangingPunct="1">
        <a:spcBef>
          <a:spcPct val="20000"/>
        </a:spcBef>
        <a:buFont typeface="Arial" pitchFamily="34" charset="0"/>
        <a:buChar char="–"/>
        <a:defRPr sz="6400" kern="1200">
          <a:solidFill>
            <a:schemeClr val="tx1"/>
          </a:solidFill>
          <a:latin typeface="+mn-lt"/>
          <a:ea typeface="+mn-ea"/>
          <a:cs typeface="+mn-cs"/>
        </a:defRPr>
      </a:lvl2pPr>
      <a:lvl3pPr marL="2607673" indent="-521535" algn="l" defTabSz="2086138" rtl="0" eaLnBrk="1" latinLnBrk="0" hangingPunct="1">
        <a:spcBef>
          <a:spcPct val="20000"/>
        </a:spcBef>
        <a:buFont typeface="Arial" pitchFamily="34" charset="0"/>
        <a:buChar char="•"/>
        <a:defRPr sz="5500" kern="1200">
          <a:solidFill>
            <a:schemeClr val="tx1"/>
          </a:solidFill>
          <a:latin typeface="+mn-lt"/>
          <a:ea typeface="+mn-ea"/>
          <a:cs typeface="+mn-cs"/>
        </a:defRPr>
      </a:lvl3pPr>
      <a:lvl4pPr marL="3650741" indent="-521535" algn="l" defTabSz="2086138" rtl="0" eaLnBrk="1" latinLnBrk="0" hangingPunct="1">
        <a:spcBef>
          <a:spcPct val="20000"/>
        </a:spcBef>
        <a:buFont typeface="Arial" pitchFamily="34" charset="0"/>
        <a:buChar char="–"/>
        <a:defRPr sz="4600" kern="1200">
          <a:solidFill>
            <a:schemeClr val="tx1"/>
          </a:solidFill>
          <a:latin typeface="+mn-lt"/>
          <a:ea typeface="+mn-ea"/>
          <a:cs typeface="+mn-cs"/>
        </a:defRPr>
      </a:lvl4pPr>
      <a:lvl5pPr marL="4693810" indent="-521535" algn="l" defTabSz="2086138" rtl="0" eaLnBrk="1" latinLnBrk="0" hangingPunct="1">
        <a:spcBef>
          <a:spcPct val="20000"/>
        </a:spcBef>
        <a:buFont typeface="Arial" pitchFamily="34" charset="0"/>
        <a:buChar char="»"/>
        <a:defRPr sz="4600" kern="1200">
          <a:solidFill>
            <a:schemeClr val="tx1"/>
          </a:solidFill>
          <a:latin typeface="+mn-lt"/>
          <a:ea typeface="+mn-ea"/>
          <a:cs typeface="+mn-cs"/>
        </a:defRPr>
      </a:lvl5pPr>
      <a:lvl6pPr marL="5736879" indent="-521535" algn="l" defTabSz="2086138" rtl="0" eaLnBrk="1" latinLnBrk="0" hangingPunct="1">
        <a:spcBef>
          <a:spcPct val="20000"/>
        </a:spcBef>
        <a:buFont typeface="Arial" pitchFamily="34" charset="0"/>
        <a:buChar char="•"/>
        <a:defRPr sz="4600" kern="1200">
          <a:solidFill>
            <a:schemeClr val="tx1"/>
          </a:solidFill>
          <a:latin typeface="+mn-lt"/>
          <a:ea typeface="+mn-ea"/>
          <a:cs typeface="+mn-cs"/>
        </a:defRPr>
      </a:lvl6pPr>
      <a:lvl7pPr marL="6779948" indent="-521535" algn="l" defTabSz="2086138" rtl="0" eaLnBrk="1" latinLnBrk="0" hangingPunct="1">
        <a:spcBef>
          <a:spcPct val="20000"/>
        </a:spcBef>
        <a:buFont typeface="Arial" pitchFamily="34" charset="0"/>
        <a:buChar char="•"/>
        <a:defRPr sz="4600" kern="1200">
          <a:solidFill>
            <a:schemeClr val="tx1"/>
          </a:solidFill>
          <a:latin typeface="+mn-lt"/>
          <a:ea typeface="+mn-ea"/>
          <a:cs typeface="+mn-cs"/>
        </a:defRPr>
      </a:lvl7pPr>
      <a:lvl8pPr marL="7823017" indent="-521535" algn="l" defTabSz="2086138" rtl="0" eaLnBrk="1" latinLnBrk="0" hangingPunct="1">
        <a:spcBef>
          <a:spcPct val="20000"/>
        </a:spcBef>
        <a:buFont typeface="Arial" pitchFamily="34" charset="0"/>
        <a:buChar char="•"/>
        <a:defRPr sz="4600" kern="1200">
          <a:solidFill>
            <a:schemeClr val="tx1"/>
          </a:solidFill>
          <a:latin typeface="+mn-lt"/>
          <a:ea typeface="+mn-ea"/>
          <a:cs typeface="+mn-cs"/>
        </a:defRPr>
      </a:lvl8pPr>
      <a:lvl9pPr marL="8866086" indent="-521535" algn="l" defTabSz="2086138" rtl="0" eaLnBrk="1" latinLnBrk="0" hangingPunct="1">
        <a:spcBef>
          <a:spcPct val="20000"/>
        </a:spcBef>
        <a:buFont typeface="Arial" pitchFamily="34" charset="0"/>
        <a:buChar char="•"/>
        <a:defRPr sz="4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2086138" rtl="0" eaLnBrk="1" latinLnBrk="0" hangingPunct="1">
        <a:defRPr sz="4100" kern="1200">
          <a:solidFill>
            <a:schemeClr val="tx1"/>
          </a:solidFill>
          <a:latin typeface="+mn-lt"/>
          <a:ea typeface="+mn-ea"/>
          <a:cs typeface="+mn-cs"/>
        </a:defRPr>
      </a:lvl1pPr>
      <a:lvl2pPr marL="1043068" algn="l" defTabSz="2086138" rtl="0" eaLnBrk="1" latinLnBrk="0" hangingPunct="1">
        <a:defRPr sz="4100" kern="1200">
          <a:solidFill>
            <a:schemeClr val="tx1"/>
          </a:solidFill>
          <a:latin typeface="+mn-lt"/>
          <a:ea typeface="+mn-ea"/>
          <a:cs typeface="+mn-cs"/>
        </a:defRPr>
      </a:lvl2pPr>
      <a:lvl3pPr marL="2086138" algn="l" defTabSz="2086138" rtl="0" eaLnBrk="1" latinLnBrk="0" hangingPunct="1">
        <a:defRPr sz="4100" kern="1200">
          <a:solidFill>
            <a:schemeClr val="tx1"/>
          </a:solidFill>
          <a:latin typeface="+mn-lt"/>
          <a:ea typeface="+mn-ea"/>
          <a:cs typeface="+mn-cs"/>
        </a:defRPr>
      </a:lvl3pPr>
      <a:lvl4pPr marL="3129206" algn="l" defTabSz="2086138" rtl="0" eaLnBrk="1" latinLnBrk="0" hangingPunct="1">
        <a:defRPr sz="4100" kern="1200">
          <a:solidFill>
            <a:schemeClr val="tx1"/>
          </a:solidFill>
          <a:latin typeface="+mn-lt"/>
          <a:ea typeface="+mn-ea"/>
          <a:cs typeface="+mn-cs"/>
        </a:defRPr>
      </a:lvl4pPr>
      <a:lvl5pPr marL="4172276" algn="l" defTabSz="2086138" rtl="0" eaLnBrk="1" latinLnBrk="0" hangingPunct="1">
        <a:defRPr sz="4100" kern="1200">
          <a:solidFill>
            <a:schemeClr val="tx1"/>
          </a:solidFill>
          <a:latin typeface="+mn-lt"/>
          <a:ea typeface="+mn-ea"/>
          <a:cs typeface="+mn-cs"/>
        </a:defRPr>
      </a:lvl5pPr>
      <a:lvl6pPr marL="5215344" algn="l" defTabSz="2086138" rtl="0" eaLnBrk="1" latinLnBrk="0" hangingPunct="1">
        <a:defRPr sz="4100" kern="1200">
          <a:solidFill>
            <a:schemeClr val="tx1"/>
          </a:solidFill>
          <a:latin typeface="+mn-lt"/>
          <a:ea typeface="+mn-ea"/>
          <a:cs typeface="+mn-cs"/>
        </a:defRPr>
      </a:lvl6pPr>
      <a:lvl7pPr marL="6258414" algn="l" defTabSz="2086138" rtl="0" eaLnBrk="1" latinLnBrk="0" hangingPunct="1">
        <a:defRPr sz="4100" kern="1200">
          <a:solidFill>
            <a:schemeClr val="tx1"/>
          </a:solidFill>
          <a:latin typeface="+mn-lt"/>
          <a:ea typeface="+mn-ea"/>
          <a:cs typeface="+mn-cs"/>
        </a:defRPr>
      </a:lvl7pPr>
      <a:lvl8pPr marL="7301482" algn="l" defTabSz="2086138" rtl="0" eaLnBrk="1" latinLnBrk="0" hangingPunct="1">
        <a:defRPr sz="4100" kern="1200">
          <a:solidFill>
            <a:schemeClr val="tx1"/>
          </a:solidFill>
          <a:latin typeface="+mn-lt"/>
          <a:ea typeface="+mn-ea"/>
          <a:cs typeface="+mn-cs"/>
        </a:defRPr>
      </a:lvl8pPr>
      <a:lvl9pPr marL="8344552" algn="l" defTabSz="2086138" rtl="0" eaLnBrk="1" latinLnBrk="0" hangingPunct="1">
        <a:defRPr sz="4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5" Type="http://schemas.openxmlformats.org/officeDocument/2006/relationships/image" Target="../media/image1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Relationship Id="rId1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48694" y="349391"/>
            <a:ext cx="10225136" cy="1559033"/>
          </a:xfrm>
        </p:spPr>
        <p:txBody>
          <a:bodyPr>
            <a:noAutofit/>
          </a:bodyPr>
          <a:lstStyle/>
          <a:p>
            <a:r>
              <a:rPr lang="en-US" sz="4800" b="1" dirty="0" smtClean="0"/>
              <a:t>EXPERIMENTAL ANALYSIS OF DIPOLE MODES IN ELLIPTICAL CAVITY</a:t>
            </a:r>
            <a:endParaRPr lang="ru-RU" sz="4800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" y="3132560"/>
            <a:ext cx="15122525" cy="2592288"/>
          </a:xfrm>
          <a:prstGeom prst="rect">
            <a:avLst/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208613" tIns="104307" rIns="208613" bIns="104307" rtlCol="0" anchor="ctr">
            <a:noAutofit/>
          </a:bodyPr>
          <a:lstStyle>
            <a:lvl1pPr algn="ctr" defTabSz="1828983" rtl="0" eaLnBrk="1" latinLnBrk="0" hangingPunct="1">
              <a:spcBef>
                <a:spcPct val="0"/>
              </a:spcBef>
              <a:buNone/>
              <a:defRPr sz="8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smtClean="0"/>
              <a:t>The experimental measurements of transverse shunt impedance for higher order modes TM110 and TE111 for S-band elliptical cavity were carried out. The experiments with perturbing objects such as dielectric and metallic spheres and with ring probe were performed.</a:t>
            </a:r>
            <a:endParaRPr lang="ru-RU" sz="3200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2228" y="5724849"/>
            <a:ext cx="15120297" cy="3600400"/>
          </a:xfrm>
          <a:prstGeom prst="rect">
            <a:avLst/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208613" tIns="104307" rIns="208613" bIns="104307" rtlCol="0" anchor="ctr">
            <a:noAutofit/>
          </a:bodyPr>
          <a:lstStyle>
            <a:lvl1pPr algn="ctr" defTabSz="1828983" rtl="0" eaLnBrk="1" latinLnBrk="0" hangingPunct="1">
              <a:spcBef>
                <a:spcPct val="0"/>
              </a:spcBef>
              <a:buNone/>
              <a:defRPr sz="8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endParaRPr lang="en-US" sz="27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2229" y="9325248"/>
            <a:ext cx="5686825" cy="4248471"/>
          </a:xfrm>
          <a:prstGeom prst="rect">
            <a:avLst/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208613" tIns="104307" rIns="208613" bIns="104307" rtlCol="0" anchor="ctr">
            <a:noAutofit/>
          </a:bodyPr>
          <a:lstStyle>
            <a:lvl1pPr algn="ctr" defTabSz="1828983" rtl="0" eaLnBrk="1" latinLnBrk="0" hangingPunct="1">
              <a:spcBef>
                <a:spcPct val="0"/>
              </a:spcBef>
              <a:buNone/>
              <a:defRPr sz="8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endParaRPr lang="en-US" sz="3600" dirty="0">
              <a:latin typeface="Times New Roman"/>
              <a:ea typeface="Times New Roman"/>
            </a:endParaRPr>
          </a:p>
        </p:txBody>
      </p:sp>
      <p:sp>
        <p:nvSpPr>
          <p:cNvPr id="21" name="Заголовок 1"/>
          <p:cNvSpPr txBox="1">
            <a:spLocks/>
          </p:cNvSpPr>
          <p:nvPr/>
        </p:nvSpPr>
        <p:spPr>
          <a:xfrm>
            <a:off x="9217446" y="13573720"/>
            <a:ext cx="5905079" cy="7813080"/>
          </a:xfrm>
          <a:prstGeom prst="rect">
            <a:avLst/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208613" tIns="104307" rIns="208613" bIns="104307" rtlCol="0" anchor="ctr">
            <a:noAutofit/>
          </a:bodyPr>
          <a:lstStyle>
            <a:lvl1pPr algn="ctr" defTabSz="1828983" rtl="0" eaLnBrk="1" latinLnBrk="0" hangingPunct="1">
              <a:spcBef>
                <a:spcPct val="0"/>
              </a:spcBef>
              <a:buNone/>
              <a:defRPr sz="8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700" dirty="0"/>
          </a:p>
        </p:txBody>
      </p:sp>
      <p:sp>
        <p:nvSpPr>
          <p:cNvPr id="7" name="Rectangle 11"/>
          <p:cNvSpPr>
            <a:spLocks noChangeArrowheads="1"/>
          </p:cNvSpPr>
          <p:nvPr/>
        </p:nvSpPr>
        <p:spPr bwMode="auto">
          <a:xfrm>
            <a:off x="126110" y="5713663"/>
            <a:ext cx="15091082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There are two methods for defining  the transverse shunt</a:t>
            </a:r>
            <a:r>
              <a:rPr kumimoji="0" lang="en-US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impedance : Panofsky-</a:t>
            </a:r>
            <a:r>
              <a:rPr kumimoji="0" lang="en-US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Wenzel’s method (1) and direct integration method (2)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    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30920" y="7741072"/>
            <a:ext cx="14991605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2400" i="1" dirty="0" err="1" smtClean="0"/>
              <a:t>k</a:t>
            </a:r>
            <a:r>
              <a:rPr lang="en-US" sz="3200" i="1" baseline="-25000" dirty="0" err="1" smtClean="0"/>
              <a:t>z</a:t>
            </a:r>
            <a:r>
              <a:rPr lang="en-US" sz="2400" dirty="0" smtClean="0"/>
              <a:t> - longitudinal wave number</a:t>
            </a:r>
            <a:r>
              <a:rPr lang="ru-RU" sz="2400" dirty="0" smtClean="0"/>
              <a:t>, </a:t>
            </a:r>
            <a:r>
              <a:rPr lang="en-US" sz="2400" i="1" dirty="0" err="1" smtClean="0"/>
              <a:t>E</a:t>
            </a:r>
            <a:r>
              <a:rPr lang="en-US" sz="3200" i="1" baseline="-25000" dirty="0" err="1" smtClean="0"/>
              <a:t>z</a:t>
            </a:r>
            <a:r>
              <a:rPr lang="ru-RU" sz="2400" dirty="0" smtClean="0"/>
              <a:t> – </a:t>
            </a:r>
            <a:r>
              <a:rPr lang="en-US" sz="2400" dirty="0" smtClean="0"/>
              <a:t>longitudinal component of the electric field</a:t>
            </a:r>
            <a:r>
              <a:rPr lang="ru-RU" sz="2400" dirty="0" smtClean="0"/>
              <a:t>, </a:t>
            </a:r>
            <a:r>
              <a:rPr lang="en-US" sz="2400" i="1" dirty="0" err="1" smtClean="0"/>
              <a:t>P</a:t>
            </a:r>
            <a:r>
              <a:rPr lang="en-US" sz="2400" i="1" baseline="-25000" dirty="0" err="1" smtClean="0"/>
              <a:t>los</a:t>
            </a:r>
            <a:r>
              <a:rPr lang="ru-RU" sz="2400" i="1" dirty="0" smtClean="0"/>
              <a:t> </a:t>
            </a:r>
            <a:r>
              <a:rPr lang="ru-RU" sz="2400" dirty="0" smtClean="0"/>
              <a:t>– </a:t>
            </a:r>
            <a:r>
              <a:rPr lang="en-US" sz="2400" dirty="0" smtClean="0"/>
              <a:t>power loss in the structure</a:t>
            </a:r>
            <a:r>
              <a:rPr lang="ru-RU" sz="2400" dirty="0" smtClean="0"/>
              <a:t>, </a:t>
            </a:r>
            <a:r>
              <a:rPr lang="en-US" sz="2400" i="1" dirty="0" smtClean="0"/>
              <a:t>r </a:t>
            </a:r>
            <a:r>
              <a:rPr lang="ru-RU" sz="2400" dirty="0" smtClean="0"/>
              <a:t>– </a:t>
            </a:r>
            <a:r>
              <a:rPr lang="en-US" sz="2400" dirty="0" smtClean="0"/>
              <a:t>transverse coordinate offset in the plane of the dipole polarization of the wave relative to the central axis</a:t>
            </a:r>
            <a:r>
              <a:rPr lang="ru-RU" sz="2400" dirty="0" smtClean="0"/>
              <a:t>, </a:t>
            </a:r>
            <a:r>
              <a:rPr lang="en-US" sz="2400" i="1" dirty="0" smtClean="0"/>
              <a:t>l</a:t>
            </a:r>
            <a:r>
              <a:rPr lang="ru-RU" sz="2400" dirty="0" smtClean="0"/>
              <a:t> – </a:t>
            </a:r>
            <a:r>
              <a:rPr lang="en-US" sz="2400" dirty="0" smtClean="0"/>
              <a:t>length of the structure, </a:t>
            </a:r>
            <a:r>
              <a:rPr lang="en-US" sz="2400" i="1" dirty="0" smtClean="0"/>
              <a:t>c</a:t>
            </a:r>
            <a:r>
              <a:rPr lang="ru-RU" sz="2400" dirty="0" smtClean="0"/>
              <a:t>-</a:t>
            </a:r>
            <a:r>
              <a:rPr lang="en-US" sz="2400" dirty="0" smtClean="0"/>
              <a:t>speed of light</a:t>
            </a:r>
            <a:r>
              <a:rPr lang="ru-RU" sz="2400" dirty="0" smtClean="0"/>
              <a:t>, </a:t>
            </a:r>
            <a:r>
              <a:rPr lang="ru-RU" sz="2400" i="1" dirty="0" smtClean="0"/>
              <a:t>µ</a:t>
            </a:r>
            <a:r>
              <a:rPr lang="ru-RU" sz="2400" i="1" baseline="-25000" dirty="0" smtClean="0"/>
              <a:t>0</a:t>
            </a:r>
            <a:r>
              <a:rPr lang="ru-RU" sz="2400" dirty="0" smtClean="0"/>
              <a:t>-</a:t>
            </a:r>
            <a:r>
              <a:rPr lang="en-US" sz="2400" dirty="0" smtClean="0"/>
              <a:t>magnetic constant</a:t>
            </a:r>
            <a:r>
              <a:rPr lang="ru-RU" sz="2400" dirty="0" smtClean="0"/>
              <a:t>, </a:t>
            </a:r>
            <a:r>
              <a:rPr lang="en-US" sz="2400" i="1" dirty="0" err="1" smtClean="0"/>
              <a:t>E</a:t>
            </a:r>
            <a:r>
              <a:rPr lang="en-US" sz="1600" i="1" dirty="0" err="1" smtClean="0"/>
              <a:t>y</a:t>
            </a:r>
            <a:r>
              <a:rPr lang="ru-RU" sz="2400" dirty="0" smtClean="0"/>
              <a:t>-</a:t>
            </a:r>
            <a:r>
              <a:rPr lang="en-US" sz="2400" dirty="0" smtClean="0"/>
              <a:t>transverse axial component of the electric field</a:t>
            </a:r>
            <a:r>
              <a:rPr lang="ru-RU" sz="2400" dirty="0" smtClean="0"/>
              <a:t>, </a:t>
            </a:r>
            <a:r>
              <a:rPr lang="en-US" sz="2400" i="1" dirty="0" err="1" smtClean="0"/>
              <a:t>H</a:t>
            </a:r>
            <a:r>
              <a:rPr lang="en-US" sz="1600" i="1" dirty="0" err="1" smtClean="0"/>
              <a:t>x</a:t>
            </a:r>
            <a:r>
              <a:rPr lang="en-US" sz="2400" i="1" dirty="0" smtClean="0"/>
              <a:t> </a:t>
            </a:r>
            <a:r>
              <a:rPr lang="ru-RU" sz="2400" dirty="0" smtClean="0"/>
              <a:t>– </a:t>
            </a:r>
            <a:r>
              <a:rPr lang="en-US" sz="2400" dirty="0" smtClean="0"/>
              <a:t>transverse axial component of the magnetic field.</a:t>
            </a:r>
            <a:endParaRPr lang="ru-RU" sz="2400" dirty="0" smtClean="0"/>
          </a:p>
        </p:txBody>
      </p:sp>
      <p:pic>
        <p:nvPicPr>
          <p:cNvPr id="1028" name="Picture 4" descr="C:\Users\Артём\Desktop\bandicam 2016-08-02 19-30-08-4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04678" y="6516936"/>
            <a:ext cx="3671473" cy="936104"/>
          </a:xfrm>
          <a:prstGeom prst="rect">
            <a:avLst/>
          </a:prstGeom>
          <a:noFill/>
        </p:spPr>
      </p:pic>
      <p:pic>
        <p:nvPicPr>
          <p:cNvPr id="1029" name="Picture 5" descr="C:\Users\Артём\Desktop\bandicam 2016-08-02 20-00-42-73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57206" y="6588944"/>
            <a:ext cx="6791064" cy="864096"/>
          </a:xfrm>
          <a:prstGeom prst="rect">
            <a:avLst/>
          </a:prstGeom>
          <a:noFill/>
        </p:spPr>
      </p:pic>
      <p:sp>
        <p:nvSpPr>
          <p:cNvPr id="20" name="Заголовок 1"/>
          <p:cNvSpPr txBox="1">
            <a:spLocks/>
          </p:cNvSpPr>
          <p:nvPr/>
        </p:nvSpPr>
        <p:spPr>
          <a:xfrm>
            <a:off x="0" y="13573720"/>
            <a:ext cx="9217445" cy="7813080"/>
          </a:xfrm>
          <a:prstGeom prst="rect">
            <a:avLst/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208613" tIns="104307" rIns="208613" bIns="104307" rtlCol="0" anchor="ctr">
            <a:noAutofit/>
          </a:bodyPr>
          <a:lstStyle>
            <a:lvl1pPr algn="ctr" defTabSz="1828983" rtl="0" eaLnBrk="1" latinLnBrk="0" hangingPunct="1">
              <a:spcBef>
                <a:spcPct val="0"/>
              </a:spcBef>
              <a:buNone/>
              <a:defRPr sz="8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endParaRPr lang="en-US" sz="3600" dirty="0">
              <a:latin typeface="Times New Roman"/>
              <a:ea typeface="Times New Roman"/>
            </a:endParaRPr>
          </a:p>
        </p:txBody>
      </p:sp>
      <p:sp>
        <p:nvSpPr>
          <p:cNvPr id="22" name="Заголовок 1"/>
          <p:cNvSpPr txBox="1">
            <a:spLocks/>
          </p:cNvSpPr>
          <p:nvPr/>
        </p:nvSpPr>
        <p:spPr>
          <a:xfrm>
            <a:off x="5689054" y="9325248"/>
            <a:ext cx="9433471" cy="4248472"/>
          </a:xfrm>
          <a:prstGeom prst="rect">
            <a:avLst/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208613" tIns="104307" rIns="208613" bIns="104307" rtlCol="0" anchor="ctr">
            <a:noAutofit/>
          </a:bodyPr>
          <a:lstStyle>
            <a:lvl1pPr algn="ctr" defTabSz="1828983" rtl="0" eaLnBrk="1" latinLnBrk="0" hangingPunct="1">
              <a:spcBef>
                <a:spcPct val="0"/>
              </a:spcBef>
              <a:buNone/>
              <a:defRPr sz="8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endParaRPr lang="en-US" sz="3600" dirty="0">
              <a:latin typeface="Times New Roman"/>
              <a:ea typeface="Times New Roman"/>
            </a:endParaRPr>
          </a:p>
        </p:txBody>
      </p:sp>
      <p:pic>
        <p:nvPicPr>
          <p:cNvPr id="1030" name="Picture 6" descr="C:\Users\Артём\Desktop\bandicam 2016-05-28 16-47-12-92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6446" y="9469264"/>
            <a:ext cx="5184998" cy="4030602"/>
          </a:xfrm>
          <a:prstGeom prst="rect">
            <a:avLst/>
          </a:prstGeom>
          <a:noFill/>
        </p:spPr>
      </p:pic>
      <p:pic>
        <p:nvPicPr>
          <p:cNvPr id="1032" name="Picture 8" descr="C:\Users\Артём\Desktop\bandicam 2016-05-27 17-02-01-74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657606" y="9397256"/>
            <a:ext cx="4228197" cy="4032448"/>
          </a:xfrm>
          <a:prstGeom prst="rect">
            <a:avLst/>
          </a:prstGeom>
          <a:noFill/>
        </p:spPr>
      </p:pic>
      <p:pic>
        <p:nvPicPr>
          <p:cNvPr id="6" name="Picture 4" descr="C:\Users\Артём\Desktop\bandicam 2016-05-28 17-10-54-569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6446" y="18182232"/>
            <a:ext cx="5298831" cy="2952328"/>
          </a:xfrm>
          <a:prstGeom prst="rect">
            <a:avLst/>
          </a:prstGeom>
          <a:noFill/>
        </p:spPr>
      </p:pic>
      <p:pic>
        <p:nvPicPr>
          <p:cNvPr id="19" name="Picture 7" descr="C:\Users\Артём\Desktop\bandicam 2016-06-25 15-15-15-670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152550" y="14005768"/>
            <a:ext cx="2369513" cy="936104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</p:pic>
      <p:pic>
        <p:nvPicPr>
          <p:cNvPr id="23" name="Picture 7" descr="C:\Users\Артём\Desktop\bandicam 2016-06-25 11-31-23-933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329014" y="13789744"/>
            <a:ext cx="2376264" cy="759084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</p:pic>
      <p:pic>
        <p:nvPicPr>
          <p:cNvPr id="24" name="Picture 8" descr="C:\Users\Артём\Desktop\bandicam 2016-06-25 11-31-36-211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536926" y="14581832"/>
            <a:ext cx="3982943" cy="792088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</p:pic>
      <p:pic>
        <p:nvPicPr>
          <p:cNvPr id="8" name="Picture 5" descr="C:\Users\Артём\Desktop\bandicam 2016-06-25 15-44-36-978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265118" y="18542272"/>
            <a:ext cx="1872208" cy="2606871"/>
          </a:xfrm>
          <a:prstGeom prst="rect">
            <a:avLst/>
          </a:prstGeom>
          <a:noFill/>
        </p:spPr>
      </p:pic>
      <p:sp>
        <p:nvSpPr>
          <p:cNvPr id="26" name="TextBox 25"/>
          <p:cNvSpPr txBox="1"/>
          <p:nvPr/>
        </p:nvSpPr>
        <p:spPr>
          <a:xfrm>
            <a:off x="10801622" y="13789744"/>
            <a:ext cx="2952328" cy="769441"/>
          </a:xfrm>
          <a:prstGeom prst="rect">
            <a:avLst/>
          </a:prstGeom>
          <a:solidFill>
            <a:schemeClr val="bg1"/>
          </a:solidFill>
          <a:ln w="762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Results</a:t>
            </a:r>
            <a:endParaRPr lang="ru-RU" sz="4400" dirty="0"/>
          </a:p>
        </p:txBody>
      </p:sp>
      <p:sp>
        <p:nvSpPr>
          <p:cNvPr id="28" name="TextBox 27"/>
          <p:cNvSpPr txBox="1"/>
          <p:nvPr/>
        </p:nvSpPr>
        <p:spPr>
          <a:xfrm>
            <a:off x="3816846" y="1836417"/>
            <a:ext cx="9289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A. Orlov, Ya. Shashkov, N. Sobenin, M. Lalayan</a:t>
            </a:r>
            <a:endParaRPr lang="ru-RU" sz="3200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2520702" y="2412480"/>
            <a:ext cx="105131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National Research Nuclear University MEPhI, Moscow, Russia</a:t>
            </a:r>
            <a:endParaRPr lang="ru-RU" sz="3200" dirty="0"/>
          </a:p>
        </p:txBody>
      </p:sp>
      <p:pic>
        <p:nvPicPr>
          <p:cNvPr id="11" name="Picture 3" descr="C:\Users\Артём\Desktop\MEPhI_Logo2014_en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0" y="0"/>
            <a:ext cx="2376686" cy="2361579"/>
          </a:xfrm>
          <a:prstGeom prst="rect">
            <a:avLst/>
          </a:prstGeom>
          <a:noFill/>
        </p:spPr>
      </p:pic>
      <p:pic>
        <p:nvPicPr>
          <p:cNvPr id="9" name="Picture 2" descr="C:\Users\Артём\Desktop\CAS\постер\bandicam 2016-05-27 17-01-54-022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409134" y="9541272"/>
            <a:ext cx="3960440" cy="3960440"/>
          </a:xfrm>
          <a:prstGeom prst="rect">
            <a:avLst/>
          </a:prstGeom>
          <a:noFill/>
        </p:spPr>
      </p:pic>
      <p:pic>
        <p:nvPicPr>
          <p:cNvPr id="12" name="Picture 3" descr="C:\Users\Артём\Desktop\CAS\постер\bandicam 2016-06-25 14-56-09-410.jp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32470" y="15373920"/>
            <a:ext cx="3888432" cy="2607017"/>
          </a:xfrm>
          <a:prstGeom prst="rect">
            <a:avLst/>
          </a:prstGeom>
          <a:noFill/>
        </p:spPr>
      </p:pic>
      <p:pic>
        <p:nvPicPr>
          <p:cNvPr id="14" name="Picture 4" descr="C:\Users\Артём\Desktop\CAS\постер\bandicam 2016-06-25 14-56-22-964.jp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4680942" y="15517936"/>
            <a:ext cx="3816424" cy="2487971"/>
          </a:xfrm>
          <a:prstGeom prst="rect">
            <a:avLst/>
          </a:prstGeom>
          <a:noFill/>
        </p:spPr>
      </p:pic>
      <p:pic>
        <p:nvPicPr>
          <p:cNvPr id="1026" name="Picture 2" descr="C:\Users\Артём\Desktop\bandicam 2016-10-18 15-53-00-198.jp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9361462" y="14725848"/>
            <a:ext cx="5561087" cy="58326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25063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882</TotalTime>
  <Words>180</Words>
  <Application>Microsoft Office PowerPoint</Application>
  <PresentationFormat>Произвольный</PresentationFormat>
  <Paragraphs>9</Paragraphs>
  <Slides>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EXPERIMENTAL ANALYSIS OF DIPOLE MODES IN ELLIPTICAL CAVITY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РАЗРАБОТКА 800 МГц ГАРМОНИЧЕСКОГО РЕЗОНАТОРАЯ ДЛЯ ПРОЕКТА  ПОВЫШЕНИЯ СВЕТИМОСТИ  БОЛЬШОГО АДРОННОГО КОЛЛАЙДЕРА</dc:title>
  <dc:creator>supercomputer user</dc:creator>
  <cp:lastModifiedBy>Артём</cp:lastModifiedBy>
  <cp:revision>45</cp:revision>
  <cp:lastPrinted>2015-02-18T09:20:28Z</cp:lastPrinted>
  <dcterms:created xsi:type="dcterms:W3CDTF">2014-12-02T13:36:40Z</dcterms:created>
  <dcterms:modified xsi:type="dcterms:W3CDTF">2016-10-18T12:54:49Z</dcterms:modified>
</cp:coreProperties>
</file>