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jpeg" ContentType="image/jpeg"/>
  <Default Extension="wmf" ContentType="image/x-wmf"/>
  <Default Extension="emf" ContentType="image/x-emf"/>
  <Default Extension="xls" ContentType="application/vnd.ms-excel"/>
  <Default Extension="rels" ContentType="application/vnd.openxmlformats-package.relationships+xml"/>
  <Default Extension="xml" ContentType="application/xml"/>
  <Default Extension="gif" ContentType="image/gif"/>
  <Default Extension="vml" ContentType="application/vnd.openxmlformats-officedocument.vmlDrawing"/>
  <Default Extension="doc" ContentType="application/msword"/>
  <Default Extension="wmv" ContentType="video/x-ms-wm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8" r:id="rId1"/>
  </p:sldMasterIdLst>
  <p:notesMasterIdLst>
    <p:notesMasterId r:id="rId54"/>
  </p:notesMasterIdLst>
  <p:sldIdLst>
    <p:sldId id="398" r:id="rId2"/>
    <p:sldId id="447" r:id="rId3"/>
    <p:sldId id="448" r:id="rId4"/>
    <p:sldId id="449" r:id="rId5"/>
    <p:sldId id="450" r:id="rId6"/>
    <p:sldId id="451" r:id="rId7"/>
    <p:sldId id="452" r:id="rId8"/>
    <p:sldId id="453" r:id="rId9"/>
    <p:sldId id="454" r:id="rId10"/>
    <p:sldId id="496" r:id="rId11"/>
    <p:sldId id="455" r:id="rId12"/>
    <p:sldId id="456" r:id="rId13"/>
    <p:sldId id="457" r:id="rId14"/>
    <p:sldId id="458" r:id="rId15"/>
    <p:sldId id="459" r:id="rId16"/>
    <p:sldId id="460" r:id="rId17"/>
    <p:sldId id="461" r:id="rId18"/>
    <p:sldId id="462" r:id="rId19"/>
    <p:sldId id="463" r:id="rId20"/>
    <p:sldId id="464" r:id="rId21"/>
    <p:sldId id="465" r:id="rId22"/>
    <p:sldId id="466" r:id="rId23"/>
    <p:sldId id="467" r:id="rId24"/>
    <p:sldId id="468" r:id="rId25"/>
    <p:sldId id="469" r:id="rId26"/>
    <p:sldId id="470" r:id="rId27"/>
    <p:sldId id="471" r:id="rId28"/>
    <p:sldId id="472" r:id="rId29"/>
    <p:sldId id="473" r:id="rId30"/>
    <p:sldId id="474" r:id="rId31"/>
    <p:sldId id="475" r:id="rId32"/>
    <p:sldId id="476" r:id="rId33"/>
    <p:sldId id="477" r:id="rId34"/>
    <p:sldId id="478" r:id="rId35"/>
    <p:sldId id="479" r:id="rId36"/>
    <p:sldId id="480" r:id="rId37"/>
    <p:sldId id="481" r:id="rId38"/>
    <p:sldId id="482" r:id="rId39"/>
    <p:sldId id="483" r:id="rId40"/>
    <p:sldId id="484" r:id="rId41"/>
    <p:sldId id="485" r:id="rId42"/>
    <p:sldId id="486" r:id="rId43"/>
    <p:sldId id="487" r:id="rId44"/>
    <p:sldId id="488" r:id="rId45"/>
    <p:sldId id="489" r:id="rId46"/>
    <p:sldId id="490" r:id="rId47"/>
    <p:sldId id="491" r:id="rId48"/>
    <p:sldId id="492" r:id="rId49"/>
    <p:sldId id="493" r:id="rId50"/>
    <p:sldId id="497" r:id="rId51"/>
    <p:sldId id="494" r:id="rId52"/>
    <p:sldId id="495" r:id="rId53"/>
  </p:sldIdLst>
  <p:sldSz cx="9144000" cy="6858000" type="screen4x3"/>
  <p:notesSz cx="6858000" cy="9144000"/>
  <p:defaultTextStyle>
    <a:defPPr>
      <a:defRPr lang="en-US"/>
    </a:defPPr>
    <a:lvl1pPr algn="ctr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CCFF"/>
    <a:srgbClr val="CCFFCC"/>
    <a:srgbClr val="000000"/>
    <a:srgbClr val="00FFFF"/>
    <a:srgbClr val="000042"/>
    <a:srgbClr val="000048"/>
    <a:srgbClr val="000032"/>
    <a:srgbClr val="000046"/>
    <a:srgbClr val="000050"/>
    <a:srgbClr val="0000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97" autoAdjust="0"/>
    <p:restoredTop sz="94639" autoAdjust="0"/>
  </p:normalViewPr>
  <p:slideViewPr>
    <p:cSldViewPr snapToGrid="0">
      <p:cViewPr varScale="1">
        <p:scale>
          <a:sx n="99" d="100"/>
          <a:sy n="99" d="100"/>
        </p:scale>
        <p:origin x="-720" y="-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0908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image" Target="../media/image4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8.wmf"/><Relationship Id="rId1" Type="http://schemas.openxmlformats.org/officeDocument/2006/relationships/image" Target="../media/image7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6.wmf"/><Relationship Id="rId2" Type="http://schemas.openxmlformats.org/officeDocument/2006/relationships/image" Target="../media/image15.wmf"/><Relationship Id="rId1" Type="http://schemas.openxmlformats.org/officeDocument/2006/relationships/image" Target="../media/image14.wmf"/><Relationship Id="rId5" Type="http://schemas.openxmlformats.org/officeDocument/2006/relationships/image" Target="../media/image18.wmf"/><Relationship Id="rId4" Type="http://schemas.openxmlformats.org/officeDocument/2006/relationships/image" Target="../media/image17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33.e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38.wmf"/><Relationship Id="rId2" Type="http://schemas.openxmlformats.org/officeDocument/2006/relationships/image" Target="../media/image37.wmf"/><Relationship Id="rId1" Type="http://schemas.openxmlformats.org/officeDocument/2006/relationships/image" Target="../media/image36.wmf"/><Relationship Id="rId4" Type="http://schemas.openxmlformats.org/officeDocument/2006/relationships/image" Target="../media/image39.w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42.wmf"/><Relationship Id="rId2" Type="http://schemas.openxmlformats.org/officeDocument/2006/relationships/image" Target="../media/image41.wmf"/><Relationship Id="rId1" Type="http://schemas.openxmlformats.org/officeDocument/2006/relationships/image" Target="../media/image40.wmf"/><Relationship Id="rId5" Type="http://schemas.openxmlformats.org/officeDocument/2006/relationships/image" Target="../media/image36.wmf"/><Relationship Id="rId4" Type="http://schemas.openxmlformats.org/officeDocument/2006/relationships/image" Target="../media/image43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53.wmf"/></Relationships>
</file>

<file path=ppt/drawings/_rels/vmlDrawing9.vml.rels><?xml version="1.0" encoding="UTF-8" standalone="yes"?>
<Relationships xmlns="http://schemas.openxmlformats.org/package/2006/relationships"><Relationship Id="rId2" Type="http://schemas.openxmlformats.org/officeDocument/2006/relationships/image" Target="../media/image67.wmf"/><Relationship Id="rId1" Type="http://schemas.openxmlformats.org/officeDocument/2006/relationships/image" Target="../media/image66.w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74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200"/>
            </a:lvl1pPr>
          </a:lstStyle>
          <a:p>
            <a:endParaRPr lang="en-US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endParaRPr lang="en-US"/>
          </a:p>
        </p:txBody>
      </p:sp>
      <p:sp>
        <p:nvSpPr>
          <p:cNvPr id="20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205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1" hangingPunct="1">
              <a:defRPr sz="1200"/>
            </a:lvl1pPr>
          </a:lstStyle>
          <a:p>
            <a:endParaRPr lang="en-US"/>
          </a:p>
        </p:txBody>
      </p:sp>
      <p:sp>
        <p:nvSpPr>
          <p:cNvPr id="205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634F4E4E-1EBD-49BC-A3CE-3911BB186DD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623143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fld id="{0339F8A4-F89A-44E6-9DA9-473B550A59D1}" type="slidenum">
              <a:rPr lang="en-US" sz="1200">
                <a:solidFill>
                  <a:prstClr val="black"/>
                </a:solidFill>
              </a:rPr>
              <a:pPr/>
              <a:t>1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296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fr-FR" smtClean="0">
              <a:latin typeface="Arial" pitchFamily="34" charset="0"/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E275744-262C-4831-A63C-8488FB767371}" type="slidenum">
              <a:rPr lang="en-US">
                <a:latin typeface="Arial" charset="0"/>
              </a:rPr>
              <a:pPr/>
              <a:t>2</a:t>
            </a:fld>
            <a:endParaRPr lang="en-US">
              <a:latin typeface="Arial" charset="0"/>
            </a:endParaRPr>
          </a:p>
        </p:txBody>
      </p:sp>
      <p:sp>
        <p:nvSpPr>
          <p:cNvPr id="675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758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/>
            <a:endParaRPr lang="en-US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5619573-33CD-4BD1-ABAE-3E09ADE12501}" type="slidenum">
              <a:rPr lang="en-US">
                <a:latin typeface="Arial" charset="0"/>
              </a:rPr>
              <a:pPr/>
              <a:t>3</a:t>
            </a:fld>
            <a:endParaRPr lang="en-US">
              <a:latin typeface="Arial" charset="0"/>
            </a:endParaRPr>
          </a:p>
        </p:txBody>
      </p:sp>
      <p:sp>
        <p:nvSpPr>
          <p:cNvPr id="686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61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/>
            <a:endParaRPr lang="en-US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4B709B1-B1A6-4D93-A57D-BCD8EB68A753}" type="slidenum">
              <a:rPr lang="en-US">
                <a:latin typeface="Arial" charset="0"/>
              </a:rPr>
              <a:pPr/>
              <a:t>4</a:t>
            </a:fld>
            <a:endParaRPr lang="en-US">
              <a:latin typeface="Arial" charset="0"/>
            </a:endParaRPr>
          </a:p>
        </p:txBody>
      </p:sp>
      <p:sp>
        <p:nvSpPr>
          <p:cNvPr id="696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/>
            <a:endParaRPr lang="en-US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4F40318-274D-44B4-BA91-6DE2F2CB8B2B}" type="slidenum">
              <a:rPr lang="en-US">
                <a:latin typeface="Arial" charset="0"/>
              </a:rPr>
              <a:pPr/>
              <a:t>11</a:t>
            </a:fld>
            <a:endParaRPr lang="en-US">
              <a:latin typeface="Arial" charset="0"/>
            </a:endParaRPr>
          </a:p>
        </p:txBody>
      </p:sp>
      <p:sp>
        <p:nvSpPr>
          <p:cNvPr id="716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6175" y="687388"/>
            <a:ext cx="4570413" cy="3427412"/>
          </a:xfrm>
          <a:ln/>
        </p:spPr>
      </p:sp>
      <p:sp>
        <p:nvSpPr>
          <p:cNvPr id="716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5613" y="4229100"/>
            <a:ext cx="5992812" cy="4454525"/>
          </a:xfrm>
          <a:noFill/>
          <a:ln/>
        </p:spPr>
        <p:txBody>
          <a:bodyPr/>
          <a:lstStyle/>
          <a:p>
            <a:pPr eaLnBrk="1" hangingPunct="1"/>
            <a:endParaRPr lang="en-US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ECF7C1F-28D1-406C-9ED4-293AF56EBD88}" type="slidenum">
              <a:rPr lang="en-US">
                <a:latin typeface="Arial" charset="0"/>
              </a:rPr>
              <a:pPr/>
              <a:t>12</a:t>
            </a:fld>
            <a:endParaRPr lang="en-US">
              <a:latin typeface="Arial" charset="0"/>
            </a:endParaRPr>
          </a:p>
        </p:txBody>
      </p:sp>
      <p:sp>
        <p:nvSpPr>
          <p:cNvPr id="727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270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/>
            <a:endParaRPr lang="en-US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62C37CD-FBF0-4849-9FF3-5A2F2FEFA1FF}" type="slidenum">
              <a:rPr lang="en-US"/>
              <a:pPr/>
              <a:t>13</a:t>
            </a:fld>
            <a:endParaRPr lang="en-US"/>
          </a:p>
        </p:txBody>
      </p:sp>
      <p:sp>
        <p:nvSpPr>
          <p:cNvPr id="1085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85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A594BB6-A87F-4F77-AE3F-24385C5A30AD}" type="slidenum">
              <a:rPr lang="en-US"/>
              <a:pPr/>
              <a:t>14</a:t>
            </a:fld>
            <a:endParaRPr lang="en-US"/>
          </a:p>
        </p:txBody>
      </p:sp>
      <p:sp>
        <p:nvSpPr>
          <p:cNvPr id="1167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67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5FEA69F-009E-49BA-BD7D-0E1425A624A8}" type="slidenum">
              <a:rPr lang="en-US">
                <a:latin typeface="Arial" charset="0"/>
              </a:rPr>
              <a:pPr/>
              <a:t>15</a:t>
            </a:fld>
            <a:endParaRPr lang="en-US">
              <a:latin typeface="Arial" charset="0"/>
            </a:endParaRPr>
          </a:p>
        </p:txBody>
      </p:sp>
      <p:sp>
        <p:nvSpPr>
          <p:cNvPr id="747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7475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5613" y="4229100"/>
            <a:ext cx="5992812" cy="4454525"/>
          </a:xfrm>
          <a:noFill/>
          <a:ln/>
        </p:spPr>
        <p:txBody>
          <a:bodyPr/>
          <a:lstStyle/>
          <a:p>
            <a:pPr eaLnBrk="1" hangingPunct="1"/>
            <a:endParaRPr lang="en-US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E76D5A4-62FD-41BE-B95B-F06DEEAE9294}" type="slidenum">
              <a:rPr lang="en-US">
                <a:latin typeface="Arial" charset="0"/>
              </a:rPr>
              <a:pPr/>
              <a:t>16</a:t>
            </a:fld>
            <a:endParaRPr lang="en-US">
              <a:latin typeface="Arial" charset="0"/>
            </a:endParaRPr>
          </a:p>
        </p:txBody>
      </p:sp>
      <p:sp>
        <p:nvSpPr>
          <p:cNvPr id="75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6175" y="687388"/>
            <a:ext cx="4570413" cy="3427412"/>
          </a:xfrm>
          <a:ln/>
        </p:spPr>
      </p:sp>
      <p:sp>
        <p:nvSpPr>
          <p:cNvPr id="7578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5613" y="4229100"/>
            <a:ext cx="5992812" cy="4454525"/>
          </a:xfrm>
          <a:noFill/>
          <a:ln/>
        </p:spPr>
        <p:txBody>
          <a:bodyPr/>
          <a:lstStyle/>
          <a:p>
            <a:pPr eaLnBrk="1" hangingPunct="1"/>
            <a:endParaRPr lang="en-US" dirty="0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A9F3FE4-737B-4778-B489-9EF5CD9486DD}" type="slidenum">
              <a:rPr lang="en-US">
                <a:latin typeface="Arial" charset="0"/>
              </a:rPr>
              <a:pPr/>
              <a:t>17</a:t>
            </a:fld>
            <a:endParaRPr lang="en-US">
              <a:latin typeface="Arial" charset="0"/>
            </a:endParaRPr>
          </a:p>
        </p:txBody>
      </p:sp>
      <p:sp>
        <p:nvSpPr>
          <p:cNvPr id="768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6175" y="687388"/>
            <a:ext cx="4570413" cy="3427412"/>
          </a:xfrm>
          <a:ln/>
        </p:spPr>
      </p:sp>
      <p:sp>
        <p:nvSpPr>
          <p:cNvPr id="7680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5613" y="4229100"/>
            <a:ext cx="5992812" cy="4454525"/>
          </a:xfrm>
          <a:noFill/>
          <a:ln/>
        </p:spPr>
        <p:txBody>
          <a:bodyPr/>
          <a:lstStyle/>
          <a:p>
            <a:pPr eaLnBrk="1" hangingPunct="1"/>
            <a:endParaRPr lang="en-US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D1031A8-3C8F-4FDD-AF8D-438068842CAA}" type="slidenum">
              <a:rPr lang="en-US">
                <a:latin typeface="Arial" charset="0"/>
              </a:rPr>
              <a:pPr/>
              <a:t>18</a:t>
            </a:fld>
            <a:endParaRPr lang="en-US">
              <a:latin typeface="Arial" charset="0"/>
            </a:endParaRPr>
          </a:p>
        </p:txBody>
      </p:sp>
      <p:sp>
        <p:nvSpPr>
          <p:cNvPr id="778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782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/>
            <a:endParaRPr lang="en-US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78AA0BD-4B25-474A-80D3-704880B7BC5F}" type="slidenum">
              <a:rPr lang="en-US">
                <a:latin typeface="Arial" charset="0"/>
              </a:rPr>
              <a:pPr/>
              <a:t>19</a:t>
            </a:fld>
            <a:endParaRPr lang="en-US">
              <a:latin typeface="Arial" charset="0"/>
            </a:endParaRPr>
          </a:p>
        </p:txBody>
      </p:sp>
      <p:sp>
        <p:nvSpPr>
          <p:cNvPr id="788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885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/>
            <a:endParaRPr lang="en-US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620882D-4CBA-49CE-A37C-8175FDFC718B}" type="slidenum">
              <a:rPr lang="en-US">
                <a:latin typeface="Arial" charset="0"/>
              </a:rPr>
              <a:pPr/>
              <a:t>21</a:t>
            </a:fld>
            <a:endParaRPr lang="en-US">
              <a:latin typeface="Arial" charset="0"/>
            </a:endParaRPr>
          </a:p>
        </p:txBody>
      </p:sp>
      <p:sp>
        <p:nvSpPr>
          <p:cNvPr id="798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987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/>
            <a:endParaRPr lang="en-US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252C35B-205D-4F51-8A4A-31E09BC6B9F5}" type="slidenum">
              <a:rPr lang="en-US">
                <a:latin typeface="Arial" charset="0"/>
              </a:rPr>
              <a:pPr/>
              <a:t>22</a:t>
            </a:fld>
            <a:endParaRPr lang="en-US">
              <a:latin typeface="Arial" charset="0"/>
            </a:endParaRPr>
          </a:p>
        </p:txBody>
      </p:sp>
      <p:sp>
        <p:nvSpPr>
          <p:cNvPr id="808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090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/>
            <a:endParaRPr lang="en-US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F7A83E8-3B3E-4E89-854C-354018B01F9E}" type="slidenum">
              <a:rPr lang="en-US">
                <a:latin typeface="Arial" charset="0"/>
              </a:rPr>
              <a:pPr/>
              <a:t>23</a:t>
            </a:fld>
            <a:endParaRPr lang="en-US">
              <a:latin typeface="Arial" charset="0"/>
            </a:endParaRPr>
          </a:p>
        </p:txBody>
      </p:sp>
      <p:sp>
        <p:nvSpPr>
          <p:cNvPr id="819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2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/>
            <a:endParaRPr lang="en-US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AE215B6-41B5-4797-9DFC-380341CA808A}" type="slidenum">
              <a:rPr lang="en-US">
                <a:latin typeface="Arial" charset="0"/>
              </a:rPr>
              <a:pPr/>
              <a:t>24</a:t>
            </a:fld>
            <a:endParaRPr lang="en-US">
              <a:latin typeface="Arial" charset="0"/>
            </a:endParaRPr>
          </a:p>
        </p:txBody>
      </p:sp>
      <p:sp>
        <p:nvSpPr>
          <p:cNvPr id="829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294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/>
            <a:endParaRPr lang="en-US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6F058AA-D00E-4151-BBF1-CF2A7C8DCA9F}" type="slidenum">
              <a:rPr lang="en-US">
                <a:latin typeface="Arial" charset="0"/>
              </a:rPr>
              <a:pPr/>
              <a:t>25</a:t>
            </a:fld>
            <a:endParaRPr lang="en-US">
              <a:latin typeface="Arial" charset="0"/>
            </a:endParaRPr>
          </a:p>
        </p:txBody>
      </p:sp>
      <p:sp>
        <p:nvSpPr>
          <p:cNvPr id="839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97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/>
            <a:endParaRPr lang="en-US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2B6B8DE-A28B-48C6-BFC4-D6800DFA3479}" type="slidenum">
              <a:rPr lang="en-US">
                <a:latin typeface="Arial" charset="0"/>
              </a:rPr>
              <a:pPr/>
              <a:t>26</a:t>
            </a:fld>
            <a:endParaRPr lang="en-US">
              <a:latin typeface="Arial" charset="0"/>
            </a:endParaRPr>
          </a:p>
        </p:txBody>
      </p:sp>
      <p:sp>
        <p:nvSpPr>
          <p:cNvPr id="849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499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/>
            <a:endParaRPr lang="en-US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586D835-C251-4C1A-BD9F-84DA18179857}" type="slidenum">
              <a:rPr lang="en-US">
                <a:latin typeface="Arial" charset="0"/>
              </a:rPr>
              <a:pPr/>
              <a:t>27</a:t>
            </a:fld>
            <a:endParaRPr lang="en-US">
              <a:latin typeface="Arial" charset="0"/>
            </a:endParaRPr>
          </a:p>
        </p:txBody>
      </p:sp>
      <p:sp>
        <p:nvSpPr>
          <p:cNvPr id="860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602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/>
            <a:endParaRPr lang="en-US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13A48E0-E83D-41A4-BF7A-D8F7A8E34390}" type="slidenum">
              <a:rPr lang="en-US">
                <a:latin typeface="Arial" charset="0"/>
              </a:rPr>
              <a:pPr/>
              <a:t>28</a:t>
            </a:fld>
            <a:endParaRPr lang="en-US">
              <a:latin typeface="Arial" charset="0"/>
            </a:endParaRPr>
          </a:p>
        </p:txBody>
      </p:sp>
      <p:sp>
        <p:nvSpPr>
          <p:cNvPr id="870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04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/>
            <a:endParaRPr lang="en-US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EC35DB6-BF9D-4C44-BF1E-04B6AD38060C}" type="slidenum">
              <a:rPr lang="en-US">
                <a:latin typeface="Arial" charset="0"/>
              </a:rPr>
              <a:pPr/>
              <a:t>29</a:t>
            </a:fld>
            <a:endParaRPr lang="en-US">
              <a:latin typeface="Arial" charset="0"/>
            </a:endParaRPr>
          </a:p>
        </p:txBody>
      </p:sp>
      <p:sp>
        <p:nvSpPr>
          <p:cNvPr id="880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06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/>
            <a:endParaRPr lang="en-US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5B47CE1-4E34-48F6-95E1-B529C8C25890}" type="slidenum">
              <a:rPr lang="en-US">
                <a:latin typeface="Arial" charset="0"/>
              </a:rPr>
              <a:pPr/>
              <a:t>30</a:t>
            </a:fld>
            <a:endParaRPr lang="en-US">
              <a:latin typeface="Arial" charset="0"/>
            </a:endParaRPr>
          </a:p>
        </p:txBody>
      </p:sp>
      <p:sp>
        <p:nvSpPr>
          <p:cNvPr id="890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909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/>
            <a:endParaRPr lang="en-US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F8D12EA-4956-4056-963A-7E2451F6F362}" type="slidenum">
              <a:rPr lang="en-US">
                <a:latin typeface="Arial" charset="0"/>
              </a:rPr>
              <a:pPr/>
              <a:t>31</a:t>
            </a:fld>
            <a:endParaRPr lang="en-US">
              <a:latin typeface="Arial" charset="0"/>
            </a:endParaRPr>
          </a:p>
        </p:txBody>
      </p:sp>
      <p:sp>
        <p:nvSpPr>
          <p:cNvPr id="901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011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/>
            <a:endParaRPr lang="en-US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3EE0A37-70DB-49FD-AC22-49F73CFCA694}" type="slidenum">
              <a:rPr lang="en-US">
                <a:latin typeface="Arial" charset="0"/>
              </a:rPr>
              <a:pPr/>
              <a:t>32</a:t>
            </a:fld>
            <a:endParaRPr lang="en-US">
              <a:latin typeface="Arial" charset="0"/>
            </a:endParaRPr>
          </a:p>
        </p:txBody>
      </p:sp>
      <p:sp>
        <p:nvSpPr>
          <p:cNvPr id="911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114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/>
            <a:endParaRPr lang="en-US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7EE6AA2-0FEF-4982-AADB-44836F8CFAA4}" type="slidenum">
              <a:rPr lang="en-US">
                <a:latin typeface="Arial" charset="0"/>
              </a:rPr>
              <a:pPr/>
              <a:t>33</a:t>
            </a:fld>
            <a:endParaRPr lang="en-US">
              <a:latin typeface="Arial" charset="0"/>
            </a:endParaRPr>
          </a:p>
        </p:txBody>
      </p:sp>
      <p:sp>
        <p:nvSpPr>
          <p:cNvPr id="921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/>
            <a:endParaRPr lang="en-US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F22BC66-8DF1-4FD9-9D79-4C9AB9289567}" type="slidenum">
              <a:rPr lang="en-US">
                <a:latin typeface="Arial" charset="0"/>
              </a:rPr>
              <a:pPr/>
              <a:t>34</a:t>
            </a:fld>
            <a:endParaRPr lang="en-US">
              <a:latin typeface="Arial" charset="0"/>
            </a:endParaRPr>
          </a:p>
        </p:txBody>
      </p:sp>
      <p:sp>
        <p:nvSpPr>
          <p:cNvPr id="931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318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/>
            <a:endParaRPr lang="en-US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F868AB8-3CCC-4DAD-9597-6BA7610E3B8C}" type="slidenum">
              <a:rPr lang="en-US">
                <a:latin typeface="Arial" charset="0"/>
              </a:rPr>
              <a:pPr/>
              <a:t>35</a:t>
            </a:fld>
            <a:endParaRPr lang="en-US">
              <a:latin typeface="Arial" charset="0"/>
            </a:endParaRPr>
          </a:p>
        </p:txBody>
      </p:sp>
      <p:sp>
        <p:nvSpPr>
          <p:cNvPr id="942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421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/>
            <a:endParaRPr lang="en-US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4475109-D809-4C34-8FE6-3FD7B02C87BF}" type="slidenum">
              <a:rPr lang="en-US">
                <a:latin typeface="Arial" charset="0"/>
              </a:rPr>
              <a:pPr/>
              <a:t>36</a:t>
            </a:fld>
            <a:endParaRPr lang="en-US">
              <a:latin typeface="Arial" charset="0"/>
            </a:endParaRPr>
          </a:p>
        </p:txBody>
      </p:sp>
      <p:sp>
        <p:nvSpPr>
          <p:cNvPr id="952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523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/>
            <a:endParaRPr lang="en-US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342DF22-88EC-4742-9BB4-131BE064A444}" type="slidenum">
              <a:rPr lang="en-US">
                <a:latin typeface="Arial" charset="0"/>
              </a:rPr>
              <a:pPr/>
              <a:t>37</a:t>
            </a:fld>
            <a:endParaRPr lang="en-US">
              <a:latin typeface="Arial" charset="0"/>
            </a:endParaRPr>
          </a:p>
        </p:txBody>
      </p:sp>
      <p:sp>
        <p:nvSpPr>
          <p:cNvPr id="983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830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/>
            <a:endParaRPr lang="en-US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A98A215-21AF-4B0F-867E-1E1E5B3329EE}" type="slidenum">
              <a:rPr lang="en-US">
                <a:latin typeface="Arial" charset="0"/>
              </a:rPr>
              <a:pPr/>
              <a:t>38</a:t>
            </a:fld>
            <a:endParaRPr lang="en-US">
              <a:latin typeface="Arial" charset="0"/>
            </a:endParaRPr>
          </a:p>
        </p:txBody>
      </p:sp>
      <p:sp>
        <p:nvSpPr>
          <p:cNvPr id="972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72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/>
            <a:endParaRPr lang="en-US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9D2CC67-8011-4643-9419-F52C6DAF332F}" type="slidenum">
              <a:rPr lang="en-US">
                <a:latin typeface="Arial" charset="0"/>
              </a:rPr>
              <a:pPr/>
              <a:t>39</a:t>
            </a:fld>
            <a:endParaRPr lang="en-US">
              <a:latin typeface="Arial" charset="0"/>
            </a:endParaRPr>
          </a:p>
        </p:txBody>
      </p:sp>
      <p:sp>
        <p:nvSpPr>
          <p:cNvPr id="993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933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/>
            <a:endParaRPr lang="en-US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006F0BE-3E05-47C6-A0DE-13EE31F78198}" type="slidenum">
              <a:rPr lang="en-US">
                <a:latin typeface="Arial" charset="0"/>
              </a:rPr>
              <a:pPr/>
              <a:t>40</a:t>
            </a:fld>
            <a:endParaRPr lang="en-US">
              <a:latin typeface="Arial" charset="0"/>
            </a:endParaRPr>
          </a:p>
        </p:txBody>
      </p:sp>
      <p:sp>
        <p:nvSpPr>
          <p:cNvPr id="1003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035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/>
            <a:endParaRPr lang="en-US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27D47A9-B9D9-4AFB-95C7-745BA771E815}" type="slidenum">
              <a:rPr lang="en-US">
                <a:latin typeface="Arial" charset="0"/>
              </a:rPr>
              <a:pPr/>
              <a:t>41</a:t>
            </a:fld>
            <a:endParaRPr lang="en-US">
              <a:latin typeface="Arial" charset="0"/>
            </a:endParaRPr>
          </a:p>
        </p:txBody>
      </p:sp>
      <p:sp>
        <p:nvSpPr>
          <p:cNvPr id="1013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138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/>
            <a:endParaRPr lang="en-US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019DBCF-71EA-426B-A742-16E59A5BAA82}" type="slidenum">
              <a:rPr lang="en-US">
                <a:latin typeface="Arial" charset="0"/>
              </a:rPr>
              <a:pPr/>
              <a:t>42</a:t>
            </a:fld>
            <a:endParaRPr lang="en-US">
              <a:latin typeface="Arial" charset="0"/>
            </a:endParaRPr>
          </a:p>
        </p:txBody>
      </p:sp>
      <p:sp>
        <p:nvSpPr>
          <p:cNvPr id="1024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0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/>
            <a:endParaRPr lang="en-US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B37C985-34D8-43B3-8401-DFD121B4777E}" type="slidenum">
              <a:rPr lang="en-US">
                <a:latin typeface="Arial" charset="0"/>
              </a:rPr>
              <a:pPr/>
              <a:t>43</a:t>
            </a:fld>
            <a:endParaRPr lang="en-US">
              <a:latin typeface="Arial" charset="0"/>
            </a:endParaRPr>
          </a:p>
        </p:txBody>
      </p:sp>
      <p:sp>
        <p:nvSpPr>
          <p:cNvPr id="1034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342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/>
            <a:endParaRPr lang="en-US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BC517CC-37AE-4E44-9D56-D457B2DB4E43}" type="slidenum">
              <a:rPr lang="en-US">
                <a:latin typeface="Arial" charset="0"/>
              </a:rPr>
              <a:pPr/>
              <a:t>46</a:t>
            </a:fld>
            <a:endParaRPr lang="en-US">
              <a:latin typeface="Arial" charset="0"/>
            </a:endParaRPr>
          </a:p>
        </p:txBody>
      </p:sp>
      <p:sp>
        <p:nvSpPr>
          <p:cNvPr id="1044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445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/>
            <a:endParaRPr lang="en-US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48975F0-EB3D-4E72-907E-C76DC0B90583}" type="slidenum">
              <a:rPr lang="en-US">
                <a:latin typeface="Arial" charset="0"/>
              </a:rPr>
              <a:pPr/>
              <a:t>52</a:t>
            </a:fld>
            <a:endParaRPr lang="en-US">
              <a:latin typeface="Arial" charset="0"/>
            </a:endParaRPr>
          </a:p>
        </p:txBody>
      </p:sp>
      <p:sp>
        <p:nvSpPr>
          <p:cNvPr id="1054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547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/>
            <a:endParaRPr lang="en-US" smtClean="0">
              <a:latin typeface="Arial" charset="0"/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CH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fr-CH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FFFF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FFFFFF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CD63EAB-20B3-427A-89D1-D56BA37D0AB7}" type="slidenum">
              <a:rPr lang="en-US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319847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CH" smtClean="0"/>
              <a:t>Click to edit Master text styles</a:t>
            </a:r>
          </a:p>
          <a:p>
            <a:pPr lvl="1"/>
            <a:r>
              <a:rPr lang="fr-CH" smtClean="0"/>
              <a:t>Second level</a:t>
            </a:r>
          </a:p>
          <a:p>
            <a:pPr lvl="2"/>
            <a:r>
              <a:rPr lang="fr-CH" smtClean="0"/>
              <a:t>Third level</a:t>
            </a:r>
          </a:p>
          <a:p>
            <a:pPr lvl="3"/>
            <a:r>
              <a:rPr lang="fr-CH" smtClean="0"/>
              <a:t>Fourth level</a:t>
            </a:r>
          </a:p>
          <a:p>
            <a:pPr lvl="4"/>
            <a:r>
              <a:rPr lang="fr-CH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FFFF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FFFFFF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16A2A9F-6909-4E35-9A22-93045B7EC68F}" type="slidenum">
              <a:rPr lang="en-US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10360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336675"/>
            <a:ext cx="4038600" cy="4794250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336675"/>
            <a:ext cx="4038600" cy="4794250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			Rhodri Jones – CERN Beam Instrumentation Group            Introduction to Beam Instrumentation - CAS 2013</a:t>
            </a:r>
          </a:p>
          <a:p>
            <a:pPr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64921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4571" y="142649"/>
            <a:ext cx="8186057" cy="662894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			Rhodri Jones – CERN Beam Instrumentation Group            Introduction to Beam Instrumentation - CAS 2013</a:t>
            </a:r>
          </a:p>
          <a:p>
            <a:pPr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64903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0056" y="157163"/>
            <a:ext cx="8229601" cy="62071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336675"/>
            <a:ext cx="4038600" cy="479425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336675"/>
            <a:ext cx="4038600" cy="479425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			Rhodri Jones – CERN Beam Instrumentation Group            Introduction to Beam Instrumentation - CAS 2013</a:t>
            </a:r>
          </a:p>
          <a:p>
            <a:pPr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27248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kumimoji="0" 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ctr"/>
            <a:fld id="{742AFEC6-65D6-4F2C-8740-31E4FFD76CD6}" type="slidenum">
              <a:rPr lang="en-US" smtClean="0"/>
              <a:pPr algn="ctr"/>
              <a:t>‹#›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1484143" y="6521450"/>
            <a:ext cx="5711482" cy="365125"/>
          </a:xfrm>
        </p:spPr>
        <p:txBody>
          <a:bodyPr/>
          <a:lstStyle>
            <a:lvl1pPr>
              <a:defRPr sz="1400" i="1"/>
            </a:lvl1pPr>
          </a:lstStyle>
          <a:p>
            <a:r>
              <a:rPr lang="en-US" dirty="0" smtClean="0"/>
              <a:t>Beam Instrumentation Challenges- Dr. Rhodri Jones (CERN)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962025" y="1504950"/>
            <a:ext cx="7277100" cy="2406813"/>
          </a:xfrm>
        </p:spPr>
        <p:txBody>
          <a:bodyPr>
            <a:normAutofit/>
          </a:bodyPr>
          <a:lstStyle>
            <a:lvl1pPr>
              <a:defRPr lang="en-US" sz="40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209607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gif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880533" y="0"/>
            <a:ext cx="8077200" cy="88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13267" y="1049867"/>
            <a:ext cx="8652933" cy="50461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  <a:ea typeface="ＭＳ Ｐゴシック" charset="0"/>
              </a:defRPr>
            </a:lvl1pPr>
          </a:lstStyle>
          <a:p>
            <a:pPr algn="l">
              <a:defRPr/>
            </a:pPr>
            <a:endParaRPr lang="fr-FR">
              <a:solidFill>
                <a:srgbClr val="FFFFFF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  <a:ea typeface="ＭＳ Ｐゴシック" charset="0"/>
              </a:defRPr>
            </a:lvl1pPr>
          </a:lstStyle>
          <a:p>
            <a:pPr>
              <a:defRPr/>
            </a:pPr>
            <a:endParaRPr lang="fr-FR">
              <a:solidFill>
                <a:srgbClr val="FFFFFF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8F402E1F-14A8-407C-A726-0861F2F1EDE4}" type="slidenum">
              <a:rPr lang="en-US">
                <a:solidFill>
                  <a:srgbClr val="FFFFFF"/>
                </a:solidFill>
                <a:latin typeface="Arial" pitchFamily="34" charset="0"/>
              </a:rPr>
              <a:pPr/>
              <a:t>‹#›</a:t>
            </a:fld>
            <a:endParaRPr lang="en-US" dirty="0">
              <a:solidFill>
                <a:srgbClr val="FFFFFF"/>
              </a:solidFill>
              <a:latin typeface="Arial" pitchFamily="34" charset="0"/>
            </a:endParaRPr>
          </a:p>
        </p:txBody>
      </p:sp>
      <p:cxnSp>
        <p:nvCxnSpPr>
          <p:cNvPr id="1031" name="Connecteur droit 19"/>
          <p:cNvCxnSpPr>
            <a:cxnSpLocks noChangeShapeType="1"/>
          </p:cNvCxnSpPr>
          <p:nvPr userDrawn="1"/>
        </p:nvCxnSpPr>
        <p:spPr bwMode="auto">
          <a:xfrm>
            <a:off x="152400" y="6593954"/>
            <a:ext cx="8763000" cy="1587"/>
          </a:xfrm>
          <a:prstGeom prst="line">
            <a:avLst/>
          </a:prstGeom>
          <a:noFill/>
          <a:ln w="25400">
            <a:solidFill>
              <a:srgbClr val="7F7F7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9" name="Text Box 8"/>
          <p:cNvSpPr txBox="1">
            <a:spLocks noChangeArrowheads="1"/>
          </p:cNvSpPr>
          <p:nvPr userDrawn="1"/>
        </p:nvSpPr>
        <p:spPr bwMode="auto">
          <a:xfrm>
            <a:off x="1900362" y="6589468"/>
            <a:ext cx="7243637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t" anchorCtr="0">
            <a:normAutofit fontScale="92500"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l">
              <a:spcBef>
                <a:spcPct val="50000"/>
              </a:spcBef>
              <a:defRPr/>
            </a:pPr>
            <a:r>
              <a:rPr lang="en-GB" sz="1200" dirty="0" err="1" smtClean="0">
                <a:solidFill>
                  <a:srgbClr val="7F7F7F"/>
                </a:solidFill>
              </a:rPr>
              <a:t>Dr.</a:t>
            </a:r>
            <a:r>
              <a:rPr lang="en-GB" sz="1200" dirty="0" smtClean="0">
                <a:solidFill>
                  <a:srgbClr val="7F7F7F"/>
                </a:solidFill>
              </a:rPr>
              <a:t> Rhodri Jones – CERN Beam Instrumentation Group            Introduction to Beam Instrumentation - CAS 2013</a:t>
            </a:r>
          </a:p>
          <a:p>
            <a:pPr algn="l">
              <a:spcBef>
                <a:spcPct val="50000"/>
              </a:spcBef>
              <a:defRPr/>
            </a:pPr>
            <a:endParaRPr lang="en-GB" sz="1200" dirty="0" smtClean="0">
              <a:solidFill>
                <a:srgbClr val="7F7F7F"/>
              </a:solidFill>
            </a:endParaRPr>
          </a:p>
        </p:txBody>
      </p:sp>
      <p:cxnSp>
        <p:nvCxnSpPr>
          <p:cNvPr id="10" name="Connecteur droit 7"/>
          <p:cNvCxnSpPr>
            <a:cxnSpLocks noChangeShapeType="1"/>
          </p:cNvCxnSpPr>
          <p:nvPr userDrawn="1"/>
        </p:nvCxnSpPr>
        <p:spPr bwMode="auto">
          <a:xfrm>
            <a:off x="1011779" y="880529"/>
            <a:ext cx="7848600" cy="1588"/>
          </a:xfrm>
          <a:prstGeom prst="line">
            <a:avLst/>
          </a:prstGeom>
          <a:noFill/>
          <a:ln w="25400">
            <a:solidFill>
              <a:srgbClr val="C4D03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11" name="Picture 10" descr="CERN_logo_400x400[1].gif"/>
          <p:cNvPicPr>
            <a:picLocks noChangeAspect="1"/>
          </p:cNvPicPr>
          <p:nvPr userDrawn="1"/>
        </p:nvPicPr>
        <p:blipFill>
          <a:blip r:embed="rId8" cstate="print"/>
          <a:stretch>
            <a:fillRect/>
          </a:stretch>
        </p:blipFill>
        <p:spPr>
          <a:xfrm>
            <a:off x="36286" y="31448"/>
            <a:ext cx="729343" cy="729343"/>
          </a:xfrm>
          <a:prstGeom prst="rect">
            <a:avLst/>
          </a:prstGeom>
        </p:spPr>
      </p:pic>
    </p:spTree>
  </p:cSld>
  <p:clrMap bg1="dk1" tx1="lt1" bg2="dk2" tx2="lt2" accent1="accent1" accent2="accent2" accent3="accent3" accent4="accent4" accent5="accent5" accent6="accent6" hlink="hlink" folHlink="folHlink"/>
  <p:sldLayoutIdLst>
    <p:sldLayoutId id="2147483669" r:id="rId1"/>
    <p:sldLayoutId id="2147483670" r:id="rId2"/>
    <p:sldLayoutId id="2147483671" r:id="rId3"/>
    <p:sldLayoutId id="2147483672" r:id="rId4"/>
    <p:sldLayoutId id="2147483673" r:id="rId5"/>
    <p:sldLayoutId id="2147483674" r:id="rId6"/>
  </p:sldLayoutIdLst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lang="en-US" sz="3600" kern="1200" dirty="0" smtClean="0">
          <a:solidFill>
            <a:srgbClr val="C4D030"/>
          </a:solidFill>
          <a:latin typeface="Arial" pitchFamily="34" charset="0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5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4.wmf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6.wmf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.bin"/><Relationship Id="rId13" Type="http://schemas.openxmlformats.org/officeDocument/2006/relationships/image" Target="../media/image9.emf"/><Relationship Id="rId3" Type="http://schemas.openxmlformats.org/officeDocument/2006/relationships/notesSlide" Target="../notesSlides/notesSlide5.xml"/><Relationship Id="rId7" Type="http://schemas.openxmlformats.org/officeDocument/2006/relationships/image" Target="../media/image13.wmf"/><Relationship Id="rId12" Type="http://schemas.openxmlformats.org/officeDocument/2006/relationships/oleObject" Target="../embeddings/oleObject6.bin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2.emf"/><Relationship Id="rId11" Type="http://schemas.openxmlformats.org/officeDocument/2006/relationships/image" Target="../media/image8.wmf"/><Relationship Id="rId5" Type="http://schemas.openxmlformats.org/officeDocument/2006/relationships/image" Target="../media/image11.emf"/><Relationship Id="rId10" Type="http://schemas.openxmlformats.org/officeDocument/2006/relationships/oleObject" Target="../embeddings/oleObject5.bin"/><Relationship Id="rId4" Type="http://schemas.openxmlformats.org/officeDocument/2006/relationships/image" Target="../media/image10.emf"/><Relationship Id="rId9" Type="http://schemas.openxmlformats.org/officeDocument/2006/relationships/image" Target="../media/image7.wmf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8.bin"/><Relationship Id="rId13" Type="http://schemas.openxmlformats.org/officeDocument/2006/relationships/image" Target="../media/image17.wmf"/><Relationship Id="rId3" Type="http://schemas.openxmlformats.org/officeDocument/2006/relationships/notesSlide" Target="../notesSlides/notesSlide6.xml"/><Relationship Id="rId7" Type="http://schemas.openxmlformats.org/officeDocument/2006/relationships/image" Target="../media/image14.wmf"/><Relationship Id="rId12" Type="http://schemas.openxmlformats.org/officeDocument/2006/relationships/oleObject" Target="../embeddings/oleObject1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7.bin"/><Relationship Id="rId11" Type="http://schemas.openxmlformats.org/officeDocument/2006/relationships/image" Target="../media/image16.wmf"/><Relationship Id="rId5" Type="http://schemas.openxmlformats.org/officeDocument/2006/relationships/image" Target="../media/image20.emf"/><Relationship Id="rId15" Type="http://schemas.openxmlformats.org/officeDocument/2006/relationships/image" Target="../media/image18.wmf"/><Relationship Id="rId10" Type="http://schemas.openxmlformats.org/officeDocument/2006/relationships/oleObject" Target="../embeddings/oleObject9.bin"/><Relationship Id="rId4" Type="http://schemas.openxmlformats.org/officeDocument/2006/relationships/image" Target="../media/image19.jpeg"/><Relationship Id="rId9" Type="http://schemas.openxmlformats.org/officeDocument/2006/relationships/image" Target="../media/image15.wmf"/><Relationship Id="rId14" Type="http://schemas.openxmlformats.org/officeDocument/2006/relationships/oleObject" Target="../embeddings/oleObject11.bin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gif"/><Relationship Id="rId3" Type="http://schemas.openxmlformats.org/officeDocument/2006/relationships/image" Target="../media/image21.png"/><Relationship Id="rId7" Type="http://schemas.openxmlformats.org/officeDocument/2006/relationships/image" Target="../media/image25.gi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gif"/><Relationship Id="rId5" Type="http://schemas.openxmlformats.org/officeDocument/2006/relationships/image" Target="../media/image23.gif"/><Relationship Id="rId4" Type="http://schemas.openxmlformats.org/officeDocument/2006/relationships/image" Target="../media/image22.gif"/><Relationship Id="rId9" Type="http://schemas.openxmlformats.org/officeDocument/2006/relationships/image" Target="../media/image27.gi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gif"/><Relationship Id="rId7" Type="http://schemas.openxmlformats.org/officeDocument/2006/relationships/image" Target="../media/image3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gif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5" Type="http://schemas.openxmlformats.org/officeDocument/2006/relationships/image" Target="../media/image33.emf"/><Relationship Id="rId4" Type="http://schemas.openxmlformats.org/officeDocument/2006/relationships/oleObject" Target="../embeddings/Microsoft_Excel_97-2003_Worksheet1.xls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wm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wm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4.bin"/><Relationship Id="rId3" Type="http://schemas.openxmlformats.org/officeDocument/2006/relationships/notesSlide" Target="../notesSlides/notesSlide16.xml"/><Relationship Id="rId7" Type="http://schemas.openxmlformats.org/officeDocument/2006/relationships/image" Target="../media/image37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oleObject13.bin"/><Relationship Id="rId11" Type="http://schemas.openxmlformats.org/officeDocument/2006/relationships/image" Target="../media/image39.wmf"/><Relationship Id="rId5" Type="http://schemas.openxmlformats.org/officeDocument/2006/relationships/image" Target="../media/image36.wmf"/><Relationship Id="rId10" Type="http://schemas.openxmlformats.org/officeDocument/2006/relationships/oleObject" Target="../embeddings/oleObject15.bin"/><Relationship Id="rId4" Type="http://schemas.openxmlformats.org/officeDocument/2006/relationships/oleObject" Target="../embeddings/oleObject12.bin"/><Relationship Id="rId9" Type="http://schemas.openxmlformats.org/officeDocument/2006/relationships/image" Target="../media/image38.wmf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8.bin"/><Relationship Id="rId13" Type="http://schemas.openxmlformats.org/officeDocument/2006/relationships/image" Target="../media/image36.wmf"/><Relationship Id="rId3" Type="http://schemas.openxmlformats.org/officeDocument/2006/relationships/notesSlide" Target="../notesSlides/notesSlide17.xml"/><Relationship Id="rId7" Type="http://schemas.openxmlformats.org/officeDocument/2006/relationships/image" Target="../media/image41.wmf"/><Relationship Id="rId12" Type="http://schemas.openxmlformats.org/officeDocument/2006/relationships/oleObject" Target="../embeddings/oleObject2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6" Type="http://schemas.openxmlformats.org/officeDocument/2006/relationships/oleObject" Target="../embeddings/oleObject17.bin"/><Relationship Id="rId11" Type="http://schemas.openxmlformats.org/officeDocument/2006/relationships/image" Target="../media/image43.wmf"/><Relationship Id="rId5" Type="http://schemas.openxmlformats.org/officeDocument/2006/relationships/image" Target="../media/image40.wmf"/><Relationship Id="rId10" Type="http://schemas.openxmlformats.org/officeDocument/2006/relationships/oleObject" Target="../embeddings/oleObject19.bin"/><Relationship Id="rId4" Type="http://schemas.openxmlformats.org/officeDocument/2006/relationships/oleObject" Target="../embeddings/oleObject16.bin"/><Relationship Id="rId9" Type="http://schemas.openxmlformats.org/officeDocument/2006/relationships/image" Target="../media/image42.wm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wm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6.jpe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wmf"/><Relationship Id="rId3" Type="http://schemas.openxmlformats.org/officeDocument/2006/relationships/image" Target="../media/image47.png"/><Relationship Id="rId7" Type="http://schemas.openxmlformats.org/officeDocument/2006/relationships/image" Target="../media/image51.wmf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0.wmf"/><Relationship Id="rId5" Type="http://schemas.openxmlformats.org/officeDocument/2006/relationships/image" Target="../media/image49.wmf"/><Relationship Id="rId4" Type="http://schemas.openxmlformats.org/officeDocument/2006/relationships/image" Target="../media/image48.wmf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5.xml"/><Relationship Id="rId1" Type="http://schemas.openxmlformats.org/officeDocument/2006/relationships/vmlDrawing" Target="../drawings/vmlDrawing8.vml"/><Relationship Id="rId5" Type="http://schemas.openxmlformats.org/officeDocument/2006/relationships/image" Target="../media/image53.wmf"/><Relationship Id="rId4" Type="http://schemas.openxmlformats.org/officeDocument/2006/relationships/oleObject" Target="../embeddings/oleObject21.bin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5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59.jpeg"/><Relationship Id="rId2" Type="http://schemas.openxmlformats.org/officeDocument/2006/relationships/video" Target="../media/media1.wmv"/><Relationship Id="rId1" Type="http://schemas.microsoft.com/office/2007/relationships/media" Target="../media/media1.wmv"/><Relationship Id="rId6" Type="http://schemas.openxmlformats.org/officeDocument/2006/relationships/image" Target="../media/image58.png"/><Relationship Id="rId5" Type="http://schemas.openxmlformats.org/officeDocument/2006/relationships/image" Target="../media/image57.png"/><Relationship Id="rId4" Type="http://schemas.openxmlformats.org/officeDocument/2006/relationships/notesSlide" Target="../notesSlides/notesSlide29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emf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wmf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2.wmf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5.jpe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4.xml"/><Relationship Id="rId7" Type="http://schemas.openxmlformats.org/officeDocument/2006/relationships/image" Target="../media/image67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6" Type="http://schemas.openxmlformats.org/officeDocument/2006/relationships/oleObject" Target="../embeddings/Microsoft_Word_97_-_2003_Document3.doc"/><Relationship Id="rId5" Type="http://schemas.openxmlformats.org/officeDocument/2006/relationships/image" Target="../media/image66.wmf"/><Relationship Id="rId4" Type="http://schemas.openxmlformats.org/officeDocument/2006/relationships/oleObject" Target="../embeddings/Microsoft_Word_97_-_2003_Document2.doc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0.emf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emf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7" Type="http://schemas.openxmlformats.org/officeDocument/2006/relationships/image" Target="../media/image74.wmf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10.vml"/><Relationship Id="rId6" Type="http://schemas.openxmlformats.org/officeDocument/2006/relationships/oleObject" Target="../embeddings/oleObject22.bin"/><Relationship Id="rId5" Type="http://schemas.openxmlformats.org/officeDocument/2006/relationships/image" Target="../media/image77.emf"/><Relationship Id="rId4" Type="http://schemas.openxmlformats.org/officeDocument/2006/relationships/image" Target="../media/image76.emf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wmf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80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83.png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jpeg"/><Relationship Id="rId1" Type="http://schemas.openxmlformats.org/officeDocument/2006/relationships/slideLayout" Target="../slideLayouts/slideLayout4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Text Box 7"/>
          <p:cNvSpPr txBox="1">
            <a:spLocks noChangeArrowheads="1"/>
          </p:cNvSpPr>
          <p:nvPr/>
        </p:nvSpPr>
        <p:spPr bwMode="auto">
          <a:xfrm>
            <a:off x="626532" y="2514600"/>
            <a:ext cx="8068733" cy="26415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Ins="0" bIns="0">
            <a:normAutofit fontScale="47500" lnSpcReduction="20000"/>
          </a:bodyPr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l">
              <a:spcBef>
                <a:spcPct val="50000"/>
              </a:spcBef>
            </a:pPr>
            <a:r>
              <a:rPr lang="cy-GB" sz="8000" dirty="0">
                <a:solidFill>
                  <a:srgbClr val="C4D030"/>
                </a:solidFill>
              </a:rPr>
              <a:t>Introduction to</a:t>
            </a:r>
            <a:br>
              <a:rPr lang="cy-GB" sz="8000" dirty="0">
                <a:solidFill>
                  <a:srgbClr val="C4D030"/>
                </a:solidFill>
              </a:rPr>
            </a:br>
            <a:r>
              <a:rPr lang="cy-GB" sz="8000" dirty="0">
                <a:solidFill>
                  <a:srgbClr val="C4D030"/>
                </a:solidFill>
              </a:rPr>
              <a:t>Beam Instrumentation</a:t>
            </a:r>
            <a:endParaRPr lang="en-US" sz="8000" dirty="0">
              <a:solidFill>
                <a:srgbClr val="C4D030"/>
              </a:solidFill>
            </a:endParaRPr>
          </a:p>
          <a:p>
            <a:pPr algn="l">
              <a:spcBef>
                <a:spcPct val="50000"/>
              </a:spcBef>
            </a:pPr>
            <a:r>
              <a:rPr lang="en-US" sz="8000" dirty="0" smtClean="0"/>
              <a:t>CAS 2013</a:t>
            </a:r>
            <a:endParaRPr lang="en-US" sz="8000" dirty="0" smtClean="0">
              <a:solidFill>
                <a:srgbClr val="C4D030"/>
              </a:solidFill>
            </a:endParaRPr>
          </a:p>
          <a:p>
            <a:pPr algn="l">
              <a:spcBef>
                <a:spcPct val="50000"/>
              </a:spcBef>
            </a:pPr>
            <a:r>
              <a:rPr lang="en-GB" sz="3600" dirty="0" smtClean="0"/>
              <a:t>Trondheim</a:t>
            </a:r>
            <a:r>
              <a:rPr lang="en-GB" sz="3600" dirty="0"/>
              <a:t>, </a:t>
            </a:r>
            <a:r>
              <a:rPr lang="en-GB" sz="3600" dirty="0" smtClean="0"/>
              <a:t>Norway</a:t>
            </a:r>
          </a:p>
          <a:p>
            <a:pPr algn="l">
              <a:spcBef>
                <a:spcPct val="50000"/>
              </a:spcBef>
            </a:pPr>
            <a:r>
              <a:rPr lang="en-GB" sz="3600" dirty="0" smtClean="0"/>
              <a:t>18</a:t>
            </a:r>
            <a:r>
              <a:rPr lang="en-GB" sz="3600" baseline="30000" dirty="0" smtClean="0"/>
              <a:t>th</a:t>
            </a:r>
            <a:r>
              <a:rPr lang="en-GB" sz="3600" dirty="0" smtClean="0"/>
              <a:t> – 29</a:t>
            </a:r>
            <a:r>
              <a:rPr lang="en-GB" sz="3600" baseline="30000" dirty="0" smtClean="0"/>
              <a:t>th</a:t>
            </a:r>
            <a:r>
              <a:rPr lang="en-GB" sz="3600" dirty="0" smtClean="0"/>
              <a:t> August</a:t>
            </a:r>
            <a:r>
              <a:rPr lang="en-GB" sz="3600" dirty="0"/>
              <a:t>, 2013</a:t>
            </a:r>
          </a:p>
          <a:p>
            <a:pPr algn="l">
              <a:spcBef>
                <a:spcPct val="50000"/>
              </a:spcBef>
            </a:pPr>
            <a:endParaRPr lang="cy-GB" sz="3600" dirty="0" smtClean="0"/>
          </a:p>
          <a:p>
            <a:pPr algn="l">
              <a:spcBef>
                <a:spcPct val="50000"/>
              </a:spcBef>
            </a:pPr>
            <a:endParaRPr lang="cy-GB" sz="8000" dirty="0" smtClean="0">
              <a:solidFill>
                <a:srgbClr val="FFFFFF"/>
              </a:solidFill>
            </a:endParaRPr>
          </a:p>
        </p:txBody>
      </p:sp>
      <p:grpSp>
        <p:nvGrpSpPr>
          <p:cNvPr id="2" name="Group 6"/>
          <p:cNvGrpSpPr>
            <a:grpSpLocks/>
          </p:cNvGrpSpPr>
          <p:nvPr/>
        </p:nvGrpSpPr>
        <p:grpSpPr bwMode="auto">
          <a:xfrm>
            <a:off x="644525" y="733425"/>
            <a:ext cx="7854950" cy="1616075"/>
            <a:chOff x="431" y="482"/>
            <a:chExt cx="4853" cy="998"/>
          </a:xfrm>
        </p:grpSpPr>
        <p:pic>
          <p:nvPicPr>
            <p:cNvPr id="28676" name="Picture 7" descr="panorama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1" y="482"/>
              <a:ext cx="4842" cy="9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8677" name="Picture 8" descr="cms_higgs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97" y="482"/>
              <a:ext cx="787" cy="9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cxnSp>
        <p:nvCxnSpPr>
          <p:cNvPr id="28675" name="Connecteur droit 7"/>
          <p:cNvCxnSpPr>
            <a:cxnSpLocks noChangeShapeType="1"/>
          </p:cNvCxnSpPr>
          <p:nvPr/>
        </p:nvCxnSpPr>
        <p:spPr bwMode="auto">
          <a:xfrm>
            <a:off x="647700" y="2362200"/>
            <a:ext cx="7848600" cy="1588"/>
          </a:xfrm>
          <a:prstGeom prst="line">
            <a:avLst/>
          </a:prstGeom>
          <a:noFill/>
          <a:ln w="25400">
            <a:solidFill>
              <a:srgbClr val="C4D03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7" name="Rectangle 6"/>
          <p:cNvSpPr/>
          <p:nvPr/>
        </p:nvSpPr>
        <p:spPr>
          <a:xfrm>
            <a:off x="5096932" y="5952067"/>
            <a:ext cx="4013200" cy="855149"/>
          </a:xfrm>
          <a:prstGeom prst="rect">
            <a:avLst/>
          </a:prstGeom>
        </p:spPr>
        <p:txBody>
          <a:bodyPr wrap="square">
            <a:normAutofit fontScale="77500" lnSpcReduction="20000"/>
          </a:bodyPr>
          <a:lstStyle/>
          <a:p>
            <a:pPr algn="l">
              <a:spcBef>
                <a:spcPct val="50000"/>
              </a:spcBef>
            </a:pPr>
            <a:r>
              <a:rPr lang="en-US" sz="2900" dirty="0">
                <a:solidFill>
                  <a:srgbClr val="C4D030"/>
                </a:solidFill>
              </a:rPr>
              <a:t>Dr. Rhodri Jones</a:t>
            </a:r>
          </a:p>
          <a:p>
            <a:pPr algn="l">
              <a:spcBef>
                <a:spcPct val="50000"/>
              </a:spcBef>
            </a:pPr>
            <a:r>
              <a:rPr lang="cy-GB" dirty="0"/>
              <a:t>Head of the CERN Beam Instrumentation Group</a:t>
            </a:r>
          </a:p>
          <a:p>
            <a:endParaRPr lang="cy-GB" i="1" dirty="0"/>
          </a:p>
          <a:p>
            <a:pPr algn="l"/>
            <a:endParaRPr lang="cy-GB" noProof="0" dirty="0" smtClean="0"/>
          </a:p>
          <a:p>
            <a:endParaRPr lang="cy-GB" i="1" noProof="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00" name="Rectangle 5"/>
          <p:cNvSpPr>
            <a:spLocks noGrp="1" noChangeArrowheads="1"/>
          </p:cNvSpPr>
          <p:nvPr>
            <p:ph idx="1"/>
          </p:nvPr>
        </p:nvSpPr>
        <p:spPr>
          <a:xfrm>
            <a:off x="131734" y="945394"/>
            <a:ext cx="8936066" cy="5734805"/>
          </a:xfrm>
        </p:spPr>
        <p:txBody>
          <a:bodyPr>
            <a:normAutofit fontScale="62500" lnSpcReduction="20000"/>
          </a:bodyPr>
          <a:lstStyle/>
          <a:p>
            <a:pPr eaLnBrk="1" hangingPunct="1"/>
            <a:r>
              <a:rPr lang="en-GB" dirty="0" smtClean="0"/>
              <a:t>What do we mean by beam instrumentation?</a:t>
            </a:r>
          </a:p>
          <a:p>
            <a:pPr lvl="1" eaLnBrk="1" hangingPunct="1"/>
            <a:r>
              <a:rPr lang="en-GB" dirty="0" smtClean="0"/>
              <a:t>The “eyes” of the machine operators </a:t>
            </a:r>
          </a:p>
          <a:p>
            <a:pPr lvl="2" eaLnBrk="1" hangingPunct="1"/>
            <a:r>
              <a:rPr lang="en-GB" dirty="0" smtClean="0"/>
              <a:t>i.e. the instruments that observe beam behaviour</a:t>
            </a:r>
          </a:p>
          <a:p>
            <a:pPr lvl="2" eaLnBrk="1" hangingPunct="1"/>
            <a:r>
              <a:rPr lang="en-US" dirty="0" smtClean="0"/>
              <a:t>An accelerator can never be better than the instruments measuring its performance!</a:t>
            </a:r>
          </a:p>
          <a:p>
            <a:pPr eaLnBrk="1" hangingPunct="1"/>
            <a:r>
              <a:rPr lang="en-GB" dirty="0" smtClean="0"/>
              <a:t>What does work in beam instrumentation entail?</a:t>
            </a:r>
          </a:p>
          <a:p>
            <a:pPr lvl="1" eaLnBrk="1" hangingPunct="1"/>
            <a:r>
              <a:rPr lang="en-US" dirty="0" smtClean="0"/>
              <a:t>Design, construction &amp; operation of instruments to observe particle beams</a:t>
            </a:r>
          </a:p>
          <a:p>
            <a:pPr lvl="1" eaLnBrk="1" hangingPunct="1"/>
            <a:r>
              <a:rPr lang="en-US" dirty="0" smtClean="0"/>
              <a:t>R&amp;D to find new or improve existing techniques to fulfill new requirements</a:t>
            </a:r>
          </a:p>
          <a:p>
            <a:pPr lvl="1" eaLnBrk="1" hangingPunct="1"/>
            <a:r>
              <a:rPr lang="en-US" dirty="0" smtClean="0"/>
              <a:t>A combination of the following disciplines</a:t>
            </a:r>
          </a:p>
          <a:p>
            <a:pPr lvl="2" eaLnBrk="1" hangingPunct="1"/>
            <a:r>
              <a:rPr lang="en-US" dirty="0" smtClean="0"/>
              <a:t>Applied &amp; Accelerator Physics; Mechanical, Electronic &amp; Software Engineering</a:t>
            </a:r>
          </a:p>
          <a:p>
            <a:pPr lvl="1" eaLnBrk="1" hangingPunct="1"/>
            <a:r>
              <a:rPr lang="en-US" dirty="0" smtClean="0"/>
              <a:t>A fascinating field of work!</a:t>
            </a:r>
            <a:endParaRPr lang="en-GB" dirty="0" smtClean="0"/>
          </a:p>
          <a:p>
            <a:pPr eaLnBrk="1" hangingPunct="1"/>
            <a:r>
              <a:rPr lang="en-GB" dirty="0" smtClean="0"/>
              <a:t>What beam parameters do we measure?</a:t>
            </a:r>
          </a:p>
          <a:p>
            <a:pPr lvl="1" eaLnBrk="1" hangingPunct="1"/>
            <a:r>
              <a:rPr lang="en-GB" dirty="0" smtClean="0"/>
              <a:t>Beam Position</a:t>
            </a:r>
          </a:p>
          <a:p>
            <a:pPr lvl="2" eaLnBrk="1" hangingPunct="1"/>
            <a:r>
              <a:rPr lang="en-GB" dirty="0">
                <a:solidFill>
                  <a:srgbClr val="33CCFF"/>
                </a:solidFill>
              </a:rPr>
              <a:t>Horizontal and vertical throughout the accelerator</a:t>
            </a:r>
          </a:p>
          <a:p>
            <a:pPr lvl="1" eaLnBrk="1" hangingPunct="1"/>
            <a:r>
              <a:rPr lang="en-GB" dirty="0" smtClean="0"/>
              <a:t>Beam Intensity (&amp; lifetime measurement for a storage ring/collider)</a:t>
            </a:r>
          </a:p>
          <a:p>
            <a:pPr lvl="2" eaLnBrk="1" hangingPunct="1"/>
            <a:r>
              <a:rPr lang="en-GB" dirty="0" smtClean="0">
                <a:solidFill>
                  <a:srgbClr val="33CCFF"/>
                </a:solidFill>
              </a:rPr>
              <a:t>Bunch-by-bunch charge and total circulating current</a:t>
            </a:r>
          </a:p>
          <a:p>
            <a:pPr lvl="1" eaLnBrk="1" hangingPunct="1"/>
            <a:r>
              <a:rPr lang="en-GB" dirty="0" smtClean="0"/>
              <a:t>Beam Loss</a:t>
            </a:r>
          </a:p>
          <a:p>
            <a:pPr lvl="2" eaLnBrk="1" hangingPunct="1"/>
            <a:r>
              <a:rPr lang="en-GB" dirty="0" smtClean="0">
                <a:solidFill>
                  <a:srgbClr val="33CCFF"/>
                </a:solidFill>
              </a:rPr>
              <a:t>Especially important for superconducting machines</a:t>
            </a:r>
          </a:p>
          <a:p>
            <a:pPr lvl="1" eaLnBrk="1" hangingPunct="1"/>
            <a:r>
              <a:rPr lang="en-GB" dirty="0" smtClean="0"/>
              <a:t>Beam profiles</a:t>
            </a:r>
          </a:p>
          <a:p>
            <a:pPr lvl="2" eaLnBrk="1" hangingPunct="1"/>
            <a:r>
              <a:rPr lang="en-GB" dirty="0" smtClean="0">
                <a:solidFill>
                  <a:srgbClr val="33CCFF"/>
                </a:solidFill>
              </a:rPr>
              <a:t>Transverse and longitudinal distribution</a:t>
            </a:r>
          </a:p>
          <a:p>
            <a:pPr lvl="1" eaLnBrk="1" hangingPunct="1"/>
            <a:r>
              <a:rPr lang="en-GB" dirty="0" smtClean="0"/>
              <a:t>Collision rate / Luminosity (for colliders)</a:t>
            </a:r>
          </a:p>
          <a:p>
            <a:pPr lvl="2" eaLnBrk="1" hangingPunct="1"/>
            <a:r>
              <a:rPr lang="en-GB" dirty="0" smtClean="0">
                <a:solidFill>
                  <a:srgbClr val="33CCFF"/>
                </a:solidFill>
              </a:rPr>
              <a:t>Measure of how well the beams are overlapped at the collision point  </a:t>
            </a:r>
          </a:p>
          <a:p>
            <a:pPr eaLnBrk="1" hangingPunct="1"/>
            <a:endParaRPr lang="en-US" sz="2400" dirty="0" smtClean="0"/>
          </a:p>
        </p:txBody>
      </p:sp>
      <p:sp>
        <p:nvSpPr>
          <p:cNvPr id="1157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Introduction</a:t>
            </a:r>
          </a:p>
        </p:txBody>
      </p:sp>
    </p:spTree>
    <p:extLst>
      <p:ext uri="{BB962C8B-B14F-4D97-AF65-F5344CB8AC3E}">
        <p14:creationId xmlns:p14="http://schemas.microsoft.com/office/powerpoint/2010/main" val="319641328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970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0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9700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0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9700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0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9700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0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9700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0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9700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0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29700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0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29700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0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29700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0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29700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0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29700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700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More  Measurements</a:t>
            </a:r>
          </a:p>
        </p:txBody>
      </p:sp>
      <p:sp>
        <p:nvSpPr>
          <p:cNvPr id="117763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83250" y="3597006"/>
            <a:ext cx="4052807" cy="546369"/>
          </a:xfrm>
        </p:spPr>
        <p:txBody>
          <a:bodyPr/>
          <a:lstStyle/>
          <a:p>
            <a:pPr eaLnBrk="1" hangingPunct="1"/>
            <a:r>
              <a:rPr lang="en-US" dirty="0" smtClean="0"/>
              <a:t>Machine Chromaticity</a:t>
            </a:r>
          </a:p>
        </p:txBody>
      </p:sp>
      <p:sp>
        <p:nvSpPr>
          <p:cNvPr id="59" name="Content Placeholder 58"/>
          <p:cNvSpPr>
            <a:spLocks noGrp="1"/>
          </p:cNvSpPr>
          <p:nvPr>
            <p:ph sz="half" idx="2"/>
          </p:nvPr>
        </p:nvSpPr>
        <p:spPr>
          <a:xfrm>
            <a:off x="83250" y="972467"/>
            <a:ext cx="4038600" cy="949325"/>
          </a:xfrm>
        </p:spPr>
        <p:txBody>
          <a:bodyPr/>
          <a:lstStyle/>
          <a:p>
            <a:r>
              <a:rPr lang="en-US" dirty="0" smtClean="0"/>
              <a:t>Machine Tune</a:t>
            </a:r>
            <a:endParaRPr lang="en-US" dirty="0"/>
          </a:p>
        </p:txBody>
      </p:sp>
      <p:sp>
        <p:nvSpPr>
          <p:cNvPr id="117764" name="Freeform 4"/>
          <p:cNvSpPr>
            <a:spLocks/>
          </p:cNvSpPr>
          <p:nvPr/>
        </p:nvSpPr>
        <p:spPr bwMode="auto">
          <a:xfrm>
            <a:off x="717550" y="2227749"/>
            <a:ext cx="3635375" cy="336550"/>
          </a:xfrm>
          <a:custGeom>
            <a:avLst/>
            <a:gdLst>
              <a:gd name="T0" fmla="*/ 0 w 2290"/>
              <a:gd name="T1" fmla="*/ 212 h 212"/>
              <a:gd name="T2" fmla="*/ 264 w 2290"/>
              <a:gd name="T3" fmla="*/ 97 h 212"/>
              <a:gd name="T4" fmla="*/ 739 w 2290"/>
              <a:gd name="T5" fmla="*/ 173 h 212"/>
              <a:gd name="T6" fmla="*/ 1171 w 2290"/>
              <a:gd name="T7" fmla="*/ 1 h 212"/>
              <a:gd name="T8" fmla="*/ 1603 w 2290"/>
              <a:gd name="T9" fmla="*/ 178 h 212"/>
              <a:gd name="T10" fmla="*/ 2112 w 2290"/>
              <a:gd name="T11" fmla="*/ 106 h 212"/>
              <a:gd name="T12" fmla="*/ 2290 w 2290"/>
              <a:gd name="T13" fmla="*/ 202 h 212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2290"/>
              <a:gd name="T22" fmla="*/ 0 h 212"/>
              <a:gd name="T23" fmla="*/ 2290 w 2290"/>
              <a:gd name="T24" fmla="*/ 212 h 212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290" h="212">
                <a:moveTo>
                  <a:pt x="0" y="212"/>
                </a:moveTo>
                <a:cubicBezTo>
                  <a:pt x="45" y="193"/>
                  <a:pt x="141" y="103"/>
                  <a:pt x="264" y="97"/>
                </a:cubicBezTo>
                <a:cubicBezTo>
                  <a:pt x="387" y="91"/>
                  <a:pt x="588" y="189"/>
                  <a:pt x="739" y="173"/>
                </a:cubicBezTo>
                <a:cubicBezTo>
                  <a:pt x="890" y="157"/>
                  <a:pt x="1027" y="0"/>
                  <a:pt x="1171" y="1"/>
                </a:cubicBezTo>
                <a:cubicBezTo>
                  <a:pt x="1315" y="2"/>
                  <a:pt x="1446" y="161"/>
                  <a:pt x="1603" y="178"/>
                </a:cubicBezTo>
                <a:cubicBezTo>
                  <a:pt x="1760" y="195"/>
                  <a:pt x="1998" y="102"/>
                  <a:pt x="2112" y="106"/>
                </a:cubicBezTo>
                <a:cubicBezTo>
                  <a:pt x="2226" y="110"/>
                  <a:pt x="2253" y="182"/>
                  <a:pt x="2290" y="202"/>
                </a:cubicBezTo>
              </a:path>
            </a:pathLst>
          </a:custGeom>
          <a:noFill/>
          <a:ln w="19050">
            <a:solidFill>
              <a:schemeClr val="tx1"/>
            </a:solidFill>
            <a:round/>
            <a:headEnd type="arrow" w="med" len="med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0726" name="Freeform 5"/>
          <p:cNvSpPr>
            <a:spLocks/>
          </p:cNvSpPr>
          <p:nvPr/>
        </p:nvSpPr>
        <p:spPr bwMode="auto">
          <a:xfrm>
            <a:off x="720725" y="2351574"/>
            <a:ext cx="3543300" cy="250825"/>
          </a:xfrm>
          <a:custGeom>
            <a:avLst/>
            <a:gdLst>
              <a:gd name="T0" fmla="*/ 0 w 2232"/>
              <a:gd name="T1" fmla="*/ 158 h 158"/>
              <a:gd name="T2" fmla="*/ 715 w 2232"/>
              <a:gd name="T3" fmla="*/ 25 h 158"/>
              <a:gd name="T4" fmla="*/ 1137 w 2232"/>
              <a:gd name="T5" fmla="*/ 5 h 158"/>
              <a:gd name="T6" fmla="*/ 1569 w 2232"/>
              <a:gd name="T7" fmla="*/ 28 h 158"/>
              <a:gd name="T8" fmla="*/ 2049 w 2232"/>
              <a:gd name="T9" fmla="*/ 98 h 158"/>
              <a:gd name="T10" fmla="*/ 2232 w 2232"/>
              <a:gd name="T11" fmla="*/ 144 h 158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232"/>
              <a:gd name="T19" fmla="*/ 0 h 158"/>
              <a:gd name="T20" fmla="*/ 2232 w 2232"/>
              <a:gd name="T21" fmla="*/ 158 h 158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232" h="158">
                <a:moveTo>
                  <a:pt x="0" y="158"/>
                </a:moveTo>
                <a:cubicBezTo>
                  <a:pt x="120" y="136"/>
                  <a:pt x="526" y="50"/>
                  <a:pt x="715" y="25"/>
                </a:cubicBezTo>
                <a:cubicBezTo>
                  <a:pt x="904" y="0"/>
                  <a:pt x="995" y="5"/>
                  <a:pt x="1137" y="5"/>
                </a:cubicBezTo>
                <a:cubicBezTo>
                  <a:pt x="1279" y="6"/>
                  <a:pt x="1417" y="13"/>
                  <a:pt x="1569" y="28"/>
                </a:cubicBezTo>
                <a:cubicBezTo>
                  <a:pt x="1721" y="43"/>
                  <a:pt x="1939" y="78"/>
                  <a:pt x="2049" y="98"/>
                </a:cubicBezTo>
                <a:cubicBezTo>
                  <a:pt x="2159" y="117"/>
                  <a:pt x="2195" y="130"/>
                  <a:pt x="2232" y="144"/>
                </a:cubicBezTo>
              </a:path>
            </a:pathLst>
          </a:custGeom>
          <a:noFill/>
          <a:ln w="19050">
            <a:solidFill>
              <a:schemeClr val="tx1"/>
            </a:solidFill>
            <a:round/>
            <a:headEnd type="arrow" w="med" len="med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grpSp>
        <p:nvGrpSpPr>
          <p:cNvPr id="30727" name="Group 6"/>
          <p:cNvGrpSpPr>
            <a:grpSpLocks/>
          </p:cNvGrpSpPr>
          <p:nvPr/>
        </p:nvGrpSpPr>
        <p:grpSpPr bwMode="auto">
          <a:xfrm>
            <a:off x="903288" y="1713399"/>
            <a:ext cx="3397250" cy="1452562"/>
            <a:chOff x="742" y="1214"/>
            <a:chExt cx="2140" cy="915"/>
          </a:xfrm>
        </p:grpSpPr>
        <p:sp>
          <p:nvSpPr>
            <p:cNvPr id="30751" name="Text Box 7"/>
            <p:cNvSpPr txBox="1">
              <a:spLocks noChangeArrowheads="1"/>
            </p:cNvSpPr>
            <p:nvPr/>
          </p:nvSpPr>
          <p:spPr bwMode="auto">
            <a:xfrm>
              <a:off x="1654" y="1214"/>
              <a:ext cx="259" cy="192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wrap="none">
              <a:spAutoFit/>
            </a:bodyPr>
            <a:lstStyle/>
            <a:p>
              <a:pPr algn="l"/>
              <a:r>
                <a:rPr lang="en-US" sz="1400">
                  <a:latin typeface="Times New Roman" pitchFamily="18" charset="0"/>
                </a:rPr>
                <a:t>QF</a:t>
              </a:r>
            </a:p>
          </p:txBody>
        </p:sp>
        <p:sp>
          <p:nvSpPr>
            <p:cNvPr id="30752" name="Oval 8"/>
            <p:cNvSpPr>
              <a:spLocks noChangeArrowheads="1"/>
            </p:cNvSpPr>
            <p:nvPr/>
          </p:nvSpPr>
          <p:spPr bwMode="auto">
            <a:xfrm rot="-697117">
              <a:off x="867" y="1481"/>
              <a:ext cx="88" cy="472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753" name="Oval 9"/>
            <p:cNvSpPr>
              <a:spLocks noChangeArrowheads="1"/>
            </p:cNvSpPr>
            <p:nvPr/>
          </p:nvSpPr>
          <p:spPr bwMode="auto">
            <a:xfrm>
              <a:off x="1731" y="1385"/>
              <a:ext cx="88" cy="472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754" name="Oval 10"/>
            <p:cNvSpPr>
              <a:spLocks noChangeArrowheads="1"/>
            </p:cNvSpPr>
            <p:nvPr/>
          </p:nvSpPr>
          <p:spPr bwMode="auto">
            <a:xfrm rot="697117" flipH="1">
              <a:off x="2634" y="1481"/>
              <a:ext cx="88" cy="472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30755" name="Group 11"/>
            <p:cNvGrpSpPr>
              <a:grpSpLocks/>
            </p:cNvGrpSpPr>
            <p:nvPr/>
          </p:nvGrpSpPr>
          <p:grpSpPr bwMode="auto">
            <a:xfrm rot="-249174">
              <a:off x="1299" y="1404"/>
              <a:ext cx="87" cy="485"/>
              <a:chOff x="1728" y="1152"/>
              <a:chExt cx="144" cy="480"/>
            </a:xfrm>
          </p:grpSpPr>
          <p:sp>
            <p:nvSpPr>
              <p:cNvPr id="30775" name="Line 12"/>
              <p:cNvSpPr>
                <a:spLocks noChangeShapeType="1"/>
              </p:cNvSpPr>
              <p:nvPr/>
            </p:nvSpPr>
            <p:spPr bwMode="auto">
              <a:xfrm>
                <a:off x="1728" y="1152"/>
                <a:ext cx="144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776" name="Line 13"/>
              <p:cNvSpPr>
                <a:spLocks noChangeShapeType="1"/>
              </p:cNvSpPr>
              <p:nvPr/>
            </p:nvSpPr>
            <p:spPr bwMode="auto">
              <a:xfrm>
                <a:off x="1728" y="1632"/>
                <a:ext cx="144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777" name="Freeform 14"/>
              <p:cNvSpPr>
                <a:spLocks/>
              </p:cNvSpPr>
              <p:nvPr/>
            </p:nvSpPr>
            <p:spPr bwMode="auto">
              <a:xfrm>
                <a:off x="1728" y="1152"/>
                <a:ext cx="48" cy="480"/>
              </a:xfrm>
              <a:custGeom>
                <a:avLst/>
                <a:gdLst>
                  <a:gd name="T0" fmla="*/ 0 w 48"/>
                  <a:gd name="T1" fmla="*/ 0 h 480"/>
                  <a:gd name="T2" fmla="*/ 48 w 48"/>
                  <a:gd name="T3" fmla="*/ 240 h 480"/>
                  <a:gd name="T4" fmla="*/ 0 w 48"/>
                  <a:gd name="T5" fmla="*/ 480 h 480"/>
                  <a:gd name="T6" fmla="*/ 0 60000 65536"/>
                  <a:gd name="T7" fmla="*/ 0 60000 65536"/>
                  <a:gd name="T8" fmla="*/ 0 60000 65536"/>
                  <a:gd name="T9" fmla="*/ 0 w 48"/>
                  <a:gd name="T10" fmla="*/ 0 h 480"/>
                  <a:gd name="T11" fmla="*/ 48 w 48"/>
                  <a:gd name="T12" fmla="*/ 480 h 48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8" h="480">
                    <a:moveTo>
                      <a:pt x="0" y="0"/>
                    </a:moveTo>
                    <a:cubicBezTo>
                      <a:pt x="24" y="80"/>
                      <a:pt x="48" y="160"/>
                      <a:pt x="48" y="240"/>
                    </a:cubicBezTo>
                    <a:cubicBezTo>
                      <a:pt x="48" y="320"/>
                      <a:pt x="24" y="400"/>
                      <a:pt x="0" y="480"/>
                    </a:cubicBezTo>
                  </a:path>
                </a:pathLst>
              </a:cu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778" name="Freeform 15"/>
              <p:cNvSpPr>
                <a:spLocks/>
              </p:cNvSpPr>
              <p:nvPr/>
            </p:nvSpPr>
            <p:spPr bwMode="auto">
              <a:xfrm>
                <a:off x="1824" y="1152"/>
                <a:ext cx="48" cy="480"/>
              </a:xfrm>
              <a:custGeom>
                <a:avLst/>
                <a:gdLst>
                  <a:gd name="T0" fmla="*/ 48 w 48"/>
                  <a:gd name="T1" fmla="*/ 0 h 480"/>
                  <a:gd name="T2" fmla="*/ 0 w 48"/>
                  <a:gd name="T3" fmla="*/ 240 h 480"/>
                  <a:gd name="T4" fmla="*/ 48 w 48"/>
                  <a:gd name="T5" fmla="*/ 480 h 480"/>
                  <a:gd name="T6" fmla="*/ 0 60000 65536"/>
                  <a:gd name="T7" fmla="*/ 0 60000 65536"/>
                  <a:gd name="T8" fmla="*/ 0 60000 65536"/>
                  <a:gd name="T9" fmla="*/ 0 w 48"/>
                  <a:gd name="T10" fmla="*/ 0 h 480"/>
                  <a:gd name="T11" fmla="*/ 48 w 48"/>
                  <a:gd name="T12" fmla="*/ 480 h 48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8" h="480">
                    <a:moveTo>
                      <a:pt x="48" y="0"/>
                    </a:moveTo>
                    <a:cubicBezTo>
                      <a:pt x="24" y="80"/>
                      <a:pt x="0" y="160"/>
                      <a:pt x="0" y="240"/>
                    </a:cubicBezTo>
                    <a:cubicBezTo>
                      <a:pt x="0" y="320"/>
                      <a:pt x="24" y="400"/>
                      <a:pt x="48" y="480"/>
                    </a:cubicBezTo>
                  </a:path>
                </a:pathLst>
              </a:cu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30756" name="Group 16"/>
            <p:cNvGrpSpPr>
              <a:grpSpLocks/>
            </p:cNvGrpSpPr>
            <p:nvPr/>
          </p:nvGrpSpPr>
          <p:grpSpPr bwMode="auto">
            <a:xfrm rot="249174" flipH="1">
              <a:off x="2168" y="1399"/>
              <a:ext cx="87" cy="485"/>
              <a:chOff x="1728" y="1152"/>
              <a:chExt cx="144" cy="480"/>
            </a:xfrm>
          </p:grpSpPr>
          <p:sp>
            <p:nvSpPr>
              <p:cNvPr id="30771" name="Line 17"/>
              <p:cNvSpPr>
                <a:spLocks noChangeShapeType="1"/>
              </p:cNvSpPr>
              <p:nvPr/>
            </p:nvSpPr>
            <p:spPr bwMode="auto">
              <a:xfrm>
                <a:off x="1728" y="1152"/>
                <a:ext cx="144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772" name="Line 18"/>
              <p:cNvSpPr>
                <a:spLocks noChangeShapeType="1"/>
              </p:cNvSpPr>
              <p:nvPr/>
            </p:nvSpPr>
            <p:spPr bwMode="auto">
              <a:xfrm>
                <a:off x="1728" y="1632"/>
                <a:ext cx="144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773" name="Freeform 19"/>
              <p:cNvSpPr>
                <a:spLocks/>
              </p:cNvSpPr>
              <p:nvPr/>
            </p:nvSpPr>
            <p:spPr bwMode="auto">
              <a:xfrm>
                <a:off x="1728" y="1152"/>
                <a:ext cx="48" cy="480"/>
              </a:xfrm>
              <a:custGeom>
                <a:avLst/>
                <a:gdLst>
                  <a:gd name="T0" fmla="*/ 0 w 48"/>
                  <a:gd name="T1" fmla="*/ 0 h 480"/>
                  <a:gd name="T2" fmla="*/ 48 w 48"/>
                  <a:gd name="T3" fmla="*/ 240 h 480"/>
                  <a:gd name="T4" fmla="*/ 0 w 48"/>
                  <a:gd name="T5" fmla="*/ 480 h 480"/>
                  <a:gd name="T6" fmla="*/ 0 60000 65536"/>
                  <a:gd name="T7" fmla="*/ 0 60000 65536"/>
                  <a:gd name="T8" fmla="*/ 0 60000 65536"/>
                  <a:gd name="T9" fmla="*/ 0 w 48"/>
                  <a:gd name="T10" fmla="*/ 0 h 480"/>
                  <a:gd name="T11" fmla="*/ 48 w 48"/>
                  <a:gd name="T12" fmla="*/ 480 h 48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8" h="480">
                    <a:moveTo>
                      <a:pt x="0" y="0"/>
                    </a:moveTo>
                    <a:cubicBezTo>
                      <a:pt x="24" y="80"/>
                      <a:pt x="48" y="160"/>
                      <a:pt x="48" y="240"/>
                    </a:cubicBezTo>
                    <a:cubicBezTo>
                      <a:pt x="48" y="320"/>
                      <a:pt x="24" y="400"/>
                      <a:pt x="0" y="480"/>
                    </a:cubicBezTo>
                  </a:path>
                </a:pathLst>
              </a:cu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774" name="Freeform 20"/>
              <p:cNvSpPr>
                <a:spLocks/>
              </p:cNvSpPr>
              <p:nvPr/>
            </p:nvSpPr>
            <p:spPr bwMode="auto">
              <a:xfrm>
                <a:off x="1824" y="1152"/>
                <a:ext cx="48" cy="480"/>
              </a:xfrm>
              <a:custGeom>
                <a:avLst/>
                <a:gdLst>
                  <a:gd name="T0" fmla="*/ 48 w 48"/>
                  <a:gd name="T1" fmla="*/ 0 h 480"/>
                  <a:gd name="T2" fmla="*/ 0 w 48"/>
                  <a:gd name="T3" fmla="*/ 240 h 480"/>
                  <a:gd name="T4" fmla="*/ 48 w 48"/>
                  <a:gd name="T5" fmla="*/ 480 h 480"/>
                  <a:gd name="T6" fmla="*/ 0 60000 65536"/>
                  <a:gd name="T7" fmla="*/ 0 60000 65536"/>
                  <a:gd name="T8" fmla="*/ 0 60000 65536"/>
                  <a:gd name="T9" fmla="*/ 0 w 48"/>
                  <a:gd name="T10" fmla="*/ 0 h 480"/>
                  <a:gd name="T11" fmla="*/ 48 w 48"/>
                  <a:gd name="T12" fmla="*/ 480 h 48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8" h="480">
                    <a:moveTo>
                      <a:pt x="48" y="0"/>
                    </a:moveTo>
                    <a:cubicBezTo>
                      <a:pt x="24" y="80"/>
                      <a:pt x="0" y="160"/>
                      <a:pt x="0" y="240"/>
                    </a:cubicBezTo>
                    <a:cubicBezTo>
                      <a:pt x="0" y="320"/>
                      <a:pt x="24" y="400"/>
                      <a:pt x="48" y="480"/>
                    </a:cubicBezTo>
                  </a:path>
                </a:pathLst>
              </a:cu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30757" name="Rectangle 21"/>
            <p:cNvSpPr>
              <a:spLocks noChangeArrowheads="1"/>
            </p:cNvSpPr>
            <p:nvPr/>
          </p:nvSpPr>
          <p:spPr bwMode="auto">
            <a:xfrm>
              <a:off x="1635" y="1385"/>
              <a:ext cx="48" cy="480"/>
            </a:xfrm>
            <a:prstGeom prst="rect">
              <a:avLst/>
            </a:prstGeom>
            <a:solidFill>
              <a:srgbClr val="CC00FF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758" name="Rectangle 22"/>
            <p:cNvSpPr>
              <a:spLocks noChangeArrowheads="1"/>
            </p:cNvSpPr>
            <p:nvPr/>
          </p:nvSpPr>
          <p:spPr bwMode="auto">
            <a:xfrm rot="751795">
              <a:off x="2556" y="1462"/>
              <a:ext cx="48" cy="480"/>
            </a:xfrm>
            <a:prstGeom prst="rect">
              <a:avLst/>
            </a:prstGeom>
            <a:solidFill>
              <a:srgbClr val="CC00FF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759" name="Rectangle 23"/>
            <p:cNvSpPr>
              <a:spLocks noChangeArrowheads="1"/>
            </p:cNvSpPr>
            <p:nvPr/>
          </p:nvSpPr>
          <p:spPr bwMode="auto">
            <a:xfrm rot="20848205" flipH="1">
              <a:off x="790" y="1496"/>
              <a:ext cx="48" cy="480"/>
            </a:xfrm>
            <a:prstGeom prst="rect">
              <a:avLst/>
            </a:prstGeom>
            <a:solidFill>
              <a:srgbClr val="CC00FF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760" name="Rectangle 24"/>
            <p:cNvSpPr>
              <a:spLocks noChangeArrowheads="1"/>
            </p:cNvSpPr>
            <p:nvPr/>
          </p:nvSpPr>
          <p:spPr bwMode="auto">
            <a:xfrm rot="-316413">
              <a:off x="1223" y="1414"/>
              <a:ext cx="48" cy="480"/>
            </a:xfrm>
            <a:prstGeom prst="rect">
              <a:avLst/>
            </a:prstGeom>
            <a:solidFill>
              <a:srgbClr val="FF3300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761" name="Rectangle 25"/>
            <p:cNvSpPr>
              <a:spLocks noChangeArrowheads="1"/>
            </p:cNvSpPr>
            <p:nvPr/>
          </p:nvSpPr>
          <p:spPr bwMode="auto">
            <a:xfrm rot="316413" flipH="1">
              <a:off x="2096" y="1400"/>
              <a:ext cx="48" cy="480"/>
            </a:xfrm>
            <a:prstGeom prst="rect">
              <a:avLst/>
            </a:prstGeom>
            <a:solidFill>
              <a:srgbClr val="FF3300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762" name="Text Box 26"/>
            <p:cNvSpPr txBox="1">
              <a:spLocks noChangeArrowheads="1"/>
            </p:cNvSpPr>
            <p:nvPr/>
          </p:nvSpPr>
          <p:spPr bwMode="auto">
            <a:xfrm>
              <a:off x="742" y="1313"/>
              <a:ext cx="259" cy="192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wrap="none">
              <a:spAutoFit/>
            </a:bodyPr>
            <a:lstStyle/>
            <a:p>
              <a:pPr algn="l"/>
              <a:r>
                <a:rPr lang="en-US" sz="1400">
                  <a:latin typeface="Times New Roman" pitchFamily="18" charset="0"/>
                </a:rPr>
                <a:t>QF</a:t>
              </a:r>
            </a:p>
          </p:txBody>
        </p:sp>
        <p:sp>
          <p:nvSpPr>
            <p:cNvPr id="30763" name="Text Box 27"/>
            <p:cNvSpPr txBox="1">
              <a:spLocks noChangeArrowheads="1"/>
            </p:cNvSpPr>
            <p:nvPr/>
          </p:nvSpPr>
          <p:spPr bwMode="auto">
            <a:xfrm>
              <a:off x="2623" y="1304"/>
              <a:ext cx="259" cy="192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wrap="none">
              <a:spAutoFit/>
            </a:bodyPr>
            <a:lstStyle/>
            <a:p>
              <a:pPr algn="l"/>
              <a:r>
                <a:rPr lang="en-US" sz="1400">
                  <a:latin typeface="Times New Roman" pitchFamily="18" charset="0"/>
                </a:rPr>
                <a:t>QF</a:t>
              </a:r>
            </a:p>
          </p:txBody>
        </p:sp>
        <p:sp>
          <p:nvSpPr>
            <p:cNvPr id="30764" name="Text Box 28"/>
            <p:cNvSpPr txBox="1">
              <a:spLocks noChangeArrowheads="1"/>
            </p:cNvSpPr>
            <p:nvPr/>
          </p:nvSpPr>
          <p:spPr bwMode="auto">
            <a:xfrm>
              <a:off x="2115" y="1227"/>
              <a:ext cx="278" cy="192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wrap="none">
              <a:spAutoFit/>
            </a:bodyPr>
            <a:lstStyle/>
            <a:p>
              <a:pPr algn="l"/>
              <a:r>
                <a:rPr lang="en-US" sz="1400">
                  <a:latin typeface="Times New Roman" pitchFamily="18" charset="0"/>
                </a:rPr>
                <a:t>QD</a:t>
              </a:r>
            </a:p>
          </p:txBody>
        </p:sp>
        <p:sp>
          <p:nvSpPr>
            <p:cNvPr id="30765" name="Text Box 29"/>
            <p:cNvSpPr txBox="1">
              <a:spLocks noChangeArrowheads="1"/>
            </p:cNvSpPr>
            <p:nvPr/>
          </p:nvSpPr>
          <p:spPr bwMode="auto">
            <a:xfrm>
              <a:off x="1198" y="1231"/>
              <a:ext cx="278" cy="192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wrap="none">
              <a:spAutoFit/>
            </a:bodyPr>
            <a:lstStyle/>
            <a:p>
              <a:pPr algn="l"/>
              <a:r>
                <a:rPr lang="en-US" sz="1400">
                  <a:latin typeface="Times New Roman" pitchFamily="18" charset="0"/>
                </a:rPr>
                <a:t>QD</a:t>
              </a:r>
            </a:p>
          </p:txBody>
        </p:sp>
        <p:sp>
          <p:nvSpPr>
            <p:cNvPr id="30766" name="Text Box 30"/>
            <p:cNvSpPr txBox="1">
              <a:spLocks noChangeArrowheads="1"/>
            </p:cNvSpPr>
            <p:nvPr/>
          </p:nvSpPr>
          <p:spPr bwMode="auto">
            <a:xfrm>
              <a:off x="2403" y="1913"/>
              <a:ext cx="240" cy="192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wrap="none">
              <a:spAutoFit/>
            </a:bodyPr>
            <a:lstStyle/>
            <a:p>
              <a:pPr algn="l"/>
              <a:r>
                <a:rPr lang="en-US" sz="1400">
                  <a:latin typeface="Times New Roman" pitchFamily="18" charset="0"/>
                </a:rPr>
                <a:t>SF</a:t>
              </a:r>
            </a:p>
          </p:txBody>
        </p:sp>
        <p:sp>
          <p:nvSpPr>
            <p:cNvPr id="30767" name="Text Box 31"/>
            <p:cNvSpPr txBox="1">
              <a:spLocks noChangeArrowheads="1"/>
            </p:cNvSpPr>
            <p:nvPr/>
          </p:nvSpPr>
          <p:spPr bwMode="auto">
            <a:xfrm>
              <a:off x="1544" y="1836"/>
              <a:ext cx="240" cy="192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wrap="none">
              <a:spAutoFit/>
            </a:bodyPr>
            <a:lstStyle/>
            <a:p>
              <a:pPr algn="l"/>
              <a:r>
                <a:rPr lang="en-US" sz="1400">
                  <a:latin typeface="Times New Roman" pitchFamily="18" charset="0"/>
                </a:rPr>
                <a:t>SF</a:t>
              </a:r>
            </a:p>
          </p:txBody>
        </p:sp>
        <p:sp>
          <p:nvSpPr>
            <p:cNvPr id="30768" name="Text Box 32"/>
            <p:cNvSpPr txBox="1">
              <a:spLocks noChangeArrowheads="1"/>
            </p:cNvSpPr>
            <p:nvPr/>
          </p:nvSpPr>
          <p:spPr bwMode="auto">
            <a:xfrm>
              <a:off x="767" y="1937"/>
              <a:ext cx="240" cy="192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wrap="none">
              <a:spAutoFit/>
            </a:bodyPr>
            <a:lstStyle/>
            <a:p>
              <a:pPr algn="l"/>
              <a:r>
                <a:rPr lang="en-US" sz="1400">
                  <a:latin typeface="Times New Roman" pitchFamily="18" charset="0"/>
                </a:rPr>
                <a:t>SF</a:t>
              </a:r>
            </a:p>
          </p:txBody>
        </p:sp>
        <p:sp>
          <p:nvSpPr>
            <p:cNvPr id="30769" name="Text Box 33"/>
            <p:cNvSpPr txBox="1">
              <a:spLocks noChangeArrowheads="1"/>
            </p:cNvSpPr>
            <p:nvPr/>
          </p:nvSpPr>
          <p:spPr bwMode="auto">
            <a:xfrm>
              <a:off x="1146" y="1865"/>
              <a:ext cx="259" cy="192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wrap="none">
              <a:spAutoFit/>
            </a:bodyPr>
            <a:lstStyle/>
            <a:p>
              <a:pPr algn="l"/>
              <a:r>
                <a:rPr lang="en-US" sz="1400">
                  <a:latin typeface="Times New Roman" pitchFamily="18" charset="0"/>
                </a:rPr>
                <a:t>SD</a:t>
              </a:r>
            </a:p>
          </p:txBody>
        </p:sp>
        <p:sp>
          <p:nvSpPr>
            <p:cNvPr id="30770" name="Text Box 34"/>
            <p:cNvSpPr txBox="1">
              <a:spLocks noChangeArrowheads="1"/>
            </p:cNvSpPr>
            <p:nvPr/>
          </p:nvSpPr>
          <p:spPr bwMode="auto">
            <a:xfrm>
              <a:off x="1952" y="1850"/>
              <a:ext cx="259" cy="192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wrap="none">
              <a:spAutoFit/>
            </a:bodyPr>
            <a:lstStyle/>
            <a:p>
              <a:pPr algn="l"/>
              <a:r>
                <a:rPr lang="en-US" sz="1400">
                  <a:latin typeface="Times New Roman" pitchFamily="18" charset="0"/>
                </a:rPr>
                <a:t>SD</a:t>
              </a:r>
            </a:p>
          </p:txBody>
        </p:sp>
      </p:grpSp>
      <p:sp>
        <p:nvSpPr>
          <p:cNvPr id="117795" name="Text Box 35"/>
          <p:cNvSpPr txBox="1">
            <a:spLocks noChangeArrowheads="1"/>
          </p:cNvSpPr>
          <p:nvPr/>
        </p:nvSpPr>
        <p:spPr bwMode="auto">
          <a:xfrm>
            <a:off x="5694390" y="3905330"/>
            <a:ext cx="3262312" cy="1815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400" dirty="0"/>
              <a:t>Spread in the Machine Tune due to Particle Energy Spread</a:t>
            </a:r>
          </a:p>
          <a:p>
            <a:r>
              <a:rPr lang="en-US" sz="2000" dirty="0">
                <a:solidFill>
                  <a:srgbClr val="33CCFF"/>
                </a:solidFill>
              </a:rPr>
              <a:t>Controlled by </a:t>
            </a:r>
            <a:r>
              <a:rPr lang="en-US" sz="2000" dirty="0" err="1">
                <a:solidFill>
                  <a:srgbClr val="33CCFF"/>
                </a:solidFill>
              </a:rPr>
              <a:t>Sextupole</a:t>
            </a:r>
            <a:r>
              <a:rPr lang="en-US" sz="2000" dirty="0">
                <a:solidFill>
                  <a:srgbClr val="33CCFF"/>
                </a:solidFill>
              </a:rPr>
              <a:t> magnets</a:t>
            </a:r>
          </a:p>
        </p:txBody>
      </p:sp>
      <p:sp>
        <p:nvSpPr>
          <p:cNvPr id="30729" name="Text Box 36"/>
          <p:cNvSpPr txBox="1">
            <a:spLocks noChangeArrowheads="1"/>
          </p:cNvSpPr>
          <p:nvPr/>
        </p:nvSpPr>
        <p:spPr bwMode="auto">
          <a:xfrm>
            <a:off x="5348022" y="1602701"/>
            <a:ext cx="3608680" cy="144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dirty="0"/>
              <a:t>Characteristic Frequency</a:t>
            </a:r>
          </a:p>
          <a:p>
            <a:r>
              <a:rPr lang="en-US" sz="2400" dirty="0"/>
              <a:t>of the </a:t>
            </a:r>
            <a:r>
              <a:rPr lang="en-US" sz="2400" dirty="0" smtClean="0"/>
              <a:t>Magnetic </a:t>
            </a:r>
            <a:r>
              <a:rPr lang="en-US" sz="2400" dirty="0"/>
              <a:t>Lattice</a:t>
            </a:r>
          </a:p>
          <a:p>
            <a:r>
              <a:rPr lang="en-US" sz="2000" dirty="0">
                <a:solidFill>
                  <a:srgbClr val="33CCFF"/>
                </a:solidFill>
              </a:rPr>
              <a:t>Given by the strength of the</a:t>
            </a:r>
          </a:p>
          <a:p>
            <a:r>
              <a:rPr lang="en-US" sz="2000" dirty="0" err="1">
                <a:solidFill>
                  <a:srgbClr val="33CCFF"/>
                </a:solidFill>
              </a:rPr>
              <a:t>Quadrupole</a:t>
            </a:r>
            <a:r>
              <a:rPr lang="en-US" sz="2000" dirty="0">
                <a:solidFill>
                  <a:srgbClr val="33CCFF"/>
                </a:solidFill>
              </a:rPr>
              <a:t> magnets</a:t>
            </a:r>
          </a:p>
        </p:txBody>
      </p:sp>
      <p:grpSp>
        <p:nvGrpSpPr>
          <p:cNvPr id="5" name="Group 59"/>
          <p:cNvGrpSpPr>
            <a:grpSpLocks/>
          </p:cNvGrpSpPr>
          <p:nvPr/>
        </p:nvGrpSpPr>
        <p:grpSpPr bwMode="auto">
          <a:xfrm>
            <a:off x="142875" y="4143375"/>
            <a:ext cx="6027738" cy="2409825"/>
            <a:chOff x="-79" y="2646"/>
            <a:chExt cx="3797" cy="1518"/>
          </a:xfrm>
        </p:grpSpPr>
        <p:sp>
          <p:nvSpPr>
            <p:cNvPr id="30732" name="Rectangle 39"/>
            <p:cNvSpPr>
              <a:spLocks noChangeArrowheads="1"/>
            </p:cNvSpPr>
            <p:nvPr/>
          </p:nvSpPr>
          <p:spPr bwMode="auto">
            <a:xfrm>
              <a:off x="0" y="2678"/>
              <a:ext cx="1239" cy="2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92075" tIns="46038" rIns="92075" bIns="46038">
              <a:spAutoFit/>
            </a:bodyPr>
            <a:lstStyle/>
            <a:p>
              <a:pPr algn="l"/>
              <a:r>
                <a:rPr lang="en-US" sz="2000" dirty="0"/>
                <a:t>Optics Analogy:</a:t>
              </a:r>
            </a:p>
          </p:txBody>
        </p:sp>
        <p:sp>
          <p:nvSpPr>
            <p:cNvPr id="30733" name="Rectangle 40"/>
            <p:cNvSpPr>
              <a:spLocks noChangeArrowheads="1"/>
            </p:cNvSpPr>
            <p:nvPr/>
          </p:nvSpPr>
          <p:spPr bwMode="auto">
            <a:xfrm>
              <a:off x="-79" y="3756"/>
              <a:ext cx="1814" cy="4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92075" tIns="46038" rIns="92075" bIns="46038">
              <a:spAutoFit/>
            </a:bodyPr>
            <a:lstStyle/>
            <a:p>
              <a:r>
                <a:rPr lang="en-US" dirty="0"/>
                <a:t>Achromatic incident light</a:t>
              </a:r>
            </a:p>
            <a:p>
              <a:r>
                <a:rPr lang="en-US" dirty="0">
                  <a:solidFill>
                    <a:srgbClr val="33CCFF"/>
                  </a:solidFill>
                </a:rPr>
                <a:t>[Spread in particle energy]</a:t>
              </a:r>
            </a:p>
          </p:txBody>
        </p:sp>
        <p:sp>
          <p:nvSpPr>
            <p:cNvPr id="30734" name="Freeform 42"/>
            <p:cNvSpPr>
              <a:spLocks/>
            </p:cNvSpPr>
            <p:nvPr/>
          </p:nvSpPr>
          <p:spPr bwMode="auto">
            <a:xfrm>
              <a:off x="724" y="3149"/>
              <a:ext cx="1061" cy="631"/>
            </a:xfrm>
            <a:custGeom>
              <a:avLst/>
              <a:gdLst>
                <a:gd name="T0" fmla="*/ 144 w 1104"/>
                <a:gd name="T1" fmla="*/ 0 h 768"/>
                <a:gd name="T2" fmla="*/ 48 w 1104"/>
                <a:gd name="T3" fmla="*/ 96 h 768"/>
                <a:gd name="T4" fmla="*/ 96 w 1104"/>
                <a:gd name="T5" fmla="*/ 192 h 768"/>
                <a:gd name="T6" fmla="*/ 48 w 1104"/>
                <a:gd name="T7" fmla="*/ 192 h 768"/>
                <a:gd name="T8" fmla="*/ 96 w 1104"/>
                <a:gd name="T9" fmla="*/ 288 h 768"/>
                <a:gd name="T10" fmla="*/ 48 w 1104"/>
                <a:gd name="T11" fmla="*/ 336 h 768"/>
                <a:gd name="T12" fmla="*/ 96 w 1104"/>
                <a:gd name="T13" fmla="*/ 384 h 768"/>
                <a:gd name="T14" fmla="*/ 48 w 1104"/>
                <a:gd name="T15" fmla="*/ 432 h 768"/>
                <a:gd name="T16" fmla="*/ 96 w 1104"/>
                <a:gd name="T17" fmla="*/ 480 h 768"/>
                <a:gd name="T18" fmla="*/ 48 w 1104"/>
                <a:gd name="T19" fmla="*/ 576 h 768"/>
                <a:gd name="T20" fmla="*/ 96 w 1104"/>
                <a:gd name="T21" fmla="*/ 624 h 768"/>
                <a:gd name="T22" fmla="*/ 48 w 1104"/>
                <a:gd name="T23" fmla="*/ 672 h 768"/>
                <a:gd name="T24" fmla="*/ 96 w 1104"/>
                <a:gd name="T25" fmla="*/ 720 h 768"/>
                <a:gd name="T26" fmla="*/ 0 w 1104"/>
                <a:gd name="T27" fmla="*/ 768 h 768"/>
                <a:gd name="T28" fmla="*/ 1104 w 1104"/>
                <a:gd name="T29" fmla="*/ 768 h 768"/>
                <a:gd name="T30" fmla="*/ 1104 w 1104"/>
                <a:gd name="T31" fmla="*/ 0 h 768"/>
                <a:gd name="T32" fmla="*/ 144 w 1104"/>
                <a:gd name="T33" fmla="*/ 0 h 768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1104"/>
                <a:gd name="T52" fmla="*/ 0 h 768"/>
                <a:gd name="T53" fmla="*/ 1104 w 1104"/>
                <a:gd name="T54" fmla="*/ 768 h 768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1104" h="768">
                  <a:moveTo>
                    <a:pt x="144" y="0"/>
                  </a:moveTo>
                  <a:lnTo>
                    <a:pt x="48" y="96"/>
                  </a:lnTo>
                  <a:lnTo>
                    <a:pt x="96" y="192"/>
                  </a:lnTo>
                  <a:lnTo>
                    <a:pt x="48" y="192"/>
                  </a:lnTo>
                  <a:lnTo>
                    <a:pt x="96" y="288"/>
                  </a:lnTo>
                  <a:lnTo>
                    <a:pt x="48" y="336"/>
                  </a:lnTo>
                  <a:lnTo>
                    <a:pt x="96" y="384"/>
                  </a:lnTo>
                  <a:lnTo>
                    <a:pt x="48" y="432"/>
                  </a:lnTo>
                  <a:lnTo>
                    <a:pt x="96" y="480"/>
                  </a:lnTo>
                  <a:lnTo>
                    <a:pt x="48" y="576"/>
                  </a:lnTo>
                  <a:lnTo>
                    <a:pt x="96" y="624"/>
                  </a:lnTo>
                  <a:lnTo>
                    <a:pt x="48" y="672"/>
                  </a:lnTo>
                  <a:lnTo>
                    <a:pt x="96" y="720"/>
                  </a:lnTo>
                  <a:lnTo>
                    <a:pt x="0" y="768"/>
                  </a:lnTo>
                  <a:lnTo>
                    <a:pt x="1104" y="768"/>
                  </a:lnTo>
                  <a:lnTo>
                    <a:pt x="110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rgbClr val="A603AB"/>
                </a:gs>
                <a:gs pos="21001">
                  <a:srgbClr val="0819FB"/>
                </a:gs>
                <a:gs pos="35001">
                  <a:srgbClr val="1A8D48"/>
                </a:gs>
                <a:gs pos="52000">
                  <a:srgbClr val="FFFF00"/>
                </a:gs>
                <a:gs pos="73000">
                  <a:srgbClr val="EE3F17"/>
                </a:gs>
                <a:gs pos="88000">
                  <a:srgbClr val="E81766"/>
                </a:gs>
                <a:gs pos="100000">
                  <a:srgbClr val="A603AB"/>
                </a:gs>
              </a:gsLst>
              <a:lin ang="2700000" scaled="1"/>
            </a:gradFill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735" name="Line 43"/>
            <p:cNvSpPr>
              <a:spLocks noChangeShapeType="1"/>
            </p:cNvSpPr>
            <p:nvPr/>
          </p:nvSpPr>
          <p:spPr bwMode="auto">
            <a:xfrm>
              <a:off x="1785" y="3148"/>
              <a:ext cx="784" cy="315"/>
            </a:xfrm>
            <a:prstGeom prst="line">
              <a:avLst/>
            </a:prstGeom>
            <a:noFill/>
            <a:ln w="12700">
              <a:solidFill>
                <a:srgbClr val="FF00FF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736" name="Line 44"/>
            <p:cNvSpPr>
              <a:spLocks noChangeShapeType="1"/>
            </p:cNvSpPr>
            <p:nvPr/>
          </p:nvSpPr>
          <p:spPr bwMode="auto">
            <a:xfrm flipV="1">
              <a:off x="1785" y="3463"/>
              <a:ext cx="784" cy="317"/>
            </a:xfrm>
            <a:prstGeom prst="line">
              <a:avLst/>
            </a:prstGeom>
            <a:noFill/>
            <a:ln w="12700">
              <a:solidFill>
                <a:srgbClr val="FF00FF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737" name="Line 45"/>
            <p:cNvSpPr>
              <a:spLocks noChangeShapeType="1"/>
            </p:cNvSpPr>
            <p:nvPr/>
          </p:nvSpPr>
          <p:spPr bwMode="auto">
            <a:xfrm>
              <a:off x="1785" y="3306"/>
              <a:ext cx="784" cy="157"/>
            </a:xfrm>
            <a:prstGeom prst="line">
              <a:avLst/>
            </a:prstGeom>
            <a:noFill/>
            <a:ln w="12700">
              <a:solidFill>
                <a:srgbClr val="FF00FF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738" name="Line 46"/>
            <p:cNvSpPr>
              <a:spLocks noChangeShapeType="1"/>
            </p:cNvSpPr>
            <p:nvPr/>
          </p:nvSpPr>
          <p:spPr bwMode="auto">
            <a:xfrm flipV="1">
              <a:off x="1785" y="3463"/>
              <a:ext cx="784" cy="158"/>
            </a:xfrm>
            <a:prstGeom prst="line">
              <a:avLst/>
            </a:prstGeom>
            <a:noFill/>
            <a:ln w="12700">
              <a:solidFill>
                <a:srgbClr val="FF00FF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739" name="Line 47"/>
            <p:cNvSpPr>
              <a:spLocks noChangeShapeType="1"/>
            </p:cNvSpPr>
            <p:nvPr/>
          </p:nvSpPr>
          <p:spPr bwMode="auto">
            <a:xfrm>
              <a:off x="1785" y="3148"/>
              <a:ext cx="1153" cy="315"/>
            </a:xfrm>
            <a:prstGeom prst="line">
              <a:avLst/>
            </a:prstGeom>
            <a:noFill/>
            <a:ln w="12700">
              <a:solidFill>
                <a:srgbClr val="00FF66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740" name="Line 48"/>
            <p:cNvSpPr>
              <a:spLocks noChangeShapeType="1"/>
            </p:cNvSpPr>
            <p:nvPr/>
          </p:nvSpPr>
          <p:spPr bwMode="auto">
            <a:xfrm flipV="1">
              <a:off x="1785" y="3463"/>
              <a:ext cx="1153" cy="317"/>
            </a:xfrm>
            <a:prstGeom prst="line">
              <a:avLst/>
            </a:prstGeom>
            <a:noFill/>
            <a:ln w="12700">
              <a:solidFill>
                <a:srgbClr val="00FF66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741" name="Line 49"/>
            <p:cNvSpPr>
              <a:spLocks noChangeShapeType="1"/>
            </p:cNvSpPr>
            <p:nvPr/>
          </p:nvSpPr>
          <p:spPr bwMode="auto">
            <a:xfrm>
              <a:off x="1785" y="3306"/>
              <a:ext cx="1153" cy="157"/>
            </a:xfrm>
            <a:prstGeom prst="line">
              <a:avLst/>
            </a:prstGeom>
            <a:noFill/>
            <a:ln w="12700">
              <a:solidFill>
                <a:srgbClr val="00FF66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742" name="Line 50"/>
            <p:cNvSpPr>
              <a:spLocks noChangeShapeType="1"/>
            </p:cNvSpPr>
            <p:nvPr/>
          </p:nvSpPr>
          <p:spPr bwMode="auto">
            <a:xfrm flipV="1">
              <a:off x="1785" y="3463"/>
              <a:ext cx="1153" cy="158"/>
            </a:xfrm>
            <a:prstGeom prst="line">
              <a:avLst/>
            </a:prstGeom>
            <a:noFill/>
            <a:ln w="12700">
              <a:solidFill>
                <a:srgbClr val="00FF66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743" name="Line 51"/>
            <p:cNvSpPr>
              <a:spLocks noChangeShapeType="1"/>
            </p:cNvSpPr>
            <p:nvPr/>
          </p:nvSpPr>
          <p:spPr bwMode="auto">
            <a:xfrm>
              <a:off x="1785" y="3148"/>
              <a:ext cx="1476" cy="315"/>
            </a:xfrm>
            <a:prstGeom prst="line">
              <a:avLst/>
            </a:prstGeom>
            <a:noFill/>
            <a:ln w="12700">
              <a:solidFill>
                <a:srgbClr val="FF0000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744" name="Line 52"/>
            <p:cNvSpPr>
              <a:spLocks noChangeShapeType="1"/>
            </p:cNvSpPr>
            <p:nvPr/>
          </p:nvSpPr>
          <p:spPr bwMode="auto">
            <a:xfrm flipV="1">
              <a:off x="1785" y="3463"/>
              <a:ext cx="1476" cy="317"/>
            </a:xfrm>
            <a:prstGeom prst="line">
              <a:avLst/>
            </a:prstGeom>
            <a:noFill/>
            <a:ln w="12700">
              <a:solidFill>
                <a:srgbClr val="FF0000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745" name="Line 53"/>
            <p:cNvSpPr>
              <a:spLocks noChangeShapeType="1"/>
            </p:cNvSpPr>
            <p:nvPr/>
          </p:nvSpPr>
          <p:spPr bwMode="auto">
            <a:xfrm>
              <a:off x="1785" y="3306"/>
              <a:ext cx="1476" cy="157"/>
            </a:xfrm>
            <a:prstGeom prst="line">
              <a:avLst/>
            </a:prstGeom>
            <a:noFill/>
            <a:ln w="12700">
              <a:solidFill>
                <a:srgbClr val="FF0000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746" name="Line 54"/>
            <p:cNvSpPr>
              <a:spLocks noChangeShapeType="1"/>
            </p:cNvSpPr>
            <p:nvPr/>
          </p:nvSpPr>
          <p:spPr bwMode="auto">
            <a:xfrm flipV="1">
              <a:off x="1785" y="3463"/>
              <a:ext cx="1476" cy="158"/>
            </a:xfrm>
            <a:prstGeom prst="line">
              <a:avLst/>
            </a:prstGeom>
            <a:noFill/>
            <a:ln w="12700">
              <a:solidFill>
                <a:srgbClr val="FF0000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747" name="Oval 55"/>
            <p:cNvSpPr>
              <a:spLocks noChangeArrowheads="1"/>
            </p:cNvSpPr>
            <p:nvPr/>
          </p:nvSpPr>
          <p:spPr bwMode="auto">
            <a:xfrm>
              <a:off x="1743" y="3032"/>
              <a:ext cx="131" cy="823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748" name="AutoShape 56"/>
            <p:cNvSpPr>
              <a:spLocks noChangeArrowheads="1"/>
            </p:cNvSpPr>
            <p:nvPr/>
          </p:nvSpPr>
          <p:spPr bwMode="auto">
            <a:xfrm>
              <a:off x="912" y="3348"/>
              <a:ext cx="731" cy="191"/>
            </a:xfrm>
            <a:prstGeom prst="rightArrow">
              <a:avLst>
                <a:gd name="adj1" fmla="val 50000"/>
                <a:gd name="adj2" fmla="val 191379"/>
              </a:avLst>
            </a:prstGeom>
            <a:solidFill>
              <a:schemeClr val="tx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749" name="Rectangle 57"/>
            <p:cNvSpPr>
              <a:spLocks noChangeArrowheads="1"/>
            </p:cNvSpPr>
            <p:nvPr/>
          </p:nvSpPr>
          <p:spPr bwMode="auto">
            <a:xfrm>
              <a:off x="1322" y="2646"/>
              <a:ext cx="957" cy="4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92075" tIns="46038" rIns="92075" bIns="46038">
              <a:spAutoFit/>
            </a:bodyPr>
            <a:lstStyle/>
            <a:p>
              <a:r>
                <a:rPr lang="en-US" dirty="0"/>
                <a:t>Lens</a:t>
              </a:r>
            </a:p>
            <a:p>
              <a:r>
                <a:rPr lang="en-US" dirty="0">
                  <a:solidFill>
                    <a:srgbClr val="33CCFF"/>
                  </a:solidFill>
                </a:rPr>
                <a:t>[</a:t>
              </a:r>
              <a:r>
                <a:rPr lang="en-US" dirty="0" err="1">
                  <a:solidFill>
                    <a:srgbClr val="33CCFF"/>
                  </a:solidFill>
                </a:rPr>
                <a:t>Quadrupole</a:t>
              </a:r>
              <a:r>
                <a:rPr lang="en-US" dirty="0">
                  <a:solidFill>
                    <a:srgbClr val="33CCFF"/>
                  </a:solidFill>
                </a:rPr>
                <a:t>]</a:t>
              </a:r>
            </a:p>
          </p:txBody>
        </p:sp>
        <p:sp>
          <p:nvSpPr>
            <p:cNvPr id="30750" name="Rectangle 58"/>
            <p:cNvSpPr>
              <a:spLocks noChangeArrowheads="1"/>
            </p:cNvSpPr>
            <p:nvPr/>
          </p:nvSpPr>
          <p:spPr bwMode="auto">
            <a:xfrm>
              <a:off x="2442" y="3580"/>
              <a:ext cx="1276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92075" tIns="46038" rIns="92075" bIns="46038">
              <a:spAutoFit/>
            </a:bodyPr>
            <a:lstStyle/>
            <a:p>
              <a:r>
                <a:rPr lang="en-US" dirty="0"/>
                <a:t>Focal length is</a:t>
              </a:r>
            </a:p>
            <a:p>
              <a:r>
                <a:rPr lang="en-US" dirty="0"/>
                <a:t>energy dependent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9652294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177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177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77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7763" grpId="0" build="p" autoUpdateAnimBg="0"/>
      <p:bldP spid="117764" grpId="0" animBg="1"/>
      <p:bldP spid="117795" grpId="0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2"/>
          <p:cNvSpPr>
            <a:spLocks noGrp="1" noChangeArrowheads="1"/>
          </p:cNvSpPr>
          <p:nvPr>
            <p:ph type="title"/>
          </p:nvPr>
        </p:nvSpPr>
        <p:spPr>
          <a:xfrm>
            <a:off x="991149" y="0"/>
            <a:ext cx="8229600" cy="828675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The Typical Instruments</a:t>
            </a:r>
          </a:p>
        </p:txBody>
      </p:sp>
      <p:sp>
        <p:nvSpPr>
          <p:cNvPr id="1198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75731" y="1081626"/>
            <a:ext cx="8509000" cy="5725583"/>
          </a:xfrm>
        </p:spPr>
        <p:txBody>
          <a:bodyPr>
            <a:normAutofit lnSpcReduction="10000"/>
          </a:bodyPr>
          <a:lstStyle/>
          <a:p>
            <a:pPr eaLnBrk="1" hangingPunct="1">
              <a:lnSpc>
                <a:spcPct val="90000"/>
              </a:lnSpc>
            </a:pPr>
            <a:r>
              <a:rPr lang="en-US" sz="2400" dirty="0" smtClean="0"/>
              <a:t>Beam Position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dirty="0" smtClean="0"/>
              <a:t>electrostatic or electromagnetic pick-ups and related electronics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dirty="0" smtClean="0"/>
              <a:t>Beam Intensity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dirty="0" smtClean="0"/>
              <a:t>beam current transformers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dirty="0" smtClean="0"/>
              <a:t>Beam Profile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dirty="0" smtClean="0"/>
              <a:t>secondary emission grids and screens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dirty="0" smtClean="0"/>
              <a:t>wire scanners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dirty="0" smtClean="0"/>
              <a:t>synchrotron light monitors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dirty="0" err="1" smtClean="0"/>
              <a:t>ionisation</a:t>
            </a:r>
            <a:r>
              <a:rPr lang="en-US" sz="2000" dirty="0" smtClean="0"/>
              <a:t> and luminescence monitors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100" dirty="0" smtClean="0"/>
              <a:t>femtosecond diagnostics for ultra short bunches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dirty="0" smtClean="0"/>
              <a:t>Beam Loss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dirty="0" err="1" smtClean="0"/>
              <a:t>ionisation</a:t>
            </a:r>
            <a:r>
              <a:rPr lang="en-US" sz="2000" dirty="0" smtClean="0"/>
              <a:t> chambers or pin diodes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dirty="0" smtClean="0"/>
              <a:t>Machine Tune and Chromaticity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kern="1200" dirty="0">
                <a:solidFill>
                  <a:srgbClr val="33CCFF"/>
                </a:solidFill>
                <a:latin typeface="Arial" charset="0"/>
                <a:cs typeface="+mn-cs"/>
                <a:sym typeface="Wingdings" pitchFamily="2" charset="2"/>
              </a:rPr>
              <a:t>in diagnostics section of tomorrow</a:t>
            </a:r>
            <a:endParaRPr lang="en-US" sz="2000" kern="1200" dirty="0">
              <a:solidFill>
                <a:srgbClr val="33CCFF"/>
              </a:solidFill>
              <a:latin typeface="Arial" charset="0"/>
              <a:cs typeface="+mn-cs"/>
            </a:endParaRPr>
          </a:p>
          <a:p>
            <a:pPr eaLnBrk="1" hangingPunct="1">
              <a:lnSpc>
                <a:spcPct val="90000"/>
              </a:lnSpc>
            </a:pPr>
            <a:r>
              <a:rPr lang="en-US" sz="2400" dirty="0" smtClean="0"/>
              <a:t>Luminosity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kern="1200" dirty="0">
                <a:solidFill>
                  <a:srgbClr val="33CCFF"/>
                </a:solidFill>
                <a:latin typeface="Arial" charset="0"/>
                <a:cs typeface="+mn-cs"/>
                <a:sym typeface="Wingdings" pitchFamily="2" charset="2"/>
              </a:rPr>
              <a:t>in diagnostics section of tomorrow</a:t>
            </a:r>
            <a:r>
              <a:rPr lang="en-US" sz="2000" kern="1200" dirty="0">
                <a:solidFill>
                  <a:srgbClr val="33CCFF"/>
                </a:solidFill>
                <a:latin typeface="Arial" charset="0"/>
                <a:cs typeface="+mn-cs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63510145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" dur="indefinite"/>
                                        <p:tgtEl>
                                          <p:spTgt spid="1198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35"/>
                                      </p:to>
                                    </p:set>
                                    <p:animEffect filter="image" prLst="opacity: 0.35">
                                      <p:cBhvr rctx="IE">
                                        <p:cTn id="7" dur="indefinite"/>
                                        <p:tgtEl>
                                          <p:spTgt spid="1198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9" dur="indefinite"/>
                                        <p:tgtEl>
                                          <p:spTgt spid="1198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35"/>
                                      </p:to>
                                    </p:set>
                                    <p:animEffect filter="image" prLst="opacity: 0.35">
                                      <p:cBhvr rctx="IE">
                                        <p:cTn id="10" dur="indefinite"/>
                                        <p:tgtEl>
                                          <p:spTgt spid="1198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2" dur="indefinite"/>
                                        <p:tgtEl>
                                          <p:spTgt spid="1198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35"/>
                                      </p:to>
                                    </p:set>
                                    <p:animEffect filter="image" prLst="opacity: 0.35">
                                      <p:cBhvr rctx="IE">
                                        <p:cTn id="13" dur="indefinite"/>
                                        <p:tgtEl>
                                          <p:spTgt spid="1198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5" dur="indefinite"/>
                                        <p:tgtEl>
                                          <p:spTgt spid="1198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35"/>
                                      </p:to>
                                    </p:set>
                                    <p:animEffect filter="image" prLst="opacity: 0.35">
                                      <p:cBhvr rctx="IE">
                                        <p:cTn id="16" dur="indefinite"/>
                                        <p:tgtEl>
                                          <p:spTgt spid="1198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8" dur="indefinite"/>
                                        <p:tgtEl>
                                          <p:spTgt spid="1198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35"/>
                                      </p:to>
                                    </p:set>
                                    <p:animEffect filter="image" prLst="opacity: 0.35">
                                      <p:cBhvr rctx="IE">
                                        <p:cTn id="19" dur="indefinite"/>
                                        <p:tgtEl>
                                          <p:spTgt spid="1198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1" dur="indefinite"/>
                                        <p:tgtEl>
                                          <p:spTgt spid="1198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35"/>
                                      </p:to>
                                    </p:set>
                                    <p:animEffect filter="image" prLst="opacity: 0.35">
                                      <p:cBhvr rctx="IE">
                                        <p:cTn id="22" dur="indefinite"/>
                                        <p:tgtEl>
                                          <p:spTgt spid="1198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4" dur="indefinite"/>
                                        <p:tgtEl>
                                          <p:spTgt spid="1198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35"/>
                                      </p:to>
                                    </p:set>
                                    <p:animEffect filter="image" prLst="opacity: 0.35">
                                      <p:cBhvr rctx="IE">
                                        <p:cTn id="25" dur="indefinite"/>
                                        <p:tgtEl>
                                          <p:spTgt spid="1198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7" dur="indefinite"/>
                                        <p:tgtEl>
                                          <p:spTgt spid="11981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35"/>
                                      </p:to>
                                    </p:set>
                                    <p:animEffect filter="image" prLst="opacity: 0.35">
                                      <p:cBhvr rctx="IE">
                                        <p:cTn id="28" dur="indefinite"/>
                                        <p:tgtEl>
                                          <p:spTgt spid="11981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30" dur="indefinite"/>
                                        <p:tgtEl>
                                          <p:spTgt spid="11981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35"/>
                                      </p:to>
                                    </p:set>
                                    <p:animEffect filter="image" prLst="opacity: 0.35">
                                      <p:cBhvr rctx="IE">
                                        <p:cTn id="31" dur="indefinite"/>
                                        <p:tgtEl>
                                          <p:spTgt spid="11981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33" dur="indefinite"/>
                                        <p:tgtEl>
                                          <p:spTgt spid="11981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35"/>
                                      </p:to>
                                    </p:set>
                                    <p:animEffect filter="image" prLst="opacity: 0.35">
                                      <p:cBhvr rctx="IE">
                                        <p:cTn id="34" dur="indefinite"/>
                                        <p:tgtEl>
                                          <p:spTgt spid="11981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36" dur="indefinite"/>
                                        <p:tgtEl>
                                          <p:spTgt spid="119811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35"/>
                                      </p:to>
                                    </p:set>
                                    <p:animEffect filter="image" prLst="opacity: 0.35">
                                      <p:cBhvr rctx="IE">
                                        <p:cTn id="37" dur="indefinite"/>
                                        <p:tgtEl>
                                          <p:spTgt spid="119811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39" dur="indefinite"/>
                                        <p:tgtEl>
                                          <p:spTgt spid="119811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35"/>
                                      </p:to>
                                    </p:set>
                                    <p:animEffect filter="image" prLst="opacity: 0.35">
                                      <p:cBhvr rctx="IE">
                                        <p:cTn id="40" dur="indefinite"/>
                                        <p:tgtEl>
                                          <p:spTgt spid="119811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42" dur="indefinite"/>
                                        <p:tgtEl>
                                          <p:spTgt spid="11981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35"/>
                                      </p:to>
                                    </p:set>
                                    <p:animEffect filter="image" prLst="opacity: 0.35">
                                      <p:cBhvr rctx="IE">
                                        <p:cTn id="43" dur="indefinite"/>
                                        <p:tgtEl>
                                          <p:spTgt spid="11981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45" dur="indefinite"/>
                                        <p:tgtEl>
                                          <p:spTgt spid="119811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35"/>
                                      </p:to>
                                    </p:set>
                                    <p:animEffect filter="image" prLst="opacity: 0.35">
                                      <p:cBhvr rctx="IE">
                                        <p:cTn id="46" dur="indefinite"/>
                                        <p:tgtEl>
                                          <p:spTgt spid="119811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3200" smtClean="0"/>
              <a:t>Measuring Beam Position – The Principle</a:t>
            </a:r>
          </a:p>
        </p:txBody>
      </p:sp>
      <p:sp>
        <p:nvSpPr>
          <p:cNvPr id="204803" name="Rectangle 3"/>
          <p:cNvSpPr>
            <a:spLocks noChangeArrowheads="1"/>
          </p:cNvSpPr>
          <p:nvPr/>
        </p:nvSpPr>
        <p:spPr bwMode="auto">
          <a:xfrm>
            <a:off x="134938" y="2989263"/>
            <a:ext cx="8902700" cy="3055937"/>
          </a:xfrm>
          <a:prstGeom prst="rect">
            <a:avLst/>
          </a:prstGeom>
          <a:gradFill rotWithShape="1">
            <a:gsLst>
              <a:gs pos="0">
                <a:schemeClr val="accent1">
                  <a:gamma/>
                  <a:shade val="46275"/>
                  <a:invGamma/>
                </a:schemeClr>
              </a:gs>
              <a:gs pos="5000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latin typeface="Arial" pitchFamily="34" charset="0"/>
            </a:endParaRPr>
          </a:p>
        </p:txBody>
      </p:sp>
      <p:sp>
        <p:nvSpPr>
          <p:cNvPr id="204804" name="Rectangle 4"/>
          <p:cNvSpPr>
            <a:spLocks noChangeArrowheads="1"/>
          </p:cNvSpPr>
          <p:nvPr/>
        </p:nvSpPr>
        <p:spPr bwMode="auto">
          <a:xfrm>
            <a:off x="136525" y="2989263"/>
            <a:ext cx="8894763" cy="473075"/>
          </a:xfrm>
          <a:prstGeom prst="rect">
            <a:avLst/>
          </a:prstGeom>
          <a:gradFill rotWithShape="1">
            <a:gsLst>
              <a:gs pos="0">
                <a:srgbClr val="EAEAEA">
                  <a:gamma/>
                  <a:shade val="46275"/>
                  <a:invGamma/>
                </a:srgbClr>
              </a:gs>
              <a:gs pos="100000">
                <a:srgbClr val="EAEAEA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50800" dir="2700000" algn="ctr" rotWithShape="0">
              <a:schemeClr val="bg2">
                <a:alpha val="50000"/>
              </a:schemeClr>
            </a:outerShdw>
          </a:effectLst>
        </p:spPr>
        <p:txBody>
          <a:bodyPr wrap="none" lIns="46800" tIns="36000" rIns="72000" bIns="36000" anchor="ctr"/>
          <a:lstStyle/>
          <a:p>
            <a:pPr>
              <a:defRPr/>
            </a:pPr>
            <a:endParaRPr lang="en-US">
              <a:latin typeface="Arial" pitchFamily="34" charset="0"/>
            </a:endParaRPr>
          </a:p>
        </p:txBody>
      </p:sp>
      <p:sp>
        <p:nvSpPr>
          <p:cNvPr id="204808" name="Rectangle 8"/>
          <p:cNvSpPr>
            <a:spLocks noChangeArrowheads="1"/>
          </p:cNvSpPr>
          <p:nvPr/>
        </p:nvSpPr>
        <p:spPr bwMode="auto">
          <a:xfrm flipV="1">
            <a:off x="134938" y="5572125"/>
            <a:ext cx="8896350" cy="473075"/>
          </a:xfrm>
          <a:prstGeom prst="rect">
            <a:avLst/>
          </a:prstGeom>
          <a:gradFill rotWithShape="1">
            <a:gsLst>
              <a:gs pos="0">
                <a:srgbClr val="EAEAEA">
                  <a:gamma/>
                  <a:shade val="46275"/>
                  <a:invGamma/>
                </a:srgbClr>
              </a:gs>
              <a:gs pos="100000">
                <a:srgbClr val="EAEAEA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50800" dir="189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>
              <a:latin typeface="Arial" pitchFamily="34" charset="0"/>
            </a:endParaRPr>
          </a:p>
        </p:txBody>
      </p:sp>
      <p:sp>
        <p:nvSpPr>
          <p:cNvPr id="204822" name="Oval 22"/>
          <p:cNvSpPr>
            <a:spLocks noChangeArrowheads="1"/>
          </p:cNvSpPr>
          <p:nvPr/>
        </p:nvSpPr>
        <p:spPr bwMode="auto">
          <a:xfrm>
            <a:off x="204788" y="3089275"/>
            <a:ext cx="131762" cy="142875"/>
          </a:xfrm>
          <a:prstGeom prst="ellipse">
            <a:avLst/>
          </a:prstGeom>
          <a:gradFill rotWithShape="1">
            <a:gsLst>
              <a:gs pos="0">
                <a:srgbClr val="00FFFF"/>
              </a:gs>
              <a:gs pos="100000">
                <a:srgbClr val="007676"/>
              </a:gs>
            </a:gsLst>
            <a:lin ang="18900000" scaled="1"/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lIns="46800" tIns="36000" rIns="72000" bIns="36000" anchor="ctr"/>
          <a:lstStyle/>
          <a:p>
            <a:r>
              <a:rPr lang="en-US">
                <a:solidFill>
                  <a:schemeClr val="bg1"/>
                </a:solidFill>
              </a:rPr>
              <a:t>-</a:t>
            </a:r>
          </a:p>
        </p:txBody>
      </p:sp>
      <p:sp>
        <p:nvSpPr>
          <p:cNvPr id="32776" name="Oval 23"/>
          <p:cNvSpPr>
            <a:spLocks noChangeArrowheads="1"/>
          </p:cNvSpPr>
          <p:nvPr/>
        </p:nvSpPr>
        <p:spPr bwMode="auto">
          <a:xfrm>
            <a:off x="854075" y="3302000"/>
            <a:ext cx="131763" cy="142875"/>
          </a:xfrm>
          <a:prstGeom prst="ellipse">
            <a:avLst/>
          </a:prstGeom>
          <a:gradFill rotWithShape="1">
            <a:gsLst>
              <a:gs pos="0">
                <a:srgbClr val="00FFFF"/>
              </a:gs>
              <a:gs pos="100000">
                <a:srgbClr val="007676"/>
              </a:gs>
            </a:gsLst>
            <a:lin ang="18900000" scaled="1"/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lIns="46800" tIns="36000" rIns="72000" bIns="36000" anchor="ctr"/>
          <a:lstStyle/>
          <a:p>
            <a:r>
              <a:rPr lang="en-US">
                <a:solidFill>
                  <a:schemeClr val="bg1"/>
                </a:solidFill>
              </a:rPr>
              <a:t>-</a:t>
            </a:r>
          </a:p>
        </p:txBody>
      </p:sp>
      <p:sp>
        <p:nvSpPr>
          <p:cNvPr id="32777" name="Oval 24"/>
          <p:cNvSpPr>
            <a:spLocks noChangeArrowheads="1"/>
          </p:cNvSpPr>
          <p:nvPr/>
        </p:nvSpPr>
        <p:spPr bwMode="auto">
          <a:xfrm>
            <a:off x="1260475" y="3303588"/>
            <a:ext cx="131763" cy="142875"/>
          </a:xfrm>
          <a:prstGeom prst="ellipse">
            <a:avLst/>
          </a:prstGeom>
          <a:gradFill rotWithShape="1">
            <a:gsLst>
              <a:gs pos="0">
                <a:srgbClr val="00FFFF"/>
              </a:gs>
              <a:gs pos="100000">
                <a:srgbClr val="007676"/>
              </a:gs>
            </a:gsLst>
            <a:lin ang="18900000" scaled="1"/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lIns="46800" tIns="36000" rIns="72000" bIns="36000" anchor="ctr"/>
          <a:lstStyle/>
          <a:p>
            <a:r>
              <a:rPr lang="en-US">
                <a:solidFill>
                  <a:schemeClr val="bg1"/>
                </a:solidFill>
              </a:rPr>
              <a:t>-</a:t>
            </a:r>
          </a:p>
        </p:txBody>
      </p:sp>
      <p:sp>
        <p:nvSpPr>
          <p:cNvPr id="32778" name="Oval 25"/>
          <p:cNvSpPr>
            <a:spLocks noChangeArrowheads="1"/>
          </p:cNvSpPr>
          <p:nvPr/>
        </p:nvSpPr>
        <p:spPr bwMode="auto">
          <a:xfrm>
            <a:off x="1639888" y="3305175"/>
            <a:ext cx="131762" cy="142875"/>
          </a:xfrm>
          <a:prstGeom prst="ellipse">
            <a:avLst/>
          </a:prstGeom>
          <a:gradFill rotWithShape="1">
            <a:gsLst>
              <a:gs pos="0">
                <a:srgbClr val="00FFFF"/>
              </a:gs>
              <a:gs pos="100000">
                <a:srgbClr val="007676"/>
              </a:gs>
            </a:gsLst>
            <a:lin ang="18900000" scaled="1"/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lIns="46800" tIns="36000" rIns="72000" bIns="36000" anchor="ctr"/>
          <a:lstStyle/>
          <a:p>
            <a:r>
              <a:rPr lang="en-US">
                <a:solidFill>
                  <a:schemeClr val="bg1"/>
                </a:solidFill>
              </a:rPr>
              <a:t>-</a:t>
            </a:r>
          </a:p>
        </p:txBody>
      </p:sp>
      <p:sp>
        <p:nvSpPr>
          <p:cNvPr id="32779" name="Oval 26"/>
          <p:cNvSpPr>
            <a:spLocks noChangeArrowheads="1"/>
          </p:cNvSpPr>
          <p:nvPr/>
        </p:nvSpPr>
        <p:spPr bwMode="auto">
          <a:xfrm>
            <a:off x="2466975" y="3300413"/>
            <a:ext cx="131763" cy="142875"/>
          </a:xfrm>
          <a:prstGeom prst="ellipse">
            <a:avLst/>
          </a:prstGeom>
          <a:gradFill rotWithShape="1">
            <a:gsLst>
              <a:gs pos="0">
                <a:srgbClr val="00FFFF"/>
              </a:gs>
              <a:gs pos="100000">
                <a:srgbClr val="007676"/>
              </a:gs>
            </a:gsLst>
            <a:lin ang="18900000" scaled="1"/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lIns="46800" tIns="36000" rIns="72000" bIns="36000" anchor="ctr"/>
          <a:lstStyle/>
          <a:p>
            <a:r>
              <a:rPr lang="en-US">
                <a:solidFill>
                  <a:schemeClr val="bg1"/>
                </a:solidFill>
              </a:rPr>
              <a:t>-</a:t>
            </a:r>
          </a:p>
        </p:txBody>
      </p:sp>
      <p:sp>
        <p:nvSpPr>
          <p:cNvPr id="204828" name="Oval 28"/>
          <p:cNvSpPr>
            <a:spLocks noChangeArrowheads="1"/>
          </p:cNvSpPr>
          <p:nvPr/>
        </p:nvSpPr>
        <p:spPr bwMode="auto">
          <a:xfrm>
            <a:off x="142875" y="3271838"/>
            <a:ext cx="131763" cy="142875"/>
          </a:xfrm>
          <a:prstGeom prst="ellipse">
            <a:avLst/>
          </a:prstGeom>
          <a:gradFill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path path="shape">
              <a:fillToRect l="50000" t="50000" r="50000" b="50000"/>
            </a:path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lIns="46800" tIns="36000" rIns="72000" bIns="36000" anchor="ctr"/>
          <a:lstStyle/>
          <a:p>
            <a:r>
              <a:rPr lang="en-US"/>
              <a:t>+</a:t>
            </a:r>
          </a:p>
        </p:txBody>
      </p:sp>
      <p:sp>
        <p:nvSpPr>
          <p:cNvPr id="32781" name="Oval 29"/>
          <p:cNvSpPr>
            <a:spLocks noChangeArrowheads="1"/>
          </p:cNvSpPr>
          <p:nvPr/>
        </p:nvSpPr>
        <p:spPr bwMode="auto">
          <a:xfrm>
            <a:off x="360363" y="3008313"/>
            <a:ext cx="131762" cy="142875"/>
          </a:xfrm>
          <a:prstGeom prst="ellipse">
            <a:avLst/>
          </a:prstGeom>
          <a:gradFill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path path="shape">
              <a:fillToRect l="50000" t="50000" r="50000" b="50000"/>
            </a:path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lIns="46800" tIns="36000" rIns="72000" bIns="36000" anchor="ctr"/>
          <a:lstStyle/>
          <a:p>
            <a:r>
              <a:rPr lang="en-US" dirty="0"/>
              <a:t>+</a:t>
            </a:r>
          </a:p>
        </p:txBody>
      </p:sp>
      <p:sp>
        <p:nvSpPr>
          <p:cNvPr id="32782" name="Oval 30"/>
          <p:cNvSpPr>
            <a:spLocks noChangeArrowheads="1"/>
          </p:cNvSpPr>
          <p:nvPr/>
        </p:nvSpPr>
        <p:spPr bwMode="auto">
          <a:xfrm>
            <a:off x="2136775" y="2997200"/>
            <a:ext cx="131763" cy="142875"/>
          </a:xfrm>
          <a:prstGeom prst="ellipse">
            <a:avLst/>
          </a:prstGeom>
          <a:gradFill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path path="shape">
              <a:fillToRect l="50000" t="50000" r="50000" b="50000"/>
            </a:path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lIns="46800" tIns="36000" rIns="72000" bIns="36000" anchor="ctr"/>
          <a:lstStyle/>
          <a:p>
            <a:r>
              <a:rPr lang="en-US"/>
              <a:t>+</a:t>
            </a:r>
          </a:p>
        </p:txBody>
      </p:sp>
      <p:sp>
        <p:nvSpPr>
          <p:cNvPr id="32783" name="Oval 31"/>
          <p:cNvSpPr>
            <a:spLocks noChangeArrowheads="1"/>
          </p:cNvSpPr>
          <p:nvPr/>
        </p:nvSpPr>
        <p:spPr bwMode="auto">
          <a:xfrm>
            <a:off x="3014663" y="3008313"/>
            <a:ext cx="131762" cy="142875"/>
          </a:xfrm>
          <a:prstGeom prst="ellipse">
            <a:avLst/>
          </a:prstGeom>
          <a:gradFill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path path="shape">
              <a:fillToRect l="50000" t="50000" r="50000" b="50000"/>
            </a:path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lIns="46800" tIns="36000" rIns="72000" bIns="36000" anchor="ctr"/>
          <a:lstStyle/>
          <a:p>
            <a:r>
              <a:rPr lang="en-US"/>
              <a:t>+</a:t>
            </a:r>
          </a:p>
        </p:txBody>
      </p:sp>
      <p:grpSp>
        <p:nvGrpSpPr>
          <p:cNvPr id="2" name="Group 38"/>
          <p:cNvGrpSpPr>
            <a:grpSpLocks/>
          </p:cNvGrpSpPr>
          <p:nvPr/>
        </p:nvGrpSpPr>
        <p:grpSpPr bwMode="auto">
          <a:xfrm>
            <a:off x="-3498850" y="3986213"/>
            <a:ext cx="3394075" cy="698500"/>
            <a:chOff x="1722" y="11792"/>
            <a:chExt cx="3025" cy="772"/>
          </a:xfrm>
        </p:grpSpPr>
        <p:grpSp>
          <p:nvGrpSpPr>
            <p:cNvPr id="32865" name="Group 39"/>
            <p:cNvGrpSpPr>
              <a:grpSpLocks/>
            </p:cNvGrpSpPr>
            <p:nvPr/>
          </p:nvGrpSpPr>
          <p:grpSpPr bwMode="auto">
            <a:xfrm>
              <a:off x="2010" y="11792"/>
              <a:ext cx="2737" cy="772"/>
              <a:chOff x="2010" y="11792"/>
              <a:chExt cx="2737" cy="772"/>
            </a:xfrm>
          </p:grpSpPr>
          <p:sp>
            <p:nvSpPr>
              <p:cNvPr id="204840" name="Freeform 40"/>
              <p:cNvSpPr>
                <a:spLocks/>
              </p:cNvSpPr>
              <p:nvPr/>
            </p:nvSpPr>
            <p:spPr bwMode="auto">
              <a:xfrm>
                <a:off x="2011" y="11792"/>
                <a:ext cx="2736" cy="768"/>
              </a:xfrm>
              <a:custGeom>
                <a:avLst/>
                <a:gdLst/>
                <a:ahLst/>
                <a:cxnLst>
                  <a:cxn ang="0">
                    <a:pos x="0" y="1218"/>
                  </a:cxn>
                  <a:cxn ang="0">
                    <a:pos x="1776" y="786"/>
                  </a:cxn>
                  <a:cxn ang="0">
                    <a:pos x="4028" y="0"/>
                  </a:cxn>
                  <a:cxn ang="0">
                    <a:pos x="6336" y="786"/>
                  </a:cxn>
                  <a:cxn ang="0">
                    <a:pos x="8112" y="1218"/>
                  </a:cxn>
                  <a:cxn ang="0">
                    <a:pos x="6339" y="1648"/>
                  </a:cxn>
                  <a:cxn ang="0">
                    <a:pos x="4028" y="2428"/>
                  </a:cxn>
                  <a:cxn ang="0">
                    <a:pos x="1776" y="1650"/>
                  </a:cxn>
                  <a:cxn ang="0">
                    <a:pos x="0" y="1218"/>
                  </a:cxn>
                </a:cxnLst>
                <a:rect l="0" t="0" r="r" b="b"/>
                <a:pathLst>
                  <a:path w="8112" h="2428">
                    <a:moveTo>
                      <a:pt x="0" y="1218"/>
                    </a:moveTo>
                    <a:cubicBezTo>
                      <a:pt x="156" y="1188"/>
                      <a:pt x="856" y="1130"/>
                      <a:pt x="1776" y="786"/>
                    </a:cubicBezTo>
                    <a:cubicBezTo>
                      <a:pt x="2696" y="442"/>
                      <a:pt x="3268" y="0"/>
                      <a:pt x="4028" y="0"/>
                    </a:cubicBezTo>
                    <a:cubicBezTo>
                      <a:pt x="4788" y="0"/>
                      <a:pt x="5690" y="547"/>
                      <a:pt x="6336" y="786"/>
                    </a:cubicBezTo>
                    <a:cubicBezTo>
                      <a:pt x="6982" y="1025"/>
                      <a:pt x="7979" y="1218"/>
                      <a:pt x="8112" y="1218"/>
                    </a:cubicBezTo>
                    <a:cubicBezTo>
                      <a:pt x="7972" y="1254"/>
                      <a:pt x="7019" y="1448"/>
                      <a:pt x="6339" y="1648"/>
                    </a:cubicBezTo>
                    <a:cubicBezTo>
                      <a:pt x="5658" y="1850"/>
                      <a:pt x="4788" y="2428"/>
                      <a:pt x="4028" y="2428"/>
                    </a:cubicBezTo>
                    <a:cubicBezTo>
                      <a:pt x="3268" y="2428"/>
                      <a:pt x="2447" y="1852"/>
                      <a:pt x="1776" y="1650"/>
                    </a:cubicBezTo>
                    <a:cubicBezTo>
                      <a:pt x="1228" y="1385"/>
                      <a:pt x="149" y="1247"/>
                      <a:pt x="0" y="1218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4D0808"/>
                  </a:gs>
                  <a:gs pos="30000">
                    <a:srgbClr val="FF0300"/>
                  </a:gs>
                  <a:gs pos="55000">
                    <a:srgbClr val="FF7A00"/>
                  </a:gs>
                  <a:gs pos="100000">
                    <a:srgbClr val="FFF200"/>
                  </a:gs>
                </a:gsLst>
                <a:path path="rect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>
                <a:outerShdw dist="35921" dir="2700000" algn="ctr" rotWithShape="0">
                  <a:srgbClr val="808080">
                    <a:alpha val="50000"/>
                  </a:srgbClr>
                </a:outerShdw>
              </a:effectLst>
            </p:spPr>
            <p:txBody>
              <a:bodyPr vert="wordArtVert" lIns="36000" tIns="21600" anchor="ctr" anchorCtr="1"/>
              <a:lstStyle/>
              <a:p>
                <a:pPr>
                  <a:defRPr/>
                </a:pP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204841" name="Oval 41"/>
              <p:cNvSpPr>
                <a:spLocks noChangeAspect="1" noChangeArrowheads="1"/>
              </p:cNvSpPr>
              <p:nvPr/>
            </p:nvSpPr>
            <p:spPr bwMode="auto">
              <a:xfrm>
                <a:off x="2578" y="12111"/>
                <a:ext cx="76" cy="72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vert="wordArtVert" wrap="none" lIns="36000" tIns="21600" anchor="ctr" anchorCtr="1"/>
              <a:lstStyle/>
              <a:p>
                <a:pPr defTabSz="4175125" eaLnBrk="1" hangingPunct="1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pitchFamily="34" charset="0"/>
                  </a:rPr>
                  <a:t>+</a:t>
                </a:r>
              </a:p>
            </p:txBody>
          </p:sp>
          <p:sp>
            <p:nvSpPr>
              <p:cNvPr id="204842" name="Oval 42"/>
              <p:cNvSpPr>
                <a:spLocks noChangeAspect="1" noChangeArrowheads="1"/>
              </p:cNvSpPr>
              <p:nvPr/>
            </p:nvSpPr>
            <p:spPr bwMode="auto">
              <a:xfrm>
                <a:off x="2528" y="12203"/>
                <a:ext cx="78" cy="72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vert="wordArtVert" wrap="none" lIns="36000" tIns="21600" anchor="ctr" anchorCtr="1"/>
              <a:lstStyle/>
              <a:p>
                <a:pPr defTabSz="4175125" eaLnBrk="1" hangingPunct="1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pitchFamily="34" charset="0"/>
                  </a:rPr>
                  <a:t>+</a:t>
                </a:r>
              </a:p>
            </p:txBody>
          </p:sp>
          <p:sp>
            <p:nvSpPr>
              <p:cNvPr id="204843" name="Oval 43"/>
              <p:cNvSpPr>
                <a:spLocks noChangeAspect="1" noChangeArrowheads="1"/>
              </p:cNvSpPr>
              <p:nvPr/>
            </p:nvSpPr>
            <p:spPr bwMode="auto">
              <a:xfrm>
                <a:off x="2804" y="12187"/>
                <a:ext cx="76" cy="72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vert="wordArtVert" wrap="none" lIns="36000" tIns="21600" anchor="ctr" anchorCtr="1"/>
              <a:lstStyle/>
              <a:p>
                <a:pPr defTabSz="4175125" eaLnBrk="1" hangingPunct="1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pitchFamily="34" charset="0"/>
                  </a:rPr>
                  <a:t>+</a:t>
                </a:r>
              </a:p>
            </p:txBody>
          </p:sp>
          <p:sp>
            <p:nvSpPr>
              <p:cNvPr id="204844" name="Oval 44"/>
              <p:cNvSpPr>
                <a:spLocks noChangeAspect="1" noChangeArrowheads="1"/>
              </p:cNvSpPr>
              <p:nvPr/>
            </p:nvSpPr>
            <p:spPr bwMode="auto">
              <a:xfrm>
                <a:off x="2885" y="11959"/>
                <a:ext cx="78" cy="74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vert="wordArtVert" wrap="none" lIns="36000" tIns="21600" anchor="ctr" anchorCtr="1"/>
              <a:lstStyle/>
              <a:p>
                <a:pPr defTabSz="4175125" eaLnBrk="1" hangingPunct="1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pitchFamily="34" charset="0"/>
                  </a:rPr>
                  <a:t>+</a:t>
                </a:r>
              </a:p>
            </p:txBody>
          </p:sp>
          <p:sp>
            <p:nvSpPr>
              <p:cNvPr id="204845" name="Oval 45"/>
              <p:cNvSpPr>
                <a:spLocks noChangeAspect="1" noChangeArrowheads="1"/>
              </p:cNvSpPr>
              <p:nvPr/>
            </p:nvSpPr>
            <p:spPr bwMode="auto">
              <a:xfrm>
                <a:off x="2902" y="12080"/>
                <a:ext cx="76" cy="74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vert="wordArtVert" wrap="none" lIns="36000" tIns="21600" anchor="ctr" anchorCtr="1"/>
              <a:lstStyle/>
              <a:p>
                <a:pPr defTabSz="4175125" eaLnBrk="1" hangingPunct="1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pitchFamily="34" charset="0"/>
                  </a:rPr>
                  <a:t>+</a:t>
                </a:r>
              </a:p>
            </p:txBody>
          </p:sp>
          <p:sp>
            <p:nvSpPr>
              <p:cNvPr id="204846" name="Oval 46"/>
              <p:cNvSpPr>
                <a:spLocks noChangeAspect="1" noChangeArrowheads="1"/>
              </p:cNvSpPr>
              <p:nvPr/>
            </p:nvSpPr>
            <p:spPr bwMode="auto">
              <a:xfrm>
                <a:off x="2998" y="12004"/>
                <a:ext cx="78" cy="72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vert="wordArtVert" wrap="none" lIns="36000" tIns="21600" anchor="ctr" anchorCtr="1"/>
              <a:lstStyle/>
              <a:p>
                <a:pPr defTabSz="4175125" eaLnBrk="1" hangingPunct="1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pitchFamily="34" charset="0"/>
                  </a:rPr>
                  <a:t>+</a:t>
                </a:r>
              </a:p>
            </p:txBody>
          </p:sp>
          <p:sp>
            <p:nvSpPr>
              <p:cNvPr id="204847" name="Oval 47"/>
              <p:cNvSpPr>
                <a:spLocks noChangeAspect="1" noChangeArrowheads="1"/>
              </p:cNvSpPr>
              <p:nvPr/>
            </p:nvSpPr>
            <p:spPr bwMode="auto">
              <a:xfrm>
                <a:off x="3079" y="12203"/>
                <a:ext cx="78" cy="72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vert="wordArtVert" wrap="none" lIns="36000" tIns="21600" anchor="ctr" anchorCtr="1"/>
              <a:lstStyle/>
              <a:p>
                <a:pPr defTabSz="4175125" eaLnBrk="1" hangingPunct="1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pitchFamily="34" charset="0"/>
                  </a:rPr>
                  <a:t>+</a:t>
                </a:r>
              </a:p>
            </p:txBody>
          </p:sp>
          <p:sp>
            <p:nvSpPr>
              <p:cNvPr id="204848" name="Oval 48"/>
              <p:cNvSpPr>
                <a:spLocks noChangeAspect="1" noChangeArrowheads="1"/>
              </p:cNvSpPr>
              <p:nvPr/>
            </p:nvSpPr>
            <p:spPr bwMode="auto">
              <a:xfrm>
                <a:off x="3161" y="11867"/>
                <a:ext cx="76" cy="72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vert="wordArtVert" wrap="none" lIns="36000" tIns="21600" anchor="ctr" anchorCtr="1"/>
              <a:lstStyle/>
              <a:p>
                <a:pPr defTabSz="4175125" eaLnBrk="1" hangingPunct="1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pitchFamily="34" charset="0"/>
                  </a:rPr>
                  <a:t>+</a:t>
                </a:r>
              </a:p>
            </p:txBody>
          </p:sp>
          <p:sp>
            <p:nvSpPr>
              <p:cNvPr id="204849" name="Oval 49"/>
              <p:cNvSpPr>
                <a:spLocks noChangeAspect="1" noChangeArrowheads="1"/>
              </p:cNvSpPr>
              <p:nvPr/>
            </p:nvSpPr>
            <p:spPr bwMode="auto">
              <a:xfrm>
                <a:off x="3290" y="11853"/>
                <a:ext cx="78" cy="72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vert="wordArtVert" wrap="none" lIns="36000" tIns="21600" anchor="ctr" anchorCtr="1"/>
              <a:lstStyle/>
              <a:p>
                <a:pPr defTabSz="4175125" eaLnBrk="1" hangingPunct="1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pitchFamily="34" charset="0"/>
                  </a:rPr>
                  <a:t>+</a:t>
                </a:r>
              </a:p>
            </p:txBody>
          </p:sp>
          <p:sp>
            <p:nvSpPr>
              <p:cNvPr id="204850" name="Oval 50"/>
              <p:cNvSpPr>
                <a:spLocks noChangeAspect="1" noChangeArrowheads="1"/>
              </p:cNvSpPr>
              <p:nvPr/>
            </p:nvSpPr>
            <p:spPr bwMode="auto">
              <a:xfrm>
                <a:off x="3209" y="12445"/>
                <a:ext cx="78" cy="72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vert="wordArtVert" wrap="none" lIns="36000" tIns="21600" anchor="ctr" anchorCtr="1"/>
              <a:lstStyle/>
              <a:p>
                <a:pPr defTabSz="4175125" eaLnBrk="1" hangingPunct="1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pitchFamily="34" charset="0"/>
                  </a:rPr>
                  <a:t>+</a:t>
                </a:r>
              </a:p>
            </p:txBody>
          </p:sp>
          <p:sp>
            <p:nvSpPr>
              <p:cNvPr id="204851" name="Oval 51"/>
              <p:cNvSpPr>
                <a:spLocks noChangeAspect="1" noChangeArrowheads="1"/>
              </p:cNvSpPr>
              <p:nvPr/>
            </p:nvSpPr>
            <p:spPr bwMode="auto">
              <a:xfrm>
                <a:off x="2463" y="12096"/>
                <a:ext cx="78" cy="72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vert="wordArtVert" wrap="none" lIns="36000" tIns="21600" anchor="ctr" anchorCtr="1"/>
              <a:lstStyle/>
              <a:p>
                <a:pPr defTabSz="4175125" eaLnBrk="1" hangingPunct="1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pitchFamily="34" charset="0"/>
                  </a:rPr>
                  <a:t>+</a:t>
                </a:r>
              </a:p>
            </p:txBody>
          </p:sp>
          <p:sp>
            <p:nvSpPr>
              <p:cNvPr id="204852" name="Oval 52"/>
              <p:cNvSpPr>
                <a:spLocks noChangeAspect="1" noChangeArrowheads="1"/>
              </p:cNvSpPr>
              <p:nvPr/>
            </p:nvSpPr>
            <p:spPr bwMode="auto">
              <a:xfrm>
                <a:off x="2772" y="12004"/>
                <a:ext cx="78" cy="72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vert="wordArtVert" wrap="none" lIns="36000" tIns="21600" anchor="ctr" anchorCtr="1"/>
              <a:lstStyle/>
              <a:p>
                <a:pPr defTabSz="4175125" eaLnBrk="1" hangingPunct="1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pitchFamily="34" charset="0"/>
                  </a:rPr>
                  <a:t>+</a:t>
                </a:r>
              </a:p>
            </p:txBody>
          </p:sp>
          <p:sp>
            <p:nvSpPr>
              <p:cNvPr id="204853" name="Oval 53"/>
              <p:cNvSpPr>
                <a:spLocks noChangeAspect="1" noChangeArrowheads="1"/>
              </p:cNvSpPr>
              <p:nvPr/>
            </p:nvSpPr>
            <p:spPr bwMode="auto">
              <a:xfrm>
                <a:off x="2837" y="12278"/>
                <a:ext cx="78" cy="72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vert="wordArtVert" wrap="none" lIns="36000" tIns="21600" anchor="ctr" anchorCtr="1"/>
              <a:lstStyle/>
              <a:p>
                <a:pPr defTabSz="4175125" eaLnBrk="1" hangingPunct="1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pitchFamily="34" charset="0"/>
                  </a:rPr>
                  <a:t>+</a:t>
                </a:r>
              </a:p>
            </p:txBody>
          </p:sp>
          <p:sp>
            <p:nvSpPr>
              <p:cNvPr id="204854" name="Oval 54"/>
              <p:cNvSpPr>
                <a:spLocks noChangeAspect="1" noChangeArrowheads="1"/>
              </p:cNvSpPr>
              <p:nvPr/>
            </p:nvSpPr>
            <p:spPr bwMode="auto">
              <a:xfrm>
                <a:off x="2707" y="12262"/>
                <a:ext cx="78" cy="72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vert="wordArtVert" wrap="none" lIns="36000" tIns="21600" anchor="ctr" anchorCtr="1"/>
              <a:lstStyle/>
              <a:p>
                <a:pPr defTabSz="4175125" eaLnBrk="1" hangingPunct="1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pitchFamily="34" charset="0"/>
                  </a:rPr>
                  <a:t>+</a:t>
                </a:r>
              </a:p>
            </p:txBody>
          </p:sp>
          <p:sp>
            <p:nvSpPr>
              <p:cNvPr id="204855" name="Oval 55"/>
              <p:cNvSpPr>
                <a:spLocks noChangeAspect="1" noChangeArrowheads="1"/>
              </p:cNvSpPr>
              <p:nvPr/>
            </p:nvSpPr>
            <p:spPr bwMode="auto">
              <a:xfrm>
                <a:off x="2998" y="11913"/>
                <a:ext cx="78" cy="74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vert="wordArtVert" wrap="none" lIns="36000" tIns="21600" anchor="ctr" anchorCtr="1"/>
              <a:lstStyle/>
              <a:p>
                <a:pPr defTabSz="4175125" eaLnBrk="1" hangingPunct="1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pitchFamily="34" charset="0"/>
                  </a:rPr>
                  <a:t>+</a:t>
                </a:r>
              </a:p>
            </p:txBody>
          </p:sp>
          <p:sp>
            <p:nvSpPr>
              <p:cNvPr id="204856" name="Oval 56"/>
              <p:cNvSpPr>
                <a:spLocks noChangeAspect="1" noChangeArrowheads="1"/>
              </p:cNvSpPr>
              <p:nvPr/>
            </p:nvSpPr>
            <p:spPr bwMode="auto">
              <a:xfrm>
                <a:off x="3031" y="12111"/>
                <a:ext cx="78" cy="72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vert="wordArtVert" wrap="none" lIns="36000" tIns="21600" anchor="ctr" anchorCtr="1"/>
              <a:lstStyle/>
              <a:p>
                <a:pPr defTabSz="4175125" eaLnBrk="1" hangingPunct="1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pitchFamily="34" charset="0"/>
                  </a:rPr>
                  <a:t>+</a:t>
                </a:r>
              </a:p>
            </p:txBody>
          </p:sp>
          <p:sp>
            <p:nvSpPr>
              <p:cNvPr id="204857" name="Oval 57"/>
              <p:cNvSpPr>
                <a:spLocks noChangeAspect="1" noChangeArrowheads="1"/>
              </p:cNvSpPr>
              <p:nvPr/>
            </p:nvSpPr>
            <p:spPr bwMode="auto">
              <a:xfrm>
                <a:off x="3096" y="11945"/>
                <a:ext cx="78" cy="72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vert="wordArtVert" wrap="none" lIns="36000" tIns="21600" anchor="ctr" anchorCtr="1"/>
              <a:lstStyle/>
              <a:p>
                <a:pPr defTabSz="4175125" eaLnBrk="1" hangingPunct="1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pitchFamily="34" charset="0"/>
                  </a:rPr>
                  <a:t>+</a:t>
                </a:r>
              </a:p>
            </p:txBody>
          </p:sp>
          <p:sp>
            <p:nvSpPr>
              <p:cNvPr id="204858" name="Oval 58"/>
              <p:cNvSpPr>
                <a:spLocks noChangeAspect="1" noChangeArrowheads="1"/>
              </p:cNvSpPr>
              <p:nvPr/>
            </p:nvSpPr>
            <p:spPr bwMode="auto">
              <a:xfrm>
                <a:off x="3242" y="11959"/>
                <a:ext cx="76" cy="74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vert="wordArtVert" wrap="none" lIns="36000" tIns="21600" anchor="ctr" anchorCtr="1"/>
              <a:lstStyle/>
              <a:p>
                <a:pPr defTabSz="4175125" eaLnBrk="1" hangingPunct="1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pitchFamily="34" charset="0"/>
                  </a:rPr>
                  <a:t>+</a:t>
                </a:r>
              </a:p>
            </p:txBody>
          </p:sp>
          <p:sp>
            <p:nvSpPr>
              <p:cNvPr id="204859" name="Oval 59"/>
              <p:cNvSpPr>
                <a:spLocks noChangeAspect="1" noChangeArrowheads="1"/>
              </p:cNvSpPr>
              <p:nvPr/>
            </p:nvSpPr>
            <p:spPr bwMode="auto">
              <a:xfrm>
                <a:off x="3242" y="12339"/>
                <a:ext cx="76" cy="72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vert="wordArtVert" wrap="none" lIns="36000" tIns="21600" anchor="ctr" anchorCtr="1"/>
              <a:lstStyle/>
              <a:p>
                <a:pPr defTabSz="4175125" eaLnBrk="1" hangingPunct="1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pitchFamily="34" charset="0"/>
                  </a:rPr>
                  <a:t>+</a:t>
                </a:r>
              </a:p>
            </p:txBody>
          </p:sp>
          <p:sp>
            <p:nvSpPr>
              <p:cNvPr id="204860" name="Oval 60"/>
              <p:cNvSpPr>
                <a:spLocks noChangeAspect="1" noChangeArrowheads="1"/>
              </p:cNvSpPr>
              <p:nvPr/>
            </p:nvSpPr>
            <p:spPr bwMode="auto">
              <a:xfrm>
                <a:off x="2415" y="12173"/>
                <a:ext cx="78" cy="72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vert="wordArtVert" wrap="none" lIns="36000" tIns="21600" anchor="ctr" anchorCtr="1"/>
              <a:lstStyle/>
              <a:p>
                <a:pPr defTabSz="4175125" eaLnBrk="1" hangingPunct="1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pitchFamily="34" charset="0"/>
                  </a:rPr>
                  <a:t>+</a:t>
                </a:r>
              </a:p>
            </p:txBody>
          </p:sp>
          <p:sp>
            <p:nvSpPr>
              <p:cNvPr id="204861" name="Oval 61"/>
              <p:cNvSpPr>
                <a:spLocks noChangeAspect="1" noChangeArrowheads="1"/>
              </p:cNvSpPr>
              <p:nvPr/>
            </p:nvSpPr>
            <p:spPr bwMode="auto">
              <a:xfrm>
                <a:off x="2204" y="12139"/>
                <a:ext cx="78" cy="74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vert="wordArtVert" wrap="none" lIns="36000" tIns="21600" anchor="ctr" anchorCtr="1"/>
              <a:lstStyle/>
              <a:p>
                <a:pPr defTabSz="4175125" eaLnBrk="1" hangingPunct="1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pitchFamily="34" charset="0"/>
                  </a:rPr>
                  <a:t>+</a:t>
                </a:r>
              </a:p>
            </p:txBody>
          </p:sp>
          <p:sp>
            <p:nvSpPr>
              <p:cNvPr id="204862" name="Oval 62"/>
              <p:cNvSpPr>
                <a:spLocks noChangeAspect="1" noChangeArrowheads="1"/>
              </p:cNvSpPr>
              <p:nvPr/>
            </p:nvSpPr>
            <p:spPr bwMode="auto">
              <a:xfrm>
                <a:off x="2772" y="12096"/>
                <a:ext cx="78" cy="72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vert="wordArtVert" wrap="none" lIns="36000" tIns="21600" anchor="ctr" anchorCtr="1"/>
              <a:lstStyle/>
              <a:p>
                <a:pPr defTabSz="4175125" eaLnBrk="1" hangingPunct="1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pitchFamily="34" charset="0"/>
                  </a:rPr>
                  <a:t>+</a:t>
                </a:r>
              </a:p>
            </p:txBody>
          </p:sp>
          <p:sp>
            <p:nvSpPr>
              <p:cNvPr id="204863" name="Oval 63"/>
              <p:cNvSpPr>
                <a:spLocks noChangeAspect="1" noChangeArrowheads="1"/>
              </p:cNvSpPr>
              <p:nvPr/>
            </p:nvSpPr>
            <p:spPr bwMode="auto">
              <a:xfrm>
                <a:off x="2933" y="12187"/>
                <a:ext cx="78" cy="72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vert="wordArtVert" wrap="none" lIns="36000" tIns="21600" anchor="ctr" anchorCtr="1"/>
              <a:lstStyle/>
              <a:p>
                <a:pPr defTabSz="4175125" eaLnBrk="1" hangingPunct="1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pitchFamily="34" charset="0"/>
                  </a:rPr>
                  <a:t>+</a:t>
                </a:r>
              </a:p>
            </p:txBody>
          </p:sp>
          <p:sp>
            <p:nvSpPr>
              <p:cNvPr id="204864" name="Oval 64"/>
              <p:cNvSpPr>
                <a:spLocks noChangeAspect="1" noChangeArrowheads="1"/>
              </p:cNvSpPr>
              <p:nvPr/>
            </p:nvSpPr>
            <p:spPr bwMode="auto">
              <a:xfrm>
                <a:off x="2983" y="12262"/>
                <a:ext cx="76" cy="72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vert="wordArtVert" wrap="none" lIns="36000" tIns="21600" anchor="ctr" anchorCtr="1"/>
              <a:lstStyle/>
              <a:p>
                <a:pPr defTabSz="4175125" eaLnBrk="1" hangingPunct="1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pitchFamily="34" charset="0"/>
                  </a:rPr>
                  <a:t>+</a:t>
                </a:r>
              </a:p>
            </p:txBody>
          </p:sp>
          <p:sp>
            <p:nvSpPr>
              <p:cNvPr id="204865" name="Oval 65"/>
              <p:cNvSpPr>
                <a:spLocks noChangeAspect="1" noChangeArrowheads="1"/>
              </p:cNvSpPr>
              <p:nvPr/>
            </p:nvSpPr>
            <p:spPr bwMode="auto">
              <a:xfrm>
                <a:off x="3079" y="12399"/>
                <a:ext cx="78" cy="74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vert="wordArtVert" wrap="none" lIns="36000" tIns="21600" anchor="ctr" anchorCtr="1"/>
              <a:lstStyle/>
              <a:p>
                <a:pPr defTabSz="4175125" eaLnBrk="1" hangingPunct="1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pitchFamily="34" charset="0"/>
                  </a:rPr>
                  <a:t>+</a:t>
                </a:r>
              </a:p>
            </p:txBody>
          </p:sp>
          <p:sp>
            <p:nvSpPr>
              <p:cNvPr id="204866" name="Oval 66"/>
              <p:cNvSpPr>
                <a:spLocks noChangeAspect="1" noChangeArrowheads="1"/>
              </p:cNvSpPr>
              <p:nvPr/>
            </p:nvSpPr>
            <p:spPr bwMode="auto">
              <a:xfrm>
                <a:off x="3192" y="12141"/>
                <a:ext cx="78" cy="74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vert="wordArtVert" wrap="none" lIns="36000" tIns="21600" anchor="ctr" anchorCtr="1"/>
              <a:lstStyle/>
              <a:p>
                <a:pPr defTabSz="4175125" eaLnBrk="1" hangingPunct="1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pitchFamily="34" charset="0"/>
                  </a:rPr>
                  <a:t>+</a:t>
                </a:r>
              </a:p>
            </p:txBody>
          </p:sp>
          <p:sp>
            <p:nvSpPr>
              <p:cNvPr id="204867" name="Oval 67"/>
              <p:cNvSpPr>
                <a:spLocks noChangeAspect="1" noChangeArrowheads="1"/>
              </p:cNvSpPr>
              <p:nvPr/>
            </p:nvSpPr>
            <p:spPr bwMode="auto">
              <a:xfrm>
                <a:off x="3209" y="12246"/>
                <a:ext cx="78" cy="75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vert="wordArtVert" wrap="none" lIns="36000" tIns="21600" anchor="ctr" anchorCtr="1"/>
              <a:lstStyle/>
              <a:p>
                <a:pPr defTabSz="4175125" eaLnBrk="1" hangingPunct="1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pitchFamily="34" charset="0"/>
                  </a:rPr>
                  <a:t>+</a:t>
                </a:r>
              </a:p>
            </p:txBody>
          </p:sp>
          <p:sp>
            <p:nvSpPr>
              <p:cNvPr id="204868" name="Oval 68"/>
              <p:cNvSpPr>
                <a:spLocks noChangeAspect="1" noChangeArrowheads="1"/>
              </p:cNvSpPr>
              <p:nvPr/>
            </p:nvSpPr>
            <p:spPr bwMode="auto">
              <a:xfrm>
                <a:off x="3387" y="11913"/>
                <a:ext cx="76" cy="74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vert="wordArtVert" wrap="none" lIns="36000" tIns="21600" anchor="ctr" anchorCtr="1"/>
              <a:lstStyle/>
              <a:p>
                <a:pPr defTabSz="4175125" eaLnBrk="1" hangingPunct="1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pitchFamily="34" charset="0"/>
                  </a:rPr>
                  <a:t>+</a:t>
                </a:r>
              </a:p>
            </p:txBody>
          </p:sp>
          <p:sp>
            <p:nvSpPr>
              <p:cNvPr id="204869" name="Oval 69"/>
              <p:cNvSpPr>
                <a:spLocks noChangeAspect="1" noChangeArrowheads="1"/>
              </p:cNvSpPr>
              <p:nvPr/>
            </p:nvSpPr>
            <p:spPr bwMode="auto">
              <a:xfrm>
                <a:off x="3420" y="12034"/>
                <a:ext cx="78" cy="74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vert="wordArtVert" wrap="none" lIns="36000" tIns="21600" anchor="ctr" anchorCtr="1"/>
              <a:lstStyle/>
              <a:p>
                <a:pPr defTabSz="4175125" eaLnBrk="1" hangingPunct="1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pitchFamily="34" charset="0"/>
                  </a:rPr>
                  <a:t>+</a:t>
                </a:r>
              </a:p>
            </p:txBody>
          </p:sp>
          <p:sp>
            <p:nvSpPr>
              <p:cNvPr id="204870" name="Oval 70"/>
              <p:cNvSpPr>
                <a:spLocks noChangeAspect="1" noChangeArrowheads="1"/>
              </p:cNvSpPr>
              <p:nvPr/>
            </p:nvSpPr>
            <p:spPr bwMode="auto">
              <a:xfrm>
                <a:off x="2335" y="12125"/>
                <a:ext cx="76" cy="75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vert="wordArtVert" wrap="none" lIns="36000" tIns="21600" anchor="ctr" anchorCtr="1"/>
              <a:lstStyle/>
              <a:p>
                <a:pPr defTabSz="4175125" eaLnBrk="1" hangingPunct="1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pitchFamily="34" charset="0"/>
                  </a:rPr>
                  <a:t>+</a:t>
                </a:r>
              </a:p>
            </p:txBody>
          </p:sp>
          <p:sp>
            <p:nvSpPr>
              <p:cNvPr id="204871" name="Oval 71"/>
              <p:cNvSpPr>
                <a:spLocks noChangeAspect="1" noChangeArrowheads="1"/>
              </p:cNvSpPr>
              <p:nvPr/>
            </p:nvSpPr>
            <p:spPr bwMode="auto">
              <a:xfrm>
                <a:off x="2674" y="12034"/>
                <a:ext cx="78" cy="74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vert="wordArtVert" wrap="none" lIns="36000" tIns="21600" anchor="ctr" anchorCtr="1"/>
              <a:lstStyle/>
              <a:p>
                <a:pPr defTabSz="4175125" eaLnBrk="1" hangingPunct="1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pitchFamily="34" charset="0"/>
                  </a:rPr>
                  <a:t>+</a:t>
                </a:r>
              </a:p>
            </p:txBody>
          </p:sp>
          <p:sp>
            <p:nvSpPr>
              <p:cNvPr id="204872" name="Oval 72"/>
              <p:cNvSpPr>
                <a:spLocks noChangeAspect="1" noChangeArrowheads="1"/>
              </p:cNvSpPr>
              <p:nvPr/>
            </p:nvSpPr>
            <p:spPr bwMode="auto">
              <a:xfrm>
                <a:off x="2674" y="12155"/>
                <a:ext cx="78" cy="75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vert="wordArtVert" wrap="none" lIns="36000" tIns="21600" anchor="ctr" anchorCtr="1"/>
              <a:lstStyle/>
              <a:p>
                <a:pPr defTabSz="4175125" eaLnBrk="1" hangingPunct="1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pitchFamily="34" charset="0"/>
                  </a:rPr>
                  <a:t>+</a:t>
                </a:r>
              </a:p>
            </p:txBody>
          </p:sp>
          <p:sp>
            <p:nvSpPr>
              <p:cNvPr id="204873" name="Oval 73"/>
              <p:cNvSpPr>
                <a:spLocks noChangeAspect="1" noChangeArrowheads="1"/>
              </p:cNvSpPr>
              <p:nvPr/>
            </p:nvSpPr>
            <p:spPr bwMode="auto">
              <a:xfrm>
                <a:off x="2950" y="12353"/>
                <a:ext cx="78" cy="72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vert="wordArtVert" wrap="none" lIns="36000" tIns="21600" anchor="ctr" anchorCtr="1"/>
              <a:lstStyle/>
              <a:p>
                <a:pPr defTabSz="4175125" eaLnBrk="1" hangingPunct="1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pitchFamily="34" charset="0"/>
                  </a:rPr>
                  <a:t>+</a:t>
                </a:r>
              </a:p>
            </p:txBody>
          </p:sp>
          <p:sp>
            <p:nvSpPr>
              <p:cNvPr id="204874" name="Oval 74"/>
              <p:cNvSpPr>
                <a:spLocks noChangeAspect="1" noChangeArrowheads="1"/>
              </p:cNvSpPr>
              <p:nvPr/>
            </p:nvSpPr>
            <p:spPr bwMode="auto">
              <a:xfrm>
                <a:off x="3096" y="12308"/>
                <a:ext cx="78" cy="74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vert="wordArtVert" wrap="none" lIns="36000" tIns="21600" anchor="ctr" anchorCtr="1"/>
              <a:lstStyle/>
              <a:p>
                <a:pPr defTabSz="4175125" eaLnBrk="1" hangingPunct="1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pitchFamily="34" charset="0"/>
                  </a:rPr>
                  <a:t>+</a:t>
                </a:r>
              </a:p>
            </p:txBody>
          </p:sp>
          <p:sp>
            <p:nvSpPr>
              <p:cNvPr id="204875" name="Oval 75"/>
              <p:cNvSpPr>
                <a:spLocks noChangeAspect="1" noChangeArrowheads="1"/>
              </p:cNvSpPr>
              <p:nvPr/>
            </p:nvSpPr>
            <p:spPr bwMode="auto">
              <a:xfrm>
                <a:off x="3144" y="12034"/>
                <a:ext cx="78" cy="74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vert="wordArtVert" wrap="none" lIns="36000" tIns="21600" anchor="ctr" anchorCtr="1"/>
              <a:lstStyle/>
              <a:p>
                <a:pPr defTabSz="4175125" eaLnBrk="1" hangingPunct="1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pitchFamily="34" charset="0"/>
                  </a:rPr>
                  <a:t>+</a:t>
                </a:r>
              </a:p>
            </p:txBody>
          </p:sp>
          <p:sp>
            <p:nvSpPr>
              <p:cNvPr id="204876" name="Oval 76"/>
              <p:cNvSpPr>
                <a:spLocks noChangeAspect="1" noChangeArrowheads="1"/>
              </p:cNvSpPr>
              <p:nvPr/>
            </p:nvSpPr>
            <p:spPr bwMode="auto">
              <a:xfrm>
                <a:off x="3290" y="12096"/>
                <a:ext cx="78" cy="72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vert="wordArtVert" wrap="none" lIns="36000" tIns="21600" anchor="ctr" anchorCtr="1"/>
              <a:lstStyle/>
              <a:p>
                <a:pPr defTabSz="4175125" eaLnBrk="1" hangingPunct="1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pitchFamily="34" charset="0"/>
                  </a:rPr>
                  <a:t>+</a:t>
                </a:r>
              </a:p>
            </p:txBody>
          </p:sp>
          <p:sp>
            <p:nvSpPr>
              <p:cNvPr id="204877" name="Oval 77"/>
              <p:cNvSpPr>
                <a:spLocks noChangeAspect="1" noChangeArrowheads="1"/>
              </p:cNvSpPr>
              <p:nvPr/>
            </p:nvSpPr>
            <p:spPr bwMode="auto">
              <a:xfrm>
                <a:off x="3322" y="12217"/>
                <a:ext cx="76" cy="74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vert="wordArtVert" wrap="none" lIns="36000" tIns="21600" anchor="ctr" anchorCtr="1"/>
              <a:lstStyle/>
              <a:p>
                <a:pPr defTabSz="4175125" eaLnBrk="1" hangingPunct="1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pitchFamily="34" charset="0"/>
                  </a:rPr>
                  <a:t>+</a:t>
                </a:r>
              </a:p>
            </p:txBody>
          </p:sp>
          <p:sp>
            <p:nvSpPr>
              <p:cNvPr id="204878" name="Oval 78"/>
              <p:cNvSpPr>
                <a:spLocks noChangeAspect="1" noChangeArrowheads="1"/>
              </p:cNvSpPr>
              <p:nvPr/>
            </p:nvSpPr>
            <p:spPr bwMode="auto">
              <a:xfrm>
                <a:off x="3420" y="12490"/>
                <a:ext cx="78" cy="74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vert="wordArtVert" wrap="none" lIns="36000" tIns="21600" anchor="ctr" anchorCtr="1"/>
              <a:lstStyle/>
              <a:p>
                <a:pPr defTabSz="4175125" eaLnBrk="1" hangingPunct="1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pitchFamily="34" charset="0"/>
                  </a:rPr>
                  <a:t>+</a:t>
                </a:r>
              </a:p>
            </p:txBody>
          </p:sp>
          <p:sp>
            <p:nvSpPr>
              <p:cNvPr id="204879" name="Oval 79"/>
              <p:cNvSpPr>
                <a:spLocks noChangeAspect="1" noChangeArrowheads="1"/>
              </p:cNvSpPr>
              <p:nvPr/>
            </p:nvSpPr>
            <p:spPr bwMode="auto">
              <a:xfrm>
                <a:off x="3387" y="12399"/>
                <a:ext cx="76" cy="74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vert="wordArtVert" wrap="none" lIns="36000" tIns="21600" anchor="ctr" anchorCtr="1"/>
              <a:lstStyle/>
              <a:p>
                <a:pPr defTabSz="4175125" eaLnBrk="1" hangingPunct="1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pitchFamily="34" charset="0"/>
                  </a:rPr>
                  <a:t>+</a:t>
                </a:r>
              </a:p>
            </p:txBody>
          </p:sp>
          <p:sp>
            <p:nvSpPr>
              <p:cNvPr id="204880" name="Oval 80"/>
              <p:cNvSpPr>
                <a:spLocks noChangeAspect="1" noChangeArrowheads="1"/>
              </p:cNvSpPr>
              <p:nvPr/>
            </p:nvSpPr>
            <p:spPr bwMode="auto">
              <a:xfrm flipH="1">
                <a:off x="4149" y="12111"/>
                <a:ext cx="76" cy="72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vert="wordArtVert" wrap="none" lIns="36000" tIns="21600" anchor="ctr" anchorCtr="1"/>
              <a:lstStyle/>
              <a:p>
                <a:pPr defTabSz="4175125" eaLnBrk="1" hangingPunct="1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pitchFamily="34" charset="0"/>
                  </a:rPr>
                  <a:t>+</a:t>
                </a:r>
              </a:p>
            </p:txBody>
          </p:sp>
          <p:sp>
            <p:nvSpPr>
              <p:cNvPr id="204881" name="Oval 81"/>
              <p:cNvSpPr>
                <a:spLocks noChangeAspect="1" noChangeArrowheads="1"/>
              </p:cNvSpPr>
              <p:nvPr/>
            </p:nvSpPr>
            <p:spPr bwMode="auto">
              <a:xfrm flipH="1">
                <a:off x="4197" y="12203"/>
                <a:ext cx="78" cy="72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vert="wordArtVert" wrap="none" lIns="36000" tIns="21600" anchor="ctr" anchorCtr="1"/>
              <a:lstStyle/>
              <a:p>
                <a:pPr defTabSz="4175125" eaLnBrk="1" hangingPunct="1">
                  <a:defRPr/>
                </a:pPr>
                <a:r>
                  <a:rPr lang="en-GB" sz="1200" dirty="0">
                    <a:solidFill>
                      <a:schemeClr val="bg1"/>
                    </a:solidFill>
                    <a:latin typeface="Arial" pitchFamily="34" charset="0"/>
                  </a:rPr>
                  <a:t>+</a:t>
                </a:r>
              </a:p>
            </p:txBody>
          </p:sp>
          <p:sp>
            <p:nvSpPr>
              <p:cNvPr id="204882" name="Oval 82"/>
              <p:cNvSpPr>
                <a:spLocks noChangeAspect="1" noChangeArrowheads="1"/>
              </p:cNvSpPr>
              <p:nvPr/>
            </p:nvSpPr>
            <p:spPr bwMode="auto">
              <a:xfrm flipH="1">
                <a:off x="3921" y="12187"/>
                <a:ext cx="78" cy="72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vert="wordArtVert" wrap="none" lIns="36000" tIns="21600" anchor="ctr" anchorCtr="1"/>
              <a:lstStyle/>
              <a:p>
                <a:pPr defTabSz="4175125" eaLnBrk="1" hangingPunct="1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pitchFamily="34" charset="0"/>
                  </a:rPr>
                  <a:t>+</a:t>
                </a:r>
              </a:p>
            </p:txBody>
          </p:sp>
          <p:sp>
            <p:nvSpPr>
              <p:cNvPr id="204883" name="Oval 83"/>
              <p:cNvSpPr>
                <a:spLocks noChangeAspect="1" noChangeArrowheads="1"/>
              </p:cNvSpPr>
              <p:nvPr/>
            </p:nvSpPr>
            <p:spPr bwMode="auto">
              <a:xfrm flipH="1">
                <a:off x="3840" y="11959"/>
                <a:ext cx="78" cy="74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vert="wordArtVert" wrap="none" lIns="36000" tIns="21600" anchor="ctr" anchorCtr="1"/>
              <a:lstStyle/>
              <a:p>
                <a:pPr defTabSz="4175125" eaLnBrk="1" hangingPunct="1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pitchFamily="34" charset="0"/>
                  </a:rPr>
                  <a:t>+</a:t>
                </a:r>
              </a:p>
            </p:txBody>
          </p:sp>
          <p:sp>
            <p:nvSpPr>
              <p:cNvPr id="204884" name="Oval 84"/>
              <p:cNvSpPr>
                <a:spLocks noChangeAspect="1" noChangeArrowheads="1"/>
              </p:cNvSpPr>
              <p:nvPr/>
            </p:nvSpPr>
            <p:spPr bwMode="auto">
              <a:xfrm flipH="1">
                <a:off x="3825" y="12080"/>
                <a:ext cx="76" cy="74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vert="wordArtVert" wrap="none" lIns="36000" tIns="21600" anchor="ctr" anchorCtr="1"/>
              <a:lstStyle/>
              <a:p>
                <a:pPr defTabSz="4175125" eaLnBrk="1" hangingPunct="1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pitchFamily="34" charset="0"/>
                  </a:rPr>
                  <a:t>+</a:t>
                </a:r>
              </a:p>
            </p:txBody>
          </p:sp>
          <p:sp>
            <p:nvSpPr>
              <p:cNvPr id="204885" name="Oval 85"/>
              <p:cNvSpPr>
                <a:spLocks noChangeAspect="1" noChangeArrowheads="1"/>
              </p:cNvSpPr>
              <p:nvPr/>
            </p:nvSpPr>
            <p:spPr bwMode="auto">
              <a:xfrm flipH="1">
                <a:off x="3727" y="12004"/>
                <a:ext cx="78" cy="72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vert="wordArtVert" wrap="none" lIns="36000" tIns="21600" anchor="ctr" anchorCtr="1"/>
              <a:lstStyle/>
              <a:p>
                <a:pPr defTabSz="4175125" eaLnBrk="1" hangingPunct="1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pitchFamily="34" charset="0"/>
                  </a:rPr>
                  <a:t>+</a:t>
                </a:r>
              </a:p>
            </p:txBody>
          </p:sp>
          <p:sp>
            <p:nvSpPr>
              <p:cNvPr id="204886" name="Oval 86"/>
              <p:cNvSpPr>
                <a:spLocks noChangeAspect="1" noChangeArrowheads="1"/>
              </p:cNvSpPr>
              <p:nvPr/>
            </p:nvSpPr>
            <p:spPr bwMode="auto">
              <a:xfrm flipH="1">
                <a:off x="3646" y="12203"/>
                <a:ext cx="76" cy="72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vert="wordArtVert" wrap="none" lIns="36000" tIns="21600" anchor="ctr" anchorCtr="1"/>
              <a:lstStyle/>
              <a:p>
                <a:pPr defTabSz="4175125" eaLnBrk="1" hangingPunct="1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pitchFamily="34" charset="0"/>
                  </a:rPr>
                  <a:t>+</a:t>
                </a:r>
              </a:p>
            </p:txBody>
          </p:sp>
          <p:sp>
            <p:nvSpPr>
              <p:cNvPr id="204887" name="Oval 87"/>
              <p:cNvSpPr>
                <a:spLocks noChangeAspect="1" noChangeArrowheads="1"/>
              </p:cNvSpPr>
              <p:nvPr/>
            </p:nvSpPr>
            <p:spPr bwMode="auto">
              <a:xfrm flipH="1">
                <a:off x="3566" y="11867"/>
                <a:ext cx="76" cy="72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vert="wordArtVert" wrap="none" lIns="36000" tIns="21600" anchor="ctr" anchorCtr="1"/>
              <a:lstStyle/>
              <a:p>
                <a:pPr defTabSz="4175125" eaLnBrk="1" hangingPunct="1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pitchFamily="34" charset="0"/>
                  </a:rPr>
                  <a:t>+</a:t>
                </a:r>
              </a:p>
            </p:txBody>
          </p:sp>
          <p:sp>
            <p:nvSpPr>
              <p:cNvPr id="204888" name="Oval 88"/>
              <p:cNvSpPr>
                <a:spLocks noChangeAspect="1" noChangeArrowheads="1"/>
              </p:cNvSpPr>
              <p:nvPr/>
            </p:nvSpPr>
            <p:spPr bwMode="auto">
              <a:xfrm flipH="1">
                <a:off x="3403" y="11822"/>
                <a:ext cx="78" cy="74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vert="wordArtVert" wrap="none" lIns="36000" tIns="21600" anchor="ctr" anchorCtr="1"/>
              <a:lstStyle/>
              <a:p>
                <a:pPr defTabSz="4175125" eaLnBrk="1" hangingPunct="1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pitchFamily="34" charset="0"/>
                  </a:rPr>
                  <a:t>+</a:t>
                </a:r>
              </a:p>
            </p:txBody>
          </p:sp>
          <p:sp>
            <p:nvSpPr>
              <p:cNvPr id="204889" name="Oval 89"/>
              <p:cNvSpPr>
                <a:spLocks noChangeAspect="1" noChangeArrowheads="1"/>
              </p:cNvSpPr>
              <p:nvPr/>
            </p:nvSpPr>
            <p:spPr bwMode="auto">
              <a:xfrm flipH="1">
                <a:off x="3516" y="12445"/>
                <a:ext cx="78" cy="72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vert="wordArtVert" wrap="none" lIns="36000" tIns="21600" anchor="ctr" anchorCtr="1"/>
              <a:lstStyle/>
              <a:p>
                <a:pPr defTabSz="4175125" eaLnBrk="1" hangingPunct="1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pitchFamily="34" charset="0"/>
                  </a:rPr>
                  <a:t>+</a:t>
                </a:r>
              </a:p>
            </p:txBody>
          </p:sp>
          <p:sp>
            <p:nvSpPr>
              <p:cNvPr id="204890" name="Oval 90"/>
              <p:cNvSpPr>
                <a:spLocks noChangeAspect="1" noChangeArrowheads="1"/>
              </p:cNvSpPr>
              <p:nvPr/>
            </p:nvSpPr>
            <p:spPr bwMode="auto">
              <a:xfrm flipH="1">
                <a:off x="4262" y="12096"/>
                <a:ext cx="78" cy="72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vert="wordArtVert" wrap="none" lIns="36000" tIns="21600" anchor="ctr" anchorCtr="1"/>
              <a:lstStyle/>
              <a:p>
                <a:pPr defTabSz="4175125" eaLnBrk="1" hangingPunct="1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pitchFamily="34" charset="0"/>
                  </a:rPr>
                  <a:t>+</a:t>
                </a:r>
              </a:p>
            </p:txBody>
          </p:sp>
          <p:sp>
            <p:nvSpPr>
              <p:cNvPr id="204891" name="Oval 91"/>
              <p:cNvSpPr>
                <a:spLocks noChangeAspect="1" noChangeArrowheads="1"/>
              </p:cNvSpPr>
              <p:nvPr/>
            </p:nvSpPr>
            <p:spPr bwMode="auto">
              <a:xfrm flipH="1">
                <a:off x="3953" y="12004"/>
                <a:ext cx="78" cy="72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vert="wordArtVert" wrap="none" lIns="36000" tIns="21600" anchor="ctr" anchorCtr="1"/>
              <a:lstStyle/>
              <a:p>
                <a:pPr defTabSz="4175125" eaLnBrk="1" hangingPunct="1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pitchFamily="34" charset="0"/>
                  </a:rPr>
                  <a:t>+</a:t>
                </a:r>
              </a:p>
            </p:txBody>
          </p:sp>
          <p:sp>
            <p:nvSpPr>
              <p:cNvPr id="204892" name="Oval 92"/>
              <p:cNvSpPr>
                <a:spLocks noChangeAspect="1" noChangeArrowheads="1"/>
              </p:cNvSpPr>
              <p:nvPr/>
            </p:nvSpPr>
            <p:spPr bwMode="auto">
              <a:xfrm flipH="1">
                <a:off x="3890" y="12278"/>
                <a:ext cx="76" cy="72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vert="wordArtVert" wrap="none" lIns="36000" tIns="21600" anchor="ctr" anchorCtr="1"/>
              <a:lstStyle/>
              <a:p>
                <a:pPr defTabSz="4175125" eaLnBrk="1" hangingPunct="1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pitchFamily="34" charset="0"/>
                  </a:rPr>
                  <a:t>+</a:t>
                </a:r>
              </a:p>
            </p:txBody>
          </p:sp>
          <p:sp>
            <p:nvSpPr>
              <p:cNvPr id="204893" name="Oval 93"/>
              <p:cNvSpPr>
                <a:spLocks noChangeAspect="1" noChangeArrowheads="1"/>
              </p:cNvSpPr>
              <p:nvPr/>
            </p:nvSpPr>
            <p:spPr bwMode="auto">
              <a:xfrm flipH="1">
                <a:off x="4018" y="12262"/>
                <a:ext cx="78" cy="72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vert="wordArtVert" wrap="none" lIns="36000" tIns="21600" anchor="ctr" anchorCtr="1"/>
              <a:lstStyle/>
              <a:p>
                <a:pPr defTabSz="4175125" eaLnBrk="1" hangingPunct="1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pitchFamily="34" charset="0"/>
                  </a:rPr>
                  <a:t>+</a:t>
                </a:r>
              </a:p>
            </p:txBody>
          </p:sp>
          <p:sp>
            <p:nvSpPr>
              <p:cNvPr id="204894" name="Oval 94"/>
              <p:cNvSpPr>
                <a:spLocks noChangeAspect="1" noChangeArrowheads="1"/>
              </p:cNvSpPr>
              <p:nvPr/>
            </p:nvSpPr>
            <p:spPr bwMode="auto">
              <a:xfrm flipH="1">
                <a:off x="3727" y="11913"/>
                <a:ext cx="78" cy="74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vert="wordArtVert" wrap="none" lIns="36000" tIns="21600" anchor="ctr" anchorCtr="1"/>
              <a:lstStyle/>
              <a:p>
                <a:pPr defTabSz="4175125" eaLnBrk="1" hangingPunct="1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pitchFamily="34" charset="0"/>
                  </a:rPr>
                  <a:t>+</a:t>
                </a:r>
              </a:p>
            </p:txBody>
          </p:sp>
          <p:sp>
            <p:nvSpPr>
              <p:cNvPr id="204895" name="Oval 95"/>
              <p:cNvSpPr>
                <a:spLocks noChangeAspect="1" noChangeArrowheads="1"/>
              </p:cNvSpPr>
              <p:nvPr/>
            </p:nvSpPr>
            <p:spPr bwMode="auto">
              <a:xfrm flipH="1">
                <a:off x="3694" y="12111"/>
                <a:ext cx="78" cy="72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vert="wordArtVert" wrap="none" lIns="36000" tIns="21600" anchor="ctr" anchorCtr="1"/>
              <a:lstStyle/>
              <a:p>
                <a:pPr defTabSz="4175125" eaLnBrk="1" hangingPunct="1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pitchFamily="34" charset="0"/>
                  </a:rPr>
                  <a:t>+</a:t>
                </a:r>
              </a:p>
            </p:txBody>
          </p:sp>
          <p:sp>
            <p:nvSpPr>
              <p:cNvPr id="204896" name="Oval 96"/>
              <p:cNvSpPr>
                <a:spLocks noChangeAspect="1" noChangeArrowheads="1"/>
              </p:cNvSpPr>
              <p:nvPr/>
            </p:nvSpPr>
            <p:spPr bwMode="auto">
              <a:xfrm flipH="1">
                <a:off x="3631" y="11945"/>
                <a:ext cx="76" cy="72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vert="wordArtVert" wrap="none" lIns="36000" tIns="21600" anchor="ctr" anchorCtr="1"/>
              <a:lstStyle/>
              <a:p>
                <a:pPr defTabSz="4175125" eaLnBrk="1" hangingPunct="1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pitchFamily="34" charset="0"/>
                  </a:rPr>
                  <a:t>+</a:t>
                </a:r>
              </a:p>
            </p:txBody>
          </p:sp>
          <p:sp>
            <p:nvSpPr>
              <p:cNvPr id="204897" name="Oval 97"/>
              <p:cNvSpPr>
                <a:spLocks noChangeAspect="1" noChangeArrowheads="1"/>
              </p:cNvSpPr>
              <p:nvPr/>
            </p:nvSpPr>
            <p:spPr bwMode="auto">
              <a:xfrm flipH="1">
                <a:off x="3485" y="11959"/>
                <a:ext cx="76" cy="74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vert="wordArtVert" wrap="none" lIns="36000" tIns="21600" anchor="ctr" anchorCtr="1"/>
              <a:lstStyle/>
              <a:p>
                <a:pPr defTabSz="4175125" eaLnBrk="1" hangingPunct="1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pitchFamily="34" charset="0"/>
                  </a:rPr>
                  <a:t>+</a:t>
                </a:r>
              </a:p>
            </p:txBody>
          </p:sp>
          <p:sp>
            <p:nvSpPr>
              <p:cNvPr id="204898" name="Oval 98"/>
              <p:cNvSpPr>
                <a:spLocks noChangeAspect="1" noChangeArrowheads="1"/>
              </p:cNvSpPr>
              <p:nvPr/>
            </p:nvSpPr>
            <p:spPr bwMode="auto">
              <a:xfrm flipH="1">
                <a:off x="3485" y="12339"/>
                <a:ext cx="76" cy="72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vert="wordArtVert" wrap="none" lIns="36000" tIns="21600" anchor="ctr" anchorCtr="1"/>
              <a:lstStyle/>
              <a:p>
                <a:pPr defTabSz="4175125" eaLnBrk="1" hangingPunct="1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pitchFamily="34" charset="0"/>
                  </a:rPr>
                  <a:t>+</a:t>
                </a:r>
              </a:p>
            </p:txBody>
          </p:sp>
          <p:sp>
            <p:nvSpPr>
              <p:cNvPr id="204899" name="Oval 99"/>
              <p:cNvSpPr>
                <a:spLocks noChangeAspect="1" noChangeArrowheads="1"/>
              </p:cNvSpPr>
              <p:nvPr/>
            </p:nvSpPr>
            <p:spPr bwMode="auto">
              <a:xfrm flipH="1">
                <a:off x="3355" y="12324"/>
                <a:ext cx="78" cy="74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vert="wordArtVert" wrap="none" lIns="36000" tIns="21600" anchor="ctr" anchorCtr="1"/>
              <a:lstStyle/>
              <a:p>
                <a:pPr defTabSz="4175125" eaLnBrk="1" hangingPunct="1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pitchFamily="34" charset="0"/>
                  </a:rPr>
                  <a:t>+</a:t>
                </a:r>
              </a:p>
            </p:txBody>
          </p:sp>
          <p:sp>
            <p:nvSpPr>
              <p:cNvPr id="204900" name="Oval 100"/>
              <p:cNvSpPr>
                <a:spLocks noChangeAspect="1" noChangeArrowheads="1"/>
              </p:cNvSpPr>
              <p:nvPr/>
            </p:nvSpPr>
            <p:spPr bwMode="auto">
              <a:xfrm flipH="1">
                <a:off x="4310" y="12173"/>
                <a:ext cx="78" cy="72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vert="wordArtVert" wrap="none" lIns="36000" tIns="21600" anchor="ctr" anchorCtr="1"/>
              <a:lstStyle/>
              <a:p>
                <a:pPr defTabSz="4175125" eaLnBrk="1" hangingPunct="1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pitchFamily="34" charset="0"/>
                  </a:rPr>
                  <a:t>+</a:t>
                </a:r>
              </a:p>
            </p:txBody>
          </p:sp>
          <p:sp>
            <p:nvSpPr>
              <p:cNvPr id="204901" name="Oval 101"/>
              <p:cNvSpPr>
                <a:spLocks noChangeAspect="1" noChangeArrowheads="1"/>
              </p:cNvSpPr>
              <p:nvPr/>
            </p:nvSpPr>
            <p:spPr bwMode="auto">
              <a:xfrm flipH="1">
                <a:off x="4506" y="12139"/>
                <a:ext cx="78" cy="74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vert="wordArtVert" wrap="none" lIns="36000" tIns="21600" anchor="ctr" anchorCtr="1"/>
              <a:lstStyle/>
              <a:p>
                <a:pPr defTabSz="4175125" eaLnBrk="1" hangingPunct="1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pitchFamily="34" charset="0"/>
                  </a:rPr>
                  <a:t>+</a:t>
                </a:r>
              </a:p>
            </p:txBody>
          </p:sp>
          <p:sp>
            <p:nvSpPr>
              <p:cNvPr id="204902" name="Oval 102"/>
              <p:cNvSpPr>
                <a:spLocks noChangeAspect="1" noChangeArrowheads="1"/>
              </p:cNvSpPr>
              <p:nvPr/>
            </p:nvSpPr>
            <p:spPr bwMode="auto">
              <a:xfrm flipH="1">
                <a:off x="3953" y="12096"/>
                <a:ext cx="78" cy="72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vert="wordArtVert" wrap="none" lIns="36000" tIns="21600" anchor="ctr" anchorCtr="1"/>
              <a:lstStyle/>
              <a:p>
                <a:pPr defTabSz="4175125" eaLnBrk="1" hangingPunct="1">
                  <a:defRPr/>
                </a:pPr>
                <a:r>
                  <a:rPr lang="en-GB" sz="1200" dirty="0">
                    <a:solidFill>
                      <a:schemeClr val="bg1"/>
                    </a:solidFill>
                    <a:latin typeface="Arial" pitchFamily="34" charset="0"/>
                  </a:rPr>
                  <a:t>+</a:t>
                </a:r>
              </a:p>
            </p:txBody>
          </p:sp>
          <p:sp>
            <p:nvSpPr>
              <p:cNvPr id="204903" name="Oval 103"/>
              <p:cNvSpPr>
                <a:spLocks noChangeAspect="1" noChangeArrowheads="1"/>
              </p:cNvSpPr>
              <p:nvPr/>
            </p:nvSpPr>
            <p:spPr bwMode="auto">
              <a:xfrm flipH="1">
                <a:off x="3791" y="12187"/>
                <a:ext cx="79" cy="72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vert="wordArtVert" wrap="none" lIns="36000" tIns="21600" anchor="ctr" anchorCtr="1"/>
              <a:lstStyle/>
              <a:p>
                <a:pPr defTabSz="4175125" eaLnBrk="1" hangingPunct="1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pitchFamily="34" charset="0"/>
                  </a:rPr>
                  <a:t>+</a:t>
                </a:r>
              </a:p>
            </p:txBody>
          </p:sp>
          <p:sp>
            <p:nvSpPr>
              <p:cNvPr id="204904" name="Oval 104"/>
              <p:cNvSpPr>
                <a:spLocks noChangeAspect="1" noChangeArrowheads="1"/>
              </p:cNvSpPr>
              <p:nvPr/>
            </p:nvSpPr>
            <p:spPr bwMode="auto">
              <a:xfrm flipH="1">
                <a:off x="3744" y="12262"/>
                <a:ext cx="76" cy="72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vert="wordArtVert" wrap="none" lIns="36000" tIns="21600" anchor="ctr" anchorCtr="1"/>
              <a:lstStyle/>
              <a:p>
                <a:pPr defTabSz="4175125" eaLnBrk="1" hangingPunct="1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pitchFamily="34" charset="0"/>
                  </a:rPr>
                  <a:t>+</a:t>
                </a:r>
              </a:p>
            </p:txBody>
          </p:sp>
          <p:sp>
            <p:nvSpPr>
              <p:cNvPr id="204905" name="Oval 105"/>
              <p:cNvSpPr>
                <a:spLocks noChangeAspect="1" noChangeArrowheads="1"/>
              </p:cNvSpPr>
              <p:nvPr/>
            </p:nvSpPr>
            <p:spPr bwMode="auto">
              <a:xfrm flipH="1">
                <a:off x="3646" y="12399"/>
                <a:ext cx="76" cy="74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vert="wordArtVert" wrap="none" lIns="36000" tIns="21600" anchor="ctr" anchorCtr="1"/>
              <a:lstStyle/>
              <a:p>
                <a:pPr defTabSz="4175125" eaLnBrk="1" hangingPunct="1">
                  <a:defRPr/>
                </a:pPr>
                <a:r>
                  <a:rPr lang="en-GB" sz="1200" dirty="0">
                    <a:solidFill>
                      <a:schemeClr val="bg1"/>
                    </a:solidFill>
                    <a:latin typeface="Arial" pitchFamily="34" charset="0"/>
                  </a:rPr>
                  <a:t>+</a:t>
                </a:r>
              </a:p>
            </p:txBody>
          </p:sp>
          <p:sp>
            <p:nvSpPr>
              <p:cNvPr id="204906" name="Oval 106"/>
              <p:cNvSpPr>
                <a:spLocks noChangeAspect="1" noChangeArrowheads="1"/>
              </p:cNvSpPr>
              <p:nvPr/>
            </p:nvSpPr>
            <p:spPr bwMode="auto">
              <a:xfrm flipH="1">
                <a:off x="3532" y="12141"/>
                <a:ext cx="79" cy="74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vert="wordArtVert" wrap="none" lIns="36000" tIns="21600" anchor="ctr" anchorCtr="1"/>
              <a:lstStyle/>
              <a:p>
                <a:pPr defTabSz="4175125" eaLnBrk="1" hangingPunct="1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pitchFamily="34" charset="0"/>
                  </a:rPr>
                  <a:t>+</a:t>
                </a:r>
              </a:p>
            </p:txBody>
          </p:sp>
          <p:sp>
            <p:nvSpPr>
              <p:cNvPr id="204907" name="Oval 107"/>
              <p:cNvSpPr>
                <a:spLocks noChangeAspect="1" noChangeArrowheads="1"/>
              </p:cNvSpPr>
              <p:nvPr/>
            </p:nvSpPr>
            <p:spPr bwMode="auto">
              <a:xfrm flipH="1">
                <a:off x="3516" y="12246"/>
                <a:ext cx="78" cy="75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vert="wordArtVert" wrap="none" lIns="36000" tIns="21600" anchor="ctr" anchorCtr="1"/>
              <a:lstStyle/>
              <a:p>
                <a:pPr defTabSz="4175125" eaLnBrk="1" hangingPunct="1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pitchFamily="34" charset="0"/>
                  </a:rPr>
                  <a:t>+</a:t>
                </a:r>
              </a:p>
            </p:txBody>
          </p:sp>
          <p:sp>
            <p:nvSpPr>
              <p:cNvPr id="204908" name="Oval 108"/>
              <p:cNvSpPr>
                <a:spLocks noChangeAspect="1" noChangeArrowheads="1"/>
              </p:cNvSpPr>
              <p:nvPr/>
            </p:nvSpPr>
            <p:spPr bwMode="auto">
              <a:xfrm flipH="1">
                <a:off x="3338" y="11989"/>
                <a:ext cx="78" cy="74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vert="wordArtVert" wrap="none" lIns="36000" tIns="21600" anchor="ctr" anchorCtr="1"/>
              <a:lstStyle/>
              <a:p>
                <a:pPr defTabSz="4175125" eaLnBrk="1" hangingPunct="1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pitchFamily="34" charset="0"/>
                  </a:rPr>
                  <a:t>+</a:t>
                </a:r>
              </a:p>
            </p:txBody>
          </p:sp>
          <p:sp>
            <p:nvSpPr>
              <p:cNvPr id="204909" name="Oval 109"/>
              <p:cNvSpPr>
                <a:spLocks noChangeAspect="1" noChangeArrowheads="1"/>
              </p:cNvSpPr>
              <p:nvPr/>
            </p:nvSpPr>
            <p:spPr bwMode="auto">
              <a:xfrm flipH="1">
                <a:off x="4390" y="12125"/>
                <a:ext cx="78" cy="75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vert="wordArtVert" wrap="none" lIns="36000" tIns="21600" anchor="ctr" anchorCtr="1"/>
              <a:lstStyle/>
              <a:p>
                <a:pPr defTabSz="4175125" eaLnBrk="1" hangingPunct="1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pitchFamily="34" charset="0"/>
                  </a:rPr>
                  <a:t>+</a:t>
                </a:r>
              </a:p>
            </p:txBody>
          </p:sp>
          <p:sp>
            <p:nvSpPr>
              <p:cNvPr id="204910" name="Oval 110"/>
              <p:cNvSpPr>
                <a:spLocks noChangeAspect="1" noChangeArrowheads="1"/>
              </p:cNvSpPr>
              <p:nvPr/>
            </p:nvSpPr>
            <p:spPr bwMode="auto">
              <a:xfrm flipH="1">
                <a:off x="4051" y="12034"/>
                <a:ext cx="78" cy="74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vert="wordArtVert" wrap="none" lIns="36000" tIns="21600" anchor="ctr" anchorCtr="1"/>
              <a:lstStyle/>
              <a:p>
                <a:pPr defTabSz="4175125" eaLnBrk="1" hangingPunct="1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pitchFamily="34" charset="0"/>
                  </a:rPr>
                  <a:t>+</a:t>
                </a:r>
              </a:p>
            </p:txBody>
          </p:sp>
          <p:sp>
            <p:nvSpPr>
              <p:cNvPr id="204911" name="Oval 111"/>
              <p:cNvSpPr>
                <a:spLocks noChangeAspect="1" noChangeArrowheads="1"/>
              </p:cNvSpPr>
              <p:nvPr/>
            </p:nvSpPr>
            <p:spPr bwMode="auto">
              <a:xfrm flipH="1">
                <a:off x="4051" y="12155"/>
                <a:ext cx="78" cy="75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vert="wordArtVert" wrap="none" lIns="36000" tIns="21600" anchor="ctr" anchorCtr="1"/>
              <a:lstStyle/>
              <a:p>
                <a:pPr defTabSz="4175125" eaLnBrk="1" hangingPunct="1">
                  <a:defRPr/>
                </a:pPr>
                <a:r>
                  <a:rPr lang="en-GB" sz="1200" dirty="0">
                    <a:solidFill>
                      <a:schemeClr val="bg1"/>
                    </a:solidFill>
                    <a:latin typeface="Arial" pitchFamily="34" charset="0"/>
                  </a:rPr>
                  <a:t>+</a:t>
                </a:r>
              </a:p>
            </p:txBody>
          </p:sp>
          <p:sp>
            <p:nvSpPr>
              <p:cNvPr id="204912" name="Oval 112"/>
              <p:cNvSpPr>
                <a:spLocks noChangeAspect="1" noChangeArrowheads="1"/>
              </p:cNvSpPr>
              <p:nvPr/>
            </p:nvSpPr>
            <p:spPr bwMode="auto">
              <a:xfrm flipH="1">
                <a:off x="3775" y="12353"/>
                <a:ext cx="78" cy="72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vert="wordArtVert" wrap="none" lIns="36000" tIns="21600" anchor="ctr" anchorCtr="1"/>
              <a:lstStyle/>
              <a:p>
                <a:pPr defTabSz="4175125" eaLnBrk="1" hangingPunct="1">
                  <a:defRPr/>
                </a:pPr>
                <a:r>
                  <a:rPr lang="en-GB" sz="1200" dirty="0">
                    <a:solidFill>
                      <a:schemeClr val="bg1"/>
                    </a:solidFill>
                    <a:latin typeface="Arial" pitchFamily="34" charset="0"/>
                  </a:rPr>
                  <a:t>+</a:t>
                </a:r>
              </a:p>
            </p:txBody>
          </p:sp>
          <p:sp>
            <p:nvSpPr>
              <p:cNvPr id="204913" name="Oval 113"/>
              <p:cNvSpPr>
                <a:spLocks noChangeAspect="1" noChangeArrowheads="1"/>
              </p:cNvSpPr>
              <p:nvPr/>
            </p:nvSpPr>
            <p:spPr bwMode="auto">
              <a:xfrm flipH="1">
                <a:off x="3631" y="12308"/>
                <a:ext cx="76" cy="74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vert="wordArtVert" wrap="none" lIns="36000" tIns="21600" anchor="ctr" anchorCtr="1"/>
              <a:lstStyle/>
              <a:p>
                <a:pPr defTabSz="4175125" eaLnBrk="1" hangingPunct="1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pitchFamily="34" charset="0"/>
                  </a:rPr>
                  <a:t>+</a:t>
                </a:r>
              </a:p>
            </p:txBody>
          </p:sp>
          <p:sp>
            <p:nvSpPr>
              <p:cNvPr id="204914" name="Oval 114"/>
              <p:cNvSpPr>
                <a:spLocks noChangeAspect="1" noChangeArrowheads="1"/>
              </p:cNvSpPr>
              <p:nvPr/>
            </p:nvSpPr>
            <p:spPr bwMode="auto">
              <a:xfrm flipH="1">
                <a:off x="3581" y="12034"/>
                <a:ext cx="78" cy="74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vert="wordArtVert" wrap="none" lIns="36000" tIns="21600" anchor="ctr" anchorCtr="1"/>
              <a:lstStyle/>
              <a:p>
                <a:pPr defTabSz="4175125" eaLnBrk="1" hangingPunct="1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pitchFamily="34" charset="0"/>
                  </a:rPr>
                  <a:t>+</a:t>
                </a:r>
              </a:p>
            </p:txBody>
          </p:sp>
          <p:sp>
            <p:nvSpPr>
              <p:cNvPr id="204915" name="Oval 115"/>
              <p:cNvSpPr>
                <a:spLocks noChangeAspect="1" noChangeArrowheads="1"/>
              </p:cNvSpPr>
              <p:nvPr/>
            </p:nvSpPr>
            <p:spPr bwMode="auto">
              <a:xfrm flipH="1">
                <a:off x="3403" y="12125"/>
                <a:ext cx="78" cy="75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vert="wordArtVert" wrap="none" lIns="36000" tIns="21600" anchor="ctr" anchorCtr="1"/>
              <a:lstStyle/>
              <a:p>
                <a:pPr defTabSz="4175125" eaLnBrk="1" hangingPunct="1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pitchFamily="34" charset="0"/>
                  </a:rPr>
                  <a:t>+</a:t>
                </a:r>
              </a:p>
            </p:txBody>
          </p:sp>
          <p:sp>
            <p:nvSpPr>
              <p:cNvPr id="204916" name="Oval 116"/>
              <p:cNvSpPr>
                <a:spLocks noChangeAspect="1" noChangeArrowheads="1"/>
              </p:cNvSpPr>
              <p:nvPr/>
            </p:nvSpPr>
            <p:spPr bwMode="auto">
              <a:xfrm flipH="1">
                <a:off x="3403" y="12246"/>
                <a:ext cx="78" cy="75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vert="wordArtVert" wrap="none" lIns="36000" tIns="21600" anchor="ctr" anchorCtr="1"/>
              <a:lstStyle/>
              <a:p>
                <a:pPr defTabSz="4175125" eaLnBrk="1" hangingPunct="1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pitchFamily="34" charset="0"/>
                  </a:rPr>
                  <a:t>+</a:t>
                </a:r>
              </a:p>
            </p:txBody>
          </p:sp>
          <p:sp>
            <p:nvSpPr>
              <p:cNvPr id="204917" name="Oval 117"/>
              <p:cNvSpPr>
                <a:spLocks noChangeAspect="1" noChangeArrowheads="1"/>
              </p:cNvSpPr>
              <p:nvPr/>
            </p:nvSpPr>
            <p:spPr bwMode="auto">
              <a:xfrm flipH="1">
                <a:off x="3307" y="12460"/>
                <a:ext cx="76" cy="74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vert="wordArtVert" wrap="none" lIns="36000" tIns="21600" anchor="ctr" anchorCtr="1"/>
              <a:lstStyle/>
              <a:p>
                <a:pPr defTabSz="4175125" eaLnBrk="1" hangingPunct="1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pitchFamily="34" charset="0"/>
                  </a:rPr>
                  <a:t>+</a:t>
                </a:r>
              </a:p>
            </p:txBody>
          </p:sp>
        </p:grpSp>
        <p:grpSp>
          <p:nvGrpSpPr>
            <p:cNvPr id="32866" name="Group 118"/>
            <p:cNvGrpSpPr>
              <a:grpSpLocks/>
            </p:cNvGrpSpPr>
            <p:nvPr/>
          </p:nvGrpSpPr>
          <p:grpSpPr bwMode="auto">
            <a:xfrm>
              <a:off x="1722" y="11818"/>
              <a:ext cx="1200" cy="720"/>
              <a:chOff x="138" y="6320"/>
              <a:chExt cx="1200" cy="720"/>
            </a:xfrm>
          </p:grpSpPr>
          <p:grpSp>
            <p:nvGrpSpPr>
              <p:cNvPr id="32867" name="Group 119"/>
              <p:cNvGrpSpPr>
                <a:grpSpLocks/>
              </p:cNvGrpSpPr>
              <p:nvPr/>
            </p:nvGrpSpPr>
            <p:grpSpPr bwMode="auto">
              <a:xfrm>
                <a:off x="138" y="6320"/>
                <a:ext cx="1200" cy="192"/>
                <a:chOff x="138" y="6320"/>
                <a:chExt cx="1200" cy="192"/>
              </a:xfrm>
            </p:grpSpPr>
            <p:sp>
              <p:nvSpPr>
                <p:cNvPr id="32872" name="Line 120"/>
                <p:cNvSpPr>
                  <a:spLocks noChangeShapeType="1"/>
                </p:cNvSpPr>
                <p:nvPr/>
              </p:nvSpPr>
              <p:spPr bwMode="auto">
                <a:xfrm flipH="1">
                  <a:off x="810" y="6320"/>
                  <a:ext cx="528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vert="wordArtVert" lIns="36000" tIns="21600" anchor="ctr" anchorCtr="1"/>
                <a:lstStyle/>
                <a:p>
                  <a:endParaRPr lang="en-US"/>
                </a:p>
              </p:txBody>
            </p:sp>
            <p:sp>
              <p:nvSpPr>
                <p:cNvPr id="32873" name="Line 121"/>
                <p:cNvSpPr>
                  <a:spLocks noChangeShapeType="1"/>
                </p:cNvSpPr>
                <p:nvPr/>
              </p:nvSpPr>
              <p:spPr bwMode="auto">
                <a:xfrm flipH="1">
                  <a:off x="474" y="6416"/>
                  <a:ext cx="624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vert="wordArtVert" lIns="36000" tIns="21600" anchor="ctr" anchorCtr="1"/>
                <a:lstStyle/>
                <a:p>
                  <a:endParaRPr lang="en-US"/>
                </a:p>
              </p:txBody>
            </p:sp>
            <p:sp>
              <p:nvSpPr>
                <p:cNvPr id="32874" name="Line 122"/>
                <p:cNvSpPr>
                  <a:spLocks noChangeShapeType="1"/>
                </p:cNvSpPr>
                <p:nvPr/>
              </p:nvSpPr>
              <p:spPr bwMode="auto">
                <a:xfrm flipH="1">
                  <a:off x="138" y="6512"/>
                  <a:ext cx="588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vert="wordArtVert" lIns="36000" tIns="21600" anchor="ctr" anchorCtr="1"/>
                <a:lstStyle/>
                <a:p>
                  <a:endParaRPr lang="en-US"/>
                </a:p>
              </p:txBody>
            </p:sp>
          </p:grpSp>
          <p:grpSp>
            <p:nvGrpSpPr>
              <p:cNvPr id="32868" name="Group 123"/>
              <p:cNvGrpSpPr>
                <a:grpSpLocks/>
              </p:cNvGrpSpPr>
              <p:nvPr/>
            </p:nvGrpSpPr>
            <p:grpSpPr bwMode="auto">
              <a:xfrm flipV="1">
                <a:off x="138" y="6848"/>
                <a:ext cx="1200" cy="192"/>
                <a:chOff x="138" y="6320"/>
                <a:chExt cx="1200" cy="192"/>
              </a:xfrm>
            </p:grpSpPr>
            <p:sp>
              <p:nvSpPr>
                <p:cNvPr id="32869" name="Line 124"/>
                <p:cNvSpPr>
                  <a:spLocks noChangeShapeType="1"/>
                </p:cNvSpPr>
                <p:nvPr/>
              </p:nvSpPr>
              <p:spPr bwMode="auto">
                <a:xfrm flipH="1">
                  <a:off x="810" y="6320"/>
                  <a:ext cx="528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vert="wordArtVert" lIns="36000" tIns="21600" anchor="ctr" anchorCtr="1"/>
                <a:lstStyle/>
                <a:p>
                  <a:endParaRPr lang="en-US"/>
                </a:p>
              </p:txBody>
            </p:sp>
            <p:sp>
              <p:nvSpPr>
                <p:cNvPr id="32870" name="Line 125"/>
                <p:cNvSpPr>
                  <a:spLocks noChangeShapeType="1"/>
                </p:cNvSpPr>
                <p:nvPr/>
              </p:nvSpPr>
              <p:spPr bwMode="auto">
                <a:xfrm flipH="1">
                  <a:off x="474" y="6416"/>
                  <a:ext cx="624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vert="wordArtVert" lIns="36000" tIns="21600" anchor="ctr" anchorCtr="1"/>
                <a:lstStyle/>
                <a:p>
                  <a:endParaRPr lang="en-US"/>
                </a:p>
              </p:txBody>
            </p:sp>
            <p:sp>
              <p:nvSpPr>
                <p:cNvPr id="32871" name="Line 126"/>
                <p:cNvSpPr>
                  <a:spLocks noChangeShapeType="1"/>
                </p:cNvSpPr>
                <p:nvPr/>
              </p:nvSpPr>
              <p:spPr bwMode="auto">
                <a:xfrm flipH="1">
                  <a:off x="138" y="6512"/>
                  <a:ext cx="588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vert="wordArtVert" lIns="36000" tIns="21600" anchor="ctr" anchorCtr="1"/>
                <a:lstStyle/>
                <a:p>
                  <a:endParaRPr lang="en-US"/>
                </a:p>
              </p:txBody>
            </p:sp>
          </p:grpSp>
        </p:grpSp>
      </p:grpSp>
      <p:sp>
        <p:nvSpPr>
          <p:cNvPr id="204927" name="Oval 127"/>
          <p:cNvSpPr>
            <a:spLocks noChangeArrowheads="1"/>
          </p:cNvSpPr>
          <p:nvPr/>
        </p:nvSpPr>
        <p:spPr bwMode="auto">
          <a:xfrm>
            <a:off x="622300" y="3175000"/>
            <a:ext cx="131763" cy="142875"/>
          </a:xfrm>
          <a:prstGeom prst="ellipse">
            <a:avLst/>
          </a:prstGeom>
          <a:gradFill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path path="shape">
              <a:fillToRect l="50000" t="50000" r="50000" b="50000"/>
            </a:path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lIns="46800" tIns="36000" rIns="72000" bIns="36000" anchor="ctr"/>
          <a:lstStyle/>
          <a:p>
            <a:r>
              <a:rPr lang="en-US"/>
              <a:t>+</a:t>
            </a:r>
          </a:p>
        </p:txBody>
      </p:sp>
      <p:sp>
        <p:nvSpPr>
          <p:cNvPr id="204928" name="Oval 128"/>
          <p:cNvSpPr>
            <a:spLocks noChangeArrowheads="1"/>
          </p:cNvSpPr>
          <p:nvPr/>
        </p:nvSpPr>
        <p:spPr bwMode="auto">
          <a:xfrm>
            <a:off x="400050" y="3221038"/>
            <a:ext cx="131763" cy="142875"/>
          </a:xfrm>
          <a:prstGeom prst="ellipse">
            <a:avLst/>
          </a:prstGeom>
          <a:gradFill rotWithShape="1">
            <a:gsLst>
              <a:gs pos="0">
                <a:srgbClr val="00FFFF"/>
              </a:gs>
              <a:gs pos="100000">
                <a:srgbClr val="007676"/>
              </a:gs>
            </a:gsLst>
            <a:lin ang="18900000" scaled="1"/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lIns="46800" tIns="36000" rIns="72000" bIns="36000" anchor="ctr"/>
          <a:lstStyle/>
          <a:p>
            <a:r>
              <a:rPr lang="en-US">
                <a:solidFill>
                  <a:schemeClr val="bg1"/>
                </a:solidFill>
              </a:rPr>
              <a:t>-</a:t>
            </a:r>
          </a:p>
        </p:txBody>
      </p:sp>
      <p:sp>
        <p:nvSpPr>
          <p:cNvPr id="204929" name="Oval 129"/>
          <p:cNvSpPr>
            <a:spLocks noChangeArrowheads="1"/>
          </p:cNvSpPr>
          <p:nvPr/>
        </p:nvSpPr>
        <p:spPr bwMode="auto">
          <a:xfrm>
            <a:off x="874713" y="3103563"/>
            <a:ext cx="131762" cy="142875"/>
          </a:xfrm>
          <a:prstGeom prst="ellipse">
            <a:avLst/>
          </a:prstGeom>
          <a:gradFill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path path="shape">
              <a:fillToRect l="50000" t="50000" r="50000" b="50000"/>
            </a:path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lIns="46800" tIns="36000" rIns="72000" bIns="36000" anchor="ctr"/>
          <a:lstStyle/>
          <a:p>
            <a:r>
              <a:rPr lang="en-US"/>
              <a:t>+</a:t>
            </a:r>
          </a:p>
        </p:txBody>
      </p:sp>
      <p:sp>
        <p:nvSpPr>
          <p:cNvPr id="204930" name="Oval 130"/>
          <p:cNvSpPr>
            <a:spLocks noChangeArrowheads="1"/>
          </p:cNvSpPr>
          <p:nvPr/>
        </p:nvSpPr>
        <p:spPr bwMode="auto">
          <a:xfrm>
            <a:off x="1046163" y="3300413"/>
            <a:ext cx="131762" cy="142875"/>
          </a:xfrm>
          <a:prstGeom prst="ellipse">
            <a:avLst/>
          </a:prstGeom>
          <a:gradFill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path path="shape">
              <a:fillToRect l="50000" t="50000" r="50000" b="50000"/>
            </a:path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lIns="46800" tIns="36000" rIns="72000" bIns="36000" anchor="ctr"/>
          <a:lstStyle/>
          <a:p>
            <a:r>
              <a:rPr lang="en-US"/>
              <a:t>+</a:t>
            </a:r>
          </a:p>
        </p:txBody>
      </p:sp>
      <p:sp>
        <p:nvSpPr>
          <p:cNvPr id="204931" name="Oval 131"/>
          <p:cNvSpPr>
            <a:spLocks noChangeArrowheads="1"/>
          </p:cNvSpPr>
          <p:nvPr/>
        </p:nvSpPr>
        <p:spPr bwMode="auto">
          <a:xfrm>
            <a:off x="1241425" y="3165475"/>
            <a:ext cx="131763" cy="142875"/>
          </a:xfrm>
          <a:prstGeom prst="ellipse">
            <a:avLst/>
          </a:prstGeom>
          <a:gradFill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path path="shape">
              <a:fillToRect l="50000" t="50000" r="50000" b="50000"/>
            </a:path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lIns="46800" tIns="36000" rIns="72000" bIns="36000" anchor="ctr"/>
          <a:lstStyle/>
          <a:p>
            <a:r>
              <a:rPr lang="en-US"/>
              <a:t>+</a:t>
            </a:r>
          </a:p>
        </p:txBody>
      </p:sp>
      <p:sp>
        <p:nvSpPr>
          <p:cNvPr id="204932" name="Oval 132"/>
          <p:cNvSpPr>
            <a:spLocks noChangeArrowheads="1"/>
          </p:cNvSpPr>
          <p:nvPr/>
        </p:nvSpPr>
        <p:spPr bwMode="auto">
          <a:xfrm>
            <a:off x="1060450" y="3079750"/>
            <a:ext cx="131763" cy="142875"/>
          </a:xfrm>
          <a:prstGeom prst="ellipse">
            <a:avLst/>
          </a:prstGeom>
          <a:gradFill rotWithShape="1">
            <a:gsLst>
              <a:gs pos="0">
                <a:srgbClr val="00FFFF"/>
              </a:gs>
              <a:gs pos="100000">
                <a:srgbClr val="007676"/>
              </a:gs>
            </a:gsLst>
            <a:lin ang="18900000" scaled="1"/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lIns="46800" tIns="36000" rIns="72000" bIns="36000" anchor="ctr"/>
          <a:lstStyle/>
          <a:p>
            <a:r>
              <a:rPr lang="en-US">
                <a:solidFill>
                  <a:schemeClr val="bg1"/>
                </a:solidFill>
              </a:rPr>
              <a:t>-</a:t>
            </a:r>
          </a:p>
        </p:txBody>
      </p:sp>
      <p:sp>
        <p:nvSpPr>
          <p:cNvPr id="204933" name="Oval 133"/>
          <p:cNvSpPr>
            <a:spLocks noChangeArrowheads="1"/>
          </p:cNvSpPr>
          <p:nvPr/>
        </p:nvSpPr>
        <p:spPr bwMode="auto">
          <a:xfrm>
            <a:off x="1425575" y="3086100"/>
            <a:ext cx="131763" cy="142875"/>
          </a:xfrm>
          <a:prstGeom prst="ellipse">
            <a:avLst/>
          </a:prstGeom>
          <a:gradFill rotWithShape="1">
            <a:gsLst>
              <a:gs pos="0">
                <a:srgbClr val="00FFFF"/>
              </a:gs>
              <a:gs pos="100000">
                <a:srgbClr val="007676"/>
              </a:gs>
            </a:gsLst>
            <a:lin ang="18900000" scaled="1"/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lIns="46800" tIns="36000" rIns="72000" bIns="36000" anchor="ctr"/>
          <a:lstStyle/>
          <a:p>
            <a:r>
              <a:rPr lang="en-US">
                <a:solidFill>
                  <a:schemeClr val="bg1"/>
                </a:solidFill>
              </a:rPr>
              <a:t>-</a:t>
            </a:r>
          </a:p>
        </p:txBody>
      </p:sp>
      <p:sp>
        <p:nvSpPr>
          <p:cNvPr id="204934" name="Oval 134"/>
          <p:cNvSpPr>
            <a:spLocks noChangeArrowheads="1"/>
          </p:cNvSpPr>
          <p:nvPr/>
        </p:nvSpPr>
        <p:spPr bwMode="auto">
          <a:xfrm>
            <a:off x="1463675" y="3227388"/>
            <a:ext cx="131763" cy="142875"/>
          </a:xfrm>
          <a:prstGeom prst="ellipse">
            <a:avLst/>
          </a:prstGeom>
          <a:gradFill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path path="shape">
              <a:fillToRect l="50000" t="50000" r="50000" b="50000"/>
            </a:path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lIns="46800" tIns="36000" rIns="72000" bIns="36000" anchor="ctr"/>
          <a:lstStyle/>
          <a:p>
            <a:r>
              <a:rPr lang="en-US"/>
              <a:t>+</a:t>
            </a:r>
          </a:p>
        </p:txBody>
      </p:sp>
      <p:sp>
        <p:nvSpPr>
          <p:cNvPr id="204935" name="Oval 135"/>
          <p:cNvSpPr>
            <a:spLocks noChangeArrowheads="1"/>
          </p:cNvSpPr>
          <p:nvPr/>
        </p:nvSpPr>
        <p:spPr bwMode="auto">
          <a:xfrm>
            <a:off x="1817688" y="3143250"/>
            <a:ext cx="131762" cy="142875"/>
          </a:xfrm>
          <a:prstGeom prst="ellipse">
            <a:avLst/>
          </a:prstGeom>
          <a:gradFill rotWithShape="1">
            <a:gsLst>
              <a:gs pos="0">
                <a:srgbClr val="00FFFF"/>
              </a:gs>
              <a:gs pos="100000">
                <a:srgbClr val="007676"/>
              </a:gs>
            </a:gsLst>
            <a:lin ang="18900000" scaled="1"/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lIns="46800" tIns="36000" rIns="72000" bIns="36000" anchor="ctr"/>
          <a:lstStyle/>
          <a:p>
            <a:r>
              <a:rPr lang="en-US">
                <a:solidFill>
                  <a:schemeClr val="bg1"/>
                </a:solidFill>
              </a:rPr>
              <a:t>-</a:t>
            </a:r>
          </a:p>
        </p:txBody>
      </p:sp>
      <p:sp>
        <p:nvSpPr>
          <p:cNvPr id="204936" name="Oval 136"/>
          <p:cNvSpPr>
            <a:spLocks noChangeArrowheads="1"/>
          </p:cNvSpPr>
          <p:nvPr/>
        </p:nvSpPr>
        <p:spPr bwMode="auto">
          <a:xfrm>
            <a:off x="1677988" y="3095625"/>
            <a:ext cx="131762" cy="142875"/>
          </a:xfrm>
          <a:prstGeom prst="ellipse">
            <a:avLst/>
          </a:prstGeom>
          <a:gradFill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path path="shape">
              <a:fillToRect l="50000" t="50000" r="50000" b="50000"/>
            </a:path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lIns="46800" tIns="36000" rIns="72000" bIns="36000" anchor="ctr"/>
          <a:lstStyle/>
          <a:p>
            <a:r>
              <a:rPr lang="en-US"/>
              <a:t>+</a:t>
            </a:r>
          </a:p>
        </p:txBody>
      </p:sp>
      <p:sp>
        <p:nvSpPr>
          <p:cNvPr id="204937" name="Oval 137"/>
          <p:cNvSpPr>
            <a:spLocks noChangeArrowheads="1"/>
          </p:cNvSpPr>
          <p:nvPr/>
        </p:nvSpPr>
        <p:spPr bwMode="auto">
          <a:xfrm>
            <a:off x="1919288" y="3287713"/>
            <a:ext cx="131762" cy="142875"/>
          </a:xfrm>
          <a:prstGeom prst="ellipse">
            <a:avLst/>
          </a:prstGeom>
          <a:gradFill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path path="shape">
              <a:fillToRect l="50000" t="50000" r="50000" b="50000"/>
            </a:path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lIns="46800" tIns="36000" rIns="72000" bIns="36000" anchor="ctr"/>
          <a:lstStyle/>
          <a:p>
            <a:r>
              <a:rPr lang="en-US"/>
              <a:t>+</a:t>
            </a:r>
          </a:p>
        </p:txBody>
      </p:sp>
      <p:sp>
        <p:nvSpPr>
          <p:cNvPr id="204938" name="Oval 138"/>
          <p:cNvSpPr>
            <a:spLocks noChangeArrowheads="1"/>
          </p:cNvSpPr>
          <p:nvPr/>
        </p:nvSpPr>
        <p:spPr bwMode="auto">
          <a:xfrm>
            <a:off x="1970088" y="3008313"/>
            <a:ext cx="131762" cy="142875"/>
          </a:xfrm>
          <a:prstGeom prst="ellipse">
            <a:avLst/>
          </a:prstGeom>
          <a:gradFill rotWithShape="1">
            <a:gsLst>
              <a:gs pos="0">
                <a:srgbClr val="00FFFF"/>
              </a:gs>
              <a:gs pos="100000">
                <a:srgbClr val="007676"/>
              </a:gs>
            </a:gsLst>
            <a:lin ang="18900000" scaled="1"/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lIns="46800" tIns="36000" rIns="72000" bIns="36000" anchor="ctr"/>
          <a:lstStyle/>
          <a:p>
            <a:r>
              <a:rPr lang="en-US">
                <a:solidFill>
                  <a:schemeClr val="bg1"/>
                </a:solidFill>
              </a:rPr>
              <a:t>-</a:t>
            </a:r>
          </a:p>
        </p:txBody>
      </p:sp>
      <p:sp>
        <p:nvSpPr>
          <p:cNvPr id="204939" name="Oval 139"/>
          <p:cNvSpPr>
            <a:spLocks noChangeArrowheads="1"/>
          </p:cNvSpPr>
          <p:nvPr/>
        </p:nvSpPr>
        <p:spPr bwMode="auto">
          <a:xfrm>
            <a:off x="2135188" y="3219450"/>
            <a:ext cx="131762" cy="142875"/>
          </a:xfrm>
          <a:prstGeom prst="ellipse">
            <a:avLst/>
          </a:prstGeom>
          <a:gradFill rotWithShape="1">
            <a:gsLst>
              <a:gs pos="0">
                <a:srgbClr val="00FFFF"/>
              </a:gs>
              <a:gs pos="100000">
                <a:srgbClr val="007676"/>
              </a:gs>
            </a:gsLst>
            <a:lin ang="18900000" scaled="1"/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lIns="46800" tIns="36000" rIns="72000" bIns="36000" anchor="ctr"/>
          <a:lstStyle/>
          <a:p>
            <a:r>
              <a:rPr lang="en-US">
                <a:solidFill>
                  <a:schemeClr val="bg1"/>
                </a:solidFill>
              </a:rPr>
              <a:t>-</a:t>
            </a:r>
          </a:p>
        </p:txBody>
      </p:sp>
      <p:sp>
        <p:nvSpPr>
          <p:cNvPr id="204940" name="Oval 140"/>
          <p:cNvSpPr>
            <a:spLocks noChangeArrowheads="1"/>
          </p:cNvSpPr>
          <p:nvPr/>
        </p:nvSpPr>
        <p:spPr bwMode="auto">
          <a:xfrm>
            <a:off x="2314575" y="3251200"/>
            <a:ext cx="131763" cy="142875"/>
          </a:xfrm>
          <a:prstGeom prst="ellipse">
            <a:avLst/>
          </a:prstGeom>
          <a:gradFill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path path="shape">
              <a:fillToRect l="50000" t="50000" r="50000" b="50000"/>
            </a:path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lIns="46800" tIns="36000" rIns="72000" bIns="36000" anchor="ctr"/>
          <a:lstStyle/>
          <a:p>
            <a:r>
              <a:rPr lang="en-US"/>
              <a:t>+</a:t>
            </a:r>
          </a:p>
        </p:txBody>
      </p:sp>
      <p:sp>
        <p:nvSpPr>
          <p:cNvPr id="204941" name="Oval 141"/>
          <p:cNvSpPr>
            <a:spLocks noChangeArrowheads="1"/>
          </p:cNvSpPr>
          <p:nvPr/>
        </p:nvSpPr>
        <p:spPr bwMode="auto">
          <a:xfrm>
            <a:off x="2314575" y="3048000"/>
            <a:ext cx="131763" cy="142875"/>
          </a:xfrm>
          <a:prstGeom prst="ellipse">
            <a:avLst/>
          </a:prstGeom>
          <a:gradFill rotWithShape="1">
            <a:gsLst>
              <a:gs pos="0">
                <a:srgbClr val="00FFFF"/>
              </a:gs>
              <a:gs pos="100000">
                <a:srgbClr val="007676"/>
              </a:gs>
            </a:gsLst>
            <a:lin ang="18900000" scaled="1"/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lIns="46800" tIns="36000" rIns="72000" bIns="36000" anchor="ctr"/>
          <a:lstStyle/>
          <a:p>
            <a:r>
              <a:rPr lang="en-US">
                <a:solidFill>
                  <a:schemeClr val="bg1"/>
                </a:solidFill>
              </a:rPr>
              <a:t>-</a:t>
            </a:r>
          </a:p>
        </p:txBody>
      </p:sp>
      <p:sp>
        <p:nvSpPr>
          <p:cNvPr id="204942" name="Oval 142"/>
          <p:cNvSpPr>
            <a:spLocks noChangeArrowheads="1"/>
          </p:cNvSpPr>
          <p:nvPr/>
        </p:nvSpPr>
        <p:spPr bwMode="auto">
          <a:xfrm>
            <a:off x="625475" y="3013075"/>
            <a:ext cx="131763" cy="142875"/>
          </a:xfrm>
          <a:prstGeom prst="ellipse">
            <a:avLst/>
          </a:prstGeom>
          <a:gradFill rotWithShape="1">
            <a:gsLst>
              <a:gs pos="0">
                <a:srgbClr val="00FFFF"/>
              </a:gs>
              <a:gs pos="100000">
                <a:srgbClr val="007676"/>
              </a:gs>
            </a:gsLst>
            <a:lin ang="18900000" scaled="1"/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lIns="46800" tIns="36000" rIns="72000" bIns="36000" anchor="ctr"/>
          <a:lstStyle/>
          <a:p>
            <a:r>
              <a:rPr lang="en-US">
                <a:solidFill>
                  <a:schemeClr val="bg1"/>
                </a:solidFill>
              </a:rPr>
              <a:t>-</a:t>
            </a:r>
          </a:p>
        </p:txBody>
      </p:sp>
      <p:sp>
        <p:nvSpPr>
          <p:cNvPr id="204943" name="Oval 143"/>
          <p:cNvSpPr>
            <a:spLocks noChangeArrowheads="1"/>
          </p:cNvSpPr>
          <p:nvPr/>
        </p:nvSpPr>
        <p:spPr bwMode="auto">
          <a:xfrm>
            <a:off x="2484438" y="3090863"/>
            <a:ext cx="131762" cy="142875"/>
          </a:xfrm>
          <a:prstGeom prst="ellipse">
            <a:avLst/>
          </a:prstGeom>
          <a:gradFill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path path="shape">
              <a:fillToRect l="50000" t="50000" r="50000" b="50000"/>
            </a:path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lIns="46800" tIns="36000" rIns="72000" bIns="36000" anchor="ctr"/>
          <a:lstStyle/>
          <a:p>
            <a:r>
              <a:rPr lang="en-US"/>
              <a:t>+</a:t>
            </a:r>
          </a:p>
        </p:txBody>
      </p:sp>
      <p:sp>
        <p:nvSpPr>
          <p:cNvPr id="204944" name="Oval 144"/>
          <p:cNvSpPr>
            <a:spLocks noChangeArrowheads="1"/>
          </p:cNvSpPr>
          <p:nvPr/>
        </p:nvSpPr>
        <p:spPr bwMode="auto">
          <a:xfrm>
            <a:off x="2647950" y="3284538"/>
            <a:ext cx="131763" cy="142875"/>
          </a:xfrm>
          <a:prstGeom prst="ellipse">
            <a:avLst/>
          </a:prstGeom>
          <a:gradFill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path path="shape">
              <a:fillToRect l="50000" t="50000" r="50000" b="50000"/>
            </a:path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lIns="46800" tIns="36000" rIns="72000" bIns="36000" anchor="ctr"/>
          <a:lstStyle/>
          <a:p>
            <a:r>
              <a:rPr lang="en-US"/>
              <a:t>+</a:t>
            </a:r>
          </a:p>
        </p:txBody>
      </p:sp>
      <p:sp>
        <p:nvSpPr>
          <p:cNvPr id="204945" name="Oval 145"/>
          <p:cNvSpPr>
            <a:spLocks noChangeArrowheads="1"/>
          </p:cNvSpPr>
          <p:nvPr/>
        </p:nvSpPr>
        <p:spPr bwMode="auto">
          <a:xfrm>
            <a:off x="2681288" y="3111500"/>
            <a:ext cx="131762" cy="142875"/>
          </a:xfrm>
          <a:prstGeom prst="ellipse">
            <a:avLst/>
          </a:prstGeom>
          <a:gradFill rotWithShape="1">
            <a:gsLst>
              <a:gs pos="0">
                <a:srgbClr val="00FFFF"/>
              </a:gs>
              <a:gs pos="100000">
                <a:srgbClr val="007676"/>
              </a:gs>
            </a:gsLst>
            <a:lin ang="18900000" scaled="1"/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lIns="46800" tIns="36000" rIns="72000" bIns="36000" anchor="ctr"/>
          <a:lstStyle/>
          <a:p>
            <a:r>
              <a:rPr lang="en-US">
                <a:solidFill>
                  <a:schemeClr val="bg1"/>
                </a:solidFill>
              </a:rPr>
              <a:t>-</a:t>
            </a:r>
          </a:p>
        </p:txBody>
      </p:sp>
      <p:sp>
        <p:nvSpPr>
          <p:cNvPr id="204946" name="Oval 146"/>
          <p:cNvSpPr>
            <a:spLocks noChangeArrowheads="1"/>
          </p:cNvSpPr>
          <p:nvPr/>
        </p:nvSpPr>
        <p:spPr bwMode="auto">
          <a:xfrm>
            <a:off x="2833688" y="3179763"/>
            <a:ext cx="131762" cy="142875"/>
          </a:xfrm>
          <a:prstGeom prst="ellipse">
            <a:avLst/>
          </a:prstGeom>
          <a:gradFill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path path="shape">
              <a:fillToRect l="50000" t="50000" r="50000" b="50000"/>
            </a:path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lIns="46800" tIns="36000" rIns="72000" bIns="36000" anchor="ctr"/>
          <a:lstStyle/>
          <a:p>
            <a:r>
              <a:rPr lang="en-US"/>
              <a:t>+</a:t>
            </a:r>
          </a:p>
        </p:txBody>
      </p:sp>
      <p:sp>
        <p:nvSpPr>
          <p:cNvPr id="204947" name="Oval 147"/>
          <p:cNvSpPr>
            <a:spLocks noChangeArrowheads="1"/>
          </p:cNvSpPr>
          <p:nvPr/>
        </p:nvSpPr>
        <p:spPr bwMode="auto">
          <a:xfrm>
            <a:off x="3057525" y="3214688"/>
            <a:ext cx="131763" cy="142875"/>
          </a:xfrm>
          <a:prstGeom prst="ellipse">
            <a:avLst/>
          </a:prstGeom>
          <a:gradFill rotWithShape="1">
            <a:gsLst>
              <a:gs pos="0">
                <a:srgbClr val="00FFFF"/>
              </a:gs>
              <a:gs pos="100000">
                <a:srgbClr val="007676"/>
              </a:gs>
            </a:gsLst>
            <a:lin ang="18900000" scaled="1"/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lIns="46800" tIns="36000" rIns="72000" bIns="36000" anchor="ctr"/>
          <a:lstStyle/>
          <a:p>
            <a:r>
              <a:rPr lang="en-US">
                <a:solidFill>
                  <a:schemeClr val="bg1"/>
                </a:solidFill>
              </a:rPr>
              <a:t>-</a:t>
            </a:r>
          </a:p>
        </p:txBody>
      </p:sp>
      <p:sp>
        <p:nvSpPr>
          <p:cNvPr id="204948" name="Oval 148"/>
          <p:cNvSpPr>
            <a:spLocks noChangeArrowheads="1"/>
          </p:cNvSpPr>
          <p:nvPr/>
        </p:nvSpPr>
        <p:spPr bwMode="auto">
          <a:xfrm>
            <a:off x="2868613" y="3011488"/>
            <a:ext cx="131762" cy="142875"/>
          </a:xfrm>
          <a:prstGeom prst="ellipse">
            <a:avLst/>
          </a:prstGeom>
          <a:gradFill rotWithShape="1">
            <a:gsLst>
              <a:gs pos="0">
                <a:srgbClr val="00FFFF"/>
              </a:gs>
              <a:gs pos="100000">
                <a:srgbClr val="007676"/>
              </a:gs>
            </a:gsLst>
            <a:lin ang="18900000" scaled="1"/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lIns="46800" tIns="36000" rIns="72000" bIns="36000" anchor="ctr"/>
          <a:lstStyle/>
          <a:p>
            <a:r>
              <a:rPr lang="en-US">
                <a:solidFill>
                  <a:schemeClr val="bg1"/>
                </a:solidFill>
              </a:rPr>
              <a:t>-</a:t>
            </a:r>
          </a:p>
        </p:txBody>
      </p:sp>
      <p:sp>
        <p:nvSpPr>
          <p:cNvPr id="205075" name="Oval 275"/>
          <p:cNvSpPr>
            <a:spLocks noChangeArrowheads="1"/>
          </p:cNvSpPr>
          <p:nvPr/>
        </p:nvSpPr>
        <p:spPr bwMode="auto">
          <a:xfrm>
            <a:off x="3267075" y="3087688"/>
            <a:ext cx="131763" cy="142875"/>
          </a:xfrm>
          <a:prstGeom prst="ellipse">
            <a:avLst/>
          </a:prstGeom>
          <a:gradFill rotWithShape="1">
            <a:gsLst>
              <a:gs pos="0">
                <a:srgbClr val="00FFFF"/>
              </a:gs>
              <a:gs pos="100000">
                <a:srgbClr val="007676"/>
              </a:gs>
            </a:gsLst>
            <a:lin ang="18900000" scaled="1"/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lIns="46800" tIns="36000" rIns="72000" bIns="36000" anchor="ctr"/>
          <a:lstStyle/>
          <a:p>
            <a:r>
              <a:rPr lang="en-US">
                <a:solidFill>
                  <a:schemeClr val="bg1"/>
                </a:solidFill>
              </a:rPr>
              <a:t>-</a:t>
            </a:r>
          </a:p>
        </p:txBody>
      </p:sp>
      <p:sp>
        <p:nvSpPr>
          <p:cNvPr id="32808" name="Oval 276"/>
          <p:cNvSpPr>
            <a:spLocks noChangeArrowheads="1"/>
          </p:cNvSpPr>
          <p:nvPr/>
        </p:nvSpPr>
        <p:spPr bwMode="auto">
          <a:xfrm>
            <a:off x="3916363" y="3300413"/>
            <a:ext cx="131762" cy="142875"/>
          </a:xfrm>
          <a:prstGeom prst="ellipse">
            <a:avLst/>
          </a:prstGeom>
          <a:gradFill rotWithShape="1">
            <a:gsLst>
              <a:gs pos="0">
                <a:srgbClr val="00FFFF"/>
              </a:gs>
              <a:gs pos="100000">
                <a:srgbClr val="007676"/>
              </a:gs>
            </a:gsLst>
            <a:lin ang="18900000" scaled="1"/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lIns="46800" tIns="36000" rIns="72000" bIns="36000" anchor="ctr"/>
          <a:lstStyle/>
          <a:p>
            <a:r>
              <a:rPr lang="en-US">
                <a:solidFill>
                  <a:schemeClr val="bg1"/>
                </a:solidFill>
              </a:rPr>
              <a:t>-</a:t>
            </a:r>
          </a:p>
        </p:txBody>
      </p:sp>
      <p:sp>
        <p:nvSpPr>
          <p:cNvPr id="32809" name="Oval 277"/>
          <p:cNvSpPr>
            <a:spLocks noChangeArrowheads="1"/>
          </p:cNvSpPr>
          <p:nvPr/>
        </p:nvSpPr>
        <p:spPr bwMode="auto">
          <a:xfrm>
            <a:off x="4322763" y="3302000"/>
            <a:ext cx="131762" cy="142875"/>
          </a:xfrm>
          <a:prstGeom prst="ellipse">
            <a:avLst/>
          </a:prstGeom>
          <a:gradFill rotWithShape="1">
            <a:gsLst>
              <a:gs pos="0">
                <a:srgbClr val="00FFFF"/>
              </a:gs>
              <a:gs pos="100000">
                <a:srgbClr val="007676"/>
              </a:gs>
            </a:gsLst>
            <a:lin ang="18900000" scaled="1"/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lIns="46800" tIns="36000" rIns="72000" bIns="36000" anchor="ctr"/>
          <a:lstStyle/>
          <a:p>
            <a:r>
              <a:rPr lang="en-US">
                <a:solidFill>
                  <a:schemeClr val="bg1"/>
                </a:solidFill>
              </a:rPr>
              <a:t>-</a:t>
            </a:r>
          </a:p>
        </p:txBody>
      </p:sp>
      <p:sp>
        <p:nvSpPr>
          <p:cNvPr id="32810" name="Oval 278"/>
          <p:cNvSpPr>
            <a:spLocks noChangeArrowheads="1"/>
          </p:cNvSpPr>
          <p:nvPr/>
        </p:nvSpPr>
        <p:spPr bwMode="auto">
          <a:xfrm>
            <a:off x="4702175" y="3303588"/>
            <a:ext cx="131763" cy="142875"/>
          </a:xfrm>
          <a:prstGeom prst="ellipse">
            <a:avLst/>
          </a:prstGeom>
          <a:gradFill rotWithShape="1">
            <a:gsLst>
              <a:gs pos="0">
                <a:srgbClr val="00FFFF"/>
              </a:gs>
              <a:gs pos="100000">
                <a:srgbClr val="007676"/>
              </a:gs>
            </a:gsLst>
            <a:lin ang="18900000" scaled="1"/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lIns="46800" tIns="36000" rIns="72000" bIns="36000" anchor="ctr"/>
          <a:lstStyle/>
          <a:p>
            <a:r>
              <a:rPr lang="en-US">
                <a:solidFill>
                  <a:schemeClr val="bg1"/>
                </a:solidFill>
              </a:rPr>
              <a:t>-</a:t>
            </a:r>
          </a:p>
        </p:txBody>
      </p:sp>
      <p:sp>
        <p:nvSpPr>
          <p:cNvPr id="32811" name="Oval 279"/>
          <p:cNvSpPr>
            <a:spLocks noChangeArrowheads="1"/>
          </p:cNvSpPr>
          <p:nvPr/>
        </p:nvSpPr>
        <p:spPr bwMode="auto">
          <a:xfrm>
            <a:off x="5529263" y="3298825"/>
            <a:ext cx="131762" cy="142875"/>
          </a:xfrm>
          <a:prstGeom prst="ellipse">
            <a:avLst/>
          </a:prstGeom>
          <a:gradFill rotWithShape="1">
            <a:gsLst>
              <a:gs pos="0">
                <a:srgbClr val="00FFFF"/>
              </a:gs>
              <a:gs pos="100000">
                <a:srgbClr val="007676"/>
              </a:gs>
            </a:gsLst>
            <a:lin ang="18900000" scaled="1"/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lIns="46800" tIns="36000" rIns="72000" bIns="36000" anchor="ctr"/>
          <a:lstStyle/>
          <a:p>
            <a:r>
              <a:rPr lang="en-US">
                <a:solidFill>
                  <a:schemeClr val="bg1"/>
                </a:solidFill>
              </a:rPr>
              <a:t>-</a:t>
            </a:r>
          </a:p>
        </p:txBody>
      </p:sp>
      <p:sp>
        <p:nvSpPr>
          <p:cNvPr id="205080" name="Oval 280"/>
          <p:cNvSpPr>
            <a:spLocks noChangeArrowheads="1"/>
          </p:cNvSpPr>
          <p:nvPr/>
        </p:nvSpPr>
        <p:spPr bwMode="auto">
          <a:xfrm>
            <a:off x="3205163" y="3270250"/>
            <a:ext cx="131762" cy="142875"/>
          </a:xfrm>
          <a:prstGeom prst="ellipse">
            <a:avLst/>
          </a:prstGeom>
          <a:gradFill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path path="shape">
              <a:fillToRect l="50000" t="50000" r="50000" b="50000"/>
            </a:path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lIns="46800" tIns="36000" rIns="72000" bIns="36000" anchor="ctr"/>
          <a:lstStyle/>
          <a:p>
            <a:r>
              <a:rPr lang="en-US"/>
              <a:t>+</a:t>
            </a:r>
          </a:p>
        </p:txBody>
      </p:sp>
      <p:sp>
        <p:nvSpPr>
          <p:cNvPr id="32813" name="Oval 281"/>
          <p:cNvSpPr>
            <a:spLocks noChangeArrowheads="1"/>
          </p:cNvSpPr>
          <p:nvPr/>
        </p:nvSpPr>
        <p:spPr bwMode="auto">
          <a:xfrm>
            <a:off x="3422650" y="3006725"/>
            <a:ext cx="131763" cy="142875"/>
          </a:xfrm>
          <a:prstGeom prst="ellipse">
            <a:avLst/>
          </a:prstGeom>
          <a:gradFill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path path="shape">
              <a:fillToRect l="50000" t="50000" r="50000" b="50000"/>
            </a:path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lIns="46800" tIns="36000" rIns="72000" bIns="36000" anchor="ctr"/>
          <a:lstStyle/>
          <a:p>
            <a:r>
              <a:rPr lang="en-US"/>
              <a:t>+</a:t>
            </a:r>
          </a:p>
        </p:txBody>
      </p:sp>
      <p:sp>
        <p:nvSpPr>
          <p:cNvPr id="32814" name="Oval 282"/>
          <p:cNvSpPr>
            <a:spLocks noChangeArrowheads="1"/>
          </p:cNvSpPr>
          <p:nvPr/>
        </p:nvSpPr>
        <p:spPr bwMode="auto">
          <a:xfrm>
            <a:off x="5199063" y="2995613"/>
            <a:ext cx="131762" cy="142875"/>
          </a:xfrm>
          <a:prstGeom prst="ellipse">
            <a:avLst/>
          </a:prstGeom>
          <a:gradFill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path path="shape">
              <a:fillToRect l="50000" t="50000" r="50000" b="50000"/>
            </a:path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lIns="46800" tIns="36000" rIns="72000" bIns="36000" anchor="ctr"/>
          <a:lstStyle/>
          <a:p>
            <a:r>
              <a:rPr lang="en-US"/>
              <a:t>+</a:t>
            </a:r>
          </a:p>
        </p:txBody>
      </p:sp>
      <p:sp>
        <p:nvSpPr>
          <p:cNvPr id="32815" name="Oval 283"/>
          <p:cNvSpPr>
            <a:spLocks noChangeArrowheads="1"/>
          </p:cNvSpPr>
          <p:nvPr/>
        </p:nvSpPr>
        <p:spPr bwMode="auto">
          <a:xfrm>
            <a:off x="6076950" y="3006725"/>
            <a:ext cx="131763" cy="142875"/>
          </a:xfrm>
          <a:prstGeom prst="ellipse">
            <a:avLst/>
          </a:prstGeom>
          <a:gradFill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path path="shape">
              <a:fillToRect l="50000" t="50000" r="50000" b="50000"/>
            </a:path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lIns="46800" tIns="36000" rIns="72000" bIns="36000" anchor="ctr"/>
          <a:lstStyle/>
          <a:p>
            <a:r>
              <a:rPr lang="en-US"/>
              <a:t>+</a:t>
            </a:r>
          </a:p>
        </p:txBody>
      </p:sp>
      <p:sp>
        <p:nvSpPr>
          <p:cNvPr id="205084" name="Oval 284"/>
          <p:cNvSpPr>
            <a:spLocks noChangeArrowheads="1"/>
          </p:cNvSpPr>
          <p:nvPr/>
        </p:nvSpPr>
        <p:spPr bwMode="auto">
          <a:xfrm>
            <a:off x="3684588" y="3173413"/>
            <a:ext cx="131762" cy="142875"/>
          </a:xfrm>
          <a:prstGeom prst="ellipse">
            <a:avLst/>
          </a:prstGeom>
          <a:gradFill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path path="shape">
              <a:fillToRect l="50000" t="50000" r="50000" b="50000"/>
            </a:path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lIns="46800" tIns="36000" rIns="72000" bIns="36000" anchor="ctr"/>
          <a:lstStyle/>
          <a:p>
            <a:r>
              <a:rPr lang="en-US"/>
              <a:t>+</a:t>
            </a:r>
          </a:p>
        </p:txBody>
      </p:sp>
      <p:sp>
        <p:nvSpPr>
          <p:cNvPr id="205085" name="Oval 285"/>
          <p:cNvSpPr>
            <a:spLocks noChangeArrowheads="1"/>
          </p:cNvSpPr>
          <p:nvPr/>
        </p:nvSpPr>
        <p:spPr bwMode="auto">
          <a:xfrm>
            <a:off x="3462338" y="3219450"/>
            <a:ext cx="131762" cy="142875"/>
          </a:xfrm>
          <a:prstGeom prst="ellipse">
            <a:avLst/>
          </a:prstGeom>
          <a:gradFill rotWithShape="1">
            <a:gsLst>
              <a:gs pos="0">
                <a:srgbClr val="00FFFF"/>
              </a:gs>
              <a:gs pos="100000">
                <a:srgbClr val="007676"/>
              </a:gs>
            </a:gsLst>
            <a:lin ang="18900000" scaled="1"/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lIns="46800" tIns="36000" rIns="72000" bIns="36000" anchor="ctr"/>
          <a:lstStyle/>
          <a:p>
            <a:r>
              <a:rPr lang="en-US">
                <a:solidFill>
                  <a:schemeClr val="bg1"/>
                </a:solidFill>
              </a:rPr>
              <a:t>-</a:t>
            </a:r>
          </a:p>
        </p:txBody>
      </p:sp>
      <p:sp>
        <p:nvSpPr>
          <p:cNvPr id="205086" name="Oval 286"/>
          <p:cNvSpPr>
            <a:spLocks noChangeArrowheads="1"/>
          </p:cNvSpPr>
          <p:nvPr/>
        </p:nvSpPr>
        <p:spPr bwMode="auto">
          <a:xfrm>
            <a:off x="3937000" y="3101975"/>
            <a:ext cx="131763" cy="142875"/>
          </a:xfrm>
          <a:prstGeom prst="ellipse">
            <a:avLst/>
          </a:prstGeom>
          <a:gradFill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path path="shape">
              <a:fillToRect l="50000" t="50000" r="50000" b="50000"/>
            </a:path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lIns="46800" tIns="36000" rIns="72000" bIns="36000" anchor="ctr"/>
          <a:lstStyle/>
          <a:p>
            <a:r>
              <a:rPr lang="en-US"/>
              <a:t>+</a:t>
            </a:r>
          </a:p>
        </p:txBody>
      </p:sp>
      <p:sp>
        <p:nvSpPr>
          <p:cNvPr id="205087" name="Oval 287"/>
          <p:cNvSpPr>
            <a:spLocks noChangeArrowheads="1"/>
          </p:cNvSpPr>
          <p:nvPr/>
        </p:nvSpPr>
        <p:spPr bwMode="auto">
          <a:xfrm>
            <a:off x="4108450" y="3298825"/>
            <a:ext cx="131763" cy="142875"/>
          </a:xfrm>
          <a:prstGeom prst="ellipse">
            <a:avLst/>
          </a:prstGeom>
          <a:gradFill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path path="shape">
              <a:fillToRect l="50000" t="50000" r="50000" b="50000"/>
            </a:path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lIns="46800" tIns="36000" rIns="72000" bIns="36000" anchor="ctr"/>
          <a:lstStyle/>
          <a:p>
            <a:r>
              <a:rPr lang="en-US"/>
              <a:t>+</a:t>
            </a:r>
          </a:p>
        </p:txBody>
      </p:sp>
      <p:sp>
        <p:nvSpPr>
          <p:cNvPr id="205088" name="Oval 288"/>
          <p:cNvSpPr>
            <a:spLocks noChangeArrowheads="1"/>
          </p:cNvSpPr>
          <p:nvPr/>
        </p:nvSpPr>
        <p:spPr bwMode="auto">
          <a:xfrm>
            <a:off x="4303713" y="3163888"/>
            <a:ext cx="131762" cy="142875"/>
          </a:xfrm>
          <a:prstGeom prst="ellipse">
            <a:avLst/>
          </a:prstGeom>
          <a:gradFill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path path="shape">
              <a:fillToRect l="50000" t="50000" r="50000" b="50000"/>
            </a:path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lIns="46800" tIns="36000" rIns="72000" bIns="36000" anchor="ctr"/>
          <a:lstStyle/>
          <a:p>
            <a:r>
              <a:rPr lang="en-US"/>
              <a:t>+</a:t>
            </a:r>
          </a:p>
        </p:txBody>
      </p:sp>
      <p:sp>
        <p:nvSpPr>
          <p:cNvPr id="205089" name="Oval 289"/>
          <p:cNvSpPr>
            <a:spLocks noChangeArrowheads="1"/>
          </p:cNvSpPr>
          <p:nvPr/>
        </p:nvSpPr>
        <p:spPr bwMode="auto">
          <a:xfrm>
            <a:off x="4122738" y="3078163"/>
            <a:ext cx="131762" cy="142875"/>
          </a:xfrm>
          <a:prstGeom prst="ellipse">
            <a:avLst/>
          </a:prstGeom>
          <a:gradFill rotWithShape="1">
            <a:gsLst>
              <a:gs pos="0">
                <a:srgbClr val="00FFFF"/>
              </a:gs>
              <a:gs pos="100000">
                <a:srgbClr val="007676"/>
              </a:gs>
            </a:gsLst>
            <a:lin ang="18900000" scaled="1"/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lIns="46800" tIns="36000" rIns="72000" bIns="36000" anchor="ctr"/>
          <a:lstStyle/>
          <a:p>
            <a:r>
              <a:rPr lang="en-US">
                <a:solidFill>
                  <a:schemeClr val="bg1"/>
                </a:solidFill>
              </a:rPr>
              <a:t>-</a:t>
            </a:r>
          </a:p>
        </p:txBody>
      </p:sp>
      <p:sp>
        <p:nvSpPr>
          <p:cNvPr id="205090" name="Oval 290"/>
          <p:cNvSpPr>
            <a:spLocks noChangeArrowheads="1"/>
          </p:cNvSpPr>
          <p:nvPr/>
        </p:nvSpPr>
        <p:spPr bwMode="auto">
          <a:xfrm>
            <a:off x="4487863" y="3084513"/>
            <a:ext cx="131762" cy="142875"/>
          </a:xfrm>
          <a:prstGeom prst="ellipse">
            <a:avLst/>
          </a:prstGeom>
          <a:gradFill rotWithShape="1">
            <a:gsLst>
              <a:gs pos="0">
                <a:srgbClr val="00FFFF"/>
              </a:gs>
              <a:gs pos="100000">
                <a:srgbClr val="007676"/>
              </a:gs>
            </a:gsLst>
            <a:lin ang="18900000" scaled="1"/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lIns="46800" tIns="36000" rIns="72000" bIns="36000" anchor="ctr"/>
          <a:lstStyle/>
          <a:p>
            <a:r>
              <a:rPr lang="en-US">
                <a:solidFill>
                  <a:schemeClr val="bg1"/>
                </a:solidFill>
              </a:rPr>
              <a:t>-</a:t>
            </a:r>
          </a:p>
        </p:txBody>
      </p:sp>
      <p:sp>
        <p:nvSpPr>
          <p:cNvPr id="205091" name="Oval 291"/>
          <p:cNvSpPr>
            <a:spLocks noChangeArrowheads="1"/>
          </p:cNvSpPr>
          <p:nvPr/>
        </p:nvSpPr>
        <p:spPr bwMode="auto">
          <a:xfrm>
            <a:off x="4525963" y="3225800"/>
            <a:ext cx="131762" cy="142875"/>
          </a:xfrm>
          <a:prstGeom prst="ellipse">
            <a:avLst/>
          </a:prstGeom>
          <a:gradFill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path path="shape">
              <a:fillToRect l="50000" t="50000" r="50000" b="50000"/>
            </a:path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lIns="46800" tIns="36000" rIns="72000" bIns="36000" anchor="ctr"/>
          <a:lstStyle/>
          <a:p>
            <a:r>
              <a:rPr lang="en-US"/>
              <a:t>+</a:t>
            </a:r>
          </a:p>
        </p:txBody>
      </p:sp>
      <p:sp>
        <p:nvSpPr>
          <p:cNvPr id="205092" name="Oval 292"/>
          <p:cNvSpPr>
            <a:spLocks noChangeArrowheads="1"/>
          </p:cNvSpPr>
          <p:nvPr/>
        </p:nvSpPr>
        <p:spPr bwMode="auto">
          <a:xfrm>
            <a:off x="4879975" y="3141663"/>
            <a:ext cx="131763" cy="142875"/>
          </a:xfrm>
          <a:prstGeom prst="ellipse">
            <a:avLst/>
          </a:prstGeom>
          <a:gradFill rotWithShape="1">
            <a:gsLst>
              <a:gs pos="0">
                <a:srgbClr val="00FFFF"/>
              </a:gs>
              <a:gs pos="100000">
                <a:srgbClr val="007676"/>
              </a:gs>
            </a:gsLst>
            <a:lin ang="18900000" scaled="1"/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lIns="46800" tIns="36000" rIns="72000" bIns="36000" anchor="ctr"/>
          <a:lstStyle/>
          <a:p>
            <a:r>
              <a:rPr lang="en-US">
                <a:solidFill>
                  <a:schemeClr val="bg1"/>
                </a:solidFill>
              </a:rPr>
              <a:t>-</a:t>
            </a:r>
          </a:p>
        </p:txBody>
      </p:sp>
      <p:sp>
        <p:nvSpPr>
          <p:cNvPr id="205093" name="Oval 293"/>
          <p:cNvSpPr>
            <a:spLocks noChangeArrowheads="1"/>
          </p:cNvSpPr>
          <p:nvPr/>
        </p:nvSpPr>
        <p:spPr bwMode="auto">
          <a:xfrm>
            <a:off x="4740275" y="3094038"/>
            <a:ext cx="131763" cy="142875"/>
          </a:xfrm>
          <a:prstGeom prst="ellipse">
            <a:avLst/>
          </a:prstGeom>
          <a:gradFill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path path="shape">
              <a:fillToRect l="50000" t="50000" r="50000" b="50000"/>
            </a:path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lIns="46800" tIns="36000" rIns="72000" bIns="36000" anchor="ctr"/>
          <a:lstStyle/>
          <a:p>
            <a:r>
              <a:rPr lang="en-US"/>
              <a:t>+</a:t>
            </a:r>
          </a:p>
        </p:txBody>
      </p:sp>
      <p:sp>
        <p:nvSpPr>
          <p:cNvPr id="205094" name="Oval 294"/>
          <p:cNvSpPr>
            <a:spLocks noChangeArrowheads="1"/>
          </p:cNvSpPr>
          <p:nvPr/>
        </p:nvSpPr>
        <p:spPr bwMode="auto">
          <a:xfrm>
            <a:off x="4981575" y="3286125"/>
            <a:ext cx="131763" cy="142875"/>
          </a:xfrm>
          <a:prstGeom prst="ellipse">
            <a:avLst/>
          </a:prstGeom>
          <a:gradFill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path path="shape">
              <a:fillToRect l="50000" t="50000" r="50000" b="50000"/>
            </a:path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lIns="46800" tIns="36000" rIns="72000" bIns="36000" anchor="ctr"/>
          <a:lstStyle/>
          <a:p>
            <a:r>
              <a:rPr lang="en-US"/>
              <a:t>+</a:t>
            </a:r>
          </a:p>
        </p:txBody>
      </p:sp>
      <p:sp>
        <p:nvSpPr>
          <p:cNvPr id="205095" name="Oval 295"/>
          <p:cNvSpPr>
            <a:spLocks noChangeArrowheads="1"/>
          </p:cNvSpPr>
          <p:nvPr/>
        </p:nvSpPr>
        <p:spPr bwMode="auto">
          <a:xfrm>
            <a:off x="5032375" y="3006725"/>
            <a:ext cx="131763" cy="142875"/>
          </a:xfrm>
          <a:prstGeom prst="ellipse">
            <a:avLst/>
          </a:prstGeom>
          <a:gradFill rotWithShape="1">
            <a:gsLst>
              <a:gs pos="0">
                <a:srgbClr val="00FFFF"/>
              </a:gs>
              <a:gs pos="100000">
                <a:srgbClr val="007676"/>
              </a:gs>
            </a:gsLst>
            <a:lin ang="18900000" scaled="1"/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lIns="46800" tIns="36000" rIns="72000" bIns="36000" anchor="ctr"/>
          <a:lstStyle/>
          <a:p>
            <a:r>
              <a:rPr lang="en-US">
                <a:solidFill>
                  <a:schemeClr val="bg1"/>
                </a:solidFill>
              </a:rPr>
              <a:t>-</a:t>
            </a:r>
          </a:p>
        </p:txBody>
      </p:sp>
      <p:sp>
        <p:nvSpPr>
          <p:cNvPr id="205096" name="Oval 296"/>
          <p:cNvSpPr>
            <a:spLocks noChangeArrowheads="1"/>
          </p:cNvSpPr>
          <p:nvPr/>
        </p:nvSpPr>
        <p:spPr bwMode="auto">
          <a:xfrm>
            <a:off x="5197475" y="3217863"/>
            <a:ext cx="131763" cy="142875"/>
          </a:xfrm>
          <a:prstGeom prst="ellipse">
            <a:avLst/>
          </a:prstGeom>
          <a:gradFill rotWithShape="1">
            <a:gsLst>
              <a:gs pos="0">
                <a:srgbClr val="00FFFF"/>
              </a:gs>
              <a:gs pos="100000">
                <a:srgbClr val="007676"/>
              </a:gs>
            </a:gsLst>
            <a:lin ang="18900000" scaled="1"/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lIns="46800" tIns="36000" rIns="72000" bIns="36000" anchor="ctr"/>
          <a:lstStyle/>
          <a:p>
            <a:r>
              <a:rPr lang="en-US">
                <a:solidFill>
                  <a:schemeClr val="bg1"/>
                </a:solidFill>
              </a:rPr>
              <a:t>-</a:t>
            </a:r>
          </a:p>
        </p:txBody>
      </p:sp>
      <p:sp>
        <p:nvSpPr>
          <p:cNvPr id="205097" name="Oval 297"/>
          <p:cNvSpPr>
            <a:spLocks noChangeArrowheads="1"/>
          </p:cNvSpPr>
          <p:nvPr/>
        </p:nvSpPr>
        <p:spPr bwMode="auto">
          <a:xfrm>
            <a:off x="5376863" y="3249613"/>
            <a:ext cx="131762" cy="142875"/>
          </a:xfrm>
          <a:prstGeom prst="ellipse">
            <a:avLst/>
          </a:prstGeom>
          <a:gradFill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path path="shape">
              <a:fillToRect l="50000" t="50000" r="50000" b="50000"/>
            </a:path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lIns="46800" tIns="36000" rIns="72000" bIns="36000" anchor="ctr"/>
          <a:lstStyle/>
          <a:p>
            <a:r>
              <a:rPr lang="en-US"/>
              <a:t>+</a:t>
            </a:r>
          </a:p>
        </p:txBody>
      </p:sp>
      <p:sp>
        <p:nvSpPr>
          <p:cNvPr id="205098" name="Oval 298"/>
          <p:cNvSpPr>
            <a:spLocks noChangeArrowheads="1"/>
          </p:cNvSpPr>
          <p:nvPr/>
        </p:nvSpPr>
        <p:spPr bwMode="auto">
          <a:xfrm>
            <a:off x="5376863" y="3046413"/>
            <a:ext cx="131762" cy="142875"/>
          </a:xfrm>
          <a:prstGeom prst="ellipse">
            <a:avLst/>
          </a:prstGeom>
          <a:gradFill rotWithShape="1">
            <a:gsLst>
              <a:gs pos="0">
                <a:srgbClr val="00FFFF"/>
              </a:gs>
              <a:gs pos="100000">
                <a:srgbClr val="007676"/>
              </a:gs>
            </a:gsLst>
            <a:lin ang="18900000" scaled="1"/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lIns="46800" tIns="36000" rIns="72000" bIns="36000" anchor="ctr"/>
          <a:lstStyle/>
          <a:p>
            <a:r>
              <a:rPr lang="en-US">
                <a:solidFill>
                  <a:schemeClr val="bg1"/>
                </a:solidFill>
              </a:rPr>
              <a:t>-</a:t>
            </a:r>
          </a:p>
        </p:txBody>
      </p:sp>
      <p:sp>
        <p:nvSpPr>
          <p:cNvPr id="205099" name="Oval 299"/>
          <p:cNvSpPr>
            <a:spLocks noChangeArrowheads="1"/>
          </p:cNvSpPr>
          <p:nvPr/>
        </p:nvSpPr>
        <p:spPr bwMode="auto">
          <a:xfrm>
            <a:off x="3687763" y="3011488"/>
            <a:ext cx="131762" cy="142875"/>
          </a:xfrm>
          <a:prstGeom prst="ellipse">
            <a:avLst/>
          </a:prstGeom>
          <a:gradFill rotWithShape="1">
            <a:gsLst>
              <a:gs pos="0">
                <a:srgbClr val="00FFFF"/>
              </a:gs>
              <a:gs pos="100000">
                <a:srgbClr val="007676"/>
              </a:gs>
            </a:gsLst>
            <a:lin ang="18900000" scaled="1"/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lIns="46800" tIns="36000" rIns="72000" bIns="36000" anchor="ctr"/>
          <a:lstStyle/>
          <a:p>
            <a:r>
              <a:rPr lang="en-US">
                <a:solidFill>
                  <a:schemeClr val="bg1"/>
                </a:solidFill>
              </a:rPr>
              <a:t>-</a:t>
            </a:r>
          </a:p>
        </p:txBody>
      </p:sp>
      <p:sp>
        <p:nvSpPr>
          <p:cNvPr id="205100" name="Oval 300"/>
          <p:cNvSpPr>
            <a:spLocks noChangeArrowheads="1"/>
          </p:cNvSpPr>
          <p:nvPr/>
        </p:nvSpPr>
        <p:spPr bwMode="auto">
          <a:xfrm>
            <a:off x="5546725" y="3089275"/>
            <a:ext cx="131763" cy="142875"/>
          </a:xfrm>
          <a:prstGeom prst="ellipse">
            <a:avLst/>
          </a:prstGeom>
          <a:gradFill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path path="shape">
              <a:fillToRect l="50000" t="50000" r="50000" b="50000"/>
            </a:path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lIns="46800" tIns="36000" rIns="72000" bIns="36000" anchor="ctr"/>
          <a:lstStyle/>
          <a:p>
            <a:r>
              <a:rPr lang="en-US"/>
              <a:t>+</a:t>
            </a:r>
          </a:p>
        </p:txBody>
      </p:sp>
      <p:sp>
        <p:nvSpPr>
          <p:cNvPr id="205101" name="Oval 301"/>
          <p:cNvSpPr>
            <a:spLocks noChangeArrowheads="1"/>
          </p:cNvSpPr>
          <p:nvPr/>
        </p:nvSpPr>
        <p:spPr bwMode="auto">
          <a:xfrm>
            <a:off x="5710238" y="3282950"/>
            <a:ext cx="131762" cy="142875"/>
          </a:xfrm>
          <a:prstGeom prst="ellipse">
            <a:avLst/>
          </a:prstGeom>
          <a:gradFill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path path="shape">
              <a:fillToRect l="50000" t="50000" r="50000" b="50000"/>
            </a:path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lIns="46800" tIns="36000" rIns="72000" bIns="36000" anchor="ctr"/>
          <a:lstStyle/>
          <a:p>
            <a:r>
              <a:rPr lang="en-US"/>
              <a:t>+</a:t>
            </a:r>
          </a:p>
        </p:txBody>
      </p:sp>
      <p:sp>
        <p:nvSpPr>
          <p:cNvPr id="205102" name="Oval 302"/>
          <p:cNvSpPr>
            <a:spLocks noChangeArrowheads="1"/>
          </p:cNvSpPr>
          <p:nvPr/>
        </p:nvSpPr>
        <p:spPr bwMode="auto">
          <a:xfrm>
            <a:off x="5743575" y="3109913"/>
            <a:ext cx="131763" cy="142875"/>
          </a:xfrm>
          <a:prstGeom prst="ellipse">
            <a:avLst/>
          </a:prstGeom>
          <a:gradFill rotWithShape="1">
            <a:gsLst>
              <a:gs pos="0">
                <a:srgbClr val="00FFFF"/>
              </a:gs>
              <a:gs pos="100000">
                <a:srgbClr val="007676"/>
              </a:gs>
            </a:gsLst>
            <a:lin ang="18900000" scaled="1"/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lIns="46800" tIns="36000" rIns="72000" bIns="36000" anchor="ctr"/>
          <a:lstStyle/>
          <a:p>
            <a:r>
              <a:rPr lang="en-US">
                <a:solidFill>
                  <a:schemeClr val="bg1"/>
                </a:solidFill>
              </a:rPr>
              <a:t>-</a:t>
            </a:r>
          </a:p>
        </p:txBody>
      </p:sp>
      <p:sp>
        <p:nvSpPr>
          <p:cNvPr id="205103" name="Oval 303"/>
          <p:cNvSpPr>
            <a:spLocks noChangeArrowheads="1"/>
          </p:cNvSpPr>
          <p:nvPr/>
        </p:nvSpPr>
        <p:spPr bwMode="auto">
          <a:xfrm>
            <a:off x="5895975" y="3178175"/>
            <a:ext cx="131763" cy="142875"/>
          </a:xfrm>
          <a:prstGeom prst="ellipse">
            <a:avLst/>
          </a:prstGeom>
          <a:gradFill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path path="shape">
              <a:fillToRect l="50000" t="50000" r="50000" b="50000"/>
            </a:path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lIns="46800" tIns="36000" rIns="72000" bIns="36000" anchor="ctr"/>
          <a:lstStyle/>
          <a:p>
            <a:r>
              <a:rPr lang="en-US"/>
              <a:t>+</a:t>
            </a:r>
          </a:p>
        </p:txBody>
      </p:sp>
      <p:sp>
        <p:nvSpPr>
          <p:cNvPr id="205104" name="Oval 304"/>
          <p:cNvSpPr>
            <a:spLocks noChangeArrowheads="1"/>
          </p:cNvSpPr>
          <p:nvPr/>
        </p:nvSpPr>
        <p:spPr bwMode="auto">
          <a:xfrm>
            <a:off x="6119813" y="3213100"/>
            <a:ext cx="131762" cy="142875"/>
          </a:xfrm>
          <a:prstGeom prst="ellipse">
            <a:avLst/>
          </a:prstGeom>
          <a:gradFill rotWithShape="1">
            <a:gsLst>
              <a:gs pos="0">
                <a:srgbClr val="00FFFF"/>
              </a:gs>
              <a:gs pos="100000">
                <a:srgbClr val="007676"/>
              </a:gs>
            </a:gsLst>
            <a:lin ang="18900000" scaled="1"/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lIns="46800" tIns="36000" rIns="72000" bIns="36000" anchor="ctr"/>
          <a:lstStyle/>
          <a:p>
            <a:r>
              <a:rPr lang="en-US">
                <a:solidFill>
                  <a:schemeClr val="bg1"/>
                </a:solidFill>
              </a:rPr>
              <a:t>-</a:t>
            </a:r>
          </a:p>
        </p:txBody>
      </p:sp>
      <p:sp>
        <p:nvSpPr>
          <p:cNvPr id="205105" name="Oval 305"/>
          <p:cNvSpPr>
            <a:spLocks noChangeArrowheads="1"/>
          </p:cNvSpPr>
          <p:nvPr/>
        </p:nvSpPr>
        <p:spPr bwMode="auto">
          <a:xfrm>
            <a:off x="5930900" y="3009900"/>
            <a:ext cx="131763" cy="142875"/>
          </a:xfrm>
          <a:prstGeom prst="ellipse">
            <a:avLst/>
          </a:prstGeom>
          <a:gradFill rotWithShape="1">
            <a:gsLst>
              <a:gs pos="0">
                <a:srgbClr val="00FFFF"/>
              </a:gs>
              <a:gs pos="100000">
                <a:srgbClr val="007676"/>
              </a:gs>
            </a:gsLst>
            <a:lin ang="18900000" scaled="1"/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lIns="46800" tIns="36000" rIns="72000" bIns="36000" anchor="ctr"/>
          <a:lstStyle/>
          <a:p>
            <a:r>
              <a:rPr lang="en-US">
                <a:solidFill>
                  <a:schemeClr val="bg1"/>
                </a:solidFill>
              </a:rPr>
              <a:t>-</a:t>
            </a:r>
          </a:p>
        </p:txBody>
      </p:sp>
      <p:sp>
        <p:nvSpPr>
          <p:cNvPr id="205106" name="Oval 306"/>
          <p:cNvSpPr>
            <a:spLocks noChangeArrowheads="1"/>
          </p:cNvSpPr>
          <p:nvPr/>
        </p:nvSpPr>
        <p:spPr bwMode="auto">
          <a:xfrm>
            <a:off x="6340475" y="3086100"/>
            <a:ext cx="131763" cy="142875"/>
          </a:xfrm>
          <a:prstGeom prst="ellipse">
            <a:avLst/>
          </a:prstGeom>
          <a:gradFill rotWithShape="1">
            <a:gsLst>
              <a:gs pos="0">
                <a:srgbClr val="00FFFF"/>
              </a:gs>
              <a:gs pos="100000">
                <a:srgbClr val="007676"/>
              </a:gs>
            </a:gsLst>
            <a:lin ang="18900000" scaled="1"/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lIns="46800" tIns="36000" rIns="72000" bIns="36000" anchor="ctr"/>
          <a:lstStyle/>
          <a:p>
            <a:r>
              <a:rPr lang="en-US">
                <a:solidFill>
                  <a:schemeClr val="bg1"/>
                </a:solidFill>
              </a:rPr>
              <a:t>-</a:t>
            </a:r>
          </a:p>
        </p:txBody>
      </p:sp>
      <p:sp>
        <p:nvSpPr>
          <p:cNvPr id="32839" name="Oval 307"/>
          <p:cNvSpPr>
            <a:spLocks noChangeArrowheads="1"/>
          </p:cNvSpPr>
          <p:nvPr/>
        </p:nvSpPr>
        <p:spPr bwMode="auto">
          <a:xfrm>
            <a:off x="6989763" y="3298825"/>
            <a:ext cx="131762" cy="142875"/>
          </a:xfrm>
          <a:prstGeom prst="ellipse">
            <a:avLst/>
          </a:prstGeom>
          <a:gradFill rotWithShape="1">
            <a:gsLst>
              <a:gs pos="0">
                <a:srgbClr val="00FFFF"/>
              </a:gs>
              <a:gs pos="100000">
                <a:srgbClr val="007676"/>
              </a:gs>
            </a:gsLst>
            <a:lin ang="18900000" scaled="1"/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lIns="46800" tIns="36000" rIns="72000" bIns="36000" anchor="ctr"/>
          <a:lstStyle/>
          <a:p>
            <a:r>
              <a:rPr lang="en-US">
                <a:solidFill>
                  <a:schemeClr val="bg1"/>
                </a:solidFill>
              </a:rPr>
              <a:t>-</a:t>
            </a:r>
          </a:p>
        </p:txBody>
      </p:sp>
      <p:sp>
        <p:nvSpPr>
          <p:cNvPr id="32840" name="Oval 308"/>
          <p:cNvSpPr>
            <a:spLocks noChangeArrowheads="1"/>
          </p:cNvSpPr>
          <p:nvPr/>
        </p:nvSpPr>
        <p:spPr bwMode="auto">
          <a:xfrm>
            <a:off x="7396163" y="3300413"/>
            <a:ext cx="131762" cy="142875"/>
          </a:xfrm>
          <a:prstGeom prst="ellipse">
            <a:avLst/>
          </a:prstGeom>
          <a:gradFill rotWithShape="1">
            <a:gsLst>
              <a:gs pos="0">
                <a:srgbClr val="00FFFF"/>
              </a:gs>
              <a:gs pos="100000">
                <a:srgbClr val="007676"/>
              </a:gs>
            </a:gsLst>
            <a:lin ang="18900000" scaled="1"/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lIns="46800" tIns="36000" rIns="72000" bIns="36000" anchor="ctr"/>
          <a:lstStyle/>
          <a:p>
            <a:r>
              <a:rPr lang="en-US">
                <a:solidFill>
                  <a:schemeClr val="bg1"/>
                </a:solidFill>
              </a:rPr>
              <a:t>-</a:t>
            </a:r>
          </a:p>
        </p:txBody>
      </p:sp>
      <p:sp>
        <p:nvSpPr>
          <p:cNvPr id="32841" name="Oval 309"/>
          <p:cNvSpPr>
            <a:spLocks noChangeArrowheads="1"/>
          </p:cNvSpPr>
          <p:nvPr/>
        </p:nvSpPr>
        <p:spPr bwMode="auto">
          <a:xfrm>
            <a:off x="7775575" y="3302000"/>
            <a:ext cx="131763" cy="142875"/>
          </a:xfrm>
          <a:prstGeom prst="ellipse">
            <a:avLst/>
          </a:prstGeom>
          <a:gradFill rotWithShape="1">
            <a:gsLst>
              <a:gs pos="0">
                <a:srgbClr val="00FFFF"/>
              </a:gs>
              <a:gs pos="100000">
                <a:srgbClr val="007676"/>
              </a:gs>
            </a:gsLst>
            <a:lin ang="18900000" scaled="1"/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lIns="46800" tIns="36000" rIns="72000" bIns="36000" anchor="ctr"/>
          <a:lstStyle/>
          <a:p>
            <a:r>
              <a:rPr lang="en-US">
                <a:solidFill>
                  <a:schemeClr val="bg1"/>
                </a:solidFill>
              </a:rPr>
              <a:t>-</a:t>
            </a:r>
          </a:p>
        </p:txBody>
      </p:sp>
      <p:sp>
        <p:nvSpPr>
          <p:cNvPr id="32842" name="Oval 310"/>
          <p:cNvSpPr>
            <a:spLocks noChangeArrowheads="1"/>
          </p:cNvSpPr>
          <p:nvPr/>
        </p:nvSpPr>
        <p:spPr bwMode="auto">
          <a:xfrm>
            <a:off x="8602663" y="3297238"/>
            <a:ext cx="131762" cy="142875"/>
          </a:xfrm>
          <a:prstGeom prst="ellipse">
            <a:avLst/>
          </a:prstGeom>
          <a:gradFill rotWithShape="1">
            <a:gsLst>
              <a:gs pos="0">
                <a:srgbClr val="00FFFF"/>
              </a:gs>
              <a:gs pos="100000">
                <a:srgbClr val="007676"/>
              </a:gs>
            </a:gsLst>
            <a:lin ang="18900000" scaled="1"/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lIns="46800" tIns="36000" rIns="72000" bIns="36000" anchor="ctr"/>
          <a:lstStyle/>
          <a:p>
            <a:r>
              <a:rPr lang="en-US" dirty="0">
                <a:solidFill>
                  <a:schemeClr val="bg1"/>
                </a:solidFill>
              </a:rPr>
              <a:t>-</a:t>
            </a:r>
          </a:p>
        </p:txBody>
      </p:sp>
      <p:sp>
        <p:nvSpPr>
          <p:cNvPr id="205111" name="Oval 311"/>
          <p:cNvSpPr>
            <a:spLocks noChangeArrowheads="1"/>
          </p:cNvSpPr>
          <p:nvPr/>
        </p:nvSpPr>
        <p:spPr bwMode="auto">
          <a:xfrm>
            <a:off x="6278563" y="3268663"/>
            <a:ext cx="131762" cy="142875"/>
          </a:xfrm>
          <a:prstGeom prst="ellipse">
            <a:avLst/>
          </a:prstGeom>
          <a:gradFill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path path="shape">
              <a:fillToRect l="50000" t="50000" r="50000" b="50000"/>
            </a:path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lIns="46800" tIns="36000" rIns="72000" bIns="36000" anchor="ctr"/>
          <a:lstStyle/>
          <a:p>
            <a:r>
              <a:rPr lang="en-US"/>
              <a:t>+</a:t>
            </a:r>
          </a:p>
        </p:txBody>
      </p:sp>
      <p:sp>
        <p:nvSpPr>
          <p:cNvPr id="32844" name="Oval 312"/>
          <p:cNvSpPr>
            <a:spLocks noChangeArrowheads="1"/>
          </p:cNvSpPr>
          <p:nvPr/>
        </p:nvSpPr>
        <p:spPr bwMode="auto">
          <a:xfrm>
            <a:off x="6496050" y="3005138"/>
            <a:ext cx="131763" cy="142875"/>
          </a:xfrm>
          <a:prstGeom prst="ellipse">
            <a:avLst/>
          </a:prstGeom>
          <a:gradFill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path path="shape">
              <a:fillToRect l="50000" t="50000" r="50000" b="50000"/>
            </a:path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lIns="46800" tIns="36000" rIns="72000" bIns="36000" anchor="ctr"/>
          <a:lstStyle/>
          <a:p>
            <a:r>
              <a:rPr lang="en-US"/>
              <a:t>+</a:t>
            </a:r>
          </a:p>
        </p:txBody>
      </p:sp>
      <p:sp>
        <p:nvSpPr>
          <p:cNvPr id="32845" name="Oval 313"/>
          <p:cNvSpPr>
            <a:spLocks noChangeArrowheads="1"/>
          </p:cNvSpPr>
          <p:nvPr/>
        </p:nvSpPr>
        <p:spPr bwMode="auto">
          <a:xfrm>
            <a:off x="8272463" y="2994025"/>
            <a:ext cx="131762" cy="142875"/>
          </a:xfrm>
          <a:prstGeom prst="ellipse">
            <a:avLst/>
          </a:prstGeom>
          <a:gradFill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path path="shape">
              <a:fillToRect l="50000" t="50000" r="50000" b="50000"/>
            </a:path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lIns="46800" tIns="36000" rIns="72000" bIns="36000" anchor="ctr"/>
          <a:lstStyle/>
          <a:p>
            <a:r>
              <a:rPr lang="en-US"/>
              <a:t>+</a:t>
            </a:r>
          </a:p>
        </p:txBody>
      </p:sp>
      <p:sp>
        <p:nvSpPr>
          <p:cNvPr id="205115" name="Oval 315"/>
          <p:cNvSpPr>
            <a:spLocks noChangeArrowheads="1"/>
          </p:cNvSpPr>
          <p:nvPr/>
        </p:nvSpPr>
        <p:spPr bwMode="auto">
          <a:xfrm>
            <a:off x="6757988" y="3171825"/>
            <a:ext cx="131762" cy="142875"/>
          </a:xfrm>
          <a:prstGeom prst="ellipse">
            <a:avLst/>
          </a:prstGeom>
          <a:gradFill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path path="shape">
              <a:fillToRect l="50000" t="50000" r="50000" b="50000"/>
            </a:path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lIns="46800" tIns="36000" rIns="72000" bIns="36000" anchor="ctr"/>
          <a:lstStyle/>
          <a:p>
            <a:r>
              <a:rPr lang="en-US"/>
              <a:t>+</a:t>
            </a:r>
          </a:p>
        </p:txBody>
      </p:sp>
      <p:sp>
        <p:nvSpPr>
          <p:cNvPr id="205116" name="Oval 316"/>
          <p:cNvSpPr>
            <a:spLocks noChangeArrowheads="1"/>
          </p:cNvSpPr>
          <p:nvPr/>
        </p:nvSpPr>
        <p:spPr bwMode="auto">
          <a:xfrm>
            <a:off x="6535738" y="3217863"/>
            <a:ext cx="131762" cy="142875"/>
          </a:xfrm>
          <a:prstGeom prst="ellipse">
            <a:avLst/>
          </a:prstGeom>
          <a:gradFill rotWithShape="1">
            <a:gsLst>
              <a:gs pos="0">
                <a:srgbClr val="00FFFF"/>
              </a:gs>
              <a:gs pos="100000">
                <a:srgbClr val="007676"/>
              </a:gs>
            </a:gsLst>
            <a:lin ang="18900000" scaled="1"/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lIns="46800" tIns="36000" rIns="72000" bIns="36000" anchor="ctr"/>
          <a:lstStyle/>
          <a:p>
            <a:r>
              <a:rPr lang="en-US">
                <a:solidFill>
                  <a:schemeClr val="bg1"/>
                </a:solidFill>
              </a:rPr>
              <a:t>-</a:t>
            </a:r>
          </a:p>
        </p:txBody>
      </p:sp>
      <p:sp>
        <p:nvSpPr>
          <p:cNvPr id="205117" name="Oval 317"/>
          <p:cNvSpPr>
            <a:spLocks noChangeArrowheads="1"/>
          </p:cNvSpPr>
          <p:nvPr/>
        </p:nvSpPr>
        <p:spPr bwMode="auto">
          <a:xfrm>
            <a:off x="7010400" y="3100388"/>
            <a:ext cx="131763" cy="142875"/>
          </a:xfrm>
          <a:prstGeom prst="ellipse">
            <a:avLst/>
          </a:prstGeom>
          <a:gradFill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path path="shape">
              <a:fillToRect l="50000" t="50000" r="50000" b="50000"/>
            </a:path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lIns="46800" tIns="36000" rIns="72000" bIns="36000" anchor="ctr"/>
          <a:lstStyle/>
          <a:p>
            <a:r>
              <a:rPr lang="en-US"/>
              <a:t>+</a:t>
            </a:r>
          </a:p>
        </p:txBody>
      </p:sp>
      <p:sp>
        <p:nvSpPr>
          <p:cNvPr id="205118" name="Oval 318"/>
          <p:cNvSpPr>
            <a:spLocks noChangeArrowheads="1"/>
          </p:cNvSpPr>
          <p:nvPr/>
        </p:nvSpPr>
        <p:spPr bwMode="auto">
          <a:xfrm>
            <a:off x="7181850" y="3297238"/>
            <a:ext cx="131763" cy="142875"/>
          </a:xfrm>
          <a:prstGeom prst="ellipse">
            <a:avLst/>
          </a:prstGeom>
          <a:gradFill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path path="shape">
              <a:fillToRect l="50000" t="50000" r="50000" b="50000"/>
            </a:path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lIns="46800" tIns="36000" rIns="72000" bIns="36000" anchor="ctr"/>
          <a:lstStyle/>
          <a:p>
            <a:r>
              <a:rPr lang="en-US"/>
              <a:t>+</a:t>
            </a:r>
          </a:p>
        </p:txBody>
      </p:sp>
      <p:sp>
        <p:nvSpPr>
          <p:cNvPr id="205119" name="Oval 319"/>
          <p:cNvSpPr>
            <a:spLocks noChangeArrowheads="1"/>
          </p:cNvSpPr>
          <p:nvPr/>
        </p:nvSpPr>
        <p:spPr bwMode="auto">
          <a:xfrm>
            <a:off x="7377113" y="3162300"/>
            <a:ext cx="131762" cy="142875"/>
          </a:xfrm>
          <a:prstGeom prst="ellipse">
            <a:avLst/>
          </a:prstGeom>
          <a:gradFill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path path="shape">
              <a:fillToRect l="50000" t="50000" r="50000" b="50000"/>
            </a:path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lIns="46800" tIns="36000" rIns="72000" bIns="36000" anchor="ctr"/>
          <a:lstStyle/>
          <a:p>
            <a:r>
              <a:rPr lang="en-US"/>
              <a:t>+</a:t>
            </a:r>
          </a:p>
        </p:txBody>
      </p:sp>
      <p:sp>
        <p:nvSpPr>
          <p:cNvPr id="205120" name="Oval 320"/>
          <p:cNvSpPr>
            <a:spLocks noChangeArrowheads="1"/>
          </p:cNvSpPr>
          <p:nvPr/>
        </p:nvSpPr>
        <p:spPr bwMode="auto">
          <a:xfrm>
            <a:off x="7196138" y="3076575"/>
            <a:ext cx="131762" cy="142875"/>
          </a:xfrm>
          <a:prstGeom prst="ellipse">
            <a:avLst/>
          </a:prstGeom>
          <a:gradFill rotWithShape="1">
            <a:gsLst>
              <a:gs pos="0">
                <a:srgbClr val="00FFFF"/>
              </a:gs>
              <a:gs pos="100000">
                <a:srgbClr val="007676"/>
              </a:gs>
            </a:gsLst>
            <a:lin ang="18900000" scaled="1"/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lIns="46800" tIns="36000" rIns="72000" bIns="36000" anchor="ctr"/>
          <a:lstStyle/>
          <a:p>
            <a:r>
              <a:rPr lang="en-US">
                <a:solidFill>
                  <a:schemeClr val="bg1"/>
                </a:solidFill>
              </a:rPr>
              <a:t>-</a:t>
            </a:r>
          </a:p>
        </p:txBody>
      </p:sp>
      <p:sp>
        <p:nvSpPr>
          <p:cNvPr id="205121" name="Oval 321"/>
          <p:cNvSpPr>
            <a:spLocks noChangeArrowheads="1"/>
          </p:cNvSpPr>
          <p:nvPr/>
        </p:nvSpPr>
        <p:spPr bwMode="auto">
          <a:xfrm>
            <a:off x="7561263" y="3082925"/>
            <a:ext cx="131762" cy="142875"/>
          </a:xfrm>
          <a:prstGeom prst="ellipse">
            <a:avLst/>
          </a:prstGeom>
          <a:gradFill rotWithShape="1">
            <a:gsLst>
              <a:gs pos="0">
                <a:srgbClr val="00FFFF"/>
              </a:gs>
              <a:gs pos="100000">
                <a:srgbClr val="007676"/>
              </a:gs>
            </a:gsLst>
            <a:lin ang="18900000" scaled="1"/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lIns="46800" tIns="36000" rIns="72000" bIns="36000" anchor="ctr"/>
          <a:lstStyle/>
          <a:p>
            <a:r>
              <a:rPr lang="en-US">
                <a:solidFill>
                  <a:schemeClr val="bg1"/>
                </a:solidFill>
              </a:rPr>
              <a:t>-</a:t>
            </a:r>
          </a:p>
        </p:txBody>
      </p:sp>
      <p:sp>
        <p:nvSpPr>
          <p:cNvPr id="205122" name="Oval 322"/>
          <p:cNvSpPr>
            <a:spLocks noChangeArrowheads="1"/>
          </p:cNvSpPr>
          <p:nvPr/>
        </p:nvSpPr>
        <p:spPr bwMode="auto">
          <a:xfrm>
            <a:off x="7599363" y="3224213"/>
            <a:ext cx="131762" cy="142875"/>
          </a:xfrm>
          <a:prstGeom prst="ellipse">
            <a:avLst/>
          </a:prstGeom>
          <a:gradFill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path path="shape">
              <a:fillToRect l="50000" t="50000" r="50000" b="50000"/>
            </a:path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lIns="46800" tIns="36000" rIns="72000" bIns="36000" anchor="ctr"/>
          <a:lstStyle/>
          <a:p>
            <a:r>
              <a:rPr lang="en-US"/>
              <a:t>+</a:t>
            </a:r>
          </a:p>
        </p:txBody>
      </p:sp>
      <p:sp>
        <p:nvSpPr>
          <p:cNvPr id="205123" name="Oval 323"/>
          <p:cNvSpPr>
            <a:spLocks noChangeArrowheads="1"/>
          </p:cNvSpPr>
          <p:nvPr/>
        </p:nvSpPr>
        <p:spPr bwMode="auto">
          <a:xfrm>
            <a:off x="7953375" y="3140075"/>
            <a:ext cx="131763" cy="142875"/>
          </a:xfrm>
          <a:prstGeom prst="ellipse">
            <a:avLst/>
          </a:prstGeom>
          <a:gradFill rotWithShape="1">
            <a:gsLst>
              <a:gs pos="0">
                <a:srgbClr val="00FFFF"/>
              </a:gs>
              <a:gs pos="100000">
                <a:srgbClr val="007676"/>
              </a:gs>
            </a:gsLst>
            <a:lin ang="18900000" scaled="1"/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lIns="46800" tIns="36000" rIns="72000" bIns="36000" anchor="ctr"/>
          <a:lstStyle/>
          <a:p>
            <a:r>
              <a:rPr lang="en-US">
                <a:solidFill>
                  <a:schemeClr val="bg1"/>
                </a:solidFill>
              </a:rPr>
              <a:t>-</a:t>
            </a:r>
          </a:p>
        </p:txBody>
      </p:sp>
      <p:sp>
        <p:nvSpPr>
          <p:cNvPr id="205124" name="Oval 324"/>
          <p:cNvSpPr>
            <a:spLocks noChangeArrowheads="1"/>
          </p:cNvSpPr>
          <p:nvPr/>
        </p:nvSpPr>
        <p:spPr bwMode="auto">
          <a:xfrm>
            <a:off x="7813675" y="3092450"/>
            <a:ext cx="131763" cy="142875"/>
          </a:xfrm>
          <a:prstGeom prst="ellipse">
            <a:avLst/>
          </a:prstGeom>
          <a:gradFill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path path="shape">
              <a:fillToRect l="50000" t="50000" r="50000" b="50000"/>
            </a:path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lIns="46800" tIns="36000" rIns="72000" bIns="36000" anchor="ctr"/>
          <a:lstStyle/>
          <a:p>
            <a:r>
              <a:rPr lang="en-US"/>
              <a:t>+</a:t>
            </a:r>
          </a:p>
        </p:txBody>
      </p:sp>
      <p:sp>
        <p:nvSpPr>
          <p:cNvPr id="205125" name="Oval 325"/>
          <p:cNvSpPr>
            <a:spLocks noChangeArrowheads="1"/>
          </p:cNvSpPr>
          <p:nvPr/>
        </p:nvSpPr>
        <p:spPr bwMode="auto">
          <a:xfrm>
            <a:off x="8054975" y="3284538"/>
            <a:ext cx="131763" cy="142875"/>
          </a:xfrm>
          <a:prstGeom prst="ellipse">
            <a:avLst/>
          </a:prstGeom>
          <a:gradFill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path path="shape">
              <a:fillToRect l="50000" t="50000" r="50000" b="50000"/>
            </a:path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lIns="46800" tIns="36000" rIns="72000" bIns="36000" anchor="ctr"/>
          <a:lstStyle/>
          <a:p>
            <a:r>
              <a:rPr lang="en-US"/>
              <a:t>+</a:t>
            </a:r>
          </a:p>
        </p:txBody>
      </p:sp>
      <p:sp>
        <p:nvSpPr>
          <p:cNvPr id="205126" name="Oval 326"/>
          <p:cNvSpPr>
            <a:spLocks noChangeArrowheads="1"/>
          </p:cNvSpPr>
          <p:nvPr/>
        </p:nvSpPr>
        <p:spPr bwMode="auto">
          <a:xfrm>
            <a:off x="8105775" y="3005138"/>
            <a:ext cx="131763" cy="142875"/>
          </a:xfrm>
          <a:prstGeom prst="ellipse">
            <a:avLst/>
          </a:prstGeom>
          <a:gradFill rotWithShape="1">
            <a:gsLst>
              <a:gs pos="0">
                <a:srgbClr val="00FFFF"/>
              </a:gs>
              <a:gs pos="100000">
                <a:srgbClr val="007676"/>
              </a:gs>
            </a:gsLst>
            <a:lin ang="18900000" scaled="1"/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lIns="46800" tIns="36000" rIns="72000" bIns="36000" anchor="ctr"/>
          <a:lstStyle/>
          <a:p>
            <a:r>
              <a:rPr lang="en-US">
                <a:solidFill>
                  <a:schemeClr val="bg1"/>
                </a:solidFill>
              </a:rPr>
              <a:t>-</a:t>
            </a:r>
          </a:p>
        </p:txBody>
      </p:sp>
      <p:sp>
        <p:nvSpPr>
          <p:cNvPr id="205127" name="Oval 327"/>
          <p:cNvSpPr>
            <a:spLocks noChangeArrowheads="1"/>
          </p:cNvSpPr>
          <p:nvPr/>
        </p:nvSpPr>
        <p:spPr bwMode="auto">
          <a:xfrm>
            <a:off x="8270875" y="3216275"/>
            <a:ext cx="131763" cy="142875"/>
          </a:xfrm>
          <a:prstGeom prst="ellipse">
            <a:avLst/>
          </a:prstGeom>
          <a:gradFill rotWithShape="1">
            <a:gsLst>
              <a:gs pos="0">
                <a:srgbClr val="00FFFF"/>
              </a:gs>
              <a:gs pos="100000">
                <a:srgbClr val="007676"/>
              </a:gs>
            </a:gsLst>
            <a:lin ang="18900000" scaled="1"/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lIns="46800" tIns="36000" rIns="72000" bIns="36000" anchor="ctr"/>
          <a:lstStyle/>
          <a:p>
            <a:r>
              <a:rPr lang="en-US">
                <a:solidFill>
                  <a:schemeClr val="bg1"/>
                </a:solidFill>
              </a:rPr>
              <a:t>-</a:t>
            </a:r>
          </a:p>
        </p:txBody>
      </p:sp>
      <p:sp>
        <p:nvSpPr>
          <p:cNvPr id="205128" name="Oval 328"/>
          <p:cNvSpPr>
            <a:spLocks noChangeArrowheads="1"/>
          </p:cNvSpPr>
          <p:nvPr/>
        </p:nvSpPr>
        <p:spPr bwMode="auto">
          <a:xfrm>
            <a:off x="8450263" y="3248025"/>
            <a:ext cx="131762" cy="142875"/>
          </a:xfrm>
          <a:prstGeom prst="ellipse">
            <a:avLst/>
          </a:prstGeom>
          <a:gradFill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path path="shape">
              <a:fillToRect l="50000" t="50000" r="50000" b="50000"/>
            </a:path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lIns="46800" tIns="36000" rIns="72000" bIns="36000" anchor="ctr"/>
          <a:lstStyle/>
          <a:p>
            <a:r>
              <a:rPr lang="en-US"/>
              <a:t>+</a:t>
            </a:r>
          </a:p>
        </p:txBody>
      </p:sp>
      <p:sp>
        <p:nvSpPr>
          <p:cNvPr id="205129" name="Oval 329"/>
          <p:cNvSpPr>
            <a:spLocks noChangeArrowheads="1"/>
          </p:cNvSpPr>
          <p:nvPr/>
        </p:nvSpPr>
        <p:spPr bwMode="auto">
          <a:xfrm>
            <a:off x="8450263" y="3044825"/>
            <a:ext cx="131762" cy="142875"/>
          </a:xfrm>
          <a:prstGeom prst="ellipse">
            <a:avLst/>
          </a:prstGeom>
          <a:gradFill rotWithShape="1">
            <a:gsLst>
              <a:gs pos="0">
                <a:srgbClr val="00FFFF"/>
              </a:gs>
              <a:gs pos="100000">
                <a:srgbClr val="007676"/>
              </a:gs>
            </a:gsLst>
            <a:lin ang="18900000" scaled="1"/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lIns="46800" tIns="36000" rIns="72000" bIns="36000" anchor="ctr"/>
          <a:lstStyle/>
          <a:p>
            <a:r>
              <a:rPr lang="en-US">
                <a:solidFill>
                  <a:schemeClr val="bg1"/>
                </a:solidFill>
              </a:rPr>
              <a:t>-</a:t>
            </a:r>
          </a:p>
        </p:txBody>
      </p:sp>
      <p:sp>
        <p:nvSpPr>
          <p:cNvPr id="205130" name="Oval 330"/>
          <p:cNvSpPr>
            <a:spLocks noChangeArrowheads="1"/>
          </p:cNvSpPr>
          <p:nvPr/>
        </p:nvSpPr>
        <p:spPr bwMode="auto">
          <a:xfrm>
            <a:off x="6761163" y="3009900"/>
            <a:ext cx="131762" cy="142875"/>
          </a:xfrm>
          <a:prstGeom prst="ellipse">
            <a:avLst/>
          </a:prstGeom>
          <a:gradFill rotWithShape="1">
            <a:gsLst>
              <a:gs pos="0">
                <a:srgbClr val="00FFFF"/>
              </a:gs>
              <a:gs pos="100000">
                <a:srgbClr val="007676"/>
              </a:gs>
            </a:gsLst>
            <a:lin ang="18900000" scaled="1"/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lIns="46800" tIns="36000" rIns="72000" bIns="36000" anchor="ctr"/>
          <a:lstStyle/>
          <a:p>
            <a:r>
              <a:rPr lang="en-US">
                <a:solidFill>
                  <a:schemeClr val="bg1"/>
                </a:solidFill>
              </a:rPr>
              <a:t>-</a:t>
            </a:r>
          </a:p>
        </p:txBody>
      </p:sp>
      <p:sp>
        <p:nvSpPr>
          <p:cNvPr id="205131" name="Oval 331"/>
          <p:cNvSpPr>
            <a:spLocks noChangeArrowheads="1"/>
          </p:cNvSpPr>
          <p:nvPr/>
        </p:nvSpPr>
        <p:spPr bwMode="auto">
          <a:xfrm>
            <a:off x="8620125" y="3087688"/>
            <a:ext cx="131763" cy="142875"/>
          </a:xfrm>
          <a:prstGeom prst="ellipse">
            <a:avLst/>
          </a:prstGeom>
          <a:gradFill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path path="shape">
              <a:fillToRect l="50000" t="50000" r="50000" b="50000"/>
            </a:path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lIns="46800" tIns="36000" rIns="72000" bIns="36000" anchor="ctr"/>
          <a:lstStyle/>
          <a:p>
            <a:r>
              <a:rPr lang="en-US"/>
              <a:t>+</a:t>
            </a:r>
          </a:p>
        </p:txBody>
      </p:sp>
      <p:sp>
        <p:nvSpPr>
          <p:cNvPr id="205132" name="Oval 332"/>
          <p:cNvSpPr>
            <a:spLocks noChangeArrowheads="1"/>
          </p:cNvSpPr>
          <p:nvPr/>
        </p:nvSpPr>
        <p:spPr bwMode="auto">
          <a:xfrm>
            <a:off x="8783638" y="3281363"/>
            <a:ext cx="131762" cy="142875"/>
          </a:xfrm>
          <a:prstGeom prst="ellipse">
            <a:avLst/>
          </a:prstGeom>
          <a:gradFill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path path="shape">
              <a:fillToRect l="50000" t="50000" r="50000" b="50000"/>
            </a:path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lIns="46800" tIns="36000" rIns="72000" bIns="36000" anchor="ctr"/>
          <a:lstStyle/>
          <a:p>
            <a:r>
              <a:rPr lang="en-US"/>
              <a:t>+</a:t>
            </a:r>
          </a:p>
        </p:txBody>
      </p:sp>
      <p:sp>
        <p:nvSpPr>
          <p:cNvPr id="205133" name="Oval 333"/>
          <p:cNvSpPr>
            <a:spLocks noChangeArrowheads="1"/>
          </p:cNvSpPr>
          <p:nvPr/>
        </p:nvSpPr>
        <p:spPr bwMode="auto">
          <a:xfrm>
            <a:off x="8816975" y="3108325"/>
            <a:ext cx="131763" cy="142875"/>
          </a:xfrm>
          <a:prstGeom prst="ellipse">
            <a:avLst/>
          </a:prstGeom>
          <a:gradFill rotWithShape="1">
            <a:gsLst>
              <a:gs pos="0">
                <a:srgbClr val="00FFFF"/>
              </a:gs>
              <a:gs pos="100000">
                <a:srgbClr val="007676"/>
              </a:gs>
            </a:gsLst>
            <a:lin ang="18900000" scaled="1"/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lIns="46800" tIns="36000" rIns="72000" bIns="36000" anchor="ctr"/>
          <a:lstStyle/>
          <a:p>
            <a:r>
              <a:rPr lang="en-US">
                <a:solidFill>
                  <a:schemeClr val="bg1"/>
                </a:solidFill>
              </a:rPr>
              <a:t>-</a:t>
            </a:r>
          </a:p>
        </p:txBody>
      </p:sp>
    </p:spTree>
    <p:extLst>
      <p:ext uri="{BB962C8B-B14F-4D97-AF65-F5344CB8AC3E}">
        <p14:creationId xmlns:p14="http://schemas.microsoft.com/office/powerpoint/2010/main" val="31028627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-3.05575E-6 L 1.39132 -3.05575E-6 " pathEditMode="relative" rAng="0" ptsTypes="AA">
                                      <p:cBhvr>
                                        <p:cTn id="6" dur="18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96" y="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64" presetClass="path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animMotion origin="layout" path="M 5E-6 3.7037E-7 L 0.00105 -0.04097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2048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" y="-21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42" presetClass="path" presetSubtype="0" accel="50000" decel="5000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4.16667E-6 4.44444E-6 L 4.16667E-6 0.03333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2048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7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42" presetClass="path" presetSubtype="0" accel="50000" decel="5000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animMotion origin="layout" path="M -2.5E-6 1.85185E-6 L -0.00052 0.01528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2049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8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64" presetClass="path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3.61111E-6 4.07407E-6 L -3.61111E-6 -0.02431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2049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2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42" presetClass="path" presetSubtype="0" accel="50000" decel="5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3.61111E-6 -1.11022E-16 L -3.61111E-6 0.04444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2049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2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64" presetClass="path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animMotion origin="layout" path="M -2.22222E-6 -4.81481E-6 L -2.22222E-6 -0.01412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2049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7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64" presetClass="path" presetSubtype="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animMotion origin="layout" path="M 5E-6 3.7037E-7 L 0.00105 -0.04097 " pathEditMode="relative" rAng="0" ptsTypes="AA">
                                      <p:cBhvr>
                                        <p:cTn id="20" dur="2000" fill="hold"/>
                                        <p:tgtEl>
                                          <p:spTgt spid="2049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" y="-21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42" presetClass="path" presetSubtype="0" accel="50000" decel="5000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animMotion origin="layout" path="M 4.16667E-6 4.44444E-6 L 4.16667E-6 0.03333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2049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7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64" presetClass="path" presetSubtype="0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animMotion origin="layout" path="M -3.61111E-6 4.07407E-6 L -3.61111E-6 -0.02431 " pathEditMode="relative" rAng="0" ptsTypes="AA">
                                      <p:cBhvr>
                                        <p:cTn id="24" dur="2000" fill="hold"/>
                                        <p:tgtEl>
                                          <p:spTgt spid="2049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2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42" presetClass="path" presetSubtype="0" accel="50000" decel="50000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animMotion origin="layout" path="M 4.16667E-6 4.44444E-6 L 4.16667E-6 0.03333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2049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7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64" presetClass="path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1.38889E-6 3.7037E-7 L -1.38889E-6 -0.03218 " pathEditMode="relative" rAng="0" ptsTypes="AA">
                                      <p:cBhvr>
                                        <p:cTn id="28" dur="2000" fill="hold"/>
                                        <p:tgtEl>
                                          <p:spTgt spid="2049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6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64" presetClass="path" presetSubtype="0" fill="hold" grpId="0" nodeType="withEffect">
                                  <p:stCondLst>
                                    <p:cond delay="2200"/>
                                  </p:stCondLst>
                                  <p:childTnLst>
                                    <p:animMotion origin="layout" path="M -2.22222E-6 -4.81481E-6 L -2.22222E-6 -0.01412 " pathEditMode="relative" rAng="0" ptsTypes="AA">
                                      <p:cBhvr>
                                        <p:cTn id="30" dur="2000" fill="hold"/>
                                        <p:tgtEl>
                                          <p:spTgt spid="2049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7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42" presetClass="path" presetSubtype="0" accel="50000" decel="50000" fill="hold" grpId="0" nodeType="withEffect">
                                  <p:stCondLst>
                                    <p:cond delay="2400"/>
                                  </p:stCondLst>
                                  <p:childTnLst>
                                    <p:animMotion origin="layout" path="M 5E-6 -2.59259E-6 L 5E-6 0.0257 " pathEditMode="relative" rAng="0" ptsTypes="AA">
                                      <p:cBhvr>
                                        <p:cTn id="32" dur="2000" fill="hold"/>
                                        <p:tgtEl>
                                          <p:spTgt spid="2049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3"/>
                                    </p:animMotion>
                                  </p:childTnLst>
                                </p:cTn>
                              </p:par>
                              <p:par>
                                <p:cTn id="33" presetID="64" presetClass="path" presetSubtype="0" fill="hold" grpId="0" nodeType="withEffect">
                                  <p:stCondLst>
                                    <p:cond delay="2600"/>
                                  </p:stCondLst>
                                  <p:childTnLst>
                                    <p:animMotion origin="layout" path="M 5E-6 3.7037E-7 L 0.00105 -0.04097 " pathEditMode="relative" rAng="0" ptsTypes="AA">
                                      <p:cBhvr>
                                        <p:cTn id="34" dur="2000" fill="hold"/>
                                        <p:tgtEl>
                                          <p:spTgt spid="2049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" y="-21"/>
                                    </p:animMotion>
                                  </p:childTnLst>
                                </p:cTn>
                              </p:par>
                              <p:par>
                                <p:cTn id="35" presetID="42" presetClass="path" presetSubtype="0" accel="50000" decel="50000" fill="hold" grpId="0" nodeType="withEffect">
                                  <p:stCondLst>
                                    <p:cond delay="2800"/>
                                  </p:stCondLst>
                                  <p:childTnLst>
                                    <p:animMotion origin="layout" path="M -1.11111E-6 1.85185E-6 L -1.11111E-6 0.04444 " pathEditMode="relative" rAng="0" ptsTypes="AA">
                                      <p:cBhvr>
                                        <p:cTn id="36" dur="2000" fill="hold"/>
                                        <p:tgtEl>
                                          <p:spTgt spid="2049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2"/>
                                    </p:animMotion>
                                  </p:childTnLst>
                                </p:cTn>
                              </p:par>
                              <p:par>
                                <p:cTn id="37" presetID="42" presetClass="path" presetSubtype="0" accel="50000" decel="5000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-2.5E-6 1.85185E-6 L -0.00052 0.01528 " pathEditMode="relative" rAng="0" ptsTypes="AA">
                                      <p:cBhvr>
                                        <p:cTn id="38" dur="2000" fill="hold"/>
                                        <p:tgtEl>
                                          <p:spTgt spid="2049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8"/>
                                    </p:animMotion>
                                  </p:childTnLst>
                                </p:cTn>
                              </p:par>
                              <p:par>
                                <p:cTn id="39" presetID="64" presetClass="path" presetSubtype="0" fill="hold" grpId="0" nodeType="withEffect">
                                  <p:stCondLst>
                                    <p:cond delay="3200"/>
                                  </p:stCondLst>
                                  <p:childTnLst>
                                    <p:animMotion origin="layout" path="M -1.38889E-6 3.7037E-7 L -1.38889E-6 -0.03218 " pathEditMode="relative" rAng="0" ptsTypes="AA">
                                      <p:cBhvr>
                                        <p:cTn id="40" dur="2000" fill="hold"/>
                                        <p:tgtEl>
                                          <p:spTgt spid="2049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6"/>
                                    </p:animMotion>
                                  </p:childTnLst>
                                </p:cTn>
                              </p:par>
                              <p:par>
                                <p:cTn id="41" presetID="42" presetClass="path" presetSubtype="0" accel="50000" decel="50000" fill="hold" grpId="0" nodeType="withEffect">
                                  <p:stCondLst>
                                    <p:cond delay="3400"/>
                                  </p:stCondLst>
                                  <p:childTnLst>
                                    <p:animMotion origin="layout" path="M -2.77778E-6 2.22222E-6 L -2.77778E-6 0.03935 " pathEditMode="relative" rAng="0" ptsTypes="AA">
                                      <p:cBhvr>
                                        <p:cTn id="42" dur="2000" fill="hold"/>
                                        <p:tgtEl>
                                          <p:spTgt spid="2049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0"/>
                                    </p:animMotion>
                                  </p:childTnLst>
                                </p:cTn>
                              </p:par>
                              <p:par>
                                <p:cTn id="43" presetID="64" presetClass="path" presetSubtype="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animMotion origin="layout" path="M -2.22222E-6 -4.81481E-6 L -2.22222E-6 -0.01412 " pathEditMode="relative" rAng="0" ptsTypes="AA">
                                      <p:cBhvr>
                                        <p:cTn id="44" dur="2000" fill="hold"/>
                                        <p:tgtEl>
                                          <p:spTgt spid="2049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7"/>
                                    </p:animMotion>
                                  </p:childTnLst>
                                </p:cTn>
                              </p:par>
                              <p:par>
                                <p:cTn id="45" presetID="64" presetClass="path" presetSubtype="0" fill="hold" grpId="0" nodeType="withEffect">
                                  <p:stCondLst>
                                    <p:cond delay="3800"/>
                                  </p:stCondLst>
                                  <p:childTnLst>
                                    <p:animMotion origin="layout" path="M 5E-6 3.7037E-7 L 0.00105 -0.04097 " pathEditMode="relative" rAng="0" ptsTypes="AA">
                                      <p:cBhvr>
                                        <p:cTn id="46" dur="2000" fill="hold"/>
                                        <p:tgtEl>
                                          <p:spTgt spid="2049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" y="-21"/>
                                    </p:animMotion>
                                  </p:childTnLst>
                                </p:cTn>
                              </p:par>
                              <p:par>
                                <p:cTn id="47" presetID="42" presetClass="path" presetSubtype="0" accel="50000" decel="50000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animMotion origin="layout" path="M 5E-6 -2.59259E-6 L 5E-6 0.0257 " pathEditMode="relative" rAng="0" ptsTypes="AA">
                                      <p:cBhvr>
                                        <p:cTn id="48" dur="2000" fill="hold"/>
                                        <p:tgtEl>
                                          <p:spTgt spid="2049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3"/>
                                    </p:animMotion>
                                  </p:childTnLst>
                                </p:cTn>
                              </p:par>
                              <p:par>
                                <p:cTn id="49" presetID="64" presetClass="path" presetSubtype="0" fill="hold" grpId="0" nodeType="withEffect">
                                  <p:stCondLst>
                                    <p:cond delay="4200"/>
                                  </p:stCondLst>
                                  <p:childTnLst>
                                    <p:animMotion origin="layout" path="M -3.61111E-6 4.07407E-6 L -3.61111E-6 -0.02431 " pathEditMode="relative" rAng="0" ptsTypes="AA">
                                      <p:cBhvr>
                                        <p:cTn id="50" dur="2000" fill="hold"/>
                                        <p:tgtEl>
                                          <p:spTgt spid="2049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2"/>
                                    </p:animMotion>
                                  </p:childTnLst>
                                </p:cTn>
                              </p:par>
                              <p:par>
                                <p:cTn id="51" presetID="42" presetClass="path" presetSubtype="0" accel="50000" decel="50000" fill="hold" grpId="0" nodeType="withEffect">
                                  <p:stCondLst>
                                    <p:cond delay="4400"/>
                                  </p:stCondLst>
                                  <p:childTnLst>
                                    <p:animMotion origin="layout" path="M -1.11111E-6 1.85185E-6 L -1.11111E-6 0.04444 " pathEditMode="relative" rAng="0" ptsTypes="AA">
                                      <p:cBhvr>
                                        <p:cTn id="52" dur="2000" fill="hold"/>
                                        <p:tgtEl>
                                          <p:spTgt spid="2049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2"/>
                                    </p:animMotion>
                                  </p:childTnLst>
                                </p:cTn>
                              </p:par>
                              <p:par>
                                <p:cTn id="53" presetID="42" presetClass="path" presetSubtype="0" accel="50000" decel="50000" fill="hold" grpId="0" nodeType="withEffect">
                                  <p:stCondLst>
                                    <p:cond delay="4600"/>
                                  </p:stCondLst>
                                  <p:childTnLst>
                                    <p:animMotion origin="layout" path="M -2.5E-6 1.85185E-6 L -0.00052 0.01528 " pathEditMode="relative" rAng="0" ptsTypes="AA">
                                      <p:cBhvr>
                                        <p:cTn id="54" dur="2000" fill="hold"/>
                                        <p:tgtEl>
                                          <p:spTgt spid="2049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8"/>
                                    </p:animMotion>
                                  </p:childTnLst>
                                </p:cTn>
                              </p:par>
                              <p:par>
                                <p:cTn id="55" presetID="64" presetClass="path" presetSubtype="0" fill="hold" grpId="0" nodeType="withEffect">
                                  <p:stCondLst>
                                    <p:cond delay="4600"/>
                                  </p:stCondLst>
                                  <p:childTnLst>
                                    <p:animMotion origin="layout" path="M 1.38889E-6 3.79135E-6 L 0.00104 -0.04095 " pathEditMode="relative" rAng="0" ptsTypes="AA">
                                      <p:cBhvr>
                                        <p:cTn id="56" dur="2000" fill="hold"/>
                                        <p:tgtEl>
                                          <p:spTgt spid="20508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" y="-21"/>
                                    </p:animMotion>
                                  </p:childTnLst>
                                </p:cTn>
                              </p:par>
                              <p:par>
                                <p:cTn id="57" presetID="42" presetClass="path" presetSubtype="0" accel="50000" decel="50000" fill="hold" grpId="0" nodeType="withEffect">
                                  <p:stCondLst>
                                    <p:cond delay="4800"/>
                                  </p:stCondLst>
                                  <p:childTnLst>
                                    <p:animMotion origin="layout" path="M 4.16667E-6 4.44444E-6 L 4.16667E-6 0.03333 " pathEditMode="relative" rAng="0" ptsTypes="AA">
                                      <p:cBhvr>
                                        <p:cTn id="58" dur="2000" fill="hold"/>
                                        <p:tgtEl>
                                          <p:spTgt spid="2050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7"/>
                                    </p:animMotion>
                                  </p:childTnLst>
                                </p:cTn>
                              </p:par>
                              <p:par>
                                <p:cTn id="59" presetID="42" presetClass="path" presetSubtype="0" accel="50000" decel="50000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animMotion origin="layout" path="M -2.5E-6 1.85185E-6 L -0.00052 0.01528 " pathEditMode="relative" rAng="0" ptsTypes="AA">
                                      <p:cBhvr>
                                        <p:cTn id="60" dur="2000" fill="hold"/>
                                        <p:tgtEl>
                                          <p:spTgt spid="20508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8"/>
                                    </p:animMotion>
                                  </p:childTnLst>
                                </p:cTn>
                              </p:par>
                              <p:par>
                                <p:cTn id="61" presetID="64" presetClass="path" presetSubtype="0" fill="hold" grpId="0" nodeType="withEffect">
                                  <p:stCondLst>
                                    <p:cond delay="5200"/>
                                  </p:stCondLst>
                                  <p:childTnLst>
                                    <p:animMotion origin="layout" path="M -3.61111E-6 4.07407E-6 L -3.61111E-6 -0.02431 " pathEditMode="relative" rAng="0" ptsTypes="AA">
                                      <p:cBhvr>
                                        <p:cTn id="62" dur="2000" fill="hold"/>
                                        <p:tgtEl>
                                          <p:spTgt spid="20508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2"/>
                                    </p:animMotion>
                                  </p:childTnLst>
                                </p:cTn>
                              </p:par>
                              <p:par>
                                <p:cTn id="63" presetID="42" presetClass="path" presetSubtype="0" accel="50000" decel="50000" fill="hold" grpId="0" nodeType="withEffect">
                                  <p:stCondLst>
                                    <p:cond delay="5200"/>
                                  </p:stCondLst>
                                  <p:childTnLst>
                                    <p:animMotion origin="layout" path="M -3.61111E-6 -1.11022E-16 L -3.61111E-6 0.04444 " pathEditMode="relative" rAng="0" ptsTypes="AA">
                                      <p:cBhvr>
                                        <p:cTn id="64" dur="2000" fill="hold"/>
                                        <p:tgtEl>
                                          <p:spTgt spid="20509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2"/>
                                    </p:animMotion>
                                  </p:childTnLst>
                                </p:cTn>
                              </p:par>
                              <p:par>
                                <p:cTn id="65" presetID="64" presetClass="path" presetSubtype="0" fill="hold" grpId="0" nodeType="withEffect">
                                  <p:stCondLst>
                                    <p:cond delay="5400"/>
                                  </p:stCondLst>
                                  <p:childTnLst>
                                    <p:animMotion origin="layout" path="M -2.22222E-6 -4.81481E-6 L -2.22222E-6 -0.01412 " pathEditMode="relative" rAng="0" ptsTypes="AA">
                                      <p:cBhvr>
                                        <p:cTn id="66" dur="2000" fill="hold"/>
                                        <p:tgtEl>
                                          <p:spTgt spid="20508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7"/>
                                    </p:animMotion>
                                  </p:childTnLst>
                                </p:cTn>
                              </p:par>
                              <p:par>
                                <p:cTn id="67" presetID="64" presetClass="path" presetSubtype="0" fill="hold" grpId="0" nodeType="withEffect">
                                  <p:stCondLst>
                                    <p:cond delay="5600"/>
                                  </p:stCondLst>
                                  <p:childTnLst>
                                    <p:animMotion origin="layout" path="M 5E-6 3.7037E-7 L 0.00105 -0.04097 " pathEditMode="relative" rAng="0" ptsTypes="AA">
                                      <p:cBhvr>
                                        <p:cTn id="68" dur="2000" fill="hold"/>
                                        <p:tgtEl>
                                          <p:spTgt spid="20508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" y="-21"/>
                                    </p:animMotion>
                                  </p:childTnLst>
                                </p:cTn>
                              </p:par>
                              <p:par>
                                <p:cTn id="69" presetID="42" presetClass="path" presetSubtype="0" accel="50000" decel="50000" fill="hold" grpId="0" nodeType="withEffect">
                                  <p:stCondLst>
                                    <p:cond delay="5600"/>
                                  </p:stCondLst>
                                  <p:childTnLst>
                                    <p:animMotion origin="layout" path="M 4.16667E-6 4.44444E-6 L 4.16667E-6 0.03333 " pathEditMode="relative" rAng="0" ptsTypes="AA">
                                      <p:cBhvr>
                                        <p:cTn id="70" dur="2000" fill="hold"/>
                                        <p:tgtEl>
                                          <p:spTgt spid="20508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7"/>
                                    </p:animMotion>
                                  </p:childTnLst>
                                </p:cTn>
                              </p:par>
                              <p:par>
                                <p:cTn id="71" presetID="64" presetClass="path" presetSubtype="0" fill="hold" grpId="0" nodeType="withEffect">
                                  <p:stCondLst>
                                    <p:cond delay="5800"/>
                                  </p:stCondLst>
                                  <p:childTnLst>
                                    <p:animMotion origin="layout" path="M -3.61111E-6 4.07407E-6 L -3.61111E-6 -0.02431 " pathEditMode="relative" rAng="0" ptsTypes="AA">
                                      <p:cBhvr>
                                        <p:cTn id="72" dur="2000" fill="hold"/>
                                        <p:tgtEl>
                                          <p:spTgt spid="20508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2"/>
                                    </p:animMotion>
                                  </p:childTnLst>
                                </p:cTn>
                              </p:par>
                              <p:par>
                                <p:cTn id="73" presetID="42" presetClass="path" presetSubtype="0" accel="50000" decel="50000" fill="hold" grpId="0" nodeType="withEffect">
                                  <p:stCondLst>
                                    <p:cond delay="6000"/>
                                  </p:stCondLst>
                                  <p:childTnLst>
                                    <p:animMotion origin="layout" path="M 4.16667E-6 4.44444E-6 L 4.16667E-6 0.03333 " pathEditMode="relative" rAng="0" ptsTypes="AA">
                                      <p:cBhvr>
                                        <p:cTn id="74" dur="2000" fill="hold"/>
                                        <p:tgtEl>
                                          <p:spTgt spid="20509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7"/>
                                    </p:animMotion>
                                  </p:childTnLst>
                                </p:cTn>
                              </p:par>
                              <p:par>
                                <p:cTn id="75" presetID="64" presetClass="path" presetSubtype="0" fill="hold" grpId="0" nodeType="withEffect">
                                  <p:stCondLst>
                                    <p:cond delay="6200"/>
                                  </p:stCondLst>
                                  <p:childTnLst>
                                    <p:animMotion origin="layout" path="M -1.38889E-6 3.7037E-7 L -1.38889E-6 -0.03218 " pathEditMode="relative" rAng="0" ptsTypes="AA">
                                      <p:cBhvr>
                                        <p:cTn id="76" dur="2000" fill="hold"/>
                                        <p:tgtEl>
                                          <p:spTgt spid="20509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6"/>
                                    </p:animMotion>
                                  </p:childTnLst>
                                </p:cTn>
                              </p:par>
                              <p:par>
                                <p:cTn id="77" presetID="64" presetClass="path" presetSubtype="0" fill="hold" grpId="0" nodeType="withEffect">
                                  <p:stCondLst>
                                    <p:cond delay="6400"/>
                                  </p:stCondLst>
                                  <p:childTnLst>
                                    <p:animMotion origin="layout" path="M -2.22222E-6 -4.81481E-6 L -2.22222E-6 -0.01412 " pathEditMode="relative" rAng="0" ptsTypes="AA">
                                      <p:cBhvr>
                                        <p:cTn id="78" dur="2000" fill="hold"/>
                                        <p:tgtEl>
                                          <p:spTgt spid="20509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7"/>
                                    </p:animMotion>
                                  </p:childTnLst>
                                </p:cTn>
                              </p:par>
                              <p:par>
                                <p:cTn id="79" presetID="42" presetClass="path" presetSubtype="0" accel="50000" decel="50000" fill="hold" grpId="0" nodeType="withEffect">
                                  <p:stCondLst>
                                    <p:cond delay="6600"/>
                                  </p:stCondLst>
                                  <p:childTnLst>
                                    <p:animMotion origin="layout" path="M 5E-6 -2.59259E-6 L 5E-6 0.0257 " pathEditMode="relative" rAng="0" ptsTypes="AA">
                                      <p:cBhvr>
                                        <p:cTn id="80" dur="2000" fill="hold"/>
                                        <p:tgtEl>
                                          <p:spTgt spid="20509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3"/>
                                    </p:animMotion>
                                  </p:childTnLst>
                                </p:cTn>
                              </p:par>
                              <p:par>
                                <p:cTn id="81" presetID="64" presetClass="path" presetSubtype="0" fill="hold" grpId="0" nodeType="withEffect">
                                  <p:stCondLst>
                                    <p:cond delay="6800"/>
                                  </p:stCondLst>
                                  <p:childTnLst>
                                    <p:animMotion origin="layout" path="M 5E-6 3.7037E-7 L 0.00105 -0.04097 " pathEditMode="relative" rAng="0" ptsTypes="AA">
                                      <p:cBhvr>
                                        <p:cTn id="82" dur="2000" fill="hold"/>
                                        <p:tgtEl>
                                          <p:spTgt spid="20509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" y="-21"/>
                                    </p:animMotion>
                                  </p:childTnLst>
                                </p:cTn>
                              </p:par>
                              <p:par>
                                <p:cTn id="83" presetID="42" presetClass="path" presetSubtype="0" accel="50000" decel="50000" fill="hold" grpId="0" nodeType="withEffect">
                                  <p:stCondLst>
                                    <p:cond delay="7000"/>
                                  </p:stCondLst>
                                  <p:childTnLst>
                                    <p:animMotion origin="layout" path="M -1.11111E-6 1.85185E-6 L -1.11111E-6 0.04444 " pathEditMode="relative" rAng="0" ptsTypes="AA">
                                      <p:cBhvr>
                                        <p:cTn id="84" dur="2000" fill="hold"/>
                                        <p:tgtEl>
                                          <p:spTgt spid="20509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2"/>
                                    </p:animMotion>
                                  </p:childTnLst>
                                </p:cTn>
                              </p:par>
                              <p:par>
                                <p:cTn id="85" presetID="42" presetClass="path" presetSubtype="0" accel="50000" decel="50000" fill="hold" grpId="0" nodeType="withEffect">
                                  <p:stCondLst>
                                    <p:cond delay="7200"/>
                                  </p:stCondLst>
                                  <p:childTnLst>
                                    <p:animMotion origin="layout" path="M -2.5E-6 1.85185E-6 L -0.00052 0.01528 " pathEditMode="relative" rAng="0" ptsTypes="AA">
                                      <p:cBhvr>
                                        <p:cTn id="86" dur="2000" fill="hold"/>
                                        <p:tgtEl>
                                          <p:spTgt spid="20509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8"/>
                                    </p:animMotion>
                                  </p:childTnLst>
                                </p:cTn>
                              </p:par>
                              <p:par>
                                <p:cTn id="87" presetID="64" presetClass="path" presetSubtype="0" fill="hold" grpId="0" nodeType="withEffect">
                                  <p:stCondLst>
                                    <p:cond delay="7400"/>
                                  </p:stCondLst>
                                  <p:childTnLst>
                                    <p:animMotion origin="layout" path="M -1.38889E-6 3.7037E-7 L -1.38889E-6 -0.03218 " pathEditMode="relative" rAng="0" ptsTypes="AA">
                                      <p:cBhvr>
                                        <p:cTn id="88" dur="2000" fill="hold"/>
                                        <p:tgtEl>
                                          <p:spTgt spid="20509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6"/>
                                    </p:animMotion>
                                  </p:childTnLst>
                                </p:cTn>
                              </p:par>
                              <p:par>
                                <p:cTn id="89" presetID="42" presetClass="path" presetSubtype="0" accel="50000" decel="50000" fill="hold" grpId="0" nodeType="withEffect">
                                  <p:stCondLst>
                                    <p:cond delay="7600"/>
                                  </p:stCondLst>
                                  <p:childTnLst>
                                    <p:animMotion origin="layout" path="M -2.77778E-6 2.22222E-6 L -2.77778E-6 0.03935 " pathEditMode="relative" rAng="0" ptsTypes="AA">
                                      <p:cBhvr>
                                        <p:cTn id="90" dur="2000" fill="hold"/>
                                        <p:tgtEl>
                                          <p:spTgt spid="20509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0"/>
                                    </p:animMotion>
                                  </p:childTnLst>
                                </p:cTn>
                              </p:par>
                              <p:par>
                                <p:cTn id="91" presetID="64" presetClass="path" presetSubtype="0" fill="hold" grpId="0" nodeType="withEffect">
                                  <p:stCondLst>
                                    <p:cond delay="7700"/>
                                  </p:stCondLst>
                                  <p:childTnLst>
                                    <p:animMotion origin="layout" path="M -2.22222E-6 -4.81481E-6 L -2.22222E-6 -0.01412 " pathEditMode="relative" rAng="0" ptsTypes="AA">
                                      <p:cBhvr>
                                        <p:cTn id="92" dur="2000" fill="hold"/>
                                        <p:tgtEl>
                                          <p:spTgt spid="20510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7"/>
                                    </p:animMotion>
                                  </p:childTnLst>
                                </p:cTn>
                              </p:par>
                              <p:par>
                                <p:cTn id="93" presetID="64" presetClass="path" presetSubtype="0" fill="hold" grpId="0" nodeType="withEffect">
                                  <p:stCondLst>
                                    <p:cond delay="8000"/>
                                  </p:stCondLst>
                                  <p:childTnLst>
                                    <p:animMotion origin="layout" path="M 5E-6 3.7037E-7 L 0.00105 -0.04097 " pathEditMode="relative" rAng="0" ptsTypes="AA">
                                      <p:cBhvr>
                                        <p:cTn id="94" dur="2000" fill="hold"/>
                                        <p:tgtEl>
                                          <p:spTgt spid="20510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" y="-21"/>
                                    </p:animMotion>
                                  </p:childTnLst>
                                </p:cTn>
                              </p:par>
                              <p:par>
                                <p:cTn id="95" presetID="42" presetClass="path" presetSubtype="0" accel="50000" decel="50000" fill="hold" grpId="0" nodeType="withEffect">
                                  <p:stCondLst>
                                    <p:cond delay="8200"/>
                                  </p:stCondLst>
                                  <p:childTnLst>
                                    <p:animMotion origin="layout" path="M 5E-6 -2.59259E-6 L 5E-6 0.0257 " pathEditMode="relative" rAng="0" ptsTypes="AA">
                                      <p:cBhvr>
                                        <p:cTn id="96" dur="2000" fill="hold"/>
                                        <p:tgtEl>
                                          <p:spTgt spid="20510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3"/>
                                    </p:animMotion>
                                  </p:childTnLst>
                                </p:cTn>
                              </p:par>
                              <p:par>
                                <p:cTn id="97" presetID="64" presetClass="path" presetSubtype="0" fill="hold" grpId="0" nodeType="withEffect">
                                  <p:stCondLst>
                                    <p:cond delay="8400"/>
                                  </p:stCondLst>
                                  <p:childTnLst>
                                    <p:animMotion origin="layout" path="M -3.61111E-6 4.07407E-6 L -3.61111E-6 -0.02431 " pathEditMode="relative" rAng="0" ptsTypes="AA">
                                      <p:cBhvr>
                                        <p:cTn id="98" dur="2000" fill="hold"/>
                                        <p:tgtEl>
                                          <p:spTgt spid="20510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2"/>
                                    </p:animMotion>
                                  </p:childTnLst>
                                </p:cTn>
                              </p:par>
                              <p:par>
                                <p:cTn id="99" presetID="42" presetClass="path" presetSubtype="0" accel="50000" decel="50000" fill="hold" grpId="0" nodeType="withEffect">
                                  <p:stCondLst>
                                    <p:cond delay="8600"/>
                                  </p:stCondLst>
                                  <p:childTnLst>
                                    <p:animMotion origin="layout" path="M -1.11111E-6 1.85185E-6 L -1.11111E-6 0.04444 " pathEditMode="relative" rAng="0" ptsTypes="AA">
                                      <p:cBhvr>
                                        <p:cTn id="100" dur="2000" fill="hold"/>
                                        <p:tgtEl>
                                          <p:spTgt spid="20510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2"/>
                                    </p:animMotion>
                                  </p:childTnLst>
                                </p:cTn>
                              </p:par>
                              <p:par>
                                <p:cTn id="101" presetID="42" presetClass="path" presetSubtype="0" accel="50000" decel="50000" fill="hold" grpId="0" nodeType="withEffect">
                                  <p:stCondLst>
                                    <p:cond delay="8800"/>
                                  </p:stCondLst>
                                  <p:childTnLst>
                                    <p:animMotion origin="layout" path="M -2.5E-6 1.85185E-6 L -0.00052 0.01528 " pathEditMode="relative" rAng="0" ptsTypes="AA">
                                      <p:cBhvr>
                                        <p:cTn id="102" dur="2000" fill="hold"/>
                                        <p:tgtEl>
                                          <p:spTgt spid="20510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8"/>
                                    </p:animMotion>
                                  </p:childTnLst>
                                </p:cTn>
                              </p:par>
                              <p:par>
                                <p:cTn id="103" presetID="64" presetClass="path" presetSubtype="0" fill="hold" grpId="0" nodeType="withEffect">
                                  <p:stCondLst>
                                    <p:cond delay="8800"/>
                                  </p:stCondLst>
                                  <p:childTnLst>
                                    <p:animMotion origin="layout" path="M 5E-6 3.7037E-7 L 0.00105 -0.04097 " pathEditMode="relative" rAng="0" ptsTypes="AA">
                                      <p:cBhvr>
                                        <p:cTn id="104" dur="2000" fill="hold"/>
                                        <p:tgtEl>
                                          <p:spTgt spid="2051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" y="-21"/>
                                    </p:animMotion>
                                  </p:childTnLst>
                                </p:cTn>
                              </p:par>
                              <p:par>
                                <p:cTn id="105" presetID="42" presetClass="path" presetSubtype="0" accel="50000" decel="50000" fill="hold" grpId="0" nodeType="withEffect">
                                  <p:stCondLst>
                                    <p:cond delay="9000"/>
                                  </p:stCondLst>
                                  <p:childTnLst>
                                    <p:animMotion origin="layout" path="M 4.16667E-6 4.44444E-6 L 4.16667E-6 0.03333 " pathEditMode="relative" rAng="0" ptsTypes="AA">
                                      <p:cBhvr>
                                        <p:cTn id="106" dur="2000" fill="hold"/>
                                        <p:tgtEl>
                                          <p:spTgt spid="20510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7"/>
                                    </p:animMotion>
                                  </p:childTnLst>
                                </p:cTn>
                              </p:par>
                              <p:par>
                                <p:cTn id="107" presetID="42" presetClass="path" presetSubtype="0" accel="50000" decel="50000" fill="hold" grpId="0" nodeType="withEffect">
                                  <p:stCondLst>
                                    <p:cond delay="9200"/>
                                  </p:stCondLst>
                                  <p:childTnLst>
                                    <p:animMotion origin="layout" path="M -2.5E-6 1.85185E-6 L -0.00052 0.01528 " pathEditMode="relative" rAng="0" ptsTypes="AA">
                                      <p:cBhvr>
                                        <p:cTn id="108" dur="2000" fill="hold"/>
                                        <p:tgtEl>
                                          <p:spTgt spid="2051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8"/>
                                    </p:animMotion>
                                  </p:childTnLst>
                                </p:cTn>
                              </p:par>
                              <p:par>
                                <p:cTn id="109" presetID="64" presetClass="path" presetSubtype="0" fill="hold" grpId="0" nodeType="withEffect">
                                  <p:stCondLst>
                                    <p:cond delay="9400"/>
                                  </p:stCondLst>
                                  <p:childTnLst>
                                    <p:animMotion origin="layout" path="M -3.61111E-6 4.07407E-6 L -3.61111E-6 -0.02431 " pathEditMode="relative" rAng="0" ptsTypes="AA">
                                      <p:cBhvr>
                                        <p:cTn id="110" dur="2000" fill="hold"/>
                                        <p:tgtEl>
                                          <p:spTgt spid="2051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2"/>
                                    </p:animMotion>
                                  </p:childTnLst>
                                </p:cTn>
                              </p:par>
                              <p:par>
                                <p:cTn id="111" presetID="42" presetClass="path" presetSubtype="0" accel="50000" decel="50000" fill="hold" grpId="0" nodeType="withEffect">
                                  <p:stCondLst>
                                    <p:cond delay="9400"/>
                                  </p:stCondLst>
                                  <p:childTnLst>
                                    <p:animMotion origin="layout" path="M -3.61111E-6 -1.11022E-16 L -3.61111E-6 0.04444 " pathEditMode="relative" rAng="0" ptsTypes="AA">
                                      <p:cBhvr>
                                        <p:cTn id="112" dur="2000" fill="hold"/>
                                        <p:tgtEl>
                                          <p:spTgt spid="2051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2"/>
                                    </p:animMotion>
                                  </p:childTnLst>
                                </p:cTn>
                              </p:par>
                              <p:par>
                                <p:cTn id="113" presetID="64" presetClass="path" presetSubtype="0" fill="hold" grpId="0" nodeType="withEffect">
                                  <p:stCondLst>
                                    <p:cond delay="9600"/>
                                  </p:stCondLst>
                                  <p:childTnLst>
                                    <p:animMotion origin="layout" path="M -2.22222E-6 -4.81481E-6 L -2.22222E-6 -0.01412 " pathEditMode="relative" rAng="0" ptsTypes="AA">
                                      <p:cBhvr>
                                        <p:cTn id="114" dur="2000" fill="hold"/>
                                        <p:tgtEl>
                                          <p:spTgt spid="2051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7"/>
                                    </p:animMotion>
                                  </p:childTnLst>
                                </p:cTn>
                              </p:par>
                              <p:par>
                                <p:cTn id="115" presetID="64" presetClass="path" presetSubtype="0" fill="hold" grpId="0" nodeType="withEffect">
                                  <p:stCondLst>
                                    <p:cond delay="9800"/>
                                  </p:stCondLst>
                                  <p:childTnLst>
                                    <p:animMotion origin="layout" path="M 5E-6 3.7037E-7 L 0.00105 -0.04097 " pathEditMode="relative" rAng="0" ptsTypes="AA">
                                      <p:cBhvr>
                                        <p:cTn id="116" dur="2000" fill="hold"/>
                                        <p:tgtEl>
                                          <p:spTgt spid="2051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" y="-21"/>
                                    </p:animMotion>
                                  </p:childTnLst>
                                </p:cTn>
                              </p:par>
                              <p:par>
                                <p:cTn id="117" presetID="42" presetClass="path" presetSubtype="0" accel="50000" decel="50000" fill="hold" grpId="0" nodeType="withEffect">
                                  <p:stCondLst>
                                    <p:cond delay="9800"/>
                                  </p:stCondLst>
                                  <p:childTnLst>
                                    <p:animMotion origin="layout" path="M 4.16667E-6 4.44444E-6 L 4.16667E-6 0.03333 " pathEditMode="relative" rAng="0" ptsTypes="AA">
                                      <p:cBhvr>
                                        <p:cTn id="118" dur="2000" fill="hold"/>
                                        <p:tgtEl>
                                          <p:spTgt spid="2051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7"/>
                                    </p:animMotion>
                                  </p:childTnLst>
                                </p:cTn>
                              </p:par>
                              <p:par>
                                <p:cTn id="119" presetID="64" presetClass="path" presetSubtype="0" fill="hold" grpId="0" nodeType="withEffect">
                                  <p:stCondLst>
                                    <p:cond delay="10000"/>
                                  </p:stCondLst>
                                  <p:childTnLst>
                                    <p:animMotion origin="layout" path="M -3.61111E-6 4.07407E-6 L -3.61111E-6 -0.02431 " pathEditMode="relative" rAng="0" ptsTypes="AA">
                                      <p:cBhvr>
                                        <p:cTn id="120" dur="2000" fill="hold"/>
                                        <p:tgtEl>
                                          <p:spTgt spid="2051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2"/>
                                    </p:animMotion>
                                  </p:childTnLst>
                                </p:cTn>
                              </p:par>
                              <p:par>
                                <p:cTn id="121" presetID="42" presetClass="path" presetSubtype="0" accel="50000" decel="50000" fill="hold" grpId="0" nodeType="withEffect">
                                  <p:stCondLst>
                                    <p:cond delay="10200"/>
                                  </p:stCondLst>
                                  <p:childTnLst>
                                    <p:animMotion origin="layout" path="M 4.16667E-6 4.44444E-6 L 4.16667E-6 0.03333 " pathEditMode="relative" rAng="0" ptsTypes="AA">
                                      <p:cBhvr>
                                        <p:cTn id="122" dur="2000" fill="hold"/>
                                        <p:tgtEl>
                                          <p:spTgt spid="2051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7"/>
                                    </p:animMotion>
                                  </p:childTnLst>
                                </p:cTn>
                              </p:par>
                              <p:par>
                                <p:cTn id="123" presetID="64" presetClass="path" presetSubtype="0" fill="hold" grpId="0" nodeType="withEffect">
                                  <p:stCondLst>
                                    <p:cond delay="10400"/>
                                  </p:stCondLst>
                                  <p:childTnLst>
                                    <p:animMotion origin="layout" path="M -1.38889E-6 3.7037E-7 L -1.38889E-6 -0.03218 " pathEditMode="relative" rAng="0" ptsTypes="AA">
                                      <p:cBhvr>
                                        <p:cTn id="124" dur="2000" fill="hold"/>
                                        <p:tgtEl>
                                          <p:spTgt spid="2051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6"/>
                                    </p:animMotion>
                                  </p:childTnLst>
                                </p:cTn>
                              </p:par>
                              <p:par>
                                <p:cTn id="125" presetID="64" presetClass="path" presetSubtype="0" fill="hold" grpId="0" nodeType="withEffect">
                                  <p:stCondLst>
                                    <p:cond delay="10600"/>
                                  </p:stCondLst>
                                  <p:childTnLst>
                                    <p:animMotion origin="layout" path="M -2.22222E-6 -4.81481E-6 L -2.22222E-6 -0.01412 " pathEditMode="relative" rAng="0" ptsTypes="AA">
                                      <p:cBhvr>
                                        <p:cTn id="126" dur="2000" fill="hold"/>
                                        <p:tgtEl>
                                          <p:spTgt spid="2051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7"/>
                                    </p:animMotion>
                                  </p:childTnLst>
                                </p:cTn>
                              </p:par>
                              <p:par>
                                <p:cTn id="127" presetID="42" presetClass="path" presetSubtype="0" accel="50000" decel="50000" fill="hold" grpId="0" nodeType="withEffect">
                                  <p:stCondLst>
                                    <p:cond delay="10800"/>
                                  </p:stCondLst>
                                  <p:childTnLst>
                                    <p:animMotion origin="layout" path="M 5E-6 -2.59259E-6 L 5E-6 0.0257 " pathEditMode="relative" rAng="0" ptsTypes="AA">
                                      <p:cBhvr>
                                        <p:cTn id="128" dur="2000" fill="hold"/>
                                        <p:tgtEl>
                                          <p:spTgt spid="2051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3"/>
                                    </p:animMotion>
                                  </p:childTnLst>
                                </p:cTn>
                              </p:par>
                              <p:par>
                                <p:cTn id="129" presetID="64" presetClass="path" presetSubtype="0" fill="hold" grpId="0" nodeType="withEffect">
                                  <p:stCondLst>
                                    <p:cond delay="11000"/>
                                  </p:stCondLst>
                                  <p:childTnLst>
                                    <p:animMotion origin="layout" path="M 5E-6 3.7037E-7 L 0.00105 -0.04097 " pathEditMode="relative" rAng="0" ptsTypes="AA">
                                      <p:cBhvr>
                                        <p:cTn id="130" dur="2000" fill="hold"/>
                                        <p:tgtEl>
                                          <p:spTgt spid="2051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" y="-21"/>
                                    </p:animMotion>
                                  </p:childTnLst>
                                </p:cTn>
                              </p:par>
                              <p:par>
                                <p:cTn id="131" presetID="42" presetClass="path" presetSubtype="0" accel="50000" decel="50000" fill="hold" grpId="0" nodeType="withEffect">
                                  <p:stCondLst>
                                    <p:cond delay="11200"/>
                                  </p:stCondLst>
                                  <p:childTnLst>
                                    <p:animMotion origin="layout" path="M -1.11111E-6 1.85185E-6 L -1.11111E-6 0.04444 " pathEditMode="relative" rAng="0" ptsTypes="AA">
                                      <p:cBhvr>
                                        <p:cTn id="132" dur="2000" fill="hold"/>
                                        <p:tgtEl>
                                          <p:spTgt spid="2051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2"/>
                                    </p:animMotion>
                                  </p:childTnLst>
                                </p:cTn>
                              </p:par>
                              <p:par>
                                <p:cTn id="133" presetID="42" presetClass="path" presetSubtype="0" accel="50000" decel="50000" fill="hold" grpId="0" nodeType="withEffect">
                                  <p:stCondLst>
                                    <p:cond delay="11400"/>
                                  </p:stCondLst>
                                  <p:childTnLst>
                                    <p:animMotion origin="layout" path="M -2.5E-6 1.85185E-6 L -0.00052 0.01528 " pathEditMode="relative" rAng="0" ptsTypes="AA">
                                      <p:cBhvr>
                                        <p:cTn id="134" dur="2000" fill="hold"/>
                                        <p:tgtEl>
                                          <p:spTgt spid="2051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8"/>
                                    </p:animMotion>
                                  </p:childTnLst>
                                </p:cTn>
                              </p:par>
                              <p:par>
                                <p:cTn id="135" presetID="64" presetClass="path" presetSubtype="0" fill="hold" grpId="0" nodeType="withEffect">
                                  <p:stCondLst>
                                    <p:cond delay="11600"/>
                                  </p:stCondLst>
                                  <p:childTnLst>
                                    <p:animMotion origin="layout" path="M -1.38889E-6 3.7037E-7 L -1.38889E-6 -0.03218 " pathEditMode="relative" rAng="0" ptsTypes="AA">
                                      <p:cBhvr>
                                        <p:cTn id="136" dur="2000" fill="hold"/>
                                        <p:tgtEl>
                                          <p:spTgt spid="2051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6"/>
                                    </p:animMotion>
                                  </p:childTnLst>
                                </p:cTn>
                              </p:par>
                              <p:par>
                                <p:cTn id="137" presetID="42" presetClass="path" presetSubtype="0" accel="50000" decel="50000" fill="hold" grpId="0" nodeType="withEffect">
                                  <p:stCondLst>
                                    <p:cond delay="11800"/>
                                  </p:stCondLst>
                                  <p:childTnLst>
                                    <p:animMotion origin="layout" path="M -2.77778E-6 2.22222E-6 L -2.77778E-6 0.03935 " pathEditMode="relative" rAng="0" ptsTypes="AA">
                                      <p:cBhvr>
                                        <p:cTn id="138" dur="2000" fill="hold"/>
                                        <p:tgtEl>
                                          <p:spTgt spid="2051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0"/>
                                    </p:animMotion>
                                  </p:childTnLst>
                                </p:cTn>
                              </p:par>
                              <p:par>
                                <p:cTn id="139" presetID="64" presetClass="path" presetSubtype="0" fill="hold" grpId="0" nodeType="withEffect">
                                  <p:stCondLst>
                                    <p:cond delay="11900"/>
                                  </p:stCondLst>
                                  <p:childTnLst>
                                    <p:animMotion origin="layout" path="M -2.22222E-6 -4.81481E-6 L -2.22222E-6 -0.01412 " pathEditMode="relative" rAng="0" ptsTypes="AA">
                                      <p:cBhvr>
                                        <p:cTn id="140" dur="2000" fill="hold"/>
                                        <p:tgtEl>
                                          <p:spTgt spid="2051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7"/>
                                    </p:animMotion>
                                  </p:childTnLst>
                                </p:cTn>
                              </p:par>
                              <p:par>
                                <p:cTn id="141" presetID="64" presetClass="path" presetSubtype="0" fill="hold" grpId="0" nodeType="withEffect">
                                  <p:stCondLst>
                                    <p:cond delay="12200"/>
                                  </p:stCondLst>
                                  <p:childTnLst>
                                    <p:animMotion origin="layout" path="M 5E-6 3.7037E-7 L 0.00105 -0.04097 " pathEditMode="relative" rAng="0" ptsTypes="AA">
                                      <p:cBhvr>
                                        <p:cTn id="142" dur="2000" fill="hold"/>
                                        <p:tgtEl>
                                          <p:spTgt spid="2051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" y="-21"/>
                                    </p:animMotion>
                                  </p:childTnLst>
                                </p:cTn>
                              </p:par>
                              <p:par>
                                <p:cTn id="143" presetID="42" presetClass="path" presetSubtype="0" accel="50000" decel="50000" fill="hold" grpId="0" nodeType="withEffect">
                                  <p:stCondLst>
                                    <p:cond delay="12400"/>
                                  </p:stCondLst>
                                  <p:childTnLst>
                                    <p:animMotion origin="layout" path="M 5E-6 -2.59259E-6 L 5E-6 0.0257 " pathEditMode="relative" rAng="0" ptsTypes="AA">
                                      <p:cBhvr>
                                        <p:cTn id="144" dur="2000" fill="hold"/>
                                        <p:tgtEl>
                                          <p:spTgt spid="2051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3"/>
                                    </p:animMotion>
                                  </p:childTnLst>
                                </p:cTn>
                              </p:par>
                              <p:par>
                                <p:cTn id="145" presetID="42" presetClass="path" presetSubtype="0" accel="50000" decel="50000" fill="hold" grpId="1" nodeType="withEffect">
                                  <p:stCondLst>
                                    <p:cond delay="4800"/>
                                  </p:stCondLst>
                                  <p:childTnLst>
                                    <p:animMotion origin="layout" path="M 0.00105 -0.04098 L 0.00053 4.44444E-6 " pathEditMode="relative" rAng="0" ptsTypes="AA">
                                      <p:cBhvr>
                                        <p:cTn id="146" dur="2000" fill="hold"/>
                                        <p:tgtEl>
                                          <p:spTgt spid="2048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0"/>
                                    </p:animMotion>
                                  </p:childTnLst>
                                </p:cTn>
                              </p:par>
                              <p:par>
                                <p:cTn id="147" presetID="64" presetClass="path" presetSubtype="0" accel="50000" decel="50000" fill="hold" grpId="1" nodeType="withEffect">
                                  <p:stCondLst>
                                    <p:cond delay="5000"/>
                                  </p:stCondLst>
                                  <p:childTnLst>
                                    <p:animMotion origin="layout" path="M 3.33333E-6 0.03333 L 3.33333E-6 2.59259E-6 " pathEditMode="relative" rAng="0" ptsTypes="AA">
                                      <p:cBhvr>
                                        <p:cTn id="148" dur="2000" fill="hold"/>
                                        <p:tgtEl>
                                          <p:spTgt spid="2048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7"/>
                                    </p:animMotion>
                                  </p:childTnLst>
                                </p:cTn>
                              </p:par>
                              <p:par>
                                <p:cTn id="149" presetID="64" presetClass="path" presetSubtype="0" accel="50000" decel="50000" fill="hold" grpId="1" nodeType="withEffect">
                                  <p:stCondLst>
                                    <p:cond delay="5200"/>
                                  </p:stCondLst>
                                  <p:childTnLst>
                                    <p:animMotion origin="layout" path="M -0.00052 0.01528 L -0.00104 -2.59259E-6 " pathEditMode="relative" rAng="0" ptsTypes="AA">
                                      <p:cBhvr>
                                        <p:cTn id="150" dur="2000" fill="hold"/>
                                        <p:tgtEl>
                                          <p:spTgt spid="2049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"/>
                                    </p:animMotion>
                                  </p:childTnLst>
                                </p:cTn>
                              </p:par>
                              <p:par>
                                <p:cTn id="151" presetID="64" presetClass="path" presetSubtype="0" accel="50000" decel="50000" fill="hold" grpId="1" nodeType="withEffect">
                                  <p:stCondLst>
                                    <p:cond delay="5200"/>
                                  </p:stCondLst>
                                  <p:childTnLst>
                                    <p:animMotion origin="layout" path="M 1.66667E-6 0.04445 L -0.00018 0.00093 " pathEditMode="relative" rAng="0" ptsTypes="AA">
                                      <p:cBhvr>
                                        <p:cTn id="152" dur="2000" fill="hold"/>
                                        <p:tgtEl>
                                          <p:spTgt spid="2049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2"/>
                                    </p:animMotion>
                                  </p:childTnLst>
                                </p:cTn>
                              </p:par>
                              <p:par>
                                <p:cTn id="153" presetID="42" presetClass="path" presetSubtype="0" accel="50000" decel="50000" fill="hold" grpId="1" nodeType="withEffect">
                                  <p:stCondLst>
                                    <p:cond delay="5400"/>
                                  </p:stCondLst>
                                  <p:childTnLst>
                                    <p:animMotion origin="layout" path="M -3.61111E-6 -0.0243 L -3.61111E-6 0.00417 " pathEditMode="relative" rAng="0" ptsTypes="AA">
                                      <p:cBhvr>
                                        <p:cTn id="154" dur="2000" fill="hold"/>
                                        <p:tgtEl>
                                          <p:spTgt spid="2049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4"/>
                                    </p:animMotion>
                                  </p:childTnLst>
                                </p:cTn>
                              </p:par>
                              <p:par>
                                <p:cTn id="155" presetID="42" presetClass="path" presetSubtype="0" accel="50000" decel="50000" fill="hold" grpId="1" nodeType="withEffect">
                                  <p:stCondLst>
                                    <p:cond delay="5600"/>
                                  </p:stCondLst>
                                  <p:childTnLst>
                                    <p:animMotion origin="layout" path="M 5.55556E-7 -0.01412 L 5.55556E-7 0.0044 " pathEditMode="relative" rAng="0" ptsTypes="AA">
                                      <p:cBhvr>
                                        <p:cTn id="156" dur="2000" fill="hold"/>
                                        <p:tgtEl>
                                          <p:spTgt spid="2049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9"/>
                                    </p:animMotion>
                                  </p:childTnLst>
                                </p:cTn>
                              </p:par>
                              <p:par>
                                <p:cTn id="157" presetID="42" presetClass="path" presetSubtype="0" accel="50000" decel="50000" fill="hold" grpId="1" nodeType="withEffect">
                                  <p:stCondLst>
                                    <p:cond delay="5800"/>
                                  </p:stCondLst>
                                  <p:childTnLst>
                                    <p:animMotion origin="layout" path="M 0.00105 -0.04098 L 0.00053 4.44444E-6 " pathEditMode="relative" rAng="0" ptsTypes="AA">
                                      <p:cBhvr>
                                        <p:cTn id="158" dur="2000" fill="hold"/>
                                        <p:tgtEl>
                                          <p:spTgt spid="2049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0"/>
                                    </p:animMotion>
                                  </p:childTnLst>
                                </p:cTn>
                              </p:par>
                              <p:par>
                                <p:cTn id="159" presetID="64" presetClass="path" presetSubtype="0" accel="50000" decel="50000" fill="hold" grpId="1" nodeType="withEffect">
                                  <p:stCondLst>
                                    <p:cond delay="5800"/>
                                  </p:stCondLst>
                                  <p:childTnLst>
                                    <p:animMotion origin="layout" path="M 3.33333E-6 0.03333 L 3.33333E-6 2.59259E-6 " pathEditMode="relative" rAng="0" ptsTypes="AA">
                                      <p:cBhvr>
                                        <p:cTn id="160" dur="2000" fill="hold"/>
                                        <p:tgtEl>
                                          <p:spTgt spid="2049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7"/>
                                    </p:animMotion>
                                  </p:childTnLst>
                                </p:cTn>
                              </p:par>
                              <p:par>
                                <p:cTn id="161" presetID="42" presetClass="path" presetSubtype="0" accel="50000" decel="50000" fill="hold" grpId="1" nodeType="withEffect">
                                  <p:stCondLst>
                                    <p:cond delay="6000"/>
                                  </p:stCondLst>
                                  <p:childTnLst>
                                    <p:animMotion origin="layout" path="M -3.61111E-6 -0.0243 L -3.61111E-6 0.00417 " pathEditMode="relative" rAng="0" ptsTypes="AA">
                                      <p:cBhvr>
                                        <p:cTn id="162" dur="2000" fill="hold"/>
                                        <p:tgtEl>
                                          <p:spTgt spid="2049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4"/>
                                    </p:animMotion>
                                  </p:childTnLst>
                                </p:cTn>
                              </p:par>
                              <p:par>
                                <p:cTn id="163" presetID="64" presetClass="path" presetSubtype="0" accel="50000" decel="50000" fill="hold" grpId="1" nodeType="withEffect">
                                  <p:stCondLst>
                                    <p:cond delay="6200"/>
                                  </p:stCondLst>
                                  <p:childTnLst>
                                    <p:animMotion origin="layout" path="M 3.33333E-6 0.03333 L 3.33333E-6 2.59259E-6 " pathEditMode="relative" rAng="0" ptsTypes="AA">
                                      <p:cBhvr>
                                        <p:cTn id="164" dur="2000" fill="hold"/>
                                        <p:tgtEl>
                                          <p:spTgt spid="2049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7"/>
                                    </p:animMotion>
                                  </p:childTnLst>
                                </p:cTn>
                              </p:par>
                              <p:par>
                                <p:cTn id="165" presetID="42" presetClass="path" presetSubtype="0" accel="50000" decel="50000" fill="hold" grpId="1" nodeType="withEffect">
                                  <p:stCondLst>
                                    <p:cond delay="6400"/>
                                  </p:stCondLst>
                                  <p:childTnLst>
                                    <p:animMotion origin="layout" path="M -1.38889E-6 -0.03217 L -1.38889E-6 0.00324 " pathEditMode="relative" rAng="0" ptsTypes="AA">
                                      <p:cBhvr>
                                        <p:cTn id="166" dur="2000" fill="hold"/>
                                        <p:tgtEl>
                                          <p:spTgt spid="2049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8"/>
                                    </p:animMotion>
                                  </p:childTnLst>
                                </p:cTn>
                              </p:par>
                              <p:par>
                                <p:cTn id="167" presetID="42" presetClass="path" presetSubtype="0" accel="50000" decel="50000" fill="hold" grpId="1" nodeType="withEffect">
                                  <p:stCondLst>
                                    <p:cond delay="6600"/>
                                  </p:stCondLst>
                                  <p:childTnLst>
                                    <p:animMotion origin="layout" path="M 5.55556E-7 -0.01412 L 5.55556E-7 0.0044 " pathEditMode="relative" rAng="0" ptsTypes="AA">
                                      <p:cBhvr>
                                        <p:cTn id="168" dur="2000" fill="hold"/>
                                        <p:tgtEl>
                                          <p:spTgt spid="2049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9"/>
                                    </p:animMotion>
                                  </p:childTnLst>
                                </p:cTn>
                              </p:par>
                              <p:par>
                                <p:cTn id="169" presetID="64" presetClass="path" presetSubtype="0" accel="50000" decel="50000" fill="hold" grpId="1" nodeType="withEffect">
                                  <p:stCondLst>
                                    <p:cond delay="6800"/>
                                  </p:stCondLst>
                                  <p:childTnLst>
                                    <p:animMotion origin="layout" path="M 2.22222E-6 0.02569 L 2.22222E-6 7.40741E-7 " pathEditMode="relative" rAng="0" ptsTypes="AA">
                                      <p:cBhvr>
                                        <p:cTn id="170" dur="2000" fill="hold"/>
                                        <p:tgtEl>
                                          <p:spTgt spid="2049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3"/>
                                    </p:animMotion>
                                  </p:childTnLst>
                                </p:cTn>
                              </p:par>
                              <p:par>
                                <p:cTn id="171" presetID="42" presetClass="path" presetSubtype="0" accel="50000" decel="50000" fill="hold" grpId="1" nodeType="withEffect">
                                  <p:stCondLst>
                                    <p:cond delay="7000"/>
                                  </p:stCondLst>
                                  <p:childTnLst>
                                    <p:animMotion origin="layout" path="M 0.00105 -0.04098 L 0.00053 4.44444E-6 " pathEditMode="relative" rAng="0" ptsTypes="AA">
                                      <p:cBhvr>
                                        <p:cTn id="172" dur="2000" fill="hold"/>
                                        <p:tgtEl>
                                          <p:spTgt spid="2049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0"/>
                                    </p:animMotion>
                                  </p:childTnLst>
                                </p:cTn>
                              </p:par>
                              <p:par>
                                <p:cTn id="173" presetID="64" presetClass="path" presetSubtype="0" accel="50000" decel="50000" fill="hold" grpId="1" nodeType="withEffect">
                                  <p:stCondLst>
                                    <p:cond delay="7000"/>
                                  </p:stCondLst>
                                  <p:childTnLst>
                                    <p:animMotion origin="layout" path="M 1.66667E-6 0.04445 L -0.00018 0.00093 " pathEditMode="relative" rAng="0" ptsTypes="AA">
                                      <p:cBhvr>
                                        <p:cTn id="174" dur="2000" fill="hold"/>
                                        <p:tgtEl>
                                          <p:spTgt spid="2049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2"/>
                                    </p:animMotion>
                                  </p:childTnLst>
                                </p:cTn>
                              </p:par>
                              <p:par>
                                <p:cTn id="175" presetID="64" presetClass="path" presetSubtype="0" accel="50000" decel="50000" fill="hold" grpId="1" nodeType="withEffect">
                                  <p:stCondLst>
                                    <p:cond delay="7200"/>
                                  </p:stCondLst>
                                  <p:childTnLst>
                                    <p:animMotion origin="layout" path="M -0.00052 0.01528 L -0.00104 -2.59259E-6 " pathEditMode="relative" rAng="0" ptsTypes="AA">
                                      <p:cBhvr>
                                        <p:cTn id="176" dur="2000" fill="hold"/>
                                        <p:tgtEl>
                                          <p:spTgt spid="2049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"/>
                                    </p:animMotion>
                                  </p:childTnLst>
                                </p:cTn>
                              </p:par>
                              <p:par>
                                <p:cTn id="177" presetID="42" presetClass="path" presetSubtype="0" accel="50000" decel="50000" fill="hold" grpId="1" nodeType="withEffect">
                                  <p:stCondLst>
                                    <p:cond delay="7400"/>
                                  </p:stCondLst>
                                  <p:childTnLst>
                                    <p:animMotion origin="layout" path="M -1.38889E-6 -0.03217 L -1.38889E-6 0.00324 " pathEditMode="relative" rAng="0" ptsTypes="AA">
                                      <p:cBhvr>
                                        <p:cTn id="178" dur="2000" fill="hold"/>
                                        <p:tgtEl>
                                          <p:spTgt spid="2049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8"/>
                                    </p:animMotion>
                                  </p:childTnLst>
                                </p:cTn>
                              </p:par>
                              <p:par>
                                <p:cTn id="179" presetID="64" presetClass="path" presetSubtype="0" accel="50000" decel="50000" fill="hold" grpId="1" nodeType="withEffect">
                                  <p:stCondLst>
                                    <p:cond delay="7400"/>
                                  </p:stCondLst>
                                  <p:childTnLst>
                                    <p:animMotion origin="layout" path="M 8.33333E-7 0.03935 L 0.00017 0.00093 " pathEditMode="relative" rAng="0" ptsTypes="AA">
                                      <p:cBhvr>
                                        <p:cTn id="180" dur="2000" fill="hold"/>
                                        <p:tgtEl>
                                          <p:spTgt spid="2049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9"/>
                                    </p:animMotion>
                                  </p:childTnLst>
                                </p:cTn>
                              </p:par>
                              <p:par>
                                <p:cTn id="181" presetID="42" presetClass="path" presetSubtype="0" accel="50000" decel="50000" fill="hold" grpId="1" nodeType="withEffect">
                                  <p:stCondLst>
                                    <p:cond delay="7600"/>
                                  </p:stCondLst>
                                  <p:childTnLst>
                                    <p:animMotion origin="layout" path="M 5.55556E-7 -0.01412 L 5.55556E-7 0.0044 " pathEditMode="relative" rAng="0" ptsTypes="AA">
                                      <p:cBhvr>
                                        <p:cTn id="182" dur="2000" fill="hold"/>
                                        <p:tgtEl>
                                          <p:spTgt spid="2049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9"/>
                                    </p:animMotion>
                                  </p:childTnLst>
                                </p:cTn>
                              </p:par>
                              <p:par>
                                <p:cTn id="183" presetID="42" presetClass="path" presetSubtype="0" accel="50000" decel="50000" fill="hold" grpId="1" nodeType="withEffect">
                                  <p:stCondLst>
                                    <p:cond delay="7700"/>
                                  </p:stCondLst>
                                  <p:childTnLst>
                                    <p:animMotion origin="layout" path="M 0.00105 -0.04098 L 0.00053 4.44444E-6 " pathEditMode="relative" rAng="0" ptsTypes="AA">
                                      <p:cBhvr>
                                        <p:cTn id="184" dur="2000" fill="hold"/>
                                        <p:tgtEl>
                                          <p:spTgt spid="2049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0"/>
                                    </p:animMotion>
                                  </p:childTnLst>
                                </p:cTn>
                              </p:par>
                              <p:par>
                                <p:cTn id="185" presetID="64" presetClass="path" presetSubtype="0" accel="50000" decel="50000" fill="hold" grpId="1" nodeType="withEffect">
                                  <p:stCondLst>
                                    <p:cond delay="8000"/>
                                  </p:stCondLst>
                                  <p:childTnLst>
                                    <p:animMotion origin="layout" path="M 2.22222E-6 0.02569 L 2.22222E-6 7.40741E-7 " pathEditMode="relative" rAng="0" ptsTypes="AA">
                                      <p:cBhvr>
                                        <p:cTn id="186" dur="2000" fill="hold"/>
                                        <p:tgtEl>
                                          <p:spTgt spid="2049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3"/>
                                    </p:animMotion>
                                  </p:childTnLst>
                                </p:cTn>
                              </p:par>
                              <p:par>
                                <p:cTn id="187" presetID="42" presetClass="path" presetSubtype="0" accel="50000" decel="50000" fill="hold" grpId="1" nodeType="withEffect">
                                  <p:stCondLst>
                                    <p:cond delay="8200"/>
                                  </p:stCondLst>
                                  <p:childTnLst>
                                    <p:animMotion origin="layout" path="M -3.61111E-6 -0.0243 L -3.61111E-6 0.00417 " pathEditMode="relative" rAng="0" ptsTypes="AA">
                                      <p:cBhvr>
                                        <p:cTn id="188" dur="2000" fill="hold"/>
                                        <p:tgtEl>
                                          <p:spTgt spid="2049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4"/>
                                    </p:animMotion>
                                  </p:childTnLst>
                                </p:cTn>
                              </p:par>
                              <p:par>
                                <p:cTn id="189" presetID="64" presetClass="path" presetSubtype="0" accel="50000" decel="50000" fill="hold" grpId="1" nodeType="withEffect">
                                  <p:stCondLst>
                                    <p:cond delay="8200"/>
                                  </p:stCondLst>
                                  <p:childTnLst>
                                    <p:animMotion origin="layout" path="M 1.66667E-6 0.04445 L -0.00018 0.00093 " pathEditMode="relative" rAng="0" ptsTypes="AA">
                                      <p:cBhvr>
                                        <p:cTn id="190" dur="2000" fill="hold"/>
                                        <p:tgtEl>
                                          <p:spTgt spid="2049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2"/>
                                    </p:animMotion>
                                  </p:childTnLst>
                                </p:cTn>
                              </p:par>
                              <p:par>
                                <p:cTn id="191" presetID="64" presetClass="path" presetSubtype="0" accel="50000" decel="50000" fill="hold" grpId="1" nodeType="withEffect">
                                  <p:stCondLst>
                                    <p:cond delay="8400"/>
                                  </p:stCondLst>
                                  <p:childTnLst>
                                    <p:animMotion origin="layout" path="M -0.00052 0.01528 L -0.00104 -2.59259E-6 " pathEditMode="relative" rAng="0" ptsTypes="AA">
                                      <p:cBhvr>
                                        <p:cTn id="192" dur="2000" fill="hold"/>
                                        <p:tgtEl>
                                          <p:spTgt spid="2049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"/>
                                    </p:animMotion>
                                  </p:childTnLst>
                                </p:cTn>
                              </p:par>
                              <p:par>
                                <p:cTn id="193" presetID="42" presetClass="path" presetSubtype="0" accel="50000" decel="50000" fill="hold" grpId="1" nodeType="withEffect">
                                  <p:stCondLst>
                                    <p:cond delay="8400"/>
                                  </p:stCondLst>
                                  <p:childTnLst>
                                    <p:animMotion origin="layout" path="M 0.00104 -0.04095 L 0.00052 3.79135E-6 " pathEditMode="relative" rAng="0" ptsTypes="AA">
                                      <p:cBhvr>
                                        <p:cTn id="194" dur="2000" fill="hold"/>
                                        <p:tgtEl>
                                          <p:spTgt spid="20508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0"/>
                                    </p:animMotion>
                                  </p:childTnLst>
                                </p:cTn>
                              </p:par>
                              <p:par>
                                <p:cTn id="195" presetID="64" presetClass="path" presetSubtype="0" accel="50000" decel="50000" fill="hold" grpId="1" nodeType="withEffect">
                                  <p:stCondLst>
                                    <p:cond delay="8600"/>
                                  </p:stCondLst>
                                  <p:childTnLst>
                                    <p:animMotion origin="layout" path="M 3.33333E-6 0.03333 L 3.33333E-6 2.59259E-6 " pathEditMode="relative" rAng="0" ptsTypes="AA">
                                      <p:cBhvr>
                                        <p:cTn id="196" dur="2000" fill="hold"/>
                                        <p:tgtEl>
                                          <p:spTgt spid="2050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7"/>
                                    </p:animMotion>
                                  </p:childTnLst>
                                </p:cTn>
                              </p:par>
                              <p:par>
                                <p:cTn id="197" presetID="64" presetClass="path" presetSubtype="0" accel="50000" decel="50000" fill="hold" grpId="1" nodeType="withEffect">
                                  <p:stCondLst>
                                    <p:cond delay="8800"/>
                                  </p:stCondLst>
                                  <p:childTnLst>
                                    <p:animMotion origin="layout" path="M -0.00052 0.01528 L -0.00104 -2.59259E-6 " pathEditMode="relative" rAng="0" ptsTypes="AA">
                                      <p:cBhvr>
                                        <p:cTn id="198" dur="2000" fill="hold"/>
                                        <p:tgtEl>
                                          <p:spTgt spid="20508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"/>
                                    </p:animMotion>
                                  </p:childTnLst>
                                </p:cTn>
                              </p:par>
                              <p:par>
                                <p:cTn id="199" presetID="42" presetClass="path" presetSubtype="0" accel="50000" decel="50000" fill="hold" grpId="1" nodeType="withEffect">
                                  <p:stCondLst>
                                    <p:cond delay="9000"/>
                                  </p:stCondLst>
                                  <p:childTnLst>
                                    <p:animMotion origin="layout" path="M -3.61111E-6 -0.0243 L -3.61111E-6 0.00417 " pathEditMode="relative" rAng="0" ptsTypes="AA">
                                      <p:cBhvr>
                                        <p:cTn id="200" dur="2000" fill="hold"/>
                                        <p:tgtEl>
                                          <p:spTgt spid="20508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4"/>
                                    </p:animMotion>
                                  </p:childTnLst>
                                </p:cTn>
                              </p:par>
                              <p:par>
                                <p:cTn id="201" presetID="64" presetClass="path" presetSubtype="0" accel="50000" decel="50000" fill="hold" grpId="1" nodeType="withEffect">
                                  <p:stCondLst>
                                    <p:cond delay="9000"/>
                                  </p:stCondLst>
                                  <p:childTnLst>
                                    <p:animMotion origin="layout" path="M 1.66667E-6 0.04445 L -0.00018 0.00093 " pathEditMode="relative" rAng="0" ptsTypes="AA">
                                      <p:cBhvr>
                                        <p:cTn id="202" dur="2000" fill="hold"/>
                                        <p:tgtEl>
                                          <p:spTgt spid="20509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2"/>
                                    </p:animMotion>
                                  </p:childTnLst>
                                </p:cTn>
                              </p:par>
                              <p:par>
                                <p:cTn id="203" presetID="42" presetClass="path" presetSubtype="0" accel="50000" decel="50000" fill="hold" grpId="1" nodeType="withEffect">
                                  <p:stCondLst>
                                    <p:cond delay="9200"/>
                                  </p:stCondLst>
                                  <p:childTnLst>
                                    <p:animMotion origin="layout" path="M 5.55556E-7 -0.01412 L 5.55556E-7 0.0044 " pathEditMode="relative" rAng="0" ptsTypes="AA">
                                      <p:cBhvr>
                                        <p:cTn id="204" dur="2000" fill="hold"/>
                                        <p:tgtEl>
                                          <p:spTgt spid="20508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9"/>
                                    </p:animMotion>
                                  </p:childTnLst>
                                </p:cTn>
                              </p:par>
                              <p:par>
                                <p:cTn id="205" presetID="42" presetClass="path" presetSubtype="0" accel="50000" decel="50000" fill="hold" grpId="1" nodeType="withEffect">
                                  <p:stCondLst>
                                    <p:cond delay="9400"/>
                                  </p:stCondLst>
                                  <p:childTnLst>
                                    <p:animMotion origin="layout" path="M 0.00105 -0.04098 L 0.00053 4.44444E-6 " pathEditMode="relative" rAng="0" ptsTypes="AA">
                                      <p:cBhvr>
                                        <p:cTn id="206" dur="2000" fill="hold"/>
                                        <p:tgtEl>
                                          <p:spTgt spid="20508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0"/>
                                    </p:animMotion>
                                  </p:childTnLst>
                                </p:cTn>
                              </p:par>
                              <p:par>
                                <p:cTn id="207" presetID="64" presetClass="path" presetSubtype="0" accel="50000" decel="50000" fill="hold" grpId="1" nodeType="withEffect">
                                  <p:stCondLst>
                                    <p:cond delay="9400"/>
                                  </p:stCondLst>
                                  <p:childTnLst>
                                    <p:animMotion origin="layout" path="M 3.33333E-6 0.03333 L 3.33333E-6 2.59259E-6 " pathEditMode="relative" rAng="0" ptsTypes="AA">
                                      <p:cBhvr>
                                        <p:cTn id="208" dur="2000" fill="hold"/>
                                        <p:tgtEl>
                                          <p:spTgt spid="20508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7"/>
                                    </p:animMotion>
                                  </p:childTnLst>
                                </p:cTn>
                              </p:par>
                              <p:par>
                                <p:cTn id="209" presetID="42" presetClass="path" presetSubtype="0" accel="50000" decel="50000" fill="hold" grpId="1" nodeType="withEffect">
                                  <p:stCondLst>
                                    <p:cond delay="9600"/>
                                  </p:stCondLst>
                                  <p:childTnLst>
                                    <p:animMotion origin="layout" path="M -3.61111E-6 -0.0243 L -3.61111E-6 0.00417 " pathEditMode="relative" rAng="0" ptsTypes="AA">
                                      <p:cBhvr>
                                        <p:cTn id="210" dur="2000" fill="hold"/>
                                        <p:tgtEl>
                                          <p:spTgt spid="20508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4"/>
                                    </p:animMotion>
                                  </p:childTnLst>
                                </p:cTn>
                              </p:par>
                              <p:par>
                                <p:cTn id="211" presetID="64" presetClass="path" presetSubtype="0" accel="50000" decel="50000" fill="hold" grpId="1" nodeType="withEffect">
                                  <p:stCondLst>
                                    <p:cond delay="9800"/>
                                  </p:stCondLst>
                                  <p:childTnLst>
                                    <p:animMotion origin="layout" path="M 3.33333E-6 0.03333 L 3.33333E-6 2.59259E-6 " pathEditMode="relative" rAng="0" ptsTypes="AA">
                                      <p:cBhvr>
                                        <p:cTn id="212" dur="2000" fill="hold"/>
                                        <p:tgtEl>
                                          <p:spTgt spid="20509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7"/>
                                    </p:animMotion>
                                  </p:childTnLst>
                                </p:cTn>
                              </p:par>
                              <p:par>
                                <p:cTn id="213" presetID="42" presetClass="path" presetSubtype="0" accel="50000" decel="50000" fill="hold" grpId="1" nodeType="withEffect">
                                  <p:stCondLst>
                                    <p:cond delay="10000"/>
                                  </p:stCondLst>
                                  <p:childTnLst>
                                    <p:animMotion origin="layout" path="M -1.38889E-6 -0.03217 L -1.38889E-6 0.00324 " pathEditMode="relative" rAng="0" ptsTypes="AA">
                                      <p:cBhvr>
                                        <p:cTn id="214" dur="2000" fill="hold"/>
                                        <p:tgtEl>
                                          <p:spTgt spid="20509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8"/>
                                    </p:animMotion>
                                  </p:childTnLst>
                                </p:cTn>
                              </p:par>
                              <p:par>
                                <p:cTn id="215" presetID="42" presetClass="path" presetSubtype="0" accel="50000" decel="50000" fill="hold" grpId="1" nodeType="withEffect">
                                  <p:stCondLst>
                                    <p:cond delay="10200"/>
                                  </p:stCondLst>
                                  <p:childTnLst>
                                    <p:animMotion origin="layout" path="M 5.55556E-7 -0.01412 L 5.55556E-7 0.0044 " pathEditMode="relative" rAng="0" ptsTypes="AA">
                                      <p:cBhvr>
                                        <p:cTn id="216" dur="2000" fill="hold"/>
                                        <p:tgtEl>
                                          <p:spTgt spid="20509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9"/>
                                    </p:animMotion>
                                  </p:childTnLst>
                                </p:cTn>
                              </p:par>
                              <p:par>
                                <p:cTn id="217" presetID="64" presetClass="path" presetSubtype="0" accel="50000" decel="50000" fill="hold" grpId="1" nodeType="withEffect">
                                  <p:stCondLst>
                                    <p:cond delay="10400"/>
                                  </p:stCondLst>
                                  <p:childTnLst>
                                    <p:animMotion origin="layout" path="M 2.22222E-6 0.02569 L 2.22222E-6 7.40741E-7 " pathEditMode="relative" rAng="0" ptsTypes="AA">
                                      <p:cBhvr>
                                        <p:cTn id="218" dur="2000" fill="hold"/>
                                        <p:tgtEl>
                                          <p:spTgt spid="20509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3"/>
                                    </p:animMotion>
                                  </p:childTnLst>
                                </p:cTn>
                              </p:par>
                              <p:par>
                                <p:cTn id="219" presetID="42" presetClass="path" presetSubtype="0" accel="50000" decel="50000" fill="hold" grpId="1" nodeType="withEffect">
                                  <p:stCondLst>
                                    <p:cond delay="10600"/>
                                  </p:stCondLst>
                                  <p:childTnLst>
                                    <p:animMotion origin="layout" path="M 0.00105 -0.04098 L 0.00053 4.44444E-6 " pathEditMode="relative" rAng="0" ptsTypes="AA">
                                      <p:cBhvr>
                                        <p:cTn id="220" dur="2000" fill="hold"/>
                                        <p:tgtEl>
                                          <p:spTgt spid="20509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0"/>
                                    </p:animMotion>
                                  </p:childTnLst>
                                </p:cTn>
                              </p:par>
                              <p:par>
                                <p:cTn id="221" presetID="64" presetClass="path" presetSubtype="0" accel="50000" decel="50000" fill="hold" grpId="1" nodeType="withEffect">
                                  <p:stCondLst>
                                    <p:cond delay="10800"/>
                                  </p:stCondLst>
                                  <p:childTnLst>
                                    <p:animMotion origin="layout" path="M 1.66667E-6 0.04445 L -0.00018 0.00093 " pathEditMode="relative" rAng="0" ptsTypes="AA">
                                      <p:cBhvr>
                                        <p:cTn id="222" dur="2000" fill="hold"/>
                                        <p:tgtEl>
                                          <p:spTgt spid="20509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2"/>
                                    </p:animMotion>
                                  </p:childTnLst>
                                </p:cTn>
                              </p:par>
                              <p:par>
                                <p:cTn id="223" presetID="64" presetClass="path" presetSubtype="0" accel="50000" decel="50000" fill="hold" grpId="1" nodeType="withEffect">
                                  <p:stCondLst>
                                    <p:cond delay="11000"/>
                                  </p:stCondLst>
                                  <p:childTnLst>
                                    <p:animMotion origin="layout" path="M -0.00052 0.01528 L -0.00104 -2.59259E-6 " pathEditMode="relative" rAng="0" ptsTypes="AA">
                                      <p:cBhvr>
                                        <p:cTn id="224" dur="2000" fill="hold"/>
                                        <p:tgtEl>
                                          <p:spTgt spid="20509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"/>
                                    </p:animMotion>
                                  </p:childTnLst>
                                </p:cTn>
                              </p:par>
                              <p:par>
                                <p:cTn id="225" presetID="42" presetClass="path" presetSubtype="0" accel="50000" decel="50000" fill="hold" grpId="1" nodeType="withEffect">
                                  <p:stCondLst>
                                    <p:cond delay="11200"/>
                                  </p:stCondLst>
                                  <p:childTnLst>
                                    <p:animMotion origin="layout" path="M -1.38889E-6 -0.03217 L -1.38889E-6 0.00324 " pathEditMode="relative" rAng="0" ptsTypes="AA">
                                      <p:cBhvr>
                                        <p:cTn id="226" dur="2000" fill="hold"/>
                                        <p:tgtEl>
                                          <p:spTgt spid="20509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8"/>
                                    </p:animMotion>
                                  </p:childTnLst>
                                </p:cTn>
                              </p:par>
                              <p:par>
                                <p:cTn id="227" presetID="64" presetClass="path" presetSubtype="0" accel="50000" decel="50000" fill="hold" grpId="1" nodeType="withEffect">
                                  <p:stCondLst>
                                    <p:cond delay="11200"/>
                                  </p:stCondLst>
                                  <p:childTnLst>
                                    <p:animMotion origin="layout" path="M 8.33333E-7 0.03935 L 0.00017 0.00093 " pathEditMode="relative" rAng="0" ptsTypes="AA">
                                      <p:cBhvr>
                                        <p:cTn id="228" dur="2000" fill="hold"/>
                                        <p:tgtEl>
                                          <p:spTgt spid="20509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9"/>
                                    </p:animMotion>
                                  </p:childTnLst>
                                </p:cTn>
                              </p:par>
                              <p:par>
                                <p:cTn id="229" presetID="42" presetClass="path" presetSubtype="0" accel="50000" decel="50000" fill="hold" grpId="1" nodeType="withEffect">
                                  <p:stCondLst>
                                    <p:cond delay="11400"/>
                                  </p:stCondLst>
                                  <p:childTnLst>
                                    <p:animMotion origin="layout" path="M 5.55556E-7 -0.01412 L 5.55556E-7 0.0044 " pathEditMode="relative" rAng="0" ptsTypes="AA">
                                      <p:cBhvr>
                                        <p:cTn id="230" dur="2000" fill="hold"/>
                                        <p:tgtEl>
                                          <p:spTgt spid="20510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9"/>
                                    </p:animMotion>
                                  </p:childTnLst>
                                </p:cTn>
                              </p:par>
                              <p:par>
                                <p:cTn id="231" presetID="42" presetClass="path" presetSubtype="0" accel="50000" decel="50000" fill="hold" grpId="1" nodeType="withEffect">
                                  <p:stCondLst>
                                    <p:cond delay="11600"/>
                                  </p:stCondLst>
                                  <p:childTnLst>
                                    <p:animMotion origin="layout" path="M 0.00105 -0.04098 L 0.00053 4.44444E-6 " pathEditMode="relative" rAng="0" ptsTypes="AA">
                                      <p:cBhvr>
                                        <p:cTn id="232" dur="2000" fill="hold"/>
                                        <p:tgtEl>
                                          <p:spTgt spid="20510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0"/>
                                    </p:animMotion>
                                  </p:childTnLst>
                                </p:cTn>
                              </p:par>
                              <p:par>
                                <p:cTn id="233" presetID="64" presetClass="path" presetSubtype="0" accel="50000" decel="50000" fill="hold" grpId="1" nodeType="withEffect">
                                  <p:stCondLst>
                                    <p:cond delay="11800"/>
                                  </p:stCondLst>
                                  <p:childTnLst>
                                    <p:animMotion origin="layout" path="M 2.22222E-6 0.02569 L 2.22222E-6 7.40741E-7 " pathEditMode="relative" rAng="0" ptsTypes="AA">
                                      <p:cBhvr>
                                        <p:cTn id="234" dur="2000" fill="hold"/>
                                        <p:tgtEl>
                                          <p:spTgt spid="20510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3"/>
                                    </p:animMotion>
                                  </p:childTnLst>
                                </p:cTn>
                              </p:par>
                              <p:par>
                                <p:cTn id="235" presetID="42" presetClass="path" presetSubtype="0" accel="50000" decel="50000" fill="hold" grpId="1" nodeType="withEffect">
                                  <p:stCondLst>
                                    <p:cond delay="12000"/>
                                  </p:stCondLst>
                                  <p:childTnLst>
                                    <p:animMotion origin="layout" path="M -3.61111E-6 -0.0243 L -3.61111E-6 0.00417 " pathEditMode="relative" rAng="0" ptsTypes="AA">
                                      <p:cBhvr>
                                        <p:cTn id="236" dur="2000" fill="hold"/>
                                        <p:tgtEl>
                                          <p:spTgt spid="20510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4"/>
                                    </p:animMotion>
                                  </p:childTnLst>
                                </p:cTn>
                              </p:par>
                              <p:par>
                                <p:cTn id="237" presetID="64" presetClass="path" presetSubtype="0" accel="50000" decel="50000" fill="hold" grpId="1" nodeType="withEffect">
                                  <p:stCondLst>
                                    <p:cond delay="12000"/>
                                  </p:stCondLst>
                                  <p:childTnLst>
                                    <p:animMotion origin="layout" path="M 1.66667E-6 0.04445 L -0.00018 0.00093 " pathEditMode="relative" rAng="0" ptsTypes="AA">
                                      <p:cBhvr>
                                        <p:cTn id="238" dur="2000" fill="hold"/>
                                        <p:tgtEl>
                                          <p:spTgt spid="20510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2"/>
                                    </p:animMotion>
                                  </p:childTnLst>
                                </p:cTn>
                              </p:par>
                              <p:par>
                                <p:cTn id="239" presetID="64" presetClass="path" presetSubtype="0" accel="50000" decel="50000" fill="hold" grpId="1" nodeType="withEffect">
                                  <p:stCondLst>
                                    <p:cond delay="12000"/>
                                  </p:stCondLst>
                                  <p:childTnLst>
                                    <p:animMotion origin="layout" path="M -0.00052 0.01528 L -0.00104 -2.59259E-6 " pathEditMode="relative" rAng="0" ptsTypes="AA">
                                      <p:cBhvr>
                                        <p:cTn id="240" dur="2000" fill="hold"/>
                                        <p:tgtEl>
                                          <p:spTgt spid="20510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"/>
                                    </p:animMotion>
                                  </p:childTnLst>
                                </p:cTn>
                              </p:par>
                              <p:par>
                                <p:cTn id="241" presetID="42" presetClass="path" presetSubtype="0" accel="50000" decel="50000" fill="hold" grpId="1" nodeType="withEffect">
                                  <p:stCondLst>
                                    <p:cond delay="12000"/>
                                  </p:stCondLst>
                                  <p:childTnLst>
                                    <p:animMotion origin="layout" path="M 0.00105 -0.04098 L 0.00053 4.44444E-6 " pathEditMode="relative" rAng="0" ptsTypes="AA">
                                      <p:cBhvr>
                                        <p:cTn id="242" dur="2000" fill="hold"/>
                                        <p:tgtEl>
                                          <p:spTgt spid="2051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0"/>
                                    </p:animMotion>
                                  </p:childTnLst>
                                </p:cTn>
                              </p:par>
                              <p:par>
                                <p:cTn id="243" presetID="64" presetClass="path" presetSubtype="0" accel="50000" decel="50000" fill="hold" grpId="1" nodeType="withEffect">
                                  <p:stCondLst>
                                    <p:cond delay="12200"/>
                                  </p:stCondLst>
                                  <p:childTnLst>
                                    <p:animMotion origin="layout" path="M 3.33333E-6 0.03333 L 3.33333E-6 2.59259E-6 " pathEditMode="relative" rAng="0" ptsTypes="AA">
                                      <p:cBhvr>
                                        <p:cTn id="244" dur="2000" fill="hold"/>
                                        <p:tgtEl>
                                          <p:spTgt spid="20510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7"/>
                                    </p:animMotion>
                                  </p:childTnLst>
                                </p:cTn>
                              </p:par>
                              <p:par>
                                <p:cTn id="245" presetID="64" presetClass="path" presetSubtype="0" accel="50000" decel="50000" fill="hold" grpId="1" nodeType="withEffect">
                                  <p:stCondLst>
                                    <p:cond delay="12400"/>
                                  </p:stCondLst>
                                  <p:childTnLst>
                                    <p:animMotion origin="layout" path="M -0.00052 0.01528 L -0.00104 -2.59259E-6 " pathEditMode="relative" rAng="0" ptsTypes="AA">
                                      <p:cBhvr>
                                        <p:cTn id="246" dur="2000" fill="hold"/>
                                        <p:tgtEl>
                                          <p:spTgt spid="2051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"/>
                                    </p:animMotion>
                                  </p:childTnLst>
                                </p:cTn>
                              </p:par>
                              <p:par>
                                <p:cTn id="247" presetID="64" presetClass="path" presetSubtype="0" accel="50000" decel="50000" fill="hold" grpId="1" nodeType="withEffect">
                                  <p:stCondLst>
                                    <p:cond delay="12400"/>
                                  </p:stCondLst>
                                  <p:childTnLst>
                                    <p:animMotion origin="layout" path="M 1.66667E-6 0.04445 L -0.00018 0.00093 " pathEditMode="relative" rAng="0" ptsTypes="AA">
                                      <p:cBhvr>
                                        <p:cTn id="248" dur="2000" fill="hold"/>
                                        <p:tgtEl>
                                          <p:spTgt spid="2051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2"/>
                                    </p:animMotion>
                                  </p:childTnLst>
                                </p:cTn>
                              </p:par>
                              <p:par>
                                <p:cTn id="249" presetID="42" presetClass="path" presetSubtype="0" accel="50000" decel="50000" fill="hold" grpId="1" nodeType="withEffect">
                                  <p:stCondLst>
                                    <p:cond delay="12600"/>
                                  </p:stCondLst>
                                  <p:childTnLst>
                                    <p:animMotion origin="layout" path="M -3.61111E-6 -0.0243 L -3.61111E-6 0.00417 " pathEditMode="relative" rAng="0" ptsTypes="AA">
                                      <p:cBhvr>
                                        <p:cTn id="250" dur="2000" fill="hold"/>
                                        <p:tgtEl>
                                          <p:spTgt spid="2051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4"/>
                                    </p:animMotion>
                                  </p:childTnLst>
                                </p:cTn>
                              </p:par>
                              <p:par>
                                <p:cTn id="251" presetID="42" presetClass="path" presetSubtype="0" accel="50000" decel="50000" fill="hold" grpId="1" nodeType="withEffect">
                                  <p:stCondLst>
                                    <p:cond delay="12800"/>
                                  </p:stCondLst>
                                  <p:childTnLst>
                                    <p:animMotion origin="layout" path="M 5.55556E-7 -0.01412 L 5.55556E-7 0.0044 " pathEditMode="relative" rAng="0" ptsTypes="AA">
                                      <p:cBhvr>
                                        <p:cTn id="252" dur="2000" fill="hold"/>
                                        <p:tgtEl>
                                          <p:spTgt spid="2051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9"/>
                                    </p:animMotion>
                                  </p:childTnLst>
                                </p:cTn>
                              </p:par>
                              <p:par>
                                <p:cTn id="253" presetID="42" presetClass="path" presetSubtype="0" accel="50000" decel="50000" fill="hold" grpId="1" nodeType="withEffect">
                                  <p:stCondLst>
                                    <p:cond delay="13000"/>
                                  </p:stCondLst>
                                  <p:childTnLst>
                                    <p:animMotion origin="layout" path="M 0.00105 -0.04098 L 0.00053 4.44444E-6 " pathEditMode="relative" rAng="0" ptsTypes="AA">
                                      <p:cBhvr>
                                        <p:cTn id="254" dur="2000" fill="hold"/>
                                        <p:tgtEl>
                                          <p:spTgt spid="2051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0"/>
                                    </p:animMotion>
                                  </p:childTnLst>
                                </p:cTn>
                              </p:par>
                              <p:par>
                                <p:cTn id="255" presetID="64" presetClass="path" presetSubtype="0" accel="50000" decel="50000" fill="hold" grpId="1" nodeType="withEffect">
                                  <p:stCondLst>
                                    <p:cond delay="13000"/>
                                  </p:stCondLst>
                                  <p:childTnLst>
                                    <p:animMotion origin="layout" path="M 3.33333E-6 0.03333 L 3.33333E-6 2.59259E-6 " pathEditMode="relative" rAng="0" ptsTypes="AA">
                                      <p:cBhvr>
                                        <p:cTn id="256" dur="2000" fill="hold"/>
                                        <p:tgtEl>
                                          <p:spTgt spid="2051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7"/>
                                    </p:animMotion>
                                  </p:childTnLst>
                                </p:cTn>
                              </p:par>
                              <p:par>
                                <p:cTn id="257" presetID="42" presetClass="path" presetSubtype="0" accel="50000" decel="50000" fill="hold" grpId="1" nodeType="withEffect">
                                  <p:stCondLst>
                                    <p:cond delay="13200"/>
                                  </p:stCondLst>
                                  <p:childTnLst>
                                    <p:animMotion origin="layout" path="M -3.61111E-6 -0.0243 L -3.61111E-6 0.00417 " pathEditMode="relative" rAng="0" ptsTypes="AA">
                                      <p:cBhvr>
                                        <p:cTn id="258" dur="2000" fill="hold"/>
                                        <p:tgtEl>
                                          <p:spTgt spid="2051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4"/>
                                    </p:animMotion>
                                  </p:childTnLst>
                                </p:cTn>
                              </p:par>
                              <p:par>
                                <p:cTn id="259" presetID="64" presetClass="path" presetSubtype="0" accel="50000" decel="50000" fill="hold" grpId="1" nodeType="withEffect">
                                  <p:stCondLst>
                                    <p:cond delay="13400"/>
                                  </p:stCondLst>
                                  <p:childTnLst>
                                    <p:animMotion origin="layout" path="M 3.33333E-6 0.03333 L 3.33333E-6 2.59259E-6 " pathEditMode="relative" rAng="0" ptsTypes="AA">
                                      <p:cBhvr>
                                        <p:cTn id="260" dur="2000" fill="hold"/>
                                        <p:tgtEl>
                                          <p:spTgt spid="2051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7"/>
                                    </p:animMotion>
                                  </p:childTnLst>
                                </p:cTn>
                              </p:par>
                              <p:par>
                                <p:cTn id="261" presetID="42" presetClass="path" presetSubtype="0" accel="50000" decel="50000" fill="hold" grpId="1" nodeType="withEffect">
                                  <p:stCondLst>
                                    <p:cond delay="13600"/>
                                  </p:stCondLst>
                                  <p:childTnLst>
                                    <p:animMotion origin="layout" path="M -1.38889E-6 -0.03217 L -1.38889E-6 0.00324 " pathEditMode="relative" rAng="0" ptsTypes="AA">
                                      <p:cBhvr>
                                        <p:cTn id="262" dur="2000" fill="hold"/>
                                        <p:tgtEl>
                                          <p:spTgt spid="2051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8"/>
                                    </p:animMotion>
                                  </p:childTnLst>
                                </p:cTn>
                              </p:par>
                              <p:par>
                                <p:cTn id="263" presetID="42" presetClass="path" presetSubtype="0" accel="50000" decel="50000" fill="hold" grpId="1" nodeType="withEffect">
                                  <p:stCondLst>
                                    <p:cond delay="13800"/>
                                  </p:stCondLst>
                                  <p:childTnLst>
                                    <p:animMotion origin="layout" path="M 5.55556E-7 -0.01412 L 5.55556E-7 0.0044 " pathEditMode="relative" rAng="0" ptsTypes="AA">
                                      <p:cBhvr>
                                        <p:cTn id="264" dur="2000" fill="hold"/>
                                        <p:tgtEl>
                                          <p:spTgt spid="2051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9"/>
                                    </p:animMotion>
                                  </p:childTnLst>
                                </p:cTn>
                              </p:par>
                              <p:par>
                                <p:cTn id="265" presetID="64" presetClass="path" presetSubtype="0" accel="50000" decel="50000" fill="hold" grpId="1" nodeType="withEffect">
                                  <p:stCondLst>
                                    <p:cond delay="14000"/>
                                  </p:stCondLst>
                                  <p:childTnLst>
                                    <p:animMotion origin="layout" path="M 2.22222E-6 0.02569 L 2.22222E-6 7.40741E-7 " pathEditMode="relative" rAng="0" ptsTypes="AA">
                                      <p:cBhvr>
                                        <p:cTn id="266" dur="2000" fill="hold"/>
                                        <p:tgtEl>
                                          <p:spTgt spid="2051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3"/>
                                    </p:animMotion>
                                  </p:childTnLst>
                                </p:cTn>
                              </p:par>
                              <p:par>
                                <p:cTn id="267" presetID="42" presetClass="path" presetSubtype="0" accel="50000" decel="50000" fill="hold" grpId="1" nodeType="withEffect">
                                  <p:stCondLst>
                                    <p:cond delay="14200"/>
                                  </p:stCondLst>
                                  <p:childTnLst>
                                    <p:animMotion origin="layout" path="M 0.00105 -0.04098 L 0.00053 4.44444E-6 " pathEditMode="relative" rAng="0" ptsTypes="AA">
                                      <p:cBhvr>
                                        <p:cTn id="268" dur="2000" fill="hold"/>
                                        <p:tgtEl>
                                          <p:spTgt spid="2051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0"/>
                                    </p:animMotion>
                                  </p:childTnLst>
                                </p:cTn>
                              </p:par>
                              <p:par>
                                <p:cTn id="269" presetID="64" presetClass="path" presetSubtype="0" accel="50000" decel="50000" fill="hold" grpId="1" nodeType="withEffect">
                                  <p:stCondLst>
                                    <p:cond delay="14200"/>
                                  </p:stCondLst>
                                  <p:childTnLst>
                                    <p:animMotion origin="layout" path="M 1.66667E-6 0.04445 L -0.00018 0.00093 " pathEditMode="relative" rAng="0" ptsTypes="AA">
                                      <p:cBhvr>
                                        <p:cTn id="270" dur="2000" fill="hold"/>
                                        <p:tgtEl>
                                          <p:spTgt spid="2051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2"/>
                                    </p:animMotion>
                                  </p:childTnLst>
                                </p:cTn>
                              </p:par>
                              <p:par>
                                <p:cTn id="271" presetID="64" presetClass="path" presetSubtype="0" accel="50000" decel="50000" fill="hold" grpId="1" nodeType="withEffect">
                                  <p:stCondLst>
                                    <p:cond delay="14400"/>
                                  </p:stCondLst>
                                  <p:childTnLst>
                                    <p:animMotion origin="layout" path="M -0.00052 0.01528 L -0.00104 -2.59259E-6 " pathEditMode="relative" rAng="0" ptsTypes="AA">
                                      <p:cBhvr>
                                        <p:cTn id="272" dur="2000" fill="hold"/>
                                        <p:tgtEl>
                                          <p:spTgt spid="2051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"/>
                                    </p:animMotion>
                                  </p:childTnLst>
                                </p:cTn>
                              </p:par>
                              <p:par>
                                <p:cTn id="273" presetID="42" presetClass="path" presetSubtype="0" accel="50000" decel="50000" fill="hold" grpId="1" nodeType="withEffect">
                                  <p:stCondLst>
                                    <p:cond delay="14600"/>
                                  </p:stCondLst>
                                  <p:childTnLst>
                                    <p:animMotion origin="layout" path="M -1.38889E-6 -0.03217 L -1.38889E-6 0.00324 " pathEditMode="relative" rAng="0" ptsTypes="AA">
                                      <p:cBhvr>
                                        <p:cTn id="274" dur="2000" fill="hold"/>
                                        <p:tgtEl>
                                          <p:spTgt spid="2051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8"/>
                                    </p:animMotion>
                                  </p:childTnLst>
                                </p:cTn>
                              </p:par>
                              <p:par>
                                <p:cTn id="275" presetID="64" presetClass="path" presetSubtype="0" accel="50000" decel="50000" fill="hold" grpId="1" nodeType="withEffect">
                                  <p:stCondLst>
                                    <p:cond delay="14600"/>
                                  </p:stCondLst>
                                  <p:childTnLst>
                                    <p:animMotion origin="layout" path="M 8.33333E-7 0.03935 L 0.00017 0.00093 " pathEditMode="relative" rAng="0" ptsTypes="AA">
                                      <p:cBhvr>
                                        <p:cTn id="276" dur="2000" fill="hold"/>
                                        <p:tgtEl>
                                          <p:spTgt spid="2051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9"/>
                                    </p:animMotion>
                                  </p:childTnLst>
                                </p:cTn>
                              </p:par>
                              <p:par>
                                <p:cTn id="277" presetID="42" presetClass="path" presetSubtype="0" accel="50000" decel="50000" fill="hold" grpId="1" nodeType="withEffect">
                                  <p:stCondLst>
                                    <p:cond delay="14800"/>
                                  </p:stCondLst>
                                  <p:childTnLst>
                                    <p:animMotion origin="layout" path="M 5.55556E-7 -0.01412 L 5.55556E-7 0.0044 " pathEditMode="relative" rAng="0" ptsTypes="AA">
                                      <p:cBhvr>
                                        <p:cTn id="278" dur="2000" fill="hold"/>
                                        <p:tgtEl>
                                          <p:spTgt spid="2051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9"/>
                                    </p:animMotion>
                                  </p:childTnLst>
                                </p:cTn>
                              </p:par>
                              <p:par>
                                <p:cTn id="279" presetID="42" presetClass="path" presetSubtype="0" accel="50000" decel="50000" fill="hold" grpId="1" nodeType="withEffect">
                                  <p:stCondLst>
                                    <p:cond delay="14900"/>
                                  </p:stCondLst>
                                  <p:childTnLst>
                                    <p:animMotion origin="layout" path="M 0.00105 -0.04098 L 0.00053 4.44444E-6 " pathEditMode="relative" rAng="0" ptsTypes="AA">
                                      <p:cBhvr>
                                        <p:cTn id="280" dur="2000" fill="hold"/>
                                        <p:tgtEl>
                                          <p:spTgt spid="2051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0"/>
                                    </p:animMotion>
                                  </p:childTnLst>
                                </p:cTn>
                              </p:par>
                              <p:par>
                                <p:cTn id="281" presetID="64" presetClass="path" presetSubtype="0" accel="50000" decel="50000" fill="hold" grpId="1" nodeType="withEffect">
                                  <p:stCondLst>
                                    <p:cond delay="15200"/>
                                  </p:stCondLst>
                                  <p:childTnLst>
                                    <p:animMotion origin="layout" path="M 2.22222E-6 0.02569 L 2.22222E-6 7.40741E-7 " pathEditMode="relative" rAng="0" ptsTypes="AA">
                                      <p:cBhvr>
                                        <p:cTn id="282" dur="2000" fill="hold"/>
                                        <p:tgtEl>
                                          <p:spTgt spid="2051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22" grpId="0" animBg="1"/>
      <p:bldP spid="204822" grpId="1" animBg="1"/>
      <p:bldP spid="204828" grpId="0" animBg="1"/>
      <p:bldP spid="204828" grpId="1" animBg="1"/>
      <p:bldP spid="204927" grpId="0" animBg="1"/>
      <p:bldP spid="204927" grpId="1" animBg="1"/>
      <p:bldP spid="204928" grpId="0" animBg="1"/>
      <p:bldP spid="204928" grpId="1" animBg="1"/>
      <p:bldP spid="204929" grpId="0" animBg="1"/>
      <p:bldP spid="204929" grpId="1" animBg="1"/>
      <p:bldP spid="204930" grpId="0" animBg="1"/>
      <p:bldP spid="204930" grpId="1" animBg="1"/>
      <p:bldP spid="204931" grpId="0" animBg="1"/>
      <p:bldP spid="204931" grpId="1" animBg="1"/>
      <p:bldP spid="204932" grpId="0" animBg="1"/>
      <p:bldP spid="204932" grpId="1" animBg="1"/>
      <p:bldP spid="204933" grpId="0" animBg="1"/>
      <p:bldP spid="204933" grpId="1" animBg="1"/>
      <p:bldP spid="204934" grpId="0" animBg="1"/>
      <p:bldP spid="204934" grpId="1" animBg="1"/>
      <p:bldP spid="204935" grpId="0" animBg="1"/>
      <p:bldP spid="204935" grpId="1" animBg="1"/>
      <p:bldP spid="204936" grpId="0" animBg="1"/>
      <p:bldP spid="204936" grpId="1" animBg="1"/>
      <p:bldP spid="204937" grpId="0" animBg="1"/>
      <p:bldP spid="204937" grpId="1" animBg="1"/>
      <p:bldP spid="204938" grpId="0" animBg="1"/>
      <p:bldP spid="204938" grpId="1" animBg="1"/>
      <p:bldP spid="204939" grpId="0" animBg="1"/>
      <p:bldP spid="204939" grpId="1" animBg="1"/>
      <p:bldP spid="204940" grpId="0" animBg="1"/>
      <p:bldP spid="204940" grpId="1" animBg="1"/>
      <p:bldP spid="204941" grpId="0" animBg="1"/>
      <p:bldP spid="204941" grpId="1" animBg="1"/>
      <p:bldP spid="204942" grpId="0" animBg="1"/>
      <p:bldP spid="204942" grpId="1" animBg="1"/>
      <p:bldP spid="204943" grpId="0" animBg="1"/>
      <p:bldP spid="204943" grpId="1" animBg="1"/>
      <p:bldP spid="204944" grpId="0" animBg="1"/>
      <p:bldP spid="204944" grpId="1" animBg="1"/>
      <p:bldP spid="204945" grpId="0" animBg="1"/>
      <p:bldP spid="204945" grpId="1" animBg="1"/>
      <p:bldP spid="204946" grpId="0" animBg="1"/>
      <p:bldP spid="204946" grpId="1" animBg="1"/>
      <p:bldP spid="204947" grpId="0" animBg="1"/>
      <p:bldP spid="204947" grpId="1" animBg="1"/>
      <p:bldP spid="204948" grpId="0" animBg="1"/>
      <p:bldP spid="204948" grpId="1" animBg="1"/>
      <p:bldP spid="205075" grpId="0" animBg="1"/>
      <p:bldP spid="205075" grpId="1" animBg="1"/>
      <p:bldP spid="205080" grpId="0" animBg="1"/>
      <p:bldP spid="205080" grpId="1" animBg="1"/>
      <p:bldP spid="205084" grpId="0" animBg="1"/>
      <p:bldP spid="205084" grpId="1" animBg="1"/>
      <p:bldP spid="205085" grpId="0" animBg="1"/>
      <p:bldP spid="205085" grpId="1" animBg="1"/>
      <p:bldP spid="205086" grpId="0" animBg="1"/>
      <p:bldP spid="205086" grpId="1" animBg="1"/>
      <p:bldP spid="205087" grpId="0" animBg="1"/>
      <p:bldP spid="205087" grpId="1" animBg="1"/>
      <p:bldP spid="205088" grpId="0" animBg="1"/>
      <p:bldP spid="205088" grpId="1" animBg="1"/>
      <p:bldP spid="205089" grpId="0" animBg="1"/>
      <p:bldP spid="205089" grpId="1" animBg="1"/>
      <p:bldP spid="205090" grpId="0" animBg="1"/>
      <p:bldP spid="205090" grpId="1" animBg="1"/>
      <p:bldP spid="205091" grpId="0" animBg="1"/>
      <p:bldP spid="205091" grpId="1" animBg="1"/>
      <p:bldP spid="205092" grpId="0" animBg="1"/>
      <p:bldP spid="205092" grpId="1" animBg="1"/>
      <p:bldP spid="205093" grpId="0" animBg="1"/>
      <p:bldP spid="205093" grpId="1" animBg="1"/>
      <p:bldP spid="205094" grpId="0" animBg="1"/>
      <p:bldP spid="205094" grpId="1" animBg="1"/>
      <p:bldP spid="205095" grpId="0" animBg="1"/>
      <p:bldP spid="205095" grpId="1" animBg="1"/>
      <p:bldP spid="205096" grpId="0" animBg="1"/>
      <p:bldP spid="205096" grpId="1" animBg="1"/>
      <p:bldP spid="205097" grpId="0" animBg="1"/>
      <p:bldP spid="205097" grpId="1" animBg="1"/>
      <p:bldP spid="205098" grpId="0" animBg="1"/>
      <p:bldP spid="205098" grpId="1" animBg="1"/>
      <p:bldP spid="205099" grpId="0" animBg="1"/>
      <p:bldP spid="205099" grpId="1" animBg="1"/>
      <p:bldP spid="205100" grpId="0" animBg="1"/>
      <p:bldP spid="205100" grpId="1" animBg="1"/>
      <p:bldP spid="205101" grpId="0" animBg="1"/>
      <p:bldP spid="205101" grpId="1" animBg="1"/>
      <p:bldP spid="205102" grpId="0" animBg="1"/>
      <p:bldP spid="205102" grpId="1" animBg="1"/>
      <p:bldP spid="205103" grpId="0" animBg="1"/>
      <p:bldP spid="205103" grpId="1" animBg="1"/>
      <p:bldP spid="205104" grpId="0" animBg="1"/>
      <p:bldP spid="205104" grpId="1" animBg="1"/>
      <p:bldP spid="205105" grpId="0" animBg="1"/>
      <p:bldP spid="205105" grpId="1" animBg="1"/>
      <p:bldP spid="205106" grpId="0" animBg="1"/>
      <p:bldP spid="205106" grpId="1" animBg="1"/>
      <p:bldP spid="205111" grpId="0" animBg="1"/>
      <p:bldP spid="205111" grpId="1" animBg="1"/>
      <p:bldP spid="205115" grpId="0" animBg="1"/>
      <p:bldP spid="205115" grpId="1" animBg="1"/>
      <p:bldP spid="205116" grpId="0" animBg="1"/>
      <p:bldP spid="205116" grpId="1" animBg="1"/>
      <p:bldP spid="205117" grpId="0" animBg="1"/>
      <p:bldP spid="205117" grpId="1" animBg="1"/>
      <p:bldP spid="205118" grpId="0" animBg="1"/>
      <p:bldP spid="205118" grpId="1" animBg="1"/>
      <p:bldP spid="205119" grpId="0" animBg="1"/>
      <p:bldP spid="205119" grpId="1" animBg="1"/>
      <p:bldP spid="205120" grpId="0" animBg="1"/>
      <p:bldP spid="205120" grpId="1" animBg="1"/>
      <p:bldP spid="205121" grpId="0" animBg="1"/>
      <p:bldP spid="205121" grpId="1" animBg="1"/>
      <p:bldP spid="205122" grpId="0" animBg="1"/>
      <p:bldP spid="205122" grpId="1" animBg="1"/>
      <p:bldP spid="205123" grpId="0" animBg="1"/>
      <p:bldP spid="205123" grpId="1" animBg="1"/>
      <p:bldP spid="205124" grpId="0" animBg="1"/>
      <p:bldP spid="205124" grpId="1" animBg="1"/>
      <p:bldP spid="205125" grpId="0" animBg="1"/>
      <p:bldP spid="205125" grpId="1" animBg="1"/>
      <p:bldP spid="205126" grpId="0" animBg="1"/>
      <p:bldP spid="205126" grpId="1" animBg="1"/>
      <p:bldP spid="205127" grpId="0" animBg="1"/>
      <p:bldP spid="205127" grpId="1" animBg="1"/>
      <p:bldP spid="205128" grpId="0" animBg="1"/>
      <p:bldP spid="205128" grpId="1" animBg="1"/>
      <p:bldP spid="205129" grpId="0" animBg="1"/>
      <p:bldP spid="205129" grpId="1" animBg="1"/>
      <p:bldP spid="205130" grpId="0" animBg="1"/>
      <p:bldP spid="205130" grpId="1" animBg="1"/>
      <p:bldP spid="205131" grpId="0" animBg="1"/>
      <p:bldP spid="205131" grpId="1" animBg="1"/>
      <p:bldP spid="205132" grpId="0" animBg="1"/>
      <p:bldP spid="205132" grpId="1" animBg="1"/>
      <p:bldP spid="205133" grpId="0" animBg="1"/>
      <p:bldP spid="205133" grpId="1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826" name="Rectangle 2"/>
          <p:cNvSpPr>
            <a:spLocks noGrp="1" noChangeArrowheads="1"/>
          </p:cNvSpPr>
          <p:nvPr>
            <p:ph type="title"/>
          </p:nvPr>
        </p:nvSpPr>
        <p:spPr>
          <a:xfrm>
            <a:off x="903579" y="99519"/>
            <a:ext cx="8186057" cy="662894"/>
          </a:xfrm>
        </p:spPr>
        <p:txBody>
          <a:bodyPr/>
          <a:lstStyle/>
          <a:p>
            <a:r>
              <a:rPr lang="en-US" sz="3600" dirty="0" smtClean="0"/>
              <a:t>Wall Current Monitor – The Principle</a:t>
            </a:r>
          </a:p>
        </p:txBody>
      </p:sp>
      <p:sp>
        <p:nvSpPr>
          <p:cNvPr id="33795" name="AutoShape 206"/>
          <p:cNvSpPr>
            <a:spLocks noChangeArrowheads="1"/>
          </p:cNvSpPr>
          <p:nvPr/>
        </p:nvSpPr>
        <p:spPr bwMode="auto">
          <a:xfrm flipV="1">
            <a:off x="3130550" y="1816100"/>
            <a:ext cx="92075" cy="1250950"/>
          </a:xfrm>
          <a:prstGeom prst="can">
            <a:avLst>
              <a:gd name="adj" fmla="val 50571"/>
            </a:avLst>
          </a:prstGeom>
          <a:gradFill rotWithShape="1">
            <a:gsLst>
              <a:gs pos="0">
                <a:srgbClr val="765E00"/>
              </a:gs>
              <a:gs pos="50000">
                <a:srgbClr val="FFCC00"/>
              </a:gs>
              <a:gs pos="100000">
                <a:srgbClr val="765E00"/>
              </a:gs>
            </a:gsLst>
            <a:lin ang="0" scaled="1"/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3796" name="AutoShape 194"/>
          <p:cNvSpPr>
            <a:spLocks noChangeArrowheads="1"/>
          </p:cNvSpPr>
          <p:nvPr/>
        </p:nvSpPr>
        <p:spPr bwMode="auto">
          <a:xfrm rot="5400000">
            <a:off x="3755231" y="1183482"/>
            <a:ext cx="98425" cy="1354138"/>
          </a:xfrm>
          <a:prstGeom prst="can">
            <a:avLst>
              <a:gd name="adj" fmla="val 53185"/>
            </a:avLst>
          </a:prstGeom>
          <a:gradFill rotWithShape="1">
            <a:gsLst>
              <a:gs pos="0">
                <a:srgbClr val="765E00"/>
              </a:gs>
              <a:gs pos="50000">
                <a:srgbClr val="FFCC00"/>
              </a:gs>
              <a:gs pos="100000">
                <a:srgbClr val="765E00"/>
              </a:gs>
            </a:gsLst>
            <a:lin ang="0" scaled="1"/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3797" name="AutoShape 195"/>
          <p:cNvSpPr>
            <a:spLocks noChangeArrowheads="1"/>
          </p:cNvSpPr>
          <p:nvPr/>
        </p:nvSpPr>
        <p:spPr bwMode="auto">
          <a:xfrm rot="5400000">
            <a:off x="4462463" y="1330325"/>
            <a:ext cx="311150" cy="1050925"/>
          </a:xfrm>
          <a:prstGeom prst="can">
            <a:avLst>
              <a:gd name="adj" fmla="val 37747"/>
            </a:avLst>
          </a:prstGeom>
          <a:gradFill rotWithShape="1">
            <a:gsLst>
              <a:gs pos="0">
                <a:srgbClr val="760000"/>
              </a:gs>
              <a:gs pos="50000">
                <a:srgbClr val="FF0000"/>
              </a:gs>
              <a:gs pos="100000">
                <a:srgbClr val="760000"/>
              </a:gs>
            </a:gsLst>
            <a:lin ang="0" scaled="1"/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3798" name="AutoShape 246"/>
          <p:cNvSpPr>
            <a:spLocks noChangeArrowheads="1"/>
          </p:cNvSpPr>
          <p:nvPr/>
        </p:nvSpPr>
        <p:spPr bwMode="auto">
          <a:xfrm rot="5400000">
            <a:off x="5511800" y="1357313"/>
            <a:ext cx="98425" cy="996950"/>
          </a:xfrm>
          <a:prstGeom prst="can">
            <a:avLst>
              <a:gd name="adj" fmla="val 39156"/>
            </a:avLst>
          </a:prstGeom>
          <a:gradFill rotWithShape="1">
            <a:gsLst>
              <a:gs pos="0">
                <a:srgbClr val="765E00"/>
              </a:gs>
              <a:gs pos="50000">
                <a:srgbClr val="FFCC00"/>
              </a:gs>
              <a:gs pos="100000">
                <a:srgbClr val="765E00"/>
              </a:gs>
            </a:gsLst>
            <a:lin ang="0" scaled="1"/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3799" name="AutoShape 245"/>
          <p:cNvSpPr>
            <a:spLocks noChangeArrowheads="1"/>
          </p:cNvSpPr>
          <p:nvPr/>
        </p:nvSpPr>
        <p:spPr bwMode="auto">
          <a:xfrm flipV="1">
            <a:off x="5969000" y="1811338"/>
            <a:ext cx="92075" cy="1250950"/>
          </a:xfrm>
          <a:prstGeom prst="can">
            <a:avLst>
              <a:gd name="adj" fmla="val 50571"/>
            </a:avLst>
          </a:prstGeom>
          <a:gradFill rotWithShape="1">
            <a:gsLst>
              <a:gs pos="0">
                <a:srgbClr val="765E00"/>
              </a:gs>
              <a:gs pos="50000">
                <a:srgbClr val="FFCC00"/>
              </a:gs>
              <a:gs pos="100000">
                <a:srgbClr val="765E00"/>
              </a:gs>
            </a:gsLst>
            <a:lin ang="0" scaled="1"/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6008" name="Rectangle 184"/>
          <p:cNvSpPr>
            <a:spLocks noChangeArrowheads="1"/>
          </p:cNvSpPr>
          <p:nvPr/>
        </p:nvSpPr>
        <p:spPr bwMode="auto">
          <a:xfrm>
            <a:off x="130941" y="2982914"/>
            <a:ext cx="8902700" cy="3055937"/>
          </a:xfrm>
          <a:prstGeom prst="rect">
            <a:avLst/>
          </a:prstGeom>
          <a:gradFill rotWithShape="1">
            <a:gsLst>
              <a:gs pos="0">
                <a:schemeClr val="accent1">
                  <a:gamma/>
                  <a:shade val="46275"/>
                  <a:invGamma/>
                </a:schemeClr>
              </a:gs>
              <a:gs pos="5000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latin typeface="Arial" pitchFamily="34" charset="0"/>
            </a:endParaRPr>
          </a:p>
        </p:txBody>
      </p:sp>
      <p:sp>
        <p:nvSpPr>
          <p:cNvPr id="206009" name="Rectangle 185"/>
          <p:cNvSpPr>
            <a:spLocks noChangeArrowheads="1"/>
          </p:cNvSpPr>
          <p:nvPr/>
        </p:nvSpPr>
        <p:spPr bwMode="auto">
          <a:xfrm>
            <a:off x="136525" y="2982913"/>
            <a:ext cx="3089275" cy="473075"/>
          </a:xfrm>
          <a:prstGeom prst="rect">
            <a:avLst/>
          </a:prstGeom>
          <a:gradFill rotWithShape="1">
            <a:gsLst>
              <a:gs pos="0">
                <a:srgbClr val="EAEAEA">
                  <a:gamma/>
                  <a:shade val="46275"/>
                  <a:invGamma/>
                </a:srgbClr>
              </a:gs>
              <a:gs pos="100000">
                <a:srgbClr val="EAEAEA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50800" dir="2700000" algn="ctr" rotWithShape="0">
              <a:schemeClr val="bg2">
                <a:alpha val="50000"/>
              </a:schemeClr>
            </a:outerShdw>
          </a:effectLst>
        </p:spPr>
        <p:txBody>
          <a:bodyPr wrap="none" lIns="46800" tIns="36000" anchor="ctr"/>
          <a:lstStyle/>
          <a:p>
            <a:pPr>
              <a:defRPr/>
            </a:pPr>
            <a:endParaRPr lang="en-US">
              <a:latin typeface="Arial" pitchFamily="34" charset="0"/>
            </a:endParaRPr>
          </a:p>
        </p:txBody>
      </p:sp>
      <p:sp>
        <p:nvSpPr>
          <p:cNvPr id="33802" name="Rectangle 186"/>
          <p:cNvSpPr>
            <a:spLocks noChangeArrowheads="1"/>
          </p:cNvSpPr>
          <p:nvPr/>
        </p:nvSpPr>
        <p:spPr bwMode="auto">
          <a:xfrm>
            <a:off x="3225800" y="2982913"/>
            <a:ext cx="2727325" cy="180975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6012" name="Rectangle 188"/>
          <p:cNvSpPr>
            <a:spLocks noChangeArrowheads="1"/>
          </p:cNvSpPr>
          <p:nvPr/>
        </p:nvSpPr>
        <p:spPr bwMode="auto">
          <a:xfrm>
            <a:off x="5949950" y="2982913"/>
            <a:ext cx="3089275" cy="473075"/>
          </a:xfrm>
          <a:prstGeom prst="rect">
            <a:avLst/>
          </a:prstGeom>
          <a:gradFill rotWithShape="1">
            <a:gsLst>
              <a:gs pos="0">
                <a:srgbClr val="EAEAEA">
                  <a:gamma/>
                  <a:shade val="46275"/>
                  <a:invGamma/>
                </a:srgbClr>
              </a:gs>
              <a:gs pos="100000">
                <a:srgbClr val="EAEAEA"/>
              </a:gs>
            </a:gsLst>
            <a:lin ang="5400000" scaled="1"/>
          </a:gradFill>
          <a:ln w="9525" algn="ctr">
            <a:solidFill>
              <a:schemeClr val="tx1"/>
            </a:solidFill>
            <a:miter lim="800000"/>
            <a:headEnd/>
            <a:tailEnd/>
          </a:ln>
          <a:effectLst>
            <a:outerShdw dist="50800" dir="2700000" algn="ctr" rotWithShape="0">
              <a:schemeClr val="bg2">
                <a:alpha val="50000"/>
              </a:schemeClr>
            </a:outerShdw>
          </a:effectLst>
        </p:spPr>
        <p:txBody>
          <a:bodyPr wrap="none" lIns="46800" tIns="36000" anchor="ctr"/>
          <a:lstStyle/>
          <a:p>
            <a:pPr>
              <a:defRPr/>
            </a:pPr>
            <a:endParaRPr lang="en-US">
              <a:latin typeface="Arial" pitchFamily="34" charset="0"/>
            </a:endParaRPr>
          </a:p>
        </p:txBody>
      </p:sp>
      <p:sp>
        <p:nvSpPr>
          <p:cNvPr id="206013" name="Rectangle 189"/>
          <p:cNvSpPr>
            <a:spLocks noChangeArrowheads="1"/>
          </p:cNvSpPr>
          <p:nvPr/>
        </p:nvSpPr>
        <p:spPr bwMode="auto">
          <a:xfrm flipV="1">
            <a:off x="136525" y="5565775"/>
            <a:ext cx="3089275" cy="473075"/>
          </a:xfrm>
          <a:prstGeom prst="rect">
            <a:avLst/>
          </a:prstGeom>
          <a:gradFill rotWithShape="1">
            <a:gsLst>
              <a:gs pos="0">
                <a:srgbClr val="EAEAEA">
                  <a:gamma/>
                  <a:shade val="46275"/>
                  <a:invGamma/>
                </a:srgbClr>
              </a:gs>
              <a:gs pos="100000">
                <a:srgbClr val="EAEAEA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63500" dir="189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>
              <a:latin typeface="Arial" pitchFamily="34" charset="0"/>
            </a:endParaRPr>
          </a:p>
        </p:txBody>
      </p:sp>
      <p:sp>
        <p:nvSpPr>
          <p:cNvPr id="206016" name="Rectangle 192"/>
          <p:cNvSpPr>
            <a:spLocks noChangeArrowheads="1"/>
          </p:cNvSpPr>
          <p:nvPr/>
        </p:nvSpPr>
        <p:spPr bwMode="auto">
          <a:xfrm flipV="1">
            <a:off x="5949950" y="5565775"/>
            <a:ext cx="3089275" cy="473075"/>
          </a:xfrm>
          <a:prstGeom prst="rect">
            <a:avLst/>
          </a:prstGeom>
          <a:gradFill rotWithShape="1">
            <a:gsLst>
              <a:gs pos="0">
                <a:srgbClr val="EAEAEA">
                  <a:gamma/>
                  <a:shade val="46275"/>
                  <a:invGamma/>
                </a:srgbClr>
              </a:gs>
              <a:gs pos="100000">
                <a:srgbClr val="EAEAEA"/>
              </a:gs>
            </a:gsLst>
            <a:lin ang="5400000" scaled="1"/>
          </a:gradFill>
          <a:ln w="9525" algn="ctr">
            <a:solidFill>
              <a:schemeClr val="tx1"/>
            </a:solidFill>
            <a:miter lim="800000"/>
            <a:headEnd/>
            <a:tailEnd/>
          </a:ln>
          <a:effectLst>
            <a:outerShdw dist="63500" dir="189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>
              <a:latin typeface="Arial" pitchFamily="34" charset="0"/>
            </a:endParaRPr>
          </a:p>
        </p:txBody>
      </p:sp>
      <p:sp>
        <p:nvSpPr>
          <p:cNvPr id="205830" name="Oval 6"/>
          <p:cNvSpPr>
            <a:spLocks noChangeArrowheads="1"/>
          </p:cNvSpPr>
          <p:nvPr/>
        </p:nvSpPr>
        <p:spPr bwMode="auto">
          <a:xfrm>
            <a:off x="231775" y="3082925"/>
            <a:ext cx="131763" cy="142875"/>
          </a:xfrm>
          <a:prstGeom prst="ellipse">
            <a:avLst/>
          </a:prstGeom>
          <a:gradFill rotWithShape="1">
            <a:gsLst>
              <a:gs pos="0">
                <a:srgbClr val="00FFFF"/>
              </a:gs>
              <a:gs pos="100000">
                <a:srgbClr val="007676"/>
              </a:gs>
            </a:gsLst>
            <a:lin ang="18900000" scaled="1"/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lIns="46800" tIns="36000" anchor="ctr"/>
          <a:lstStyle/>
          <a:p>
            <a:r>
              <a:rPr lang="en-US">
                <a:solidFill>
                  <a:schemeClr val="bg1"/>
                </a:solidFill>
              </a:rPr>
              <a:t>-</a:t>
            </a:r>
          </a:p>
        </p:txBody>
      </p:sp>
      <p:sp>
        <p:nvSpPr>
          <p:cNvPr id="33808" name="Oval 7"/>
          <p:cNvSpPr>
            <a:spLocks noChangeArrowheads="1"/>
          </p:cNvSpPr>
          <p:nvPr/>
        </p:nvSpPr>
        <p:spPr bwMode="auto">
          <a:xfrm>
            <a:off x="881063" y="3295650"/>
            <a:ext cx="131762" cy="142875"/>
          </a:xfrm>
          <a:prstGeom prst="ellipse">
            <a:avLst/>
          </a:prstGeom>
          <a:gradFill rotWithShape="1">
            <a:gsLst>
              <a:gs pos="0">
                <a:srgbClr val="00FFFF"/>
              </a:gs>
              <a:gs pos="100000">
                <a:srgbClr val="007676"/>
              </a:gs>
            </a:gsLst>
            <a:lin ang="18900000" scaled="1"/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lIns="46800" tIns="36000" anchor="ctr"/>
          <a:lstStyle/>
          <a:p>
            <a:r>
              <a:rPr lang="en-US">
                <a:solidFill>
                  <a:schemeClr val="bg1"/>
                </a:solidFill>
              </a:rPr>
              <a:t>-</a:t>
            </a:r>
          </a:p>
        </p:txBody>
      </p:sp>
      <p:sp>
        <p:nvSpPr>
          <p:cNvPr id="33809" name="Oval 8"/>
          <p:cNvSpPr>
            <a:spLocks noChangeArrowheads="1"/>
          </p:cNvSpPr>
          <p:nvPr/>
        </p:nvSpPr>
        <p:spPr bwMode="auto">
          <a:xfrm>
            <a:off x="1287463" y="3297238"/>
            <a:ext cx="131762" cy="142875"/>
          </a:xfrm>
          <a:prstGeom prst="ellipse">
            <a:avLst/>
          </a:prstGeom>
          <a:gradFill rotWithShape="1">
            <a:gsLst>
              <a:gs pos="0">
                <a:srgbClr val="00FFFF"/>
              </a:gs>
              <a:gs pos="100000">
                <a:srgbClr val="007676"/>
              </a:gs>
            </a:gsLst>
            <a:lin ang="18900000" scaled="1"/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lIns="46800" tIns="36000" anchor="ctr"/>
          <a:lstStyle/>
          <a:p>
            <a:r>
              <a:rPr lang="en-US">
                <a:solidFill>
                  <a:schemeClr val="bg1"/>
                </a:solidFill>
              </a:rPr>
              <a:t>-</a:t>
            </a:r>
          </a:p>
        </p:txBody>
      </p:sp>
      <p:sp>
        <p:nvSpPr>
          <p:cNvPr id="33810" name="Oval 9"/>
          <p:cNvSpPr>
            <a:spLocks noChangeArrowheads="1"/>
          </p:cNvSpPr>
          <p:nvPr/>
        </p:nvSpPr>
        <p:spPr bwMode="auto">
          <a:xfrm>
            <a:off x="1666875" y="3298825"/>
            <a:ext cx="131763" cy="142875"/>
          </a:xfrm>
          <a:prstGeom prst="ellipse">
            <a:avLst/>
          </a:prstGeom>
          <a:gradFill rotWithShape="1">
            <a:gsLst>
              <a:gs pos="0">
                <a:srgbClr val="00FFFF"/>
              </a:gs>
              <a:gs pos="100000">
                <a:srgbClr val="007676"/>
              </a:gs>
            </a:gsLst>
            <a:lin ang="18900000" scaled="1"/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lIns="46800" tIns="36000" anchor="ctr"/>
          <a:lstStyle/>
          <a:p>
            <a:r>
              <a:rPr lang="en-US">
                <a:solidFill>
                  <a:schemeClr val="bg1"/>
                </a:solidFill>
              </a:rPr>
              <a:t>-</a:t>
            </a:r>
          </a:p>
        </p:txBody>
      </p:sp>
      <p:sp>
        <p:nvSpPr>
          <p:cNvPr id="33811" name="Oval 10"/>
          <p:cNvSpPr>
            <a:spLocks noChangeArrowheads="1"/>
          </p:cNvSpPr>
          <p:nvPr/>
        </p:nvSpPr>
        <p:spPr bwMode="auto">
          <a:xfrm>
            <a:off x="2493963" y="3294063"/>
            <a:ext cx="131762" cy="142875"/>
          </a:xfrm>
          <a:prstGeom prst="ellipse">
            <a:avLst/>
          </a:prstGeom>
          <a:gradFill rotWithShape="1">
            <a:gsLst>
              <a:gs pos="0">
                <a:srgbClr val="00FFFF"/>
              </a:gs>
              <a:gs pos="100000">
                <a:srgbClr val="007676"/>
              </a:gs>
            </a:gsLst>
            <a:lin ang="18900000" scaled="1"/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lIns="46800" tIns="36000" anchor="ctr"/>
          <a:lstStyle/>
          <a:p>
            <a:r>
              <a:rPr lang="en-US">
                <a:solidFill>
                  <a:schemeClr val="bg1"/>
                </a:solidFill>
              </a:rPr>
              <a:t>-</a:t>
            </a:r>
          </a:p>
        </p:txBody>
      </p:sp>
      <p:sp>
        <p:nvSpPr>
          <p:cNvPr id="205835" name="Oval 11"/>
          <p:cNvSpPr>
            <a:spLocks noChangeArrowheads="1"/>
          </p:cNvSpPr>
          <p:nvPr/>
        </p:nvSpPr>
        <p:spPr bwMode="auto">
          <a:xfrm>
            <a:off x="169863" y="3265488"/>
            <a:ext cx="131762" cy="142875"/>
          </a:xfrm>
          <a:prstGeom prst="ellipse">
            <a:avLst/>
          </a:prstGeom>
          <a:gradFill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path path="shape">
              <a:fillToRect l="50000" t="50000" r="50000" b="50000"/>
            </a:path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lIns="46800" tIns="36000" anchor="ctr"/>
          <a:lstStyle/>
          <a:p>
            <a:r>
              <a:rPr lang="en-US"/>
              <a:t>+</a:t>
            </a:r>
          </a:p>
        </p:txBody>
      </p:sp>
      <p:sp>
        <p:nvSpPr>
          <p:cNvPr id="33813" name="Oval 12"/>
          <p:cNvSpPr>
            <a:spLocks noChangeArrowheads="1"/>
          </p:cNvSpPr>
          <p:nvPr/>
        </p:nvSpPr>
        <p:spPr bwMode="auto">
          <a:xfrm>
            <a:off x="387350" y="3001963"/>
            <a:ext cx="131763" cy="142875"/>
          </a:xfrm>
          <a:prstGeom prst="ellipse">
            <a:avLst/>
          </a:prstGeom>
          <a:gradFill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path path="shape">
              <a:fillToRect l="50000" t="50000" r="50000" b="50000"/>
            </a:path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lIns="46800" tIns="36000" anchor="ctr"/>
          <a:lstStyle/>
          <a:p>
            <a:r>
              <a:rPr lang="en-US"/>
              <a:t>+</a:t>
            </a:r>
          </a:p>
        </p:txBody>
      </p:sp>
      <p:sp>
        <p:nvSpPr>
          <p:cNvPr id="33814" name="Oval 13"/>
          <p:cNvSpPr>
            <a:spLocks noChangeArrowheads="1"/>
          </p:cNvSpPr>
          <p:nvPr/>
        </p:nvSpPr>
        <p:spPr bwMode="auto">
          <a:xfrm>
            <a:off x="2163763" y="2990850"/>
            <a:ext cx="131762" cy="142875"/>
          </a:xfrm>
          <a:prstGeom prst="ellipse">
            <a:avLst/>
          </a:prstGeom>
          <a:gradFill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path path="shape">
              <a:fillToRect l="50000" t="50000" r="50000" b="50000"/>
            </a:path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lIns="46800" tIns="36000" anchor="ctr"/>
          <a:lstStyle/>
          <a:p>
            <a:r>
              <a:rPr lang="en-US"/>
              <a:t>+</a:t>
            </a:r>
          </a:p>
        </p:txBody>
      </p:sp>
      <p:sp>
        <p:nvSpPr>
          <p:cNvPr id="33815" name="Oval 14"/>
          <p:cNvSpPr>
            <a:spLocks noChangeArrowheads="1"/>
          </p:cNvSpPr>
          <p:nvPr/>
        </p:nvSpPr>
        <p:spPr bwMode="auto">
          <a:xfrm>
            <a:off x="3041650" y="3001963"/>
            <a:ext cx="131763" cy="142875"/>
          </a:xfrm>
          <a:prstGeom prst="ellipse">
            <a:avLst/>
          </a:prstGeom>
          <a:gradFill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path path="shape">
              <a:fillToRect l="50000" t="50000" r="50000" b="50000"/>
            </a:path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lIns="46800" tIns="36000" anchor="ctr"/>
          <a:lstStyle/>
          <a:p>
            <a:r>
              <a:rPr lang="en-US"/>
              <a:t>+</a:t>
            </a:r>
          </a:p>
        </p:txBody>
      </p:sp>
      <p:sp>
        <p:nvSpPr>
          <p:cNvPr id="205928" name="Oval 104"/>
          <p:cNvSpPr>
            <a:spLocks noChangeArrowheads="1"/>
          </p:cNvSpPr>
          <p:nvPr/>
        </p:nvSpPr>
        <p:spPr bwMode="auto">
          <a:xfrm>
            <a:off x="649288" y="3168650"/>
            <a:ext cx="131762" cy="142875"/>
          </a:xfrm>
          <a:prstGeom prst="ellipse">
            <a:avLst/>
          </a:prstGeom>
          <a:gradFill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path path="shape">
              <a:fillToRect l="50000" t="50000" r="50000" b="50000"/>
            </a:path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lIns="46800" tIns="36000" anchor="ctr"/>
          <a:lstStyle/>
          <a:p>
            <a:r>
              <a:rPr lang="en-US"/>
              <a:t>+</a:t>
            </a:r>
          </a:p>
        </p:txBody>
      </p:sp>
      <p:sp>
        <p:nvSpPr>
          <p:cNvPr id="205929" name="Oval 105"/>
          <p:cNvSpPr>
            <a:spLocks noChangeArrowheads="1"/>
          </p:cNvSpPr>
          <p:nvPr/>
        </p:nvSpPr>
        <p:spPr bwMode="auto">
          <a:xfrm>
            <a:off x="427038" y="3214688"/>
            <a:ext cx="131762" cy="142875"/>
          </a:xfrm>
          <a:prstGeom prst="ellipse">
            <a:avLst/>
          </a:prstGeom>
          <a:gradFill rotWithShape="1">
            <a:gsLst>
              <a:gs pos="0">
                <a:srgbClr val="00FFFF"/>
              </a:gs>
              <a:gs pos="100000">
                <a:srgbClr val="007676"/>
              </a:gs>
            </a:gsLst>
            <a:lin ang="18900000" scaled="1"/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lIns="46800" tIns="36000" anchor="ctr"/>
          <a:lstStyle/>
          <a:p>
            <a:r>
              <a:rPr lang="en-US">
                <a:solidFill>
                  <a:schemeClr val="bg1"/>
                </a:solidFill>
              </a:rPr>
              <a:t>-</a:t>
            </a:r>
          </a:p>
        </p:txBody>
      </p:sp>
      <p:sp>
        <p:nvSpPr>
          <p:cNvPr id="205930" name="Oval 106"/>
          <p:cNvSpPr>
            <a:spLocks noChangeArrowheads="1"/>
          </p:cNvSpPr>
          <p:nvPr/>
        </p:nvSpPr>
        <p:spPr bwMode="auto">
          <a:xfrm>
            <a:off x="901700" y="3097213"/>
            <a:ext cx="131763" cy="142875"/>
          </a:xfrm>
          <a:prstGeom prst="ellipse">
            <a:avLst/>
          </a:prstGeom>
          <a:gradFill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path path="shape">
              <a:fillToRect l="50000" t="50000" r="50000" b="50000"/>
            </a:path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lIns="46800" tIns="36000" anchor="ctr"/>
          <a:lstStyle/>
          <a:p>
            <a:r>
              <a:rPr lang="en-US"/>
              <a:t>+</a:t>
            </a:r>
          </a:p>
        </p:txBody>
      </p:sp>
      <p:sp>
        <p:nvSpPr>
          <p:cNvPr id="205931" name="Oval 107"/>
          <p:cNvSpPr>
            <a:spLocks noChangeArrowheads="1"/>
          </p:cNvSpPr>
          <p:nvPr/>
        </p:nvSpPr>
        <p:spPr bwMode="auto">
          <a:xfrm>
            <a:off x="1073150" y="3294063"/>
            <a:ext cx="131763" cy="142875"/>
          </a:xfrm>
          <a:prstGeom prst="ellipse">
            <a:avLst/>
          </a:prstGeom>
          <a:gradFill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path path="shape">
              <a:fillToRect l="50000" t="50000" r="50000" b="50000"/>
            </a:path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lIns="46800" tIns="36000" anchor="ctr"/>
          <a:lstStyle/>
          <a:p>
            <a:r>
              <a:rPr lang="en-US"/>
              <a:t>+</a:t>
            </a:r>
          </a:p>
        </p:txBody>
      </p:sp>
      <p:sp>
        <p:nvSpPr>
          <p:cNvPr id="205932" name="Oval 108"/>
          <p:cNvSpPr>
            <a:spLocks noChangeArrowheads="1"/>
          </p:cNvSpPr>
          <p:nvPr/>
        </p:nvSpPr>
        <p:spPr bwMode="auto">
          <a:xfrm>
            <a:off x="1268413" y="3159125"/>
            <a:ext cx="131762" cy="142875"/>
          </a:xfrm>
          <a:prstGeom prst="ellipse">
            <a:avLst/>
          </a:prstGeom>
          <a:gradFill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path path="shape">
              <a:fillToRect l="50000" t="50000" r="50000" b="50000"/>
            </a:path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lIns="46800" tIns="36000" anchor="ctr"/>
          <a:lstStyle/>
          <a:p>
            <a:r>
              <a:rPr lang="en-US"/>
              <a:t>+</a:t>
            </a:r>
          </a:p>
        </p:txBody>
      </p:sp>
      <p:sp>
        <p:nvSpPr>
          <p:cNvPr id="205933" name="Oval 109"/>
          <p:cNvSpPr>
            <a:spLocks noChangeArrowheads="1"/>
          </p:cNvSpPr>
          <p:nvPr/>
        </p:nvSpPr>
        <p:spPr bwMode="auto">
          <a:xfrm>
            <a:off x="1087438" y="3073400"/>
            <a:ext cx="131762" cy="142875"/>
          </a:xfrm>
          <a:prstGeom prst="ellipse">
            <a:avLst/>
          </a:prstGeom>
          <a:gradFill rotWithShape="1">
            <a:gsLst>
              <a:gs pos="0">
                <a:srgbClr val="00FFFF"/>
              </a:gs>
              <a:gs pos="100000">
                <a:srgbClr val="007676"/>
              </a:gs>
            </a:gsLst>
            <a:lin ang="18900000" scaled="1"/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lIns="46800" tIns="36000" anchor="ctr"/>
          <a:lstStyle/>
          <a:p>
            <a:r>
              <a:rPr lang="en-US">
                <a:solidFill>
                  <a:schemeClr val="bg1"/>
                </a:solidFill>
              </a:rPr>
              <a:t>-</a:t>
            </a:r>
          </a:p>
        </p:txBody>
      </p:sp>
      <p:sp>
        <p:nvSpPr>
          <p:cNvPr id="205934" name="Oval 110"/>
          <p:cNvSpPr>
            <a:spLocks noChangeArrowheads="1"/>
          </p:cNvSpPr>
          <p:nvPr/>
        </p:nvSpPr>
        <p:spPr bwMode="auto">
          <a:xfrm>
            <a:off x="1452563" y="3079750"/>
            <a:ext cx="131762" cy="142875"/>
          </a:xfrm>
          <a:prstGeom prst="ellipse">
            <a:avLst/>
          </a:prstGeom>
          <a:gradFill rotWithShape="1">
            <a:gsLst>
              <a:gs pos="0">
                <a:srgbClr val="00FFFF"/>
              </a:gs>
              <a:gs pos="100000">
                <a:srgbClr val="007676"/>
              </a:gs>
            </a:gsLst>
            <a:lin ang="18900000" scaled="1"/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lIns="46800" tIns="36000" anchor="ctr"/>
          <a:lstStyle/>
          <a:p>
            <a:r>
              <a:rPr lang="en-US">
                <a:solidFill>
                  <a:schemeClr val="bg1"/>
                </a:solidFill>
              </a:rPr>
              <a:t>-</a:t>
            </a:r>
          </a:p>
        </p:txBody>
      </p:sp>
      <p:sp>
        <p:nvSpPr>
          <p:cNvPr id="205935" name="Oval 111"/>
          <p:cNvSpPr>
            <a:spLocks noChangeArrowheads="1"/>
          </p:cNvSpPr>
          <p:nvPr/>
        </p:nvSpPr>
        <p:spPr bwMode="auto">
          <a:xfrm>
            <a:off x="1490663" y="3221038"/>
            <a:ext cx="131762" cy="142875"/>
          </a:xfrm>
          <a:prstGeom prst="ellipse">
            <a:avLst/>
          </a:prstGeom>
          <a:gradFill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path path="shape">
              <a:fillToRect l="50000" t="50000" r="50000" b="50000"/>
            </a:path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lIns="46800" tIns="36000" anchor="ctr"/>
          <a:lstStyle/>
          <a:p>
            <a:r>
              <a:rPr lang="en-US"/>
              <a:t>+</a:t>
            </a:r>
          </a:p>
        </p:txBody>
      </p:sp>
      <p:sp>
        <p:nvSpPr>
          <p:cNvPr id="205936" name="Oval 112"/>
          <p:cNvSpPr>
            <a:spLocks noChangeArrowheads="1"/>
          </p:cNvSpPr>
          <p:nvPr/>
        </p:nvSpPr>
        <p:spPr bwMode="auto">
          <a:xfrm>
            <a:off x="1844675" y="3136900"/>
            <a:ext cx="131763" cy="142875"/>
          </a:xfrm>
          <a:prstGeom prst="ellipse">
            <a:avLst/>
          </a:prstGeom>
          <a:gradFill rotWithShape="1">
            <a:gsLst>
              <a:gs pos="0">
                <a:srgbClr val="00FFFF"/>
              </a:gs>
              <a:gs pos="100000">
                <a:srgbClr val="007676"/>
              </a:gs>
            </a:gsLst>
            <a:lin ang="18900000" scaled="1"/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lIns="46800" tIns="36000" anchor="ctr"/>
          <a:lstStyle/>
          <a:p>
            <a:r>
              <a:rPr lang="en-US">
                <a:solidFill>
                  <a:schemeClr val="bg1"/>
                </a:solidFill>
              </a:rPr>
              <a:t>-</a:t>
            </a:r>
          </a:p>
        </p:txBody>
      </p:sp>
      <p:sp>
        <p:nvSpPr>
          <p:cNvPr id="205937" name="Oval 113"/>
          <p:cNvSpPr>
            <a:spLocks noChangeArrowheads="1"/>
          </p:cNvSpPr>
          <p:nvPr/>
        </p:nvSpPr>
        <p:spPr bwMode="auto">
          <a:xfrm>
            <a:off x="1704975" y="3089275"/>
            <a:ext cx="131763" cy="142875"/>
          </a:xfrm>
          <a:prstGeom prst="ellipse">
            <a:avLst/>
          </a:prstGeom>
          <a:gradFill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path path="shape">
              <a:fillToRect l="50000" t="50000" r="50000" b="50000"/>
            </a:path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lIns="46800" tIns="36000" anchor="ctr"/>
          <a:lstStyle/>
          <a:p>
            <a:r>
              <a:rPr lang="en-US"/>
              <a:t>+</a:t>
            </a:r>
          </a:p>
        </p:txBody>
      </p:sp>
      <p:sp>
        <p:nvSpPr>
          <p:cNvPr id="205938" name="Oval 114"/>
          <p:cNvSpPr>
            <a:spLocks noChangeArrowheads="1"/>
          </p:cNvSpPr>
          <p:nvPr/>
        </p:nvSpPr>
        <p:spPr bwMode="auto">
          <a:xfrm>
            <a:off x="1946275" y="3281363"/>
            <a:ext cx="131763" cy="142875"/>
          </a:xfrm>
          <a:prstGeom prst="ellipse">
            <a:avLst/>
          </a:prstGeom>
          <a:gradFill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path path="shape">
              <a:fillToRect l="50000" t="50000" r="50000" b="50000"/>
            </a:path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lIns="46800" tIns="36000" anchor="ctr"/>
          <a:lstStyle/>
          <a:p>
            <a:r>
              <a:rPr lang="en-US"/>
              <a:t>+</a:t>
            </a:r>
          </a:p>
        </p:txBody>
      </p:sp>
      <p:sp>
        <p:nvSpPr>
          <p:cNvPr id="205939" name="Oval 115"/>
          <p:cNvSpPr>
            <a:spLocks noChangeArrowheads="1"/>
          </p:cNvSpPr>
          <p:nvPr/>
        </p:nvSpPr>
        <p:spPr bwMode="auto">
          <a:xfrm>
            <a:off x="1997075" y="3001963"/>
            <a:ext cx="131763" cy="142875"/>
          </a:xfrm>
          <a:prstGeom prst="ellipse">
            <a:avLst/>
          </a:prstGeom>
          <a:gradFill rotWithShape="1">
            <a:gsLst>
              <a:gs pos="0">
                <a:srgbClr val="00FFFF"/>
              </a:gs>
              <a:gs pos="100000">
                <a:srgbClr val="007676"/>
              </a:gs>
            </a:gsLst>
            <a:lin ang="18900000" scaled="1"/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lIns="46800" tIns="36000" anchor="ctr"/>
          <a:lstStyle/>
          <a:p>
            <a:r>
              <a:rPr lang="en-US">
                <a:solidFill>
                  <a:schemeClr val="bg1"/>
                </a:solidFill>
              </a:rPr>
              <a:t>-</a:t>
            </a:r>
          </a:p>
        </p:txBody>
      </p:sp>
      <p:sp>
        <p:nvSpPr>
          <p:cNvPr id="205940" name="Oval 116"/>
          <p:cNvSpPr>
            <a:spLocks noChangeArrowheads="1"/>
          </p:cNvSpPr>
          <p:nvPr/>
        </p:nvSpPr>
        <p:spPr bwMode="auto">
          <a:xfrm>
            <a:off x="2162175" y="3213100"/>
            <a:ext cx="131763" cy="142875"/>
          </a:xfrm>
          <a:prstGeom prst="ellipse">
            <a:avLst/>
          </a:prstGeom>
          <a:gradFill rotWithShape="1">
            <a:gsLst>
              <a:gs pos="0">
                <a:srgbClr val="00FFFF"/>
              </a:gs>
              <a:gs pos="100000">
                <a:srgbClr val="007676"/>
              </a:gs>
            </a:gsLst>
            <a:lin ang="18900000" scaled="1"/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lIns="46800" tIns="36000" anchor="ctr"/>
          <a:lstStyle/>
          <a:p>
            <a:r>
              <a:rPr lang="en-US">
                <a:solidFill>
                  <a:schemeClr val="bg1"/>
                </a:solidFill>
              </a:rPr>
              <a:t>-</a:t>
            </a:r>
          </a:p>
        </p:txBody>
      </p:sp>
      <p:sp>
        <p:nvSpPr>
          <p:cNvPr id="205941" name="Oval 117"/>
          <p:cNvSpPr>
            <a:spLocks noChangeArrowheads="1"/>
          </p:cNvSpPr>
          <p:nvPr/>
        </p:nvSpPr>
        <p:spPr bwMode="auto">
          <a:xfrm>
            <a:off x="2341563" y="3244850"/>
            <a:ext cx="131762" cy="142875"/>
          </a:xfrm>
          <a:prstGeom prst="ellipse">
            <a:avLst/>
          </a:prstGeom>
          <a:gradFill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path path="shape">
              <a:fillToRect l="50000" t="50000" r="50000" b="50000"/>
            </a:path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lIns="46800" tIns="36000" anchor="ctr"/>
          <a:lstStyle/>
          <a:p>
            <a:r>
              <a:rPr lang="en-US"/>
              <a:t>+</a:t>
            </a:r>
          </a:p>
        </p:txBody>
      </p:sp>
      <p:sp>
        <p:nvSpPr>
          <p:cNvPr id="205942" name="Oval 118"/>
          <p:cNvSpPr>
            <a:spLocks noChangeArrowheads="1"/>
          </p:cNvSpPr>
          <p:nvPr/>
        </p:nvSpPr>
        <p:spPr bwMode="auto">
          <a:xfrm>
            <a:off x="2341563" y="3041650"/>
            <a:ext cx="131762" cy="142875"/>
          </a:xfrm>
          <a:prstGeom prst="ellipse">
            <a:avLst/>
          </a:prstGeom>
          <a:gradFill rotWithShape="1">
            <a:gsLst>
              <a:gs pos="0">
                <a:srgbClr val="00FFFF"/>
              </a:gs>
              <a:gs pos="100000">
                <a:srgbClr val="007676"/>
              </a:gs>
            </a:gsLst>
            <a:lin ang="18900000" scaled="1"/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lIns="46800" tIns="36000" anchor="ctr"/>
          <a:lstStyle/>
          <a:p>
            <a:r>
              <a:rPr lang="en-US">
                <a:solidFill>
                  <a:schemeClr val="bg1"/>
                </a:solidFill>
              </a:rPr>
              <a:t>-</a:t>
            </a:r>
          </a:p>
        </p:txBody>
      </p:sp>
      <p:sp>
        <p:nvSpPr>
          <p:cNvPr id="205943" name="Oval 119"/>
          <p:cNvSpPr>
            <a:spLocks noChangeArrowheads="1"/>
          </p:cNvSpPr>
          <p:nvPr/>
        </p:nvSpPr>
        <p:spPr bwMode="auto">
          <a:xfrm>
            <a:off x="652463" y="3006725"/>
            <a:ext cx="131762" cy="142875"/>
          </a:xfrm>
          <a:prstGeom prst="ellipse">
            <a:avLst/>
          </a:prstGeom>
          <a:gradFill rotWithShape="1">
            <a:gsLst>
              <a:gs pos="0">
                <a:srgbClr val="00FFFF"/>
              </a:gs>
              <a:gs pos="100000">
                <a:srgbClr val="007676"/>
              </a:gs>
            </a:gsLst>
            <a:lin ang="18900000" scaled="1"/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lIns="46800" tIns="36000" anchor="ctr"/>
          <a:lstStyle/>
          <a:p>
            <a:r>
              <a:rPr lang="en-US">
                <a:solidFill>
                  <a:schemeClr val="bg1"/>
                </a:solidFill>
              </a:rPr>
              <a:t>-</a:t>
            </a:r>
          </a:p>
        </p:txBody>
      </p:sp>
      <p:sp>
        <p:nvSpPr>
          <p:cNvPr id="205944" name="Oval 120"/>
          <p:cNvSpPr>
            <a:spLocks noChangeArrowheads="1"/>
          </p:cNvSpPr>
          <p:nvPr/>
        </p:nvSpPr>
        <p:spPr bwMode="auto">
          <a:xfrm>
            <a:off x="2511425" y="3084513"/>
            <a:ext cx="131763" cy="142875"/>
          </a:xfrm>
          <a:prstGeom prst="ellipse">
            <a:avLst/>
          </a:prstGeom>
          <a:gradFill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path path="shape">
              <a:fillToRect l="50000" t="50000" r="50000" b="50000"/>
            </a:path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lIns="46800" tIns="36000" anchor="ctr"/>
          <a:lstStyle/>
          <a:p>
            <a:r>
              <a:rPr lang="en-US"/>
              <a:t>+</a:t>
            </a:r>
          </a:p>
        </p:txBody>
      </p:sp>
      <p:sp>
        <p:nvSpPr>
          <p:cNvPr id="205945" name="Oval 121"/>
          <p:cNvSpPr>
            <a:spLocks noChangeArrowheads="1"/>
          </p:cNvSpPr>
          <p:nvPr/>
        </p:nvSpPr>
        <p:spPr bwMode="auto">
          <a:xfrm>
            <a:off x="2674938" y="3278188"/>
            <a:ext cx="131762" cy="142875"/>
          </a:xfrm>
          <a:prstGeom prst="ellipse">
            <a:avLst/>
          </a:prstGeom>
          <a:gradFill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path path="shape">
              <a:fillToRect l="50000" t="50000" r="50000" b="50000"/>
            </a:path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lIns="46800" tIns="36000" anchor="ctr"/>
          <a:lstStyle/>
          <a:p>
            <a:r>
              <a:rPr lang="en-US"/>
              <a:t>+</a:t>
            </a:r>
          </a:p>
        </p:txBody>
      </p:sp>
      <p:sp>
        <p:nvSpPr>
          <p:cNvPr id="205946" name="Oval 122"/>
          <p:cNvSpPr>
            <a:spLocks noChangeArrowheads="1"/>
          </p:cNvSpPr>
          <p:nvPr/>
        </p:nvSpPr>
        <p:spPr bwMode="auto">
          <a:xfrm>
            <a:off x="2708275" y="3105150"/>
            <a:ext cx="131763" cy="142875"/>
          </a:xfrm>
          <a:prstGeom prst="ellipse">
            <a:avLst/>
          </a:prstGeom>
          <a:gradFill rotWithShape="1">
            <a:gsLst>
              <a:gs pos="0">
                <a:srgbClr val="00FFFF"/>
              </a:gs>
              <a:gs pos="100000">
                <a:srgbClr val="007676"/>
              </a:gs>
            </a:gsLst>
            <a:lin ang="18900000" scaled="1"/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lIns="46800" tIns="36000" anchor="ctr"/>
          <a:lstStyle/>
          <a:p>
            <a:r>
              <a:rPr lang="en-US">
                <a:solidFill>
                  <a:schemeClr val="bg1"/>
                </a:solidFill>
              </a:rPr>
              <a:t>-</a:t>
            </a:r>
          </a:p>
        </p:txBody>
      </p:sp>
      <p:sp>
        <p:nvSpPr>
          <p:cNvPr id="205947" name="Oval 123"/>
          <p:cNvSpPr>
            <a:spLocks noChangeArrowheads="1"/>
          </p:cNvSpPr>
          <p:nvPr/>
        </p:nvSpPr>
        <p:spPr bwMode="auto">
          <a:xfrm>
            <a:off x="2860675" y="3173413"/>
            <a:ext cx="131763" cy="142875"/>
          </a:xfrm>
          <a:prstGeom prst="ellipse">
            <a:avLst/>
          </a:prstGeom>
          <a:gradFill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path path="shape">
              <a:fillToRect l="50000" t="50000" r="50000" b="50000"/>
            </a:path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lIns="46800" tIns="36000" anchor="ctr"/>
          <a:lstStyle/>
          <a:p>
            <a:r>
              <a:rPr lang="en-US"/>
              <a:t>+</a:t>
            </a:r>
          </a:p>
        </p:txBody>
      </p:sp>
      <p:sp>
        <p:nvSpPr>
          <p:cNvPr id="205948" name="Oval 124"/>
          <p:cNvSpPr>
            <a:spLocks noChangeArrowheads="1"/>
          </p:cNvSpPr>
          <p:nvPr/>
        </p:nvSpPr>
        <p:spPr bwMode="auto">
          <a:xfrm>
            <a:off x="3084513" y="3208338"/>
            <a:ext cx="131762" cy="142875"/>
          </a:xfrm>
          <a:prstGeom prst="ellipse">
            <a:avLst/>
          </a:prstGeom>
          <a:gradFill rotWithShape="1">
            <a:gsLst>
              <a:gs pos="0">
                <a:srgbClr val="00FFFF"/>
              </a:gs>
              <a:gs pos="100000">
                <a:srgbClr val="007676"/>
              </a:gs>
            </a:gsLst>
            <a:lin ang="18900000" scaled="1"/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lIns="46800" tIns="36000" anchor="ctr"/>
          <a:lstStyle/>
          <a:p>
            <a:r>
              <a:rPr lang="en-US">
                <a:solidFill>
                  <a:schemeClr val="bg1"/>
                </a:solidFill>
              </a:rPr>
              <a:t>-</a:t>
            </a:r>
          </a:p>
        </p:txBody>
      </p:sp>
      <p:sp>
        <p:nvSpPr>
          <p:cNvPr id="205949" name="Oval 125"/>
          <p:cNvSpPr>
            <a:spLocks noChangeArrowheads="1"/>
          </p:cNvSpPr>
          <p:nvPr/>
        </p:nvSpPr>
        <p:spPr bwMode="auto">
          <a:xfrm>
            <a:off x="2895600" y="3005138"/>
            <a:ext cx="131763" cy="142875"/>
          </a:xfrm>
          <a:prstGeom prst="ellipse">
            <a:avLst/>
          </a:prstGeom>
          <a:gradFill rotWithShape="1">
            <a:gsLst>
              <a:gs pos="0">
                <a:srgbClr val="00FFFF"/>
              </a:gs>
              <a:gs pos="100000">
                <a:srgbClr val="007676"/>
              </a:gs>
            </a:gsLst>
            <a:lin ang="18900000" scaled="1"/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lIns="46800" tIns="36000" anchor="ctr"/>
          <a:lstStyle/>
          <a:p>
            <a:r>
              <a:rPr lang="en-US">
                <a:solidFill>
                  <a:schemeClr val="bg1"/>
                </a:solidFill>
              </a:rPr>
              <a:t>-</a:t>
            </a:r>
          </a:p>
        </p:txBody>
      </p:sp>
      <p:sp>
        <p:nvSpPr>
          <p:cNvPr id="33838" name="Oval 134"/>
          <p:cNvSpPr>
            <a:spLocks noChangeArrowheads="1"/>
          </p:cNvSpPr>
          <p:nvPr/>
        </p:nvSpPr>
        <p:spPr bwMode="auto">
          <a:xfrm>
            <a:off x="6103938" y="3000375"/>
            <a:ext cx="131762" cy="142875"/>
          </a:xfrm>
          <a:prstGeom prst="ellipse">
            <a:avLst/>
          </a:prstGeom>
          <a:gradFill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path path="shape">
              <a:fillToRect l="50000" t="50000" r="50000" b="50000"/>
            </a:path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lIns="46800" tIns="36000" anchor="ctr"/>
          <a:lstStyle/>
          <a:p>
            <a:r>
              <a:rPr lang="en-US"/>
              <a:t>+</a:t>
            </a:r>
          </a:p>
        </p:txBody>
      </p:sp>
      <p:sp>
        <p:nvSpPr>
          <p:cNvPr id="205979" name="Oval 155"/>
          <p:cNvSpPr>
            <a:spLocks noChangeArrowheads="1"/>
          </p:cNvSpPr>
          <p:nvPr/>
        </p:nvSpPr>
        <p:spPr bwMode="auto">
          <a:xfrm>
            <a:off x="6146800" y="3206750"/>
            <a:ext cx="131763" cy="142875"/>
          </a:xfrm>
          <a:prstGeom prst="ellipse">
            <a:avLst/>
          </a:prstGeom>
          <a:gradFill rotWithShape="1">
            <a:gsLst>
              <a:gs pos="0">
                <a:srgbClr val="00FFFF"/>
              </a:gs>
              <a:gs pos="100000">
                <a:srgbClr val="007676"/>
              </a:gs>
            </a:gsLst>
            <a:lin ang="18900000" scaled="1"/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lIns="46800" tIns="36000" anchor="ctr"/>
          <a:lstStyle/>
          <a:p>
            <a:r>
              <a:rPr lang="en-US">
                <a:solidFill>
                  <a:schemeClr val="bg1"/>
                </a:solidFill>
              </a:rPr>
              <a:t>-</a:t>
            </a:r>
          </a:p>
        </p:txBody>
      </p:sp>
      <p:sp>
        <p:nvSpPr>
          <p:cNvPr id="205980" name="Oval 156"/>
          <p:cNvSpPr>
            <a:spLocks noChangeArrowheads="1"/>
          </p:cNvSpPr>
          <p:nvPr/>
        </p:nvSpPr>
        <p:spPr bwMode="auto">
          <a:xfrm>
            <a:off x="5957888" y="3003550"/>
            <a:ext cx="131762" cy="142875"/>
          </a:xfrm>
          <a:prstGeom prst="ellipse">
            <a:avLst/>
          </a:prstGeom>
          <a:gradFill rotWithShape="1">
            <a:gsLst>
              <a:gs pos="0">
                <a:srgbClr val="00FFFF"/>
              </a:gs>
              <a:gs pos="100000">
                <a:srgbClr val="007676"/>
              </a:gs>
            </a:gsLst>
            <a:lin ang="18900000" scaled="1"/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lIns="46800" tIns="36000" anchor="ctr"/>
          <a:lstStyle/>
          <a:p>
            <a:r>
              <a:rPr lang="en-US">
                <a:solidFill>
                  <a:schemeClr val="bg1"/>
                </a:solidFill>
              </a:rPr>
              <a:t>-</a:t>
            </a:r>
          </a:p>
        </p:txBody>
      </p:sp>
      <p:sp>
        <p:nvSpPr>
          <p:cNvPr id="205981" name="Oval 157"/>
          <p:cNvSpPr>
            <a:spLocks noChangeArrowheads="1"/>
          </p:cNvSpPr>
          <p:nvPr/>
        </p:nvSpPr>
        <p:spPr bwMode="auto">
          <a:xfrm>
            <a:off x="6367463" y="3079750"/>
            <a:ext cx="131762" cy="142875"/>
          </a:xfrm>
          <a:prstGeom prst="ellipse">
            <a:avLst/>
          </a:prstGeom>
          <a:gradFill rotWithShape="1">
            <a:gsLst>
              <a:gs pos="0">
                <a:srgbClr val="00FFFF"/>
              </a:gs>
              <a:gs pos="100000">
                <a:srgbClr val="007676"/>
              </a:gs>
            </a:gsLst>
            <a:lin ang="18900000" scaled="1"/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lIns="46800" tIns="36000" anchor="ctr"/>
          <a:lstStyle/>
          <a:p>
            <a:r>
              <a:rPr lang="en-US">
                <a:solidFill>
                  <a:schemeClr val="bg1"/>
                </a:solidFill>
              </a:rPr>
              <a:t>-</a:t>
            </a:r>
          </a:p>
        </p:txBody>
      </p:sp>
      <p:sp>
        <p:nvSpPr>
          <p:cNvPr id="33842" name="Oval 158"/>
          <p:cNvSpPr>
            <a:spLocks noChangeArrowheads="1"/>
          </p:cNvSpPr>
          <p:nvPr/>
        </p:nvSpPr>
        <p:spPr bwMode="auto">
          <a:xfrm>
            <a:off x="7016750" y="3292475"/>
            <a:ext cx="131763" cy="142875"/>
          </a:xfrm>
          <a:prstGeom prst="ellipse">
            <a:avLst/>
          </a:prstGeom>
          <a:gradFill rotWithShape="1">
            <a:gsLst>
              <a:gs pos="0">
                <a:srgbClr val="00FFFF"/>
              </a:gs>
              <a:gs pos="100000">
                <a:srgbClr val="007676"/>
              </a:gs>
            </a:gsLst>
            <a:lin ang="18900000" scaled="1"/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lIns="46800" tIns="36000" anchor="ctr"/>
          <a:lstStyle/>
          <a:p>
            <a:r>
              <a:rPr lang="en-US">
                <a:solidFill>
                  <a:schemeClr val="bg1"/>
                </a:solidFill>
              </a:rPr>
              <a:t>-</a:t>
            </a:r>
          </a:p>
        </p:txBody>
      </p:sp>
      <p:sp>
        <p:nvSpPr>
          <p:cNvPr id="33843" name="Oval 159"/>
          <p:cNvSpPr>
            <a:spLocks noChangeArrowheads="1"/>
          </p:cNvSpPr>
          <p:nvPr/>
        </p:nvSpPr>
        <p:spPr bwMode="auto">
          <a:xfrm>
            <a:off x="7423150" y="3294063"/>
            <a:ext cx="131763" cy="142875"/>
          </a:xfrm>
          <a:prstGeom prst="ellipse">
            <a:avLst/>
          </a:prstGeom>
          <a:gradFill rotWithShape="1">
            <a:gsLst>
              <a:gs pos="0">
                <a:srgbClr val="00FFFF"/>
              </a:gs>
              <a:gs pos="100000">
                <a:srgbClr val="007676"/>
              </a:gs>
            </a:gsLst>
            <a:lin ang="18900000" scaled="1"/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lIns="46800" tIns="36000" anchor="ctr"/>
          <a:lstStyle/>
          <a:p>
            <a:r>
              <a:rPr lang="en-US">
                <a:solidFill>
                  <a:schemeClr val="bg1"/>
                </a:solidFill>
              </a:rPr>
              <a:t>-</a:t>
            </a:r>
          </a:p>
        </p:txBody>
      </p:sp>
      <p:sp>
        <p:nvSpPr>
          <p:cNvPr id="33844" name="Oval 160"/>
          <p:cNvSpPr>
            <a:spLocks noChangeArrowheads="1"/>
          </p:cNvSpPr>
          <p:nvPr/>
        </p:nvSpPr>
        <p:spPr bwMode="auto">
          <a:xfrm>
            <a:off x="7802563" y="3295650"/>
            <a:ext cx="131762" cy="142875"/>
          </a:xfrm>
          <a:prstGeom prst="ellipse">
            <a:avLst/>
          </a:prstGeom>
          <a:gradFill rotWithShape="1">
            <a:gsLst>
              <a:gs pos="0">
                <a:srgbClr val="00FFFF"/>
              </a:gs>
              <a:gs pos="100000">
                <a:srgbClr val="007676"/>
              </a:gs>
            </a:gsLst>
            <a:lin ang="18900000" scaled="1"/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lIns="46800" tIns="36000" anchor="ctr"/>
          <a:lstStyle/>
          <a:p>
            <a:r>
              <a:rPr lang="en-US">
                <a:solidFill>
                  <a:schemeClr val="bg1"/>
                </a:solidFill>
              </a:rPr>
              <a:t>-</a:t>
            </a:r>
          </a:p>
        </p:txBody>
      </p:sp>
      <p:sp>
        <p:nvSpPr>
          <p:cNvPr id="33845" name="Oval 161"/>
          <p:cNvSpPr>
            <a:spLocks noChangeArrowheads="1"/>
          </p:cNvSpPr>
          <p:nvPr/>
        </p:nvSpPr>
        <p:spPr bwMode="auto">
          <a:xfrm>
            <a:off x="8629650" y="3290888"/>
            <a:ext cx="131763" cy="142875"/>
          </a:xfrm>
          <a:prstGeom prst="ellipse">
            <a:avLst/>
          </a:prstGeom>
          <a:gradFill rotWithShape="1">
            <a:gsLst>
              <a:gs pos="0">
                <a:srgbClr val="00FFFF"/>
              </a:gs>
              <a:gs pos="100000">
                <a:srgbClr val="007676"/>
              </a:gs>
            </a:gsLst>
            <a:lin ang="18900000" scaled="1"/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lIns="46800" tIns="36000" anchor="ctr"/>
          <a:lstStyle/>
          <a:p>
            <a:r>
              <a:rPr lang="en-US">
                <a:solidFill>
                  <a:schemeClr val="bg1"/>
                </a:solidFill>
              </a:rPr>
              <a:t>-</a:t>
            </a:r>
          </a:p>
        </p:txBody>
      </p:sp>
      <p:sp>
        <p:nvSpPr>
          <p:cNvPr id="205986" name="Oval 162"/>
          <p:cNvSpPr>
            <a:spLocks noChangeArrowheads="1"/>
          </p:cNvSpPr>
          <p:nvPr/>
        </p:nvSpPr>
        <p:spPr bwMode="auto">
          <a:xfrm>
            <a:off x="6305550" y="3262313"/>
            <a:ext cx="131763" cy="142875"/>
          </a:xfrm>
          <a:prstGeom prst="ellipse">
            <a:avLst/>
          </a:prstGeom>
          <a:gradFill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path path="shape">
              <a:fillToRect l="50000" t="50000" r="50000" b="50000"/>
            </a:path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lIns="46800" tIns="36000" anchor="ctr"/>
          <a:lstStyle/>
          <a:p>
            <a:r>
              <a:rPr lang="en-US"/>
              <a:t>+</a:t>
            </a:r>
          </a:p>
        </p:txBody>
      </p:sp>
      <p:sp>
        <p:nvSpPr>
          <p:cNvPr id="33847" name="Oval 163"/>
          <p:cNvSpPr>
            <a:spLocks noChangeArrowheads="1"/>
          </p:cNvSpPr>
          <p:nvPr/>
        </p:nvSpPr>
        <p:spPr bwMode="auto">
          <a:xfrm>
            <a:off x="6523038" y="2998788"/>
            <a:ext cx="131762" cy="142875"/>
          </a:xfrm>
          <a:prstGeom prst="ellipse">
            <a:avLst/>
          </a:prstGeom>
          <a:gradFill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path path="shape">
              <a:fillToRect l="50000" t="50000" r="50000" b="50000"/>
            </a:path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lIns="46800" tIns="36000" anchor="ctr"/>
          <a:lstStyle/>
          <a:p>
            <a:r>
              <a:rPr lang="en-US"/>
              <a:t>+</a:t>
            </a:r>
          </a:p>
        </p:txBody>
      </p:sp>
      <p:sp>
        <p:nvSpPr>
          <p:cNvPr id="33848" name="Oval 164"/>
          <p:cNvSpPr>
            <a:spLocks noChangeArrowheads="1"/>
          </p:cNvSpPr>
          <p:nvPr/>
        </p:nvSpPr>
        <p:spPr bwMode="auto">
          <a:xfrm>
            <a:off x="8299450" y="2987675"/>
            <a:ext cx="131763" cy="142875"/>
          </a:xfrm>
          <a:prstGeom prst="ellipse">
            <a:avLst/>
          </a:prstGeom>
          <a:gradFill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path path="shape">
              <a:fillToRect l="50000" t="50000" r="50000" b="50000"/>
            </a:path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lIns="46800" tIns="36000" anchor="ctr"/>
          <a:lstStyle/>
          <a:p>
            <a:r>
              <a:rPr lang="en-US"/>
              <a:t>+</a:t>
            </a:r>
          </a:p>
        </p:txBody>
      </p:sp>
      <p:sp>
        <p:nvSpPr>
          <p:cNvPr id="205989" name="Oval 165"/>
          <p:cNvSpPr>
            <a:spLocks noChangeArrowheads="1"/>
          </p:cNvSpPr>
          <p:nvPr/>
        </p:nvSpPr>
        <p:spPr bwMode="auto">
          <a:xfrm>
            <a:off x="6784975" y="3165475"/>
            <a:ext cx="131763" cy="142875"/>
          </a:xfrm>
          <a:prstGeom prst="ellipse">
            <a:avLst/>
          </a:prstGeom>
          <a:gradFill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path path="shape">
              <a:fillToRect l="50000" t="50000" r="50000" b="50000"/>
            </a:path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lIns="46800" tIns="36000" anchor="ctr"/>
          <a:lstStyle/>
          <a:p>
            <a:r>
              <a:rPr lang="en-US"/>
              <a:t>+</a:t>
            </a:r>
          </a:p>
        </p:txBody>
      </p:sp>
      <p:sp>
        <p:nvSpPr>
          <p:cNvPr id="205990" name="Oval 166"/>
          <p:cNvSpPr>
            <a:spLocks noChangeArrowheads="1"/>
          </p:cNvSpPr>
          <p:nvPr/>
        </p:nvSpPr>
        <p:spPr bwMode="auto">
          <a:xfrm>
            <a:off x="6562725" y="3211513"/>
            <a:ext cx="131763" cy="142875"/>
          </a:xfrm>
          <a:prstGeom prst="ellipse">
            <a:avLst/>
          </a:prstGeom>
          <a:gradFill rotWithShape="1">
            <a:gsLst>
              <a:gs pos="0">
                <a:srgbClr val="00FFFF"/>
              </a:gs>
              <a:gs pos="100000">
                <a:srgbClr val="007676"/>
              </a:gs>
            </a:gsLst>
            <a:lin ang="18900000" scaled="1"/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lIns="46800" tIns="36000" anchor="ctr"/>
          <a:lstStyle/>
          <a:p>
            <a:r>
              <a:rPr lang="en-US">
                <a:solidFill>
                  <a:schemeClr val="bg1"/>
                </a:solidFill>
              </a:rPr>
              <a:t>-</a:t>
            </a:r>
          </a:p>
        </p:txBody>
      </p:sp>
      <p:sp>
        <p:nvSpPr>
          <p:cNvPr id="205991" name="Oval 167"/>
          <p:cNvSpPr>
            <a:spLocks noChangeArrowheads="1"/>
          </p:cNvSpPr>
          <p:nvPr/>
        </p:nvSpPr>
        <p:spPr bwMode="auto">
          <a:xfrm>
            <a:off x="7037388" y="3094038"/>
            <a:ext cx="131762" cy="142875"/>
          </a:xfrm>
          <a:prstGeom prst="ellipse">
            <a:avLst/>
          </a:prstGeom>
          <a:gradFill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path path="shape">
              <a:fillToRect l="50000" t="50000" r="50000" b="50000"/>
            </a:path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lIns="46800" tIns="36000" anchor="ctr"/>
          <a:lstStyle/>
          <a:p>
            <a:r>
              <a:rPr lang="en-US"/>
              <a:t>+</a:t>
            </a:r>
          </a:p>
        </p:txBody>
      </p:sp>
      <p:sp>
        <p:nvSpPr>
          <p:cNvPr id="205992" name="Oval 168"/>
          <p:cNvSpPr>
            <a:spLocks noChangeArrowheads="1"/>
          </p:cNvSpPr>
          <p:nvPr/>
        </p:nvSpPr>
        <p:spPr bwMode="auto">
          <a:xfrm>
            <a:off x="7208838" y="3290888"/>
            <a:ext cx="131762" cy="142875"/>
          </a:xfrm>
          <a:prstGeom prst="ellipse">
            <a:avLst/>
          </a:prstGeom>
          <a:gradFill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path path="shape">
              <a:fillToRect l="50000" t="50000" r="50000" b="50000"/>
            </a:path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lIns="46800" tIns="36000" anchor="ctr"/>
          <a:lstStyle/>
          <a:p>
            <a:r>
              <a:rPr lang="en-US"/>
              <a:t>+</a:t>
            </a:r>
          </a:p>
        </p:txBody>
      </p:sp>
      <p:sp>
        <p:nvSpPr>
          <p:cNvPr id="205993" name="Oval 169"/>
          <p:cNvSpPr>
            <a:spLocks noChangeArrowheads="1"/>
          </p:cNvSpPr>
          <p:nvPr/>
        </p:nvSpPr>
        <p:spPr bwMode="auto">
          <a:xfrm>
            <a:off x="7404100" y="3155950"/>
            <a:ext cx="131763" cy="142875"/>
          </a:xfrm>
          <a:prstGeom prst="ellipse">
            <a:avLst/>
          </a:prstGeom>
          <a:gradFill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path path="shape">
              <a:fillToRect l="50000" t="50000" r="50000" b="50000"/>
            </a:path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lIns="46800" tIns="36000" anchor="ctr"/>
          <a:lstStyle/>
          <a:p>
            <a:r>
              <a:rPr lang="en-US"/>
              <a:t>+</a:t>
            </a:r>
          </a:p>
        </p:txBody>
      </p:sp>
      <p:sp>
        <p:nvSpPr>
          <p:cNvPr id="205994" name="Oval 170"/>
          <p:cNvSpPr>
            <a:spLocks noChangeArrowheads="1"/>
          </p:cNvSpPr>
          <p:nvPr/>
        </p:nvSpPr>
        <p:spPr bwMode="auto">
          <a:xfrm>
            <a:off x="7223125" y="3070225"/>
            <a:ext cx="131763" cy="142875"/>
          </a:xfrm>
          <a:prstGeom prst="ellipse">
            <a:avLst/>
          </a:prstGeom>
          <a:gradFill rotWithShape="1">
            <a:gsLst>
              <a:gs pos="0">
                <a:srgbClr val="00FFFF"/>
              </a:gs>
              <a:gs pos="100000">
                <a:srgbClr val="007676"/>
              </a:gs>
            </a:gsLst>
            <a:lin ang="18900000" scaled="1"/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lIns="46800" tIns="36000" anchor="ctr"/>
          <a:lstStyle/>
          <a:p>
            <a:r>
              <a:rPr lang="en-US">
                <a:solidFill>
                  <a:schemeClr val="bg1"/>
                </a:solidFill>
              </a:rPr>
              <a:t>-</a:t>
            </a:r>
          </a:p>
        </p:txBody>
      </p:sp>
      <p:sp>
        <p:nvSpPr>
          <p:cNvPr id="205995" name="Oval 171"/>
          <p:cNvSpPr>
            <a:spLocks noChangeArrowheads="1"/>
          </p:cNvSpPr>
          <p:nvPr/>
        </p:nvSpPr>
        <p:spPr bwMode="auto">
          <a:xfrm>
            <a:off x="7588250" y="3076575"/>
            <a:ext cx="131763" cy="142875"/>
          </a:xfrm>
          <a:prstGeom prst="ellipse">
            <a:avLst/>
          </a:prstGeom>
          <a:gradFill rotWithShape="1">
            <a:gsLst>
              <a:gs pos="0">
                <a:srgbClr val="00FFFF"/>
              </a:gs>
              <a:gs pos="100000">
                <a:srgbClr val="007676"/>
              </a:gs>
            </a:gsLst>
            <a:lin ang="18900000" scaled="1"/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lIns="46800" tIns="36000" anchor="ctr"/>
          <a:lstStyle/>
          <a:p>
            <a:r>
              <a:rPr lang="en-US">
                <a:solidFill>
                  <a:schemeClr val="bg1"/>
                </a:solidFill>
              </a:rPr>
              <a:t>-</a:t>
            </a:r>
          </a:p>
        </p:txBody>
      </p:sp>
      <p:sp>
        <p:nvSpPr>
          <p:cNvPr id="205996" name="Oval 172"/>
          <p:cNvSpPr>
            <a:spLocks noChangeArrowheads="1"/>
          </p:cNvSpPr>
          <p:nvPr/>
        </p:nvSpPr>
        <p:spPr bwMode="auto">
          <a:xfrm>
            <a:off x="7626350" y="3217863"/>
            <a:ext cx="131763" cy="142875"/>
          </a:xfrm>
          <a:prstGeom prst="ellipse">
            <a:avLst/>
          </a:prstGeom>
          <a:gradFill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path path="shape">
              <a:fillToRect l="50000" t="50000" r="50000" b="50000"/>
            </a:path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lIns="46800" tIns="36000" anchor="ctr"/>
          <a:lstStyle/>
          <a:p>
            <a:r>
              <a:rPr lang="en-US"/>
              <a:t>+</a:t>
            </a:r>
          </a:p>
        </p:txBody>
      </p:sp>
      <p:sp>
        <p:nvSpPr>
          <p:cNvPr id="205997" name="Oval 173"/>
          <p:cNvSpPr>
            <a:spLocks noChangeArrowheads="1"/>
          </p:cNvSpPr>
          <p:nvPr/>
        </p:nvSpPr>
        <p:spPr bwMode="auto">
          <a:xfrm>
            <a:off x="7980363" y="3133725"/>
            <a:ext cx="131762" cy="142875"/>
          </a:xfrm>
          <a:prstGeom prst="ellipse">
            <a:avLst/>
          </a:prstGeom>
          <a:gradFill rotWithShape="1">
            <a:gsLst>
              <a:gs pos="0">
                <a:srgbClr val="00FFFF"/>
              </a:gs>
              <a:gs pos="100000">
                <a:srgbClr val="007676"/>
              </a:gs>
            </a:gsLst>
            <a:lin ang="18900000" scaled="1"/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lIns="46800" tIns="36000" anchor="ctr"/>
          <a:lstStyle/>
          <a:p>
            <a:r>
              <a:rPr lang="en-US">
                <a:solidFill>
                  <a:schemeClr val="bg1"/>
                </a:solidFill>
              </a:rPr>
              <a:t>-</a:t>
            </a:r>
          </a:p>
        </p:txBody>
      </p:sp>
      <p:sp>
        <p:nvSpPr>
          <p:cNvPr id="205998" name="Oval 174"/>
          <p:cNvSpPr>
            <a:spLocks noChangeArrowheads="1"/>
          </p:cNvSpPr>
          <p:nvPr/>
        </p:nvSpPr>
        <p:spPr bwMode="auto">
          <a:xfrm>
            <a:off x="7840663" y="3086100"/>
            <a:ext cx="131762" cy="142875"/>
          </a:xfrm>
          <a:prstGeom prst="ellipse">
            <a:avLst/>
          </a:prstGeom>
          <a:gradFill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path path="shape">
              <a:fillToRect l="50000" t="50000" r="50000" b="50000"/>
            </a:path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lIns="46800" tIns="36000" anchor="ctr"/>
          <a:lstStyle/>
          <a:p>
            <a:r>
              <a:rPr lang="en-US"/>
              <a:t>+</a:t>
            </a:r>
          </a:p>
        </p:txBody>
      </p:sp>
      <p:sp>
        <p:nvSpPr>
          <p:cNvPr id="205999" name="Oval 175"/>
          <p:cNvSpPr>
            <a:spLocks noChangeArrowheads="1"/>
          </p:cNvSpPr>
          <p:nvPr/>
        </p:nvSpPr>
        <p:spPr bwMode="auto">
          <a:xfrm>
            <a:off x="8081963" y="3278188"/>
            <a:ext cx="131762" cy="142875"/>
          </a:xfrm>
          <a:prstGeom prst="ellipse">
            <a:avLst/>
          </a:prstGeom>
          <a:gradFill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path path="shape">
              <a:fillToRect l="50000" t="50000" r="50000" b="50000"/>
            </a:path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lIns="46800" tIns="36000" anchor="ctr"/>
          <a:lstStyle/>
          <a:p>
            <a:r>
              <a:rPr lang="en-US"/>
              <a:t>+</a:t>
            </a:r>
          </a:p>
        </p:txBody>
      </p:sp>
      <p:sp>
        <p:nvSpPr>
          <p:cNvPr id="206000" name="Oval 176"/>
          <p:cNvSpPr>
            <a:spLocks noChangeArrowheads="1"/>
          </p:cNvSpPr>
          <p:nvPr/>
        </p:nvSpPr>
        <p:spPr bwMode="auto">
          <a:xfrm>
            <a:off x="8132763" y="2998788"/>
            <a:ext cx="131762" cy="142875"/>
          </a:xfrm>
          <a:prstGeom prst="ellipse">
            <a:avLst/>
          </a:prstGeom>
          <a:gradFill rotWithShape="1">
            <a:gsLst>
              <a:gs pos="0">
                <a:srgbClr val="00FFFF"/>
              </a:gs>
              <a:gs pos="100000">
                <a:srgbClr val="007676"/>
              </a:gs>
            </a:gsLst>
            <a:lin ang="18900000" scaled="1"/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lIns="46800" tIns="36000" anchor="ctr"/>
          <a:lstStyle/>
          <a:p>
            <a:r>
              <a:rPr lang="en-US">
                <a:solidFill>
                  <a:schemeClr val="bg1"/>
                </a:solidFill>
              </a:rPr>
              <a:t>-</a:t>
            </a:r>
          </a:p>
        </p:txBody>
      </p:sp>
      <p:sp>
        <p:nvSpPr>
          <p:cNvPr id="206001" name="Oval 177"/>
          <p:cNvSpPr>
            <a:spLocks noChangeArrowheads="1"/>
          </p:cNvSpPr>
          <p:nvPr/>
        </p:nvSpPr>
        <p:spPr bwMode="auto">
          <a:xfrm>
            <a:off x="8297863" y="3209925"/>
            <a:ext cx="131762" cy="142875"/>
          </a:xfrm>
          <a:prstGeom prst="ellipse">
            <a:avLst/>
          </a:prstGeom>
          <a:gradFill rotWithShape="1">
            <a:gsLst>
              <a:gs pos="0">
                <a:srgbClr val="00FFFF"/>
              </a:gs>
              <a:gs pos="100000">
                <a:srgbClr val="007676"/>
              </a:gs>
            </a:gsLst>
            <a:lin ang="18900000" scaled="1"/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lIns="46800" tIns="36000" anchor="ctr"/>
          <a:lstStyle/>
          <a:p>
            <a:r>
              <a:rPr lang="en-US">
                <a:solidFill>
                  <a:schemeClr val="bg1"/>
                </a:solidFill>
              </a:rPr>
              <a:t>-</a:t>
            </a:r>
          </a:p>
        </p:txBody>
      </p:sp>
      <p:sp>
        <p:nvSpPr>
          <p:cNvPr id="206002" name="Oval 178"/>
          <p:cNvSpPr>
            <a:spLocks noChangeArrowheads="1"/>
          </p:cNvSpPr>
          <p:nvPr/>
        </p:nvSpPr>
        <p:spPr bwMode="auto">
          <a:xfrm>
            <a:off x="8477250" y="3241675"/>
            <a:ext cx="131763" cy="142875"/>
          </a:xfrm>
          <a:prstGeom prst="ellipse">
            <a:avLst/>
          </a:prstGeom>
          <a:gradFill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path path="shape">
              <a:fillToRect l="50000" t="50000" r="50000" b="50000"/>
            </a:path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lIns="46800" tIns="36000" anchor="ctr"/>
          <a:lstStyle/>
          <a:p>
            <a:r>
              <a:rPr lang="en-US"/>
              <a:t>+</a:t>
            </a:r>
          </a:p>
        </p:txBody>
      </p:sp>
      <p:sp>
        <p:nvSpPr>
          <p:cNvPr id="206003" name="Oval 179"/>
          <p:cNvSpPr>
            <a:spLocks noChangeArrowheads="1"/>
          </p:cNvSpPr>
          <p:nvPr/>
        </p:nvSpPr>
        <p:spPr bwMode="auto">
          <a:xfrm>
            <a:off x="8477250" y="3038475"/>
            <a:ext cx="131763" cy="142875"/>
          </a:xfrm>
          <a:prstGeom prst="ellipse">
            <a:avLst/>
          </a:prstGeom>
          <a:gradFill rotWithShape="1">
            <a:gsLst>
              <a:gs pos="0">
                <a:srgbClr val="00FFFF"/>
              </a:gs>
              <a:gs pos="100000">
                <a:srgbClr val="007676"/>
              </a:gs>
            </a:gsLst>
            <a:lin ang="18900000" scaled="1"/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lIns="46800" tIns="36000" anchor="ctr"/>
          <a:lstStyle/>
          <a:p>
            <a:r>
              <a:rPr lang="en-US">
                <a:solidFill>
                  <a:schemeClr val="bg1"/>
                </a:solidFill>
              </a:rPr>
              <a:t>-</a:t>
            </a:r>
          </a:p>
        </p:txBody>
      </p:sp>
      <p:sp>
        <p:nvSpPr>
          <p:cNvPr id="206004" name="Oval 180"/>
          <p:cNvSpPr>
            <a:spLocks noChangeArrowheads="1"/>
          </p:cNvSpPr>
          <p:nvPr/>
        </p:nvSpPr>
        <p:spPr bwMode="auto">
          <a:xfrm>
            <a:off x="6788150" y="3003550"/>
            <a:ext cx="131763" cy="142875"/>
          </a:xfrm>
          <a:prstGeom prst="ellipse">
            <a:avLst/>
          </a:prstGeom>
          <a:gradFill rotWithShape="1">
            <a:gsLst>
              <a:gs pos="0">
                <a:srgbClr val="00FFFF"/>
              </a:gs>
              <a:gs pos="100000">
                <a:srgbClr val="007676"/>
              </a:gs>
            </a:gsLst>
            <a:lin ang="18900000" scaled="1"/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lIns="46800" tIns="36000" anchor="ctr"/>
          <a:lstStyle/>
          <a:p>
            <a:r>
              <a:rPr lang="en-US">
                <a:solidFill>
                  <a:schemeClr val="bg1"/>
                </a:solidFill>
              </a:rPr>
              <a:t>-</a:t>
            </a:r>
          </a:p>
        </p:txBody>
      </p:sp>
      <p:sp>
        <p:nvSpPr>
          <p:cNvPr id="206005" name="Oval 181"/>
          <p:cNvSpPr>
            <a:spLocks noChangeArrowheads="1"/>
          </p:cNvSpPr>
          <p:nvPr/>
        </p:nvSpPr>
        <p:spPr bwMode="auto">
          <a:xfrm>
            <a:off x="8647113" y="3081338"/>
            <a:ext cx="131762" cy="142875"/>
          </a:xfrm>
          <a:prstGeom prst="ellipse">
            <a:avLst/>
          </a:prstGeom>
          <a:gradFill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path path="shape">
              <a:fillToRect l="50000" t="50000" r="50000" b="50000"/>
            </a:path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lIns="46800" tIns="36000" anchor="ctr"/>
          <a:lstStyle/>
          <a:p>
            <a:r>
              <a:rPr lang="en-US"/>
              <a:t>+</a:t>
            </a:r>
          </a:p>
        </p:txBody>
      </p:sp>
      <p:sp>
        <p:nvSpPr>
          <p:cNvPr id="206006" name="Oval 182"/>
          <p:cNvSpPr>
            <a:spLocks noChangeArrowheads="1"/>
          </p:cNvSpPr>
          <p:nvPr/>
        </p:nvSpPr>
        <p:spPr bwMode="auto">
          <a:xfrm>
            <a:off x="8810625" y="3275013"/>
            <a:ext cx="131763" cy="142875"/>
          </a:xfrm>
          <a:prstGeom prst="ellipse">
            <a:avLst/>
          </a:prstGeom>
          <a:gradFill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path path="shape">
              <a:fillToRect l="50000" t="50000" r="50000" b="50000"/>
            </a:path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lIns="46800" tIns="36000" anchor="ctr"/>
          <a:lstStyle/>
          <a:p>
            <a:r>
              <a:rPr lang="en-US"/>
              <a:t>+</a:t>
            </a:r>
          </a:p>
        </p:txBody>
      </p:sp>
      <p:sp>
        <p:nvSpPr>
          <p:cNvPr id="206007" name="Oval 183"/>
          <p:cNvSpPr>
            <a:spLocks noChangeArrowheads="1"/>
          </p:cNvSpPr>
          <p:nvPr/>
        </p:nvSpPr>
        <p:spPr bwMode="auto">
          <a:xfrm>
            <a:off x="8843963" y="3101975"/>
            <a:ext cx="131762" cy="142875"/>
          </a:xfrm>
          <a:prstGeom prst="ellipse">
            <a:avLst/>
          </a:prstGeom>
          <a:gradFill rotWithShape="1">
            <a:gsLst>
              <a:gs pos="0">
                <a:srgbClr val="00FFFF"/>
              </a:gs>
              <a:gs pos="100000">
                <a:srgbClr val="007676"/>
              </a:gs>
            </a:gsLst>
            <a:lin ang="18900000" scaled="1"/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lIns="46800" tIns="36000" anchor="ctr"/>
          <a:lstStyle/>
          <a:p>
            <a:r>
              <a:rPr lang="en-US">
                <a:solidFill>
                  <a:schemeClr val="bg1"/>
                </a:solidFill>
              </a:rPr>
              <a:t>-</a:t>
            </a:r>
          </a:p>
        </p:txBody>
      </p:sp>
      <p:sp>
        <p:nvSpPr>
          <p:cNvPr id="206035" name="AutoShape 211"/>
          <p:cNvSpPr>
            <a:spLocks noChangeArrowheads="1"/>
          </p:cNvSpPr>
          <p:nvPr/>
        </p:nvSpPr>
        <p:spPr bwMode="auto">
          <a:xfrm rot="16200000">
            <a:off x="3098006" y="2615407"/>
            <a:ext cx="166687" cy="209550"/>
          </a:xfrm>
          <a:custGeom>
            <a:avLst/>
            <a:gdLst>
              <a:gd name="G0" fmla="+- 16200 0 0"/>
              <a:gd name="G1" fmla="+- 5400 0 0"/>
              <a:gd name="G2" fmla="+- 21600 0 5400"/>
              <a:gd name="G3" fmla="+- 10800 0 5400"/>
              <a:gd name="G4" fmla="+- 21600 0 16200"/>
              <a:gd name="G5" fmla="*/ G4 G3 10800"/>
              <a:gd name="G6" fmla="+- 21600 0 G5"/>
              <a:gd name="T0" fmla="*/ 16200 w 21600"/>
              <a:gd name="T1" fmla="*/ 0 h 21600"/>
              <a:gd name="T2" fmla="*/ 0 w 21600"/>
              <a:gd name="T3" fmla="*/ 10800 h 21600"/>
              <a:gd name="T4" fmla="*/ 16200 w 21600"/>
              <a:gd name="T5" fmla="*/ 21600 h 21600"/>
              <a:gd name="T6" fmla="*/ 21600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G1 h 21600"/>
              <a:gd name="T14" fmla="*/ G6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gradFill rotWithShape="1">
            <a:gsLst>
              <a:gs pos="0">
                <a:srgbClr val="FFF200">
                  <a:alpha val="46001"/>
                </a:srgbClr>
              </a:gs>
              <a:gs pos="45000">
                <a:srgbClr val="FF7A00">
                  <a:alpha val="62201"/>
                </a:srgbClr>
              </a:gs>
              <a:gs pos="70000">
                <a:srgbClr val="FF0300">
                  <a:alpha val="71201"/>
                </a:srgbClr>
              </a:gs>
              <a:gs pos="100000">
                <a:srgbClr val="4D0808">
                  <a:alpha val="82001"/>
                </a:srgbClr>
              </a:gs>
            </a:gsLst>
            <a:lin ang="5400000" scaled="1"/>
          </a:gradFill>
          <a:ln w="3175" algn="ctr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latin typeface="Arial" pitchFamily="34" charset="0"/>
            </a:endParaRPr>
          </a:p>
        </p:txBody>
      </p:sp>
      <p:sp>
        <p:nvSpPr>
          <p:cNvPr id="206036" name="AutoShape 212"/>
          <p:cNvSpPr>
            <a:spLocks noChangeArrowheads="1"/>
          </p:cNvSpPr>
          <p:nvPr/>
        </p:nvSpPr>
        <p:spPr bwMode="auto">
          <a:xfrm rot="16200000">
            <a:off x="3094831" y="2029619"/>
            <a:ext cx="166688" cy="209550"/>
          </a:xfrm>
          <a:custGeom>
            <a:avLst/>
            <a:gdLst>
              <a:gd name="G0" fmla="+- 16200 0 0"/>
              <a:gd name="G1" fmla="+- 5400 0 0"/>
              <a:gd name="G2" fmla="+- 21600 0 5400"/>
              <a:gd name="G3" fmla="+- 10800 0 5400"/>
              <a:gd name="G4" fmla="+- 21600 0 16200"/>
              <a:gd name="G5" fmla="*/ G4 G3 10800"/>
              <a:gd name="G6" fmla="+- 21600 0 G5"/>
              <a:gd name="T0" fmla="*/ 16200 w 21600"/>
              <a:gd name="T1" fmla="*/ 0 h 21600"/>
              <a:gd name="T2" fmla="*/ 0 w 21600"/>
              <a:gd name="T3" fmla="*/ 10800 h 21600"/>
              <a:gd name="T4" fmla="*/ 16200 w 21600"/>
              <a:gd name="T5" fmla="*/ 21600 h 21600"/>
              <a:gd name="T6" fmla="*/ 21600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G1 h 21600"/>
              <a:gd name="T14" fmla="*/ G6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gradFill rotWithShape="1">
            <a:gsLst>
              <a:gs pos="0">
                <a:srgbClr val="FFF200">
                  <a:alpha val="46001"/>
                </a:srgbClr>
              </a:gs>
              <a:gs pos="45000">
                <a:srgbClr val="FF7A00">
                  <a:alpha val="62201"/>
                </a:srgbClr>
              </a:gs>
              <a:gs pos="70000">
                <a:srgbClr val="FF0300">
                  <a:alpha val="71201"/>
                </a:srgbClr>
              </a:gs>
              <a:gs pos="100000">
                <a:srgbClr val="4D0808">
                  <a:alpha val="82001"/>
                </a:srgbClr>
              </a:gs>
            </a:gsLst>
            <a:lin ang="5400000" scaled="1"/>
          </a:gradFill>
          <a:ln w="3175" algn="ctr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latin typeface="Arial" pitchFamily="34" charset="0"/>
            </a:endParaRPr>
          </a:p>
        </p:txBody>
      </p:sp>
      <p:sp>
        <p:nvSpPr>
          <p:cNvPr id="206037" name="AutoShape 213"/>
          <p:cNvSpPr>
            <a:spLocks noChangeArrowheads="1"/>
          </p:cNvSpPr>
          <p:nvPr/>
        </p:nvSpPr>
        <p:spPr bwMode="auto">
          <a:xfrm rot="21600000">
            <a:off x="3619500" y="1760538"/>
            <a:ext cx="166688" cy="209550"/>
          </a:xfrm>
          <a:custGeom>
            <a:avLst/>
            <a:gdLst>
              <a:gd name="G0" fmla="+- 16200 0 0"/>
              <a:gd name="G1" fmla="+- 5400 0 0"/>
              <a:gd name="G2" fmla="+- 21600 0 5400"/>
              <a:gd name="G3" fmla="+- 10800 0 5400"/>
              <a:gd name="G4" fmla="+- 21600 0 16200"/>
              <a:gd name="G5" fmla="*/ G4 G3 10800"/>
              <a:gd name="G6" fmla="+- 21600 0 G5"/>
              <a:gd name="T0" fmla="*/ 16200 w 21600"/>
              <a:gd name="T1" fmla="*/ 0 h 21600"/>
              <a:gd name="T2" fmla="*/ 0 w 21600"/>
              <a:gd name="T3" fmla="*/ 10800 h 21600"/>
              <a:gd name="T4" fmla="*/ 16200 w 21600"/>
              <a:gd name="T5" fmla="*/ 21600 h 21600"/>
              <a:gd name="T6" fmla="*/ 21600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G1 h 21600"/>
              <a:gd name="T14" fmla="*/ G6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gradFill rotWithShape="1">
            <a:gsLst>
              <a:gs pos="0">
                <a:srgbClr val="FFF200">
                  <a:alpha val="46001"/>
                </a:srgbClr>
              </a:gs>
              <a:gs pos="45000">
                <a:srgbClr val="FF7A00">
                  <a:alpha val="62201"/>
                </a:srgbClr>
              </a:gs>
              <a:gs pos="70000">
                <a:srgbClr val="FF0300">
                  <a:alpha val="71201"/>
                </a:srgbClr>
              </a:gs>
              <a:gs pos="100000">
                <a:srgbClr val="4D0808">
                  <a:alpha val="82001"/>
                </a:srgbClr>
              </a:gs>
            </a:gsLst>
            <a:lin ang="5400000" scaled="1"/>
          </a:gradFill>
          <a:ln w="3175" algn="ctr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latin typeface="Arial" pitchFamily="34" charset="0"/>
            </a:endParaRPr>
          </a:p>
        </p:txBody>
      </p:sp>
      <p:sp>
        <p:nvSpPr>
          <p:cNvPr id="206039" name="AutoShape 215"/>
          <p:cNvSpPr>
            <a:spLocks noChangeArrowheads="1"/>
          </p:cNvSpPr>
          <p:nvPr/>
        </p:nvSpPr>
        <p:spPr bwMode="auto">
          <a:xfrm rot="21600000">
            <a:off x="5375275" y="1741488"/>
            <a:ext cx="166688" cy="209550"/>
          </a:xfrm>
          <a:custGeom>
            <a:avLst/>
            <a:gdLst>
              <a:gd name="G0" fmla="+- 16200 0 0"/>
              <a:gd name="G1" fmla="+- 5400 0 0"/>
              <a:gd name="G2" fmla="+- 21600 0 5400"/>
              <a:gd name="G3" fmla="+- 10800 0 5400"/>
              <a:gd name="G4" fmla="+- 21600 0 16200"/>
              <a:gd name="G5" fmla="*/ G4 G3 10800"/>
              <a:gd name="G6" fmla="+- 21600 0 G5"/>
              <a:gd name="T0" fmla="*/ 16200 w 21600"/>
              <a:gd name="T1" fmla="*/ 0 h 21600"/>
              <a:gd name="T2" fmla="*/ 0 w 21600"/>
              <a:gd name="T3" fmla="*/ 10800 h 21600"/>
              <a:gd name="T4" fmla="*/ 16200 w 21600"/>
              <a:gd name="T5" fmla="*/ 21600 h 21600"/>
              <a:gd name="T6" fmla="*/ 21600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G1 h 21600"/>
              <a:gd name="T14" fmla="*/ G6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gradFill rotWithShape="1">
            <a:gsLst>
              <a:gs pos="0">
                <a:srgbClr val="FFF200">
                  <a:alpha val="46001"/>
                </a:srgbClr>
              </a:gs>
              <a:gs pos="45000">
                <a:srgbClr val="FF7A00">
                  <a:alpha val="62201"/>
                </a:srgbClr>
              </a:gs>
              <a:gs pos="70000">
                <a:srgbClr val="FF0300">
                  <a:alpha val="71201"/>
                </a:srgbClr>
              </a:gs>
              <a:gs pos="100000">
                <a:srgbClr val="4D0808">
                  <a:alpha val="82001"/>
                </a:srgbClr>
              </a:gs>
            </a:gsLst>
            <a:lin ang="5400000" scaled="1"/>
          </a:gradFill>
          <a:ln w="3175" algn="ctr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latin typeface="Arial" pitchFamily="34" charset="0"/>
            </a:endParaRPr>
          </a:p>
        </p:txBody>
      </p:sp>
      <p:sp>
        <p:nvSpPr>
          <p:cNvPr id="206040" name="AutoShape 216"/>
          <p:cNvSpPr>
            <a:spLocks noChangeArrowheads="1"/>
          </p:cNvSpPr>
          <p:nvPr/>
        </p:nvSpPr>
        <p:spPr bwMode="auto">
          <a:xfrm rot="27000000">
            <a:off x="5934869" y="2072482"/>
            <a:ext cx="166687" cy="209550"/>
          </a:xfrm>
          <a:custGeom>
            <a:avLst/>
            <a:gdLst>
              <a:gd name="G0" fmla="+- 16200 0 0"/>
              <a:gd name="G1" fmla="+- 5400 0 0"/>
              <a:gd name="G2" fmla="+- 21600 0 5400"/>
              <a:gd name="G3" fmla="+- 10800 0 5400"/>
              <a:gd name="G4" fmla="+- 21600 0 16200"/>
              <a:gd name="G5" fmla="*/ G4 G3 10800"/>
              <a:gd name="G6" fmla="+- 21600 0 G5"/>
              <a:gd name="T0" fmla="*/ 16200 w 21600"/>
              <a:gd name="T1" fmla="*/ 0 h 21600"/>
              <a:gd name="T2" fmla="*/ 0 w 21600"/>
              <a:gd name="T3" fmla="*/ 10800 h 21600"/>
              <a:gd name="T4" fmla="*/ 16200 w 21600"/>
              <a:gd name="T5" fmla="*/ 21600 h 21600"/>
              <a:gd name="T6" fmla="*/ 21600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G1 h 21600"/>
              <a:gd name="T14" fmla="*/ G6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gradFill rotWithShape="1">
            <a:gsLst>
              <a:gs pos="0">
                <a:srgbClr val="FFF200">
                  <a:alpha val="46001"/>
                </a:srgbClr>
              </a:gs>
              <a:gs pos="45000">
                <a:srgbClr val="FF7A00">
                  <a:alpha val="62201"/>
                </a:srgbClr>
              </a:gs>
              <a:gs pos="70000">
                <a:srgbClr val="FF0300">
                  <a:alpha val="71201"/>
                </a:srgbClr>
              </a:gs>
              <a:gs pos="100000">
                <a:srgbClr val="4D0808">
                  <a:alpha val="82001"/>
                </a:srgbClr>
              </a:gs>
            </a:gsLst>
            <a:lin ang="5400000" scaled="1"/>
          </a:gradFill>
          <a:ln w="3175" algn="ctr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latin typeface="Arial" pitchFamily="34" charset="0"/>
            </a:endParaRPr>
          </a:p>
        </p:txBody>
      </p:sp>
      <p:sp>
        <p:nvSpPr>
          <p:cNvPr id="206041" name="AutoShape 217"/>
          <p:cNvSpPr>
            <a:spLocks noChangeArrowheads="1"/>
          </p:cNvSpPr>
          <p:nvPr/>
        </p:nvSpPr>
        <p:spPr bwMode="auto">
          <a:xfrm rot="27000000">
            <a:off x="5925344" y="2590007"/>
            <a:ext cx="166687" cy="209550"/>
          </a:xfrm>
          <a:custGeom>
            <a:avLst/>
            <a:gdLst>
              <a:gd name="G0" fmla="+- 16200 0 0"/>
              <a:gd name="G1" fmla="+- 5400 0 0"/>
              <a:gd name="G2" fmla="+- 21600 0 5400"/>
              <a:gd name="G3" fmla="+- 10800 0 5400"/>
              <a:gd name="G4" fmla="+- 21600 0 16200"/>
              <a:gd name="G5" fmla="*/ G4 G3 10800"/>
              <a:gd name="G6" fmla="+- 21600 0 G5"/>
              <a:gd name="T0" fmla="*/ 16200 w 21600"/>
              <a:gd name="T1" fmla="*/ 0 h 21600"/>
              <a:gd name="T2" fmla="*/ 0 w 21600"/>
              <a:gd name="T3" fmla="*/ 10800 h 21600"/>
              <a:gd name="T4" fmla="*/ 16200 w 21600"/>
              <a:gd name="T5" fmla="*/ 21600 h 21600"/>
              <a:gd name="T6" fmla="*/ 21600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G1 h 21600"/>
              <a:gd name="T14" fmla="*/ G6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gradFill rotWithShape="1">
            <a:gsLst>
              <a:gs pos="0">
                <a:srgbClr val="FFF200">
                  <a:alpha val="46001"/>
                </a:srgbClr>
              </a:gs>
              <a:gs pos="45000">
                <a:srgbClr val="FF7A00">
                  <a:alpha val="70300"/>
                </a:srgbClr>
              </a:gs>
              <a:gs pos="70000">
                <a:srgbClr val="FF0300">
                  <a:alpha val="83800"/>
                </a:srgbClr>
              </a:gs>
              <a:gs pos="100000">
                <a:srgbClr val="4D0808"/>
              </a:gs>
            </a:gsLst>
            <a:lin ang="5400000" scaled="1"/>
          </a:gradFill>
          <a:ln w="3175" algn="ctr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latin typeface="Arial" pitchFamily="34" charset="0"/>
            </a:endParaRPr>
          </a:p>
        </p:txBody>
      </p:sp>
      <p:sp>
        <p:nvSpPr>
          <p:cNvPr id="33886" name="Line 221"/>
          <p:cNvSpPr>
            <a:spLocks noChangeShapeType="1"/>
          </p:cNvSpPr>
          <p:nvPr/>
        </p:nvSpPr>
        <p:spPr bwMode="auto">
          <a:xfrm>
            <a:off x="7038975" y="957263"/>
            <a:ext cx="0" cy="1704975"/>
          </a:xfrm>
          <a:prstGeom prst="line">
            <a:avLst/>
          </a:prstGeom>
          <a:noFill/>
          <a:ln w="3175">
            <a:solidFill>
              <a:schemeClr val="tx1"/>
            </a:solidFill>
            <a:round/>
            <a:headEnd type="triangle" w="med" len="med"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3887" name="Text Box 222"/>
          <p:cNvSpPr txBox="1">
            <a:spLocks noChangeArrowheads="1"/>
          </p:cNvSpPr>
          <p:nvPr/>
        </p:nvSpPr>
        <p:spPr bwMode="auto">
          <a:xfrm>
            <a:off x="6665913" y="1598613"/>
            <a:ext cx="336550" cy="366712"/>
          </a:xfrm>
          <a:prstGeom prst="rect">
            <a:avLst/>
          </a:prstGeom>
          <a:noFill/>
          <a:ln w="317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V</a:t>
            </a:r>
          </a:p>
        </p:txBody>
      </p:sp>
      <p:sp>
        <p:nvSpPr>
          <p:cNvPr id="206051" name="Freeform 227"/>
          <p:cNvSpPr>
            <a:spLocks/>
          </p:cNvSpPr>
          <p:nvPr/>
        </p:nvSpPr>
        <p:spPr bwMode="auto">
          <a:xfrm>
            <a:off x="7188200" y="1206500"/>
            <a:ext cx="1784350" cy="1279525"/>
          </a:xfrm>
          <a:custGeom>
            <a:avLst/>
            <a:gdLst>
              <a:gd name="T0" fmla="*/ 0 w 1124"/>
              <a:gd name="T1" fmla="*/ 804 h 806"/>
              <a:gd name="T2" fmla="*/ 290 w 1124"/>
              <a:gd name="T3" fmla="*/ 752 h 806"/>
              <a:gd name="T4" fmla="*/ 574 w 1124"/>
              <a:gd name="T5" fmla="*/ 4 h 806"/>
              <a:gd name="T6" fmla="*/ 828 w 1124"/>
              <a:gd name="T7" fmla="*/ 730 h 806"/>
              <a:gd name="T8" fmla="*/ 1124 w 1124"/>
              <a:gd name="T9" fmla="*/ 798 h 80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124"/>
              <a:gd name="T16" fmla="*/ 0 h 806"/>
              <a:gd name="T17" fmla="*/ 1124 w 1124"/>
              <a:gd name="T18" fmla="*/ 806 h 80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124" h="806">
                <a:moveTo>
                  <a:pt x="0" y="804"/>
                </a:moveTo>
                <a:cubicBezTo>
                  <a:pt x="87" y="801"/>
                  <a:pt x="208" y="794"/>
                  <a:pt x="290" y="752"/>
                </a:cubicBezTo>
                <a:cubicBezTo>
                  <a:pt x="372" y="710"/>
                  <a:pt x="484" y="8"/>
                  <a:pt x="574" y="4"/>
                </a:cubicBezTo>
                <a:cubicBezTo>
                  <a:pt x="664" y="0"/>
                  <a:pt x="736" y="598"/>
                  <a:pt x="828" y="730"/>
                </a:cubicBezTo>
                <a:cubicBezTo>
                  <a:pt x="910" y="792"/>
                  <a:pt x="974" y="806"/>
                  <a:pt x="1124" y="798"/>
                </a:cubicBezTo>
              </a:path>
            </a:pathLst>
          </a:custGeom>
          <a:noFill/>
          <a:ln w="19050">
            <a:solidFill>
              <a:srgbClr val="00FF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3889" name="Rectangle 244"/>
          <p:cNvSpPr>
            <a:spLocks noChangeArrowheads="1"/>
          </p:cNvSpPr>
          <p:nvPr/>
        </p:nvSpPr>
        <p:spPr bwMode="auto">
          <a:xfrm>
            <a:off x="3222625" y="5859463"/>
            <a:ext cx="2727325" cy="180975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pSp>
        <p:nvGrpSpPr>
          <p:cNvPr id="2" name="Group 15"/>
          <p:cNvGrpSpPr>
            <a:grpSpLocks/>
          </p:cNvGrpSpPr>
          <p:nvPr/>
        </p:nvGrpSpPr>
        <p:grpSpPr bwMode="auto">
          <a:xfrm>
            <a:off x="-3471863" y="3979863"/>
            <a:ext cx="3394075" cy="698500"/>
            <a:chOff x="1722" y="11792"/>
            <a:chExt cx="3025" cy="772"/>
          </a:xfrm>
        </p:grpSpPr>
        <p:grpSp>
          <p:nvGrpSpPr>
            <p:cNvPr id="33894" name="Group 16"/>
            <p:cNvGrpSpPr>
              <a:grpSpLocks/>
            </p:cNvGrpSpPr>
            <p:nvPr/>
          </p:nvGrpSpPr>
          <p:grpSpPr bwMode="auto">
            <a:xfrm>
              <a:off x="2010" y="11792"/>
              <a:ext cx="2737" cy="772"/>
              <a:chOff x="2010" y="11792"/>
              <a:chExt cx="2737" cy="772"/>
            </a:xfrm>
          </p:grpSpPr>
          <p:sp>
            <p:nvSpPr>
              <p:cNvPr id="205841" name="Freeform 17"/>
              <p:cNvSpPr>
                <a:spLocks/>
              </p:cNvSpPr>
              <p:nvPr/>
            </p:nvSpPr>
            <p:spPr bwMode="auto">
              <a:xfrm>
                <a:off x="2011" y="11792"/>
                <a:ext cx="2736" cy="768"/>
              </a:xfrm>
              <a:custGeom>
                <a:avLst/>
                <a:gdLst/>
                <a:ahLst/>
                <a:cxnLst>
                  <a:cxn ang="0">
                    <a:pos x="0" y="1218"/>
                  </a:cxn>
                  <a:cxn ang="0">
                    <a:pos x="1776" y="786"/>
                  </a:cxn>
                  <a:cxn ang="0">
                    <a:pos x="4028" y="0"/>
                  </a:cxn>
                  <a:cxn ang="0">
                    <a:pos x="6336" y="786"/>
                  </a:cxn>
                  <a:cxn ang="0">
                    <a:pos x="8112" y="1218"/>
                  </a:cxn>
                  <a:cxn ang="0">
                    <a:pos x="6339" y="1648"/>
                  </a:cxn>
                  <a:cxn ang="0">
                    <a:pos x="4028" y="2428"/>
                  </a:cxn>
                  <a:cxn ang="0">
                    <a:pos x="1776" y="1650"/>
                  </a:cxn>
                  <a:cxn ang="0">
                    <a:pos x="0" y="1218"/>
                  </a:cxn>
                </a:cxnLst>
                <a:rect l="0" t="0" r="r" b="b"/>
                <a:pathLst>
                  <a:path w="8112" h="2428">
                    <a:moveTo>
                      <a:pt x="0" y="1218"/>
                    </a:moveTo>
                    <a:cubicBezTo>
                      <a:pt x="156" y="1188"/>
                      <a:pt x="856" y="1130"/>
                      <a:pt x="1776" y="786"/>
                    </a:cubicBezTo>
                    <a:cubicBezTo>
                      <a:pt x="2696" y="442"/>
                      <a:pt x="3268" y="0"/>
                      <a:pt x="4028" y="0"/>
                    </a:cubicBezTo>
                    <a:cubicBezTo>
                      <a:pt x="4788" y="0"/>
                      <a:pt x="5690" y="547"/>
                      <a:pt x="6336" y="786"/>
                    </a:cubicBezTo>
                    <a:cubicBezTo>
                      <a:pt x="6982" y="1025"/>
                      <a:pt x="7979" y="1218"/>
                      <a:pt x="8112" y="1218"/>
                    </a:cubicBezTo>
                    <a:cubicBezTo>
                      <a:pt x="7972" y="1254"/>
                      <a:pt x="7019" y="1448"/>
                      <a:pt x="6339" y="1648"/>
                    </a:cubicBezTo>
                    <a:cubicBezTo>
                      <a:pt x="5658" y="1850"/>
                      <a:pt x="4788" y="2428"/>
                      <a:pt x="4028" y="2428"/>
                    </a:cubicBezTo>
                    <a:cubicBezTo>
                      <a:pt x="3268" y="2428"/>
                      <a:pt x="2447" y="1852"/>
                      <a:pt x="1776" y="1650"/>
                    </a:cubicBezTo>
                    <a:cubicBezTo>
                      <a:pt x="1228" y="1385"/>
                      <a:pt x="149" y="1247"/>
                      <a:pt x="0" y="1218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4D0808"/>
                  </a:gs>
                  <a:gs pos="30000">
                    <a:srgbClr val="FF0300"/>
                  </a:gs>
                  <a:gs pos="55000">
                    <a:srgbClr val="FF7A00"/>
                  </a:gs>
                  <a:gs pos="100000">
                    <a:srgbClr val="FFF200"/>
                  </a:gs>
                </a:gsLst>
                <a:path path="rect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>
                <a:outerShdw dist="35921" dir="2700000" algn="ctr" rotWithShape="0">
                  <a:srgbClr val="808080">
                    <a:alpha val="50000"/>
                  </a:srgbClr>
                </a:outerShdw>
              </a:effectLst>
            </p:spPr>
            <p:txBody>
              <a:bodyPr vert="wordArtVert" lIns="28800" tIns="18000" anchor="ctr" anchorCtr="1"/>
              <a:lstStyle/>
              <a:p>
                <a:pPr>
                  <a:defRPr/>
                </a:pP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205842" name="Oval 18"/>
              <p:cNvSpPr>
                <a:spLocks noChangeAspect="1" noChangeArrowheads="1"/>
              </p:cNvSpPr>
              <p:nvPr/>
            </p:nvSpPr>
            <p:spPr bwMode="auto">
              <a:xfrm>
                <a:off x="2578" y="12111"/>
                <a:ext cx="76" cy="72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vert="wordArtVert" wrap="none" lIns="28800" tIns="18000" anchor="ctr" anchorCtr="1"/>
              <a:lstStyle/>
              <a:p>
                <a:pPr defTabSz="4175125" eaLnBrk="1" hangingPunct="1">
                  <a:defRPr/>
                </a:pPr>
                <a:r>
                  <a:rPr lang="en-GB" sz="1200" dirty="0">
                    <a:solidFill>
                      <a:schemeClr val="bg1"/>
                    </a:solidFill>
                    <a:latin typeface="Arial" pitchFamily="34" charset="0"/>
                  </a:rPr>
                  <a:t>+</a:t>
                </a:r>
              </a:p>
            </p:txBody>
          </p:sp>
          <p:sp>
            <p:nvSpPr>
              <p:cNvPr id="205843" name="Oval 19"/>
              <p:cNvSpPr>
                <a:spLocks noChangeAspect="1" noChangeArrowheads="1"/>
              </p:cNvSpPr>
              <p:nvPr/>
            </p:nvSpPr>
            <p:spPr bwMode="auto">
              <a:xfrm>
                <a:off x="2528" y="12203"/>
                <a:ext cx="78" cy="72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vert="wordArtVert" wrap="none" lIns="28800" tIns="18000" anchor="ctr" anchorCtr="1"/>
              <a:lstStyle/>
              <a:p>
                <a:pPr defTabSz="4175125" eaLnBrk="1" hangingPunct="1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pitchFamily="34" charset="0"/>
                  </a:rPr>
                  <a:t>+</a:t>
                </a:r>
              </a:p>
            </p:txBody>
          </p:sp>
          <p:sp>
            <p:nvSpPr>
              <p:cNvPr id="205844" name="Oval 20"/>
              <p:cNvSpPr>
                <a:spLocks noChangeAspect="1" noChangeArrowheads="1"/>
              </p:cNvSpPr>
              <p:nvPr/>
            </p:nvSpPr>
            <p:spPr bwMode="auto">
              <a:xfrm>
                <a:off x="2804" y="12187"/>
                <a:ext cx="76" cy="72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vert="wordArtVert" wrap="none" lIns="28800" tIns="18000" anchor="ctr" anchorCtr="1"/>
              <a:lstStyle/>
              <a:p>
                <a:pPr defTabSz="4175125" eaLnBrk="1" hangingPunct="1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pitchFamily="34" charset="0"/>
                  </a:rPr>
                  <a:t>+</a:t>
                </a:r>
              </a:p>
            </p:txBody>
          </p:sp>
          <p:sp>
            <p:nvSpPr>
              <p:cNvPr id="205845" name="Oval 21"/>
              <p:cNvSpPr>
                <a:spLocks noChangeAspect="1" noChangeArrowheads="1"/>
              </p:cNvSpPr>
              <p:nvPr/>
            </p:nvSpPr>
            <p:spPr bwMode="auto">
              <a:xfrm>
                <a:off x="2885" y="11959"/>
                <a:ext cx="78" cy="74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vert="wordArtVert" wrap="none" lIns="28800" tIns="18000" anchor="ctr" anchorCtr="1"/>
              <a:lstStyle/>
              <a:p>
                <a:pPr defTabSz="4175125" eaLnBrk="1" hangingPunct="1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pitchFamily="34" charset="0"/>
                  </a:rPr>
                  <a:t>+</a:t>
                </a:r>
              </a:p>
            </p:txBody>
          </p:sp>
          <p:sp>
            <p:nvSpPr>
              <p:cNvPr id="205846" name="Oval 22"/>
              <p:cNvSpPr>
                <a:spLocks noChangeAspect="1" noChangeArrowheads="1"/>
              </p:cNvSpPr>
              <p:nvPr/>
            </p:nvSpPr>
            <p:spPr bwMode="auto">
              <a:xfrm>
                <a:off x="2902" y="12080"/>
                <a:ext cx="76" cy="74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vert="wordArtVert" wrap="none" lIns="28800" tIns="18000" anchor="ctr" anchorCtr="1"/>
              <a:lstStyle/>
              <a:p>
                <a:pPr defTabSz="4175125" eaLnBrk="1" hangingPunct="1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pitchFamily="34" charset="0"/>
                  </a:rPr>
                  <a:t>+</a:t>
                </a:r>
              </a:p>
            </p:txBody>
          </p:sp>
          <p:sp>
            <p:nvSpPr>
              <p:cNvPr id="205847" name="Oval 23"/>
              <p:cNvSpPr>
                <a:spLocks noChangeAspect="1" noChangeArrowheads="1"/>
              </p:cNvSpPr>
              <p:nvPr/>
            </p:nvSpPr>
            <p:spPr bwMode="auto">
              <a:xfrm>
                <a:off x="2998" y="12004"/>
                <a:ext cx="78" cy="72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vert="wordArtVert" wrap="none" lIns="28800" tIns="18000" anchor="ctr" anchorCtr="1"/>
              <a:lstStyle/>
              <a:p>
                <a:pPr defTabSz="4175125" eaLnBrk="1" hangingPunct="1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pitchFamily="34" charset="0"/>
                  </a:rPr>
                  <a:t>+</a:t>
                </a:r>
              </a:p>
            </p:txBody>
          </p:sp>
          <p:sp>
            <p:nvSpPr>
              <p:cNvPr id="205848" name="Oval 24"/>
              <p:cNvSpPr>
                <a:spLocks noChangeAspect="1" noChangeArrowheads="1"/>
              </p:cNvSpPr>
              <p:nvPr/>
            </p:nvSpPr>
            <p:spPr bwMode="auto">
              <a:xfrm>
                <a:off x="3079" y="12203"/>
                <a:ext cx="78" cy="72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vert="wordArtVert" wrap="none" lIns="28800" tIns="18000" anchor="ctr" anchorCtr="1"/>
              <a:lstStyle/>
              <a:p>
                <a:pPr defTabSz="4175125" eaLnBrk="1" hangingPunct="1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pitchFamily="34" charset="0"/>
                  </a:rPr>
                  <a:t>+</a:t>
                </a:r>
              </a:p>
            </p:txBody>
          </p:sp>
          <p:sp>
            <p:nvSpPr>
              <p:cNvPr id="205849" name="Oval 25"/>
              <p:cNvSpPr>
                <a:spLocks noChangeAspect="1" noChangeArrowheads="1"/>
              </p:cNvSpPr>
              <p:nvPr/>
            </p:nvSpPr>
            <p:spPr bwMode="auto">
              <a:xfrm>
                <a:off x="3161" y="11867"/>
                <a:ext cx="76" cy="72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vert="wordArtVert" wrap="none" lIns="28800" tIns="18000" anchor="ctr" anchorCtr="1"/>
              <a:lstStyle/>
              <a:p>
                <a:pPr defTabSz="4175125" eaLnBrk="1" hangingPunct="1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pitchFamily="34" charset="0"/>
                  </a:rPr>
                  <a:t>+</a:t>
                </a:r>
              </a:p>
            </p:txBody>
          </p:sp>
          <p:sp>
            <p:nvSpPr>
              <p:cNvPr id="205850" name="Oval 26"/>
              <p:cNvSpPr>
                <a:spLocks noChangeAspect="1" noChangeArrowheads="1"/>
              </p:cNvSpPr>
              <p:nvPr/>
            </p:nvSpPr>
            <p:spPr bwMode="auto">
              <a:xfrm>
                <a:off x="3290" y="11853"/>
                <a:ext cx="78" cy="72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vert="wordArtVert" wrap="none" lIns="28800" tIns="18000" anchor="ctr" anchorCtr="1"/>
              <a:lstStyle/>
              <a:p>
                <a:pPr defTabSz="4175125" eaLnBrk="1" hangingPunct="1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pitchFamily="34" charset="0"/>
                  </a:rPr>
                  <a:t>+</a:t>
                </a:r>
              </a:p>
            </p:txBody>
          </p:sp>
          <p:sp>
            <p:nvSpPr>
              <p:cNvPr id="205851" name="Oval 27"/>
              <p:cNvSpPr>
                <a:spLocks noChangeAspect="1" noChangeArrowheads="1"/>
              </p:cNvSpPr>
              <p:nvPr/>
            </p:nvSpPr>
            <p:spPr bwMode="auto">
              <a:xfrm>
                <a:off x="3209" y="12445"/>
                <a:ext cx="78" cy="72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vert="wordArtVert" wrap="none" lIns="28800" tIns="18000" anchor="ctr" anchorCtr="1"/>
              <a:lstStyle/>
              <a:p>
                <a:pPr defTabSz="4175125" eaLnBrk="1" hangingPunct="1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pitchFamily="34" charset="0"/>
                  </a:rPr>
                  <a:t>+</a:t>
                </a:r>
              </a:p>
            </p:txBody>
          </p:sp>
          <p:sp>
            <p:nvSpPr>
              <p:cNvPr id="205852" name="Oval 28"/>
              <p:cNvSpPr>
                <a:spLocks noChangeAspect="1" noChangeArrowheads="1"/>
              </p:cNvSpPr>
              <p:nvPr/>
            </p:nvSpPr>
            <p:spPr bwMode="auto">
              <a:xfrm>
                <a:off x="2463" y="12096"/>
                <a:ext cx="78" cy="72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vert="wordArtVert" wrap="none" lIns="28800" tIns="18000" anchor="ctr" anchorCtr="1"/>
              <a:lstStyle/>
              <a:p>
                <a:pPr defTabSz="4175125" eaLnBrk="1" hangingPunct="1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pitchFamily="34" charset="0"/>
                  </a:rPr>
                  <a:t>+</a:t>
                </a:r>
              </a:p>
            </p:txBody>
          </p:sp>
          <p:sp>
            <p:nvSpPr>
              <p:cNvPr id="205853" name="Oval 29"/>
              <p:cNvSpPr>
                <a:spLocks noChangeAspect="1" noChangeArrowheads="1"/>
              </p:cNvSpPr>
              <p:nvPr/>
            </p:nvSpPr>
            <p:spPr bwMode="auto">
              <a:xfrm>
                <a:off x="2772" y="12004"/>
                <a:ext cx="78" cy="72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vert="wordArtVert" wrap="none" lIns="28800" tIns="18000" anchor="ctr" anchorCtr="1"/>
              <a:lstStyle/>
              <a:p>
                <a:pPr defTabSz="4175125" eaLnBrk="1" hangingPunct="1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pitchFamily="34" charset="0"/>
                  </a:rPr>
                  <a:t>+</a:t>
                </a:r>
              </a:p>
            </p:txBody>
          </p:sp>
          <p:sp>
            <p:nvSpPr>
              <p:cNvPr id="205854" name="Oval 30"/>
              <p:cNvSpPr>
                <a:spLocks noChangeAspect="1" noChangeArrowheads="1"/>
              </p:cNvSpPr>
              <p:nvPr/>
            </p:nvSpPr>
            <p:spPr bwMode="auto">
              <a:xfrm>
                <a:off x="2837" y="12278"/>
                <a:ext cx="78" cy="72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vert="wordArtVert" wrap="none" lIns="28800" tIns="18000" anchor="ctr" anchorCtr="1"/>
              <a:lstStyle/>
              <a:p>
                <a:pPr defTabSz="4175125" eaLnBrk="1" hangingPunct="1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pitchFamily="34" charset="0"/>
                  </a:rPr>
                  <a:t>+</a:t>
                </a:r>
              </a:p>
            </p:txBody>
          </p:sp>
          <p:sp>
            <p:nvSpPr>
              <p:cNvPr id="205855" name="Oval 31"/>
              <p:cNvSpPr>
                <a:spLocks noChangeAspect="1" noChangeArrowheads="1"/>
              </p:cNvSpPr>
              <p:nvPr/>
            </p:nvSpPr>
            <p:spPr bwMode="auto">
              <a:xfrm>
                <a:off x="2707" y="12262"/>
                <a:ext cx="78" cy="72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vert="wordArtVert" wrap="none" lIns="28800" tIns="18000" anchor="ctr" anchorCtr="1"/>
              <a:lstStyle/>
              <a:p>
                <a:pPr defTabSz="4175125" eaLnBrk="1" hangingPunct="1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pitchFamily="34" charset="0"/>
                  </a:rPr>
                  <a:t>+</a:t>
                </a:r>
              </a:p>
            </p:txBody>
          </p:sp>
          <p:sp>
            <p:nvSpPr>
              <p:cNvPr id="205856" name="Oval 32"/>
              <p:cNvSpPr>
                <a:spLocks noChangeAspect="1" noChangeArrowheads="1"/>
              </p:cNvSpPr>
              <p:nvPr/>
            </p:nvSpPr>
            <p:spPr bwMode="auto">
              <a:xfrm>
                <a:off x="2998" y="11913"/>
                <a:ext cx="78" cy="74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vert="wordArtVert" wrap="none" lIns="28800" tIns="18000" anchor="ctr" anchorCtr="1"/>
              <a:lstStyle/>
              <a:p>
                <a:pPr defTabSz="4175125" eaLnBrk="1" hangingPunct="1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pitchFamily="34" charset="0"/>
                  </a:rPr>
                  <a:t>+</a:t>
                </a:r>
              </a:p>
            </p:txBody>
          </p:sp>
          <p:sp>
            <p:nvSpPr>
              <p:cNvPr id="205857" name="Oval 33"/>
              <p:cNvSpPr>
                <a:spLocks noChangeAspect="1" noChangeArrowheads="1"/>
              </p:cNvSpPr>
              <p:nvPr/>
            </p:nvSpPr>
            <p:spPr bwMode="auto">
              <a:xfrm>
                <a:off x="3031" y="12111"/>
                <a:ext cx="78" cy="72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vert="wordArtVert" wrap="none" lIns="28800" tIns="18000" anchor="ctr" anchorCtr="1"/>
              <a:lstStyle/>
              <a:p>
                <a:pPr defTabSz="4175125" eaLnBrk="1" hangingPunct="1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pitchFamily="34" charset="0"/>
                  </a:rPr>
                  <a:t>+</a:t>
                </a:r>
              </a:p>
            </p:txBody>
          </p:sp>
          <p:sp>
            <p:nvSpPr>
              <p:cNvPr id="205858" name="Oval 34"/>
              <p:cNvSpPr>
                <a:spLocks noChangeAspect="1" noChangeArrowheads="1"/>
              </p:cNvSpPr>
              <p:nvPr/>
            </p:nvSpPr>
            <p:spPr bwMode="auto">
              <a:xfrm>
                <a:off x="3096" y="11945"/>
                <a:ext cx="78" cy="72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vert="wordArtVert" wrap="none" lIns="28800" tIns="18000" anchor="ctr" anchorCtr="1"/>
              <a:lstStyle/>
              <a:p>
                <a:pPr defTabSz="4175125" eaLnBrk="1" hangingPunct="1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pitchFamily="34" charset="0"/>
                  </a:rPr>
                  <a:t>+</a:t>
                </a:r>
              </a:p>
            </p:txBody>
          </p:sp>
          <p:sp>
            <p:nvSpPr>
              <p:cNvPr id="205859" name="Oval 35"/>
              <p:cNvSpPr>
                <a:spLocks noChangeAspect="1" noChangeArrowheads="1"/>
              </p:cNvSpPr>
              <p:nvPr/>
            </p:nvSpPr>
            <p:spPr bwMode="auto">
              <a:xfrm>
                <a:off x="3242" y="11959"/>
                <a:ext cx="76" cy="74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vert="wordArtVert" wrap="none" lIns="28800" tIns="18000" anchor="ctr" anchorCtr="1"/>
              <a:lstStyle/>
              <a:p>
                <a:pPr defTabSz="4175125" eaLnBrk="1" hangingPunct="1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pitchFamily="34" charset="0"/>
                  </a:rPr>
                  <a:t>+</a:t>
                </a:r>
              </a:p>
            </p:txBody>
          </p:sp>
          <p:sp>
            <p:nvSpPr>
              <p:cNvPr id="205860" name="Oval 36"/>
              <p:cNvSpPr>
                <a:spLocks noChangeAspect="1" noChangeArrowheads="1"/>
              </p:cNvSpPr>
              <p:nvPr/>
            </p:nvSpPr>
            <p:spPr bwMode="auto">
              <a:xfrm>
                <a:off x="3242" y="12339"/>
                <a:ext cx="76" cy="72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vert="wordArtVert" wrap="none" lIns="28800" tIns="18000" anchor="ctr" anchorCtr="1"/>
              <a:lstStyle/>
              <a:p>
                <a:pPr defTabSz="4175125" eaLnBrk="1" hangingPunct="1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pitchFamily="34" charset="0"/>
                  </a:rPr>
                  <a:t>+</a:t>
                </a:r>
              </a:p>
            </p:txBody>
          </p:sp>
          <p:sp>
            <p:nvSpPr>
              <p:cNvPr id="205861" name="Oval 37"/>
              <p:cNvSpPr>
                <a:spLocks noChangeAspect="1" noChangeArrowheads="1"/>
              </p:cNvSpPr>
              <p:nvPr/>
            </p:nvSpPr>
            <p:spPr bwMode="auto">
              <a:xfrm>
                <a:off x="2415" y="12173"/>
                <a:ext cx="78" cy="72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vert="wordArtVert" wrap="none" lIns="28800" tIns="18000" anchor="ctr" anchorCtr="1"/>
              <a:lstStyle/>
              <a:p>
                <a:pPr defTabSz="4175125" eaLnBrk="1" hangingPunct="1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pitchFamily="34" charset="0"/>
                  </a:rPr>
                  <a:t>+</a:t>
                </a:r>
              </a:p>
            </p:txBody>
          </p:sp>
          <p:sp>
            <p:nvSpPr>
              <p:cNvPr id="205862" name="Oval 38"/>
              <p:cNvSpPr>
                <a:spLocks noChangeAspect="1" noChangeArrowheads="1"/>
              </p:cNvSpPr>
              <p:nvPr/>
            </p:nvSpPr>
            <p:spPr bwMode="auto">
              <a:xfrm>
                <a:off x="2204" y="12139"/>
                <a:ext cx="78" cy="74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vert="wordArtVert" wrap="none" lIns="28800" tIns="18000" anchor="ctr" anchorCtr="1"/>
              <a:lstStyle/>
              <a:p>
                <a:pPr defTabSz="4175125" eaLnBrk="1" hangingPunct="1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pitchFamily="34" charset="0"/>
                  </a:rPr>
                  <a:t>+</a:t>
                </a:r>
              </a:p>
            </p:txBody>
          </p:sp>
          <p:sp>
            <p:nvSpPr>
              <p:cNvPr id="205863" name="Oval 39"/>
              <p:cNvSpPr>
                <a:spLocks noChangeAspect="1" noChangeArrowheads="1"/>
              </p:cNvSpPr>
              <p:nvPr/>
            </p:nvSpPr>
            <p:spPr bwMode="auto">
              <a:xfrm>
                <a:off x="2772" y="12096"/>
                <a:ext cx="78" cy="72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vert="wordArtVert" wrap="none" lIns="28800" tIns="18000" anchor="ctr" anchorCtr="1"/>
              <a:lstStyle/>
              <a:p>
                <a:pPr defTabSz="4175125" eaLnBrk="1" hangingPunct="1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pitchFamily="34" charset="0"/>
                  </a:rPr>
                  <a:t>+</a:t>
                </a:r>
              </a:p>
            </p:txBody>
          </p:sp>
          <p:sp>
            <p:nvSpPr>
              <p:cNvPr id="205864" name="Oval 40"/>
              <p:cNvSpPr>
                <a:spLocks noChangeAspect="1" noChangeArrowheads="1"/>
              </p:cNvSpPr>
              <p:nvPr/>
            </p:nvSpPr>
            <p:spPr bwMode="auto">
              <a:xfrm>
                <a:off x="2933" y="12187"/>
                <a:ext cx="78" cy="72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vert="wordArtVert" wrap="none" lIns="28800" tIns="18000" anchor="ctr" anchorCtr="1"/>
              <a:lstStyle/>
              <a:p>
                <a:pPr defTabSz="4175125" eaLnBrk="1" hangingPunct="1">
                  <a:defRPr/>
                </a:pPr>
                <a:r>
                  <a:rPr lang="en-GB" sz="1200" dirty="0">
                    <a:solidFill>
                      <a:schemeClr val="bg1"/>
                    </a:solidFill>
                    <a:latin typeface="Arial" pitchFamily="34" charset="0"/>
                  </a:rPr>
                  <a:t>+</a:t>
                </a:r>
              </a:p>
            </p:txBody>
          </p:sp>
          <p:sp>
            <p:nvSpPr>
              <p:cNvPr id="205865" name="Oval 41"/>
              <p:cNvSpPr>
                <a:spLocks noChangeAspect="1" noChangeArrowheads="1"/>
              </p:cNvSpPr>
              <p:nvPr/>
            </p:nvSpPr>
            <p:spPr bwMode="auto">
              <a:xfrm>
                <a:off x="2983" y="12262"/>
                <a:ext cx="76" cy="72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vert="wordArtVert" wrap="none" lIns="28800" tIns="18000" anchor="ctr" anchorCtr="1"/>
              <a:lstStyle/>
              <a:p>
                <a:pPr defTabSz="4175125" eaLnBrk="1" hangingPunct="1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pitchFamily="34" charset="0"/>
                  </a:rPr>
                  <a:t>+</a:t>
                </a:r>
              </a:p>
            </p:txBody>
          </p:sp>
          <p:sp>
            <p:nvSpPr>
              <p:cNvPr id="205866" name="Oval 42"/>
              <p:cNvSpPr>
                <a:spLocks noChangeAspect="1" noChangeArrowheads="1"/>
              </p:cNvSpPr>
              <p:nvPr/>
            </p:nvSpPr>
            <p:spPr bwMode="auto">
              <a:xfrm>
                <a:off x="3079" y="12399"/>
                <a:ext cx="78" cy="74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vert="wordArtVert" wrap="none" lIns="28800" tIns="18000" anchor="ctr" anchorCtr="1"/>
              <a:lstStyle/>
              <a:p>
                <a:pPr defTabSz="4175125" eaLnBrk="1" hangingPunct="1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pitchFamily="34" charset="0"/>
                  </a:rPr>
                  <a:t>+</a:t>
                </a:r>
              </a:p>
            </p:txBody>
          </p:sp>
          <p:sp>
            <p:nvSpPr>
              <p:cNvPr id="205867" name="Oval 43"/>
              <p:cNvSpPr>
                <a:spLocks noChangeAspect="1" noChangeArrowheads="1"/>
              </p:cNvSpPr>
              <p:nvPr/>
            </p:nvSpPr>
            <p:spPr bwMode="auto">
              <a:xfrm>
                <a:off x="3192" y="12141"/>
                <a:ext cx="78" cy="74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vert="wordArtVert" wrap="none" lIns="28800" tIns="18000" anchor="ctr" anchorCtr="1"/>
              <a:lstStyle/>
              <a:p>
                <a:pPr defTabSz="4175125" eaLnBrk="1" hangingPunct="1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pitchFamily="34" charset="0"/>
                  </a:rPr>
                  <a:t>+</a:t>
                </a:r>
              </a:p>
            </p:txBody>
          </p:sp>
          <p:sp>
            <p:nvSpPr>
              <p:cNvPr id="205868" name="Oval 44"/>
              <p:cNvSpPr>
                <a:spLocks noChangeAspect="1" noChangeArrowheads="1"/>
              </p:cNvSpPr>
              <p:nvPr/>
            </p:nvSpPr>
            <p:spPr bwMode="auto">
              <a:xfrm>
                <a:off x="3209" y="12246"/>
                <a:ext cx="78" cy="75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vert="wordArtVert" wrap="none" lIns="28800" tIns="18000" anchor="ctr" anchorCtr="1"/>
              <a:lstStyle/>
              <a:p>
                <a:pPr defTabSz="4175125" eaLnBrk="1" hangingPunct="1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pitchFamily="34" charset="0"/>
                  </a:rPr>
                  <a:t>+</a:t>
                </a:r>
              </a:p>
            </p:txBody>
          </p:sp>
          <p:sp>
            <p:nvSpPr>
              <p:cNvPr id="205869" name="Oval 45"/>
              <p:cNvSpPr>
                <a:spLocks noChangeAspect="1" noChangeArrowheads="1"/>
              </p:cNvSpPr>
              <p:nvPr/>
            </p:nvSpPr>
            <p:spPr bwMode="auto">
              <a:xfrm>
                <a:off x="3387" y="11913"/>
                <a:ext cx="76" cy="74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vert="wordArtVert" wrap="none" lIns="28800" tIns="18000" anchor="ctr" anchorCtr="1"/>
              <a:lstStyle/>
              <a:p>
                <a:pPr defTabSz="4175125" eaLnBrk="1" hangingPunct="1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pitchFamily="34" charset="0"/>
                  </a:rPr>
                  <a:t>+</a:t>
                </a:r>
              </a:p>
            </p:txBody>
          </p:sp>
          <p:sp>
            <p:nvSpPr>
              <p:cNvPr id="205870" name="Oval 46"/>
              <p:cNvSpPr>
                <a:spLocks noChangeAspect="1" noChangeArrowheads="1"/>
              </p:cNvSpPr>
              <p:nvPr/>
            </p:nvSpPr>
            <p:spPr bwMode="auto">
              <a:xfrm>
                <a:off x="3420" y="12034"/>
                <a:ext cx="78" cy="74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vert="wordArtVert" wrap="none" lIns="28800" tIns="18000" anchor="ctr" anchorCtr="1"/>
              <a:lstStyle/>
              <a:p>
                <a:pPr defTabSz="4175125" eaLnBrk="1" hangingPunct="1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pitchFamily="34" charset="0"/>
                  </a:rPr>
                  <a:t>+</a:t>
                </a:r>
              </a:p>
            </p:txBody>
          </p:sp>
          <p:sp>
            <p:nvSpPr>
              <p:cNvPr id="205871" name="Oval 47"/>
              <p:cNvSpPr>
                <a:spLocks noChangeAspect="1" noChangeArrowheads="1"/>
              </p:cNvSpPr>
              <p:nvPr/>
            </p:nvSpPr>
            <p:spPr bwMode="auto">
              <a:xfrm>
                <a:off x="2335" y="12125"/>
                <a:ext cx="76" cy="75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vert="wordArtVert" wrap="none" lIns="28800" tIns="18000" anchor="ctr" anchorCtr="1"/>
              <a:lstStyle/>
              <a:p>
                <a:pPr defTabSz="4175125" eaLnBrk="1" hangingPunct="1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pitchFamily="34" charset="0"/>
                  </a:rPr>
                  <a:t>+</a:t>
                </a:r>
              </a:p>
            </p:txBody>
          </p:sp>
          <p:sp>
            <p:nvSpPr>
              <p:cNvPr id="205872" name="Oval 48"/>
              <p:cNvSpPr>
                <a:spLocks noChangeAspect="1" noChangeArrowheads="1"/>
              </p:cNvSpPr>
              <p:nvPr/>
            </p:nvSpPr>
            <p:spPr bwMode="auto">
              <a:xfrm>
                <a:off x="2674" y="12034"/>
                <a:ext cx="78" cy="74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vert="wordArtVert" wrap="none" lIns="28800" tIns="18000" anchor="ctr" anchorCtr="1"/>
              <a:lstStyle/>
              <a:p>
                <a:pPr defTabSz="4175125" eaLnBrk="1" hangingPunct="1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pitchFamily="34" charset="0"/>
                  </a:rPr>
                  <a:t>+</a:t>
                </a:r>
              </a:p>
            </p:txBody>
          </p:sp>
          <p:sp>
            <p:nvSpPr>
              <p:cNvPr id="205873" name="Oval 49"/>
              <p:cNvSpPr>
                <a:spLocks noChangeAspect="1" noChangeArrowheads="1"/>
              </p:cNvSpPr>
              <p:nvPr/>
            </p:nvSpPr>
            <p:spPr bwMode="auto">
              <a:xfrm>
                <a:off x="2674" y="12155"/>
                <a:ext cx="78" cy="75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vert="wordArtVert" wrap="none" lIns="28800" tIns="18000" anchor="ctr" anchorCtr="1"/>
              <a:lstStyle/>
              <a:p>
                <a:pPr defTabSz="4175125" eaLnBrk="1" hangingPunct="1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pitchFamily="34" charset="0"/>
                  </a:rPr>
                  <a:t>+</a:t>
                </a:r>
              </a:p>
            </p:txBody>
          </p:sp>
          <p:sp>
            <p:nvSpPr>
              <p:cNvPr id="205874" name="Oval 50"/>
              <p:cNvSpPr>
                <a:spLocks noChangeAspect="1" noChangeArrowheads="1"/>
              </p:cNvSpPr>
              <p:nvPr/>
            </p:nvSpPr>
            <p:spPr bwMode="auto">
              <a:xfrm>
                <a:off x="2950" y="12353"/>
                <a:ext cx="78" cy="72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vert="wordArtVert" wrap="none" lIns="28800" tIns="18000" anchor="ctr" anchorCtr="1"/>
              <a:lstStyle/>
              <a:p>
                <a:pPr defTabSz="4175125" eaLnBrk="1" hangingPunct="1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pitchFamily="34" charset="0"/>
                  </a:rPr>
                  <a:t>+</a:t>
                </a:r>
              </a:p>
            </p:txBody>
          </p:sp>
          <p:sp>
            <p:nvSpPr>
              <p:cNvPr id="205875" name="Oval 51"/>
              <p:cNvSpPr>
                <a:spLocks noChangeAspect="1" noChangeArrowheads="1"/>
              </p:cNvSpPr>
              <p:nvPr/>
            </p:nvSpPr>
            <p:spPr bwMode="auto">
              <a:xfrm>
                <a:off x="3096" y="12308"/>
                <a:ext cx="78" cy="74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vert="wordArtVert" wrap="none" lIns="28800" tIns="18000" anchor="ctr" anchorCtr="1"/>
              <a:lstStyle/>
              <a:p>
                <a:pPr defTabSz="4175125" eaLnBrk="1" hangingPunct="1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pitchFamily="34" charset="0"/>
                  </a:rPr>
                  <a:t>+</a:t>
                </a:r>
              </a:p>
            </p:txBody>
          </p:sp>
          <p:sp>
            <p:nvSpPr>
              <p:cNvPr id="205876" name="Oval 52"/>
              <p:cNvSpPr>
                <a:spLocks noChangeAspect="1" noChangeArrowheads="1"/>
              </p:cNvSpPr>
              <p:nvPr/>
            </p:nvSpPr>
            <p:spPr bwMode="auto">
              <a:xfrm>
                <a:off x="3144" y="12034"/>
                <a:ext cx="78" cy="74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vert="wordArtVert" wrap="none" lIns="28800" tIns="18000" anchor="ctr" anchorCtr="1"/>
              <a:lstStyle/>
              <a:p>
                <a:pPr defTabSz="4175125" eaLnBrk="1" hangingPunct="1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pitchFamily="34" charset="0"/>
                  </a:rPr>
                  <a:t>+</a:t>
                </a:r>
              </a:p>
            </p:txBody>
          </p:sp>
          <p:sp>
            <p:nvSpPr>
              <p:cNvPr id="205877" name="Oval 53"/>
              <p:cNvSpPr>
                <a:spLocks noChangeAspect="1" noChangeArrowheads="1"/>
              </p:cNvSpPr>
              <p:nvPr/>
            </p:nvSpPr>
            <p:spPr bwMode="auto">
              <a:xfrm>
                <a:off x="3290" y="12096"/>
                <a:ext cx="78" cy="72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vert="wordArtVert" wrap="none" lIns="28800" tIns="18000" anchor="ctr" anchorCtr="1"/>
              <a:lstStyle/>
              <a:p>
                <a:pPr defTabSz="4175125" eaLnBrk="1" hangingPunct="1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pitchFamily="34" charset="0"/>
                  </a:rPr>
                  <a:t>+</a:t>
                </a:r>
              </a:p>
            </p:txBody>
          </p:sp>
          <p:sp>
            <p:nvSpPr>
              <p:cNvPr id="205878" name="Oval 54"/>
              <p:cNvSpPr>
                <a:spLocks noChangeAspect="1" noChangeArrowheads="1"/>
              </p:cNvSpPr>
              <p:nvPr/>
            </p:nvSpPr>
            <p:spPr bwMode="auto">
              <a:xfrm>
                <a:off x="3322" y="12217"/>
                <a:ext cx="76" cy="74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vert="wordArtVert" wrap="none" lIns="28800" tIns="18000" anchor="ctr" anchorCtr="1"/>
              <a:lstStyle/>
              <a:p>
                <a:pPr defTabSz="4175125" eaLnBrk="1" hangingPunct="1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pitchFamily="34" charset="0"/>
                  </a:rPr>
                  <a:t>+</a:t>
                </a:r>
              </a:p>
            </p:txBody>
          </p:sp>
          <p:sp>
            <p:nvSpPr>
              <p:cNvPr id="205879" name="Oval 55"/>
              <p:cNvSpPr>
                <a:spLocks noChangeAspect="1" noChangeArrowheads="1"/>
              </p:cNvSpPr>
              <p:nvPr/>
            </p:nvSpPr>
            <p:spPr bwMode="auto">
              <a:xfrm>
                <a:off x="3420" y="12490"/>
                <a:ext cx="78" cy="74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vert="wordArtVert" wrap="none" lIns="28800" tIns="18000" anchor="ctr" anchorCtr="1"/>
              <a:lstStyle/>
              <a:p>
                <a:pPr defTabSz="4175125" eaLnBrk="1" hangingPunct="1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pitchFamily="34" charset="0"/>
                  </a:rPr>
                  <a:t>+</a:t>
                </a:r>
              </a:p>
            </p:txBody>
          </p:sp>
          <p:sp>
            <p:nvSpPr>
              <p:cNvPr id="205880" name="Oval 56"/>
              <p:cNvSpPr>
                <a:spLocks noChangeAspect="1" noChangeArrowheads="1"/>
              </p:cNvSpPr>
              <p:nvPr/>
            </p:nvSpPr>
            <p:spPr bwMode="auto">
              <a:xfrm>
                <a:off x="3387" y="12399"/>
                <a:ext cx="76" cy="74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vert="wordArtVert" wrap="none" lIns="28800" tIns="18000" anchor="ctr" anchorCtr="1"/>
              <a:lstStyle/>
              <a:p>
                <a:pPr defTabSz="4175125" eaLnBrk="1" hangingPunct="1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pitchFamily="34" charset="0"/>
                  </a:rPr>
                  <a:t>+</a:t>
                </a:r>
              </a:p>
            </p:txBody>
          </p:sp>
          <p:sp>
            <p:nvSpPr>
              <p:cNvPr id="205881" name="Oval 57"/>
              <p:cNvSpPr>
                <a:spLocks noChangeAspect="1" noChangeArrowheads="1"/>
              </p:cNvSpPr>
              <p:nvPr/>
            </p:nvSpPr>
            <p:spPr bwMode="auto">
              <a:xfrm flipH="1">
                <a:off x="4149" y="12111"/>
                <a:ext cx="76" cy="72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vert="wordArtVert" wrap="none" lIns="28800" tIns="18000" anchor="ctr" anchorCtr="1"/>
              <a:lstStyle/>
              <a:p>
                <a:pPr defTabSz="4175125" eaLnBrk="1" hangingPunct="1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pitchFamily="34" charset="0"/>
                  </a:rPr>
                  <a:t>+</a:t>
                </a:r>
              </a:p>
            </p:txBody>
          </p:sp>
          <p:sp>
            <p:nvSpPr>
              <p:cNvPr id="205882" name="Oval 58"/>
              <p:cNvSpPr>
                <a:spLocks noChangeAspect="1" noChangeArrowheads="1"/>
              </p:cNvSpPr>
              <p:nvPr/>
            </p:nvSpPr>
            <p:spPr bwMode="auto">
              <a:xfrm flipH="1">
                <a:off x="4197" y="12203"/>
                <a:ext cx="78" cy="72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vert="wordArtVert" wrap="none" lIns="28800" tIns="18000" anchor="ctr" anchorCtr="1"/>
              <a:lstStyle/>
              <a:p>
                <a:pPr defTabSz="4175125" eaLnBrk="1" hangingPunct="1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pitchFamily="34" charset="0"/>
                  </a:rPr>
                  <a:t>+</a:t>
                </a:r>
              </a:p>
            </p:txBody>
          </p:sp>
          <p:sp>
            <p:nvSpPr>
              <p:cNvPr id="205883" name="Oval 59"/>
              <p:cNvSpPr>
                <a:spLocks noChangeAspect="1" noChangeArrowheads="1"/>
              </p:cNvSpPr>
              <p:nvPr/>
            </p:nvSpPr>
            <p:spPr bwMode="auto">
              <a:xfrm flipH="1">
                <a:off x="3921" y="12187"/>
                <a:ext cx="78" cy="72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vert="wordArtVert" wrap="none" lIns="28800" tIns="18000" anchor="ctr" anchorCtr="1"/>
              <a:lstStyle/>
              <a:p>
                <a:pPr defTabSz="4175125" eaLnBrk="1" hangingPunct="1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pitchFamily="34" charset="0"/>
                  </a:rPr>
                  <a:t>+</a:t>
                </a:r>
              </a:p>
            </p:txBody>
          </p:sp>
          <p:sp>
            <p:nvSpPr>
              <p:cNvPr id="205884" name="Oval 60"/>
              <p:cNvSpPr>
                <a:spLocks noChangeAspect="1" noChangeArrowheads="1"/>
              </p:cNvSpPr>
              <p:nvPr/>
            </p:nvSpPr>
            <p:spPr bwMode="auto">
              <a:xfrm flipH="1">
                <a:off x="3840" y="11959"/>
                <a:ext cx="78" cy="74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vert="wordArtVert" wrap="none" lIns="28800" tIns="18000" anchor="ctr" anchorCtr="1"/>
              <a:lstStyle/>
              <a:p>
                <a:pPr defTabSz="4175125" eaLnBrk="1" hangingPunct="1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pitchFamily="34" charset="0"/>
                  </a:rPr>
                  <a:t>+</a:t>
                </a:r>
              </a:p>
            </p:txBody>
          </p:sp>
          <p:sp>
            <p:nvSpPr>
              <p:cNvPr id="205885" name="Oval 61"/>
              <p:cNvSpPr>
                <a:spLocks noChangeAspect="1" noChangeArrowheads="1"/>
              </p:cNvSpPr>
              <p:nvPr/>
            </p:nvSpPr>
            <p:spPr bwMode="auto">
              <a:xfrm flipH="1">
                <a:off x="3825" y="12080"/>
                <a:ext cx="76" cy="74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vert="wordArtVert" wrap="none" lIns="28800" tIns="18000" anchor="ctr" anchorCtr="1"/>
              <a:lstStyle/>
              <a:p>
                <a:pPr defTabSz="4175125" eaLnBrk="1" hangingPunct="1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pitchFamily="34" charset="0"/>
                  </a:rPr>
                  <a:t>+</a:t>
                </a:r>
              </a:p>
            </p:txBody>
          </p:sp>
          <p:sp>
            <p:nvSpPr>
              <p:cNvPr id="205886" name="Oval 62"/>
              <p:cNvSpPr>
                <a:spLocks noChangeAspect="1" noChangeArrowheads="1"/>
              </p:cNvSpPr>
              <p:nvPr/>
            </p:nvSpPr>
            <p:spPr bwMode="auto">
              <a:xfrm flipH="1">
                <a:off x="3727" y="12004"/>
                <a:ext cx="78" cy="72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vert="wordArtVert" wrap="none" lIns="28800" tIns="18000" anchor="ctr" anchorCtr="1"/>
              <a:lstStyle/>
              <a:p>
                <a:pPr defTabSz="4175125" eaLnBrk="1" hangingPunct="1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pitchFamily="34" charset="0"/>
                  </a:rPr>
                  <a:t>+</a:t>
                </a:r>
              </a:p>
            </p:txBody>
          </p:sp>
          <p:sp>
            <p:nvSpPr>
              <p:cNvPr id="205887" name="Oval 63"/>
              <p:cNvSpPr>
                <a:spLocks noChangeAspect="1" noChangeArrowheads="1"/>
              </p:cNvSpPr>
              <p:nvPr/>
            </p:nvSpPr>
            <p:spPr bwMode="auto">
              <a:xfrm flipH="1">
                <a:off x="3646" y="12203"/>
                <a:ext cx="76" cy="72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vert="wordArtVert" wrap="none" lIns="28800" tIns="18000" anchor="ctr" anchorCtr="1"/>
              <a:lstStyle/>
              <a:p>
                <a:pPr defTabSz="4175125" eaLnBrk="1" hangingPunct="1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pitchFamily="34" charset="0"/>
                  </a:rPr>
                  <a:t>+</a:t>
                </a:r>
              </a:p>
            </p:txBody>
          </p:sp>
          <p:sp>
            <p:nvSpPr>
              <p:cNvPr id="205888" name="Oval 64"/>
              <p:cNvSpPr>
                <a:spLocks noChangeAspect="1" noChangeArrowheads="1"/>
              </p:cNvSpPr>
              <p:nvPr/>
            </p:nvSpPr>
            <p:spPr bwMode="auto">
              <a:xfrm flipH="1">
                <a:off x="3566" y="11867"/>
                <a:ext cx="76" cy="72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vert="wordArtVert" wrap="none" lIns="28800" tIns="18000" anchor="ctr" anchorCtr="1"/>
              <a:lstStyle/>
              <a:p>
                <a:pPr defTabSz="4175125" eaLnBrk="1" hangingPunct="1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pitchFamily="34" charset="0"/>
                  </a:rPr>
                  <a:t>+</a:t>
                </a:r>
              </a:p>
            </p:txBody>
          </p:sp>
          <p:sp>
            <p:nvSpPr>
              <p:cNvPr id="205889" name="Oval 65"/>
              <p:cNvSpPr>
                <a:spLocks noChangeAspect="1" noChangeArrowheads="1"/>
              </p:cNvSpPr>
              <p:nvPr/>
            </p:nvSpPr>
            <p:spPr bwMode="auto">
              <a:xfrm flipH="1">
                <a:off x="3403" y="11822"/>
                <a:ext cx="78" cy="74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vert="wordArtVert" wrap="none" lIns="28800" tIns="18000" anchor="ctr" anchorCtr="1"/>
              <a:lstStyle/>
              <a:p>
                <a:pPr defTabSz="4175125" eaLnBrk="1" hangingPunct="1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pitchFamily="34" charset="0"/>
                  </a:rPr>
                  <a:t>+</a:t>
                </a:r>
              </a:p>
            </p:txBody>
          </p:sp>
          <p:sp>
            <p:nvSpPr>
              <p:cNvPr id="205890" name="Oval 66"/>
              <p:cNvSpPr>
                <a:spLocks noChangeAspect="1" noChangeArrowheads="1"/>
              </p:cNvSpPr>
              <p:nvPr/>
            </p:nvSpPr>
            <p:spPr bwMode="auto">
              <a:xfrm flipH="1">
                <a:off x="3516" y="12445"/>
                <a:ext cx="78" cy="72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vert="wordArtVert" wrap="none" lIns="28800" tIns="18000" anchor="ctr" anchorCtr="1"/>
              <a:lstStyle/>
              <a:p>
                <a:pPr defTabSz="4175125" eaLnBrk="1" hangingPunct="1">
                  <a:defRPr/>
                </a:pPr>
                <a:r>
                  <a:rPr lang="en-GB" sz="1200" dirty="0">
                    <a:solidFill>
                      <a:schemeClr val="bg1"/>
                    </a:solidFill>
                    <a:latin typeface="Arial" pitchFamily="34" charset="0"/>
                  </a:rPr>
                  <a:t>+</a:t>
                </a:r>
              </a:p>
            </p:txBody>
          </p:sp>
          <p:sp>
            <p:nvSpPr>
              <p:cNvPr id="205891" name="Oval 67"/>
              <p:cNvSpPr>
                <a:spLocks noChangeAspect="1" noChangeArrowheads="1"/>
              </p:cNvSpPr>
              <p:nvPr/>
            </p:nvSpPr>
            <p:spPr bwMode="auto">
              <a:xfrm flipH="1">
                <a:off x="4262" y="12096"/>
                <a:ext cx="78" cy="72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vert="wordArtVert" wrap="none" lIns="28800" tIns="18000" anchor="ctr" anchorCtr="1"/>
              <a:lstStyle/>
              <a:p>
                <a:pPr defTabSz="4175125" eaLnBrk="1" hangingPunct="1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pitchFamily="34" charset="0"/>
                  </a:rPr>
                  <a:t>+</a:t>
                </a:r>
              </a:p>
            </p:txBody>
          </p:sp>
          <p:sp>
            <p:nvSpPr>
              <p:cNvPr id="205892" name="Oval 68"/>
              <p:cNvSpPr>
                <a:spLocks noChangeAspect="1" noChangeArrowheads="1"/>
              </p:cNvSpPr>
              <p:nvPr/>
            </p:nvSpPr>
            <p:spPr bwMode="auto">
              <a:xfrm flipH="1">
                <a:off x="3953" y="12004"/>
                <a:ext cx="78" cy="72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vert="wordArtVert" wrap="none" lIns="28800" tIns="18000" anchor="ctr" anchorCtr="1"/>
              <a:lstStyle/>
              <a:p>
                <a:pPr defTabSz="4175125" eaLnBrk="1" hangingPunct="1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pitchFamily="34" charset="0"/>
                  </a:rPr>
                  <a:t>+</a:t>
                </a:r>
              </a:p>
            </p:txBody>
          </p:sp>
          <p:sp>
            <p:nvSpPr>
              <p:cNvPr id="205893" name="Oval 69"/>
              <p:cNvSpPr>
                <a:spLocks noChangeAspect="1" noChangeArrowheads="1"/>
              </p:cNvSpPr>
              <p:nvPr/>
            </p:nvSpPr>
            <p:spPr bwMode="auto">
              <a:xfrm flipH="1">
                <a:off x="3890" y="12278"/>
                <a:ext cx="76" cy="72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vert="wordArtVert" wrap="none" lIns="28800" tIns="18000" anchor="ctr" anchorCtr="1"/>
              <a:lstStyle/>
              <a:p>
                <a:pPr defTabSz="4175125" eaLnBrk="1" hangingPunct="1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pitchFamily="34" charset="0"/>
                  </a:rPr>
                  <a:t>+</a:t>
                </a:r>
              </a:p>
            </p:txBody>
          </p:sp>
          <p:sp>
            <p:nvSpPr>
              <p:cNvPr id="205894" name="Oval 70"/>
              <p:cNvSpPr>
                <a:spLocks noChangeAspect="1" noChangeArrowheads="1"/>
              </p:cNvSpPr>
              <p:nvPr/>
            </p:nvSpPr>
            <p:spPr bwMode="auto">
              <a:xfrm flipH="1">
                <a:off x="4018" y="12262"/>
                <a:ext cx="78" cy="72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vert="wordArtVert" wrap="none" lIns="28800" tIns="18000" anchor="ctr" anchorCtr="1"/>
              <a:lstStyle/>
              <a:p>
                <a:pPr defTabSz="4175125" eaLnBrk="1" hangingPunct="1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pitchFamily="34" charset="0"/>
                  </a:rPr>
                  <a:t>+</a:t>
                </a:r>
              </a:p>
            </p:txBody>
          </p:sp>
          <p:sp>
            <p:nvSpPr>
              <p:cNvPr id="205895" name="Oval 71"/>
              <p:cNvSpPr>
                <a:spLocks noChangeAspect="1" noChangeArrowheads="1"/>
              </p:cNvSpPr>
              <p:nvPr/>
            </p:nvSpPr>
            <p:spPr bwMode="auto">
              <a:xfrm flipH="1">
                <a:off x="3727" y="11913"/>
                <a:ext cx="78" cy="74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vert="wordArtVert" wrap="none" lIns="28800" tIns="18000" anchor="ctr" anchorCtr="1"/>
              <a:lstStyle/>
              <a:p>
                <a:pPr defTabSz="4175125" eaLnBrk="1" hangingPunct="1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pitchFamily="34" charset="0"/>
                  </a:rPr>
                  <a:t>+</a:t>
                </a:r>
              </a:p>
            </p:txBody>
          </p:sp>
          <p:sp>
            <p:nvSpPr>
              <p:cNvPr id="205896" name="Oval 72"/>
              <p:cNvSpPr>
                <a:spLocks noChangeAspect="1" noChangeArrowheads="1"/>
              </p:cNvSpPr>
              <p:nvPr/>
            </p:nvSpPr>
            <p:spPr bwMode="auto">
              <a:xfrm flipH="1">
                <a:off x="3694" y="12111"/>
                <a:ext cx="78" cy="72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vert="wordArtVert" wrap="none" lIns="28800" tIns="18000" anchor="ctr" anchorCtr="1"/>
              <a:lstStyle/>
              <a:p>
                <a:pPr defTabSz="4175125" eaLnBrk="1" hangingPunct="1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pitchFamily="34" charset="0"/>
                  </a:rPr>
                  <a:t>+</a:t>
                </a:r>
              </a:p>
            </p:txBody>
          </p:sp>
          <p:sp>
            <p:nvSpPr>
              <p:cNvPr id="205897" name="Oval 73"/>
              <p:cNvSpPr>
                <a:spLocks noChangeAspect="1" noChangeArrowheads="1"/>
              </p:cNvSpPr>
              <p:nvPr/>
            </p:nvSpPr>
            <p:spPr bwMode="auto">
              <a:xfrm flipH="1">
                <a:off x="3631" y="11945"/>
                <a:ext cx="76" cy="72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vert="wordArtVert" wrap="none" lIns="28800" tIns="18000" anchor="ctr" anchorCtr="1"/>
              <a:lstStyle/>
              <a:p>
                <a:pPr defTabSz="4175125" eaLnBrk="1" hangingPunct="1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pitchFamily="34" charset="0"/>
                  </a:rPr>
                  <a:t>+</a:t>
                </a:r>
              </a:p>
            </p:txBody>
          </p:sp>
          <p:sp>
            <p:nvSpPr>
              <p:cNvPr id="205898" name="Oval 74"/>
              <p:cNvSpPr>
                <a:spLocks noChangeAspect="1" noChangeArrowheads="1"/>
              </p:cNvSpPr>
              <p:nvPr/>
            </p:nvSpPr>
            <p:spPr bwMode="auto">
              <a:xfrm flipH="1">
                <a:off x="3485" y="11959"/>
                <a:ext cx="76" cy="74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vert="wordArtVert" wrap="none" lIns="28800" tIns="18000" anchor="ctr" anchorCtr="1"/>
              <a:lstStyle/>
              <a:p>
                <a:pPr defTabSz="4175125" eaLnBrk="1" hangingPunct="1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pitchFamily="34" charset="0"/>
                  </a:rPr>
                  <a:t>+</a:t>
                </a:r>
              </a:p>
            </p:txBody>
          </p:sp>
          <p:sp>
            <p:nvSpPr>
              <p:cNvPr id="205899" name="Oval 75"/>
              <p:cNvSpPr>
                <a:spLocks noChangeAspect="1" noChangeArrowheads="1"/>
              </p:cNvSpPr>
              <p:nvPr/>
            </p:nvSpPr>
            <p:spPr bwMode="auto">
              <a:xfrm flipH="1">
                <a:off x="3485" y="12339"/>
                <a:ext cx="76" cy="72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vert="wordArtVert" wrap="none" lIns="28800" tIns="18000" anchor="ctr" anchorCtr="1"/>
              <a:lstStyle/>
              <a:p>
                <a:pPr defTabSz="4175125" eaLnBrk="1" hangingPunct="1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pitchFamily="34" charset="0"/>
                  </a:rPr>
                  <a:t>+</a:t>
                </a:r>
              </a:p>
            </p:txBody>
          </p:sp>
          <p:sp>
            <p:nvSpPr>
              <p:cNvPr id="205900" name="Oval 76"/>
              <p:cNvSpPr>
                <a:spLocks noChangeAspect="1" noChangeArrowheads="1"/>
              </p:cNvSpPr>
              <p:nvPr/>
            </p:nvSpPr>
            <p:spPr bwMode="auto">
              <a:xfrm flipH="1">
                <a:off x="3355" y="12324"/>
                <a:ext cx="78" cy="74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vert="wordArtVert" wrap="none" lIns="28800" tIns="18000" anchor="ctr" anchorCtr="1"/>
              <a:lstStyle/>
              <a:p>
                <a:pPr defTabSz="4175125" eaLnBrk="1" hangingPunct="1">
                  <a:defRPr/>
                </a:pPr>
                <a:r>
                  <a:rPr lang="en-GB" sz="1200" dirty="0">
                    <a:solidFill>
                      <a:schemeClr val="bg1"/>
                    </a:solidFill>
                    <a:latin typeface="Arial" pitchFamily="34" charset="0"/>
                  </a:rPr>
                  <a:t>+</a:t>
                </a:r>
              </a:p>
            </p:txBody>
          </p:sp>
          <p:sp>
            <p:nvSpPr>
              <p:cNvPr id="205901" name="Oval 77"/>
              <p:cNvSpPr>
                <a:spLocks noChangeAspect="1" noChangeArrowheads="1"/>
              </p:cNvSpPr>
              <p:nvPr/>
            </p:nvSpPr>
            <p:spPr bwMode="auto">
              <a:xfrm flipH="1">
                <a:off x="4310" y="12173"/>
                <a:ext cx="78" cy="72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vert="wordArtVert" wrap="none" lIns="28800" tIns="18000" anchor="ctr" anchorCtr="1"/>
              <a:lstStyle/>
              <a:p>
                <a:pPr defTabSz="4175125" eaLnBrk="1" hangingPunct="1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pitchFamily="34" charset="0"/>
                  </a:rPr>
                  <a:t>+</a:t>
                </a:r>
              </a:p>
            </p:txBody>
          </p:sp>
          <p:sp>
            <p:nvSpPr>
              <p:cNvPr id="205902" name="Oval 78"/>
              <p:cNvSpPr>
                <a:spLocks noChangeAspect="1" noChangeArrowheads="1"/>
              </p:cNvSpPr>
              <p:nvPr/>
            </p:nvSpPr>
            <p:spPr bwMode="auto">
              <a:xfrm flipH="1">
                <a:off x="4506" y="12139"/>
                <a:ext cx="78" cy="74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vert="wordArtVert" wrap="none" lIns="28800" tIns="18000" anchor="ctr" anchorCtr="1"/>
              <a:lstStyle/>
              <a:p>
                <a:pPr defTabSz="4175125" eaLnBrk="1" hangingPunct="1">
                  <a:defRPr/>
                </a:pPr>
                <a:r>
                  <a:rPr lang="en-GB" sz="1200" dirty="0">
                    <a:solidFill>
                      <a:schemeClr val="bg1"/>
                    </a:solidFill>
                    <a:latin typeface="Arial" pitchFamily="34" charset="0"/>
                  </a:rPr>
                  <a:t>+</a:t>
                </a:r>
              </a:p>
            </p:txBody>
          </p:sp>
          <p:sp>
            <p:nvSpPr>
              <p:cNvPr id="205903" name="Oval 79"/>
              <p:cNvSpPr>
                <a:spLocks noChangeAspect="1" noChangeArrowheads="1"/>
              </p:cNvSpPr>
              <p:nvPr/>
            </p:nvSpPr>
            <p:spPr bwMode="auto">
              <a:xfrm flipH="1">
                <a:off x="3953" y="12096"/>
                <a:ext cx="78" cy="72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vert="wordArtVert" wrap="none" lIns="28800" tIns="18000" anchor="ctr" anchorCtr="1"/>
              <a:lstStyle/>
              <a:p>
                <a:pPr defTabSz="4175125" eaLnBrk="1" hangingPunct="1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pitchFamily="34" charset="0"/>
                  </a:rPr>
                  <a:t>+</a:t>
                </a:r>
              </a:p>
            </p:txBody>
          </p:sp>
          <p:sp>
            <p:nvSpPr>
              <p:cNvPr id="205904" name="Oval 80"/>
              <p:cNvSpPr>
                <a:spLocks noChangeAspect="1" noChangeArrowheads="1"/>
              </p:cNvSpPr>
              <p:nvPr/>
            </p:nvSpPr>
            <p:spPr bwMode="auto">
              <a:xfrm flipH="1">
                <a:off x="3791" y="12187"/>
                <a:ext cx="79" cy="72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vert="wordArtVert" wrap="none" lIns="28800" tIns="18000" anchor="ctr" anchorCtr="1"/>
              <a:lstStyle/>
              <a:p>
                <a:pPr defTabSz="4175125" eaLnBrk="1" hangingPunct="1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pitchFamily="34" charset="0"/>
                  </a:rPr>
                  <a:t>+</a:t>
                </a:r>
              </a:p>
            </p:txBody>
          </p:sp>
          <p:sp>
            <p:nvSpPr>
              <p:cNvPr id="205905" name="Oval 81"/>
              <p:cNvSpPr>
                <a:spLocks noChangeAspect="1" noChangeArrowheads="1"/>
              </p:cNvSpPr>
              <p:nvPr/>
            </p:nvSpPr>
            <p:spPr bwMode="auto">
              <a:xfrm flipH="1">
                <a:off x="3744" y="12262"/>
                <a:ext cx="76" cy="72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vert="wordArtVert" wrap="none" lIns="28800" tIns="18000" anchor="ctr" anchorCtr="1"/>
              <a:lstStyle/>
              <a:p>
                <a:pPr defTabSz="4175125" eaLnBrk="1" hangingPunct="1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pitchFamily="34" charset="0"/>
                  </a:rPr>
                  <a:t>+</a:t>
                </a:r>
              </a:p>
            </p:txBody>
          </p:sp>
          <p:sp>
            <p:nvSpPr>
              <p:cNvPr id="205906" name="Oval 82"/>
              <p:cNvSpPr>
                <a:spLocks noChangeAspect="1" noChangeArrowheads="1"/>
              </p:cNvSpPr>
              <p:nvPr/>
            </p:nvSpPr>
            <p:spPr bwMode="auto">
              <a:xfrm flipH="1">
                <a:off x="3646" y="12399"/>
                <a:ext cx="76" cy="74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vert="wordArtVert" wrap="none" lIns="28800" tIns="18000" anchor="ctr" anchorCtr="1"/>
              <a:lstStyle/>
              <a:p>
                <a:pPr defTabSz="4175125" eaLnBrk="1" hangingPunct="1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pitchFamily="34" charset="0"/>
                  </a:rPr>
                  <a:t>+</a:t>
                </a:r>
              </a:p>
            </p:txBody>
          </p:sp>
          <p:sp>
            <p:nvSpPr>
              <p:cNvPr id="205907" name="Oval 83"/>
              <p:cNvSpPr>
                <a:spLocks noChangeAspect="1" noChangeArrowheads="1"/>
              </p:cNvSpPr>
              <p:nvPr/>
            </p:nvSpPr>
            <p:spPr bwMode="auto">
              <a:xfrm flipH="1">
                <a:off x="3532" y="12141"/>
                <a:ext cx="79" cy="74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vert="wordArtVert" wrap="none" lIns="28800" tIns="18000" anchor="ctr" anchorCtr="1"/>
              <a:lstStyle/>
              <a:p>
                <a:pPr defTabSz="4175125" eaLnBrk="1" hangingPunct="1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pitchFamily="34" charset="0"/>
                  </a:rPr>
                  <a:t>+</a:t>
                </a:r>
              </a:p>
            </p:txBody>
          </p:sp>
          <p:sp>
            <p:nvSpPr>
              <p:cNvPr id="205908" name="Oval 84"/>
              <p:cNvSpPr>
                <a:spLocks noChangeAspect="1" noChangeArrowheads="1"/>
              </p:cNvSpPr>
              <p:nvPr/>
            </p:nvSpPr>
            <p:spPr bwMode="auto">
              <a:xfrm flipH="1">
                <a:off x="3516" y="12246"/>
                <a:ext cx="78" cy="75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vert="wordArtVert" wrap="none" lIns="28800" tIns="18000" anchor="ctr" anchorCtr="1"/>
              <a:lstStyle/>
              <a:p>
                <a:pPr defTabSz="4175125" eaLnBrk="1" hangingPunct="1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pitchFamily="34" charset="0"/>
                  </a:rPr>
                  <a:t>+</a:t>
                </a:r>
              </a:p>
            </p:txBody>
          </p:sp>
          <p:sp>
            <p:nvSpPr>
              <p:cNvPr id="205909" name="Oval 85"/>
              <p:cNvSpPr>
                <a:spLocks noChangeAspect="1" noChangeArrowheads="1"/>
              </p:cNvSpPr>
              <p:nvPr/>
            </p:nvSpPr>
            <p:spPr bwMode="auto">
              <a:xfrm flipH="1">
                <a:off x="3338" y="11989"/>
                <a:ext cx="78" cy="74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vert="wordArtVert" wrap="none" lIns="28800" tIns="18000" anchor="ctr" anchorCtr="1"/>
              <a:lstStyle/>
              <a:p>
                <a:pPr defTabSz="4175125" eaLnBrk="1" hangingPunct="1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pitchFamily="34" charset="0"/>
                  </a:rPr>
                  <a:t>+</a:t>
                </a:r>
              </a:p>
            </p:txBody>
          </p:sp>
          <p:sp>
            <p:nvSpPr>
              <p:cNvPr id="205910" name="Oval 86"/>
              <p:cNvSpPr>
                <a:spLocks noChangeAspect="1" noChangeArrowheads="1"/>
              </p:cNvSpPr>
              <p:nvPr/>
            </p:nvSpPr>
            <p:spPr bwMode="auto">
              <a:xfrm flipH="1">
                <a:off x="4390" y="12125"/>
                <a:ext cx="78" cy="75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vert="wordArtVert" wrap="none" lIns="28800" tIns="18000" anchor="ctr" anchorCtr="1"/>
              <a:lstStyle/>
              <a:p>
                <a:pPr defTabSz="4175125" eaLnBrk="1" hangingPunct="1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pitchFamily="34" charset="0"/>
                  </a:rPr>
                  <a:t>+</a:t>
                </a:r>
              </a:p>
            </p:txBody>
          </p:sp>
          <p:sp>
            <p:nvSpPr>
              <p:cNvPr id="205911" name="Oval 87"/>
              <p:cNvSpPr>
                <a:spLocks noChangeAspect="1" noChangeArrowheads="1"/>
              </p:cNvSpPr>
              <p:nvPr/>
            </p:nvSpPr>
            <p:spPr bwMode="auto">
              <a:xfrm flipH="1">
                <a:off x="4051" y="12034"/>
                <a:ext cx="78" cy="74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vert="wordArtVert" wrap="none" lIns="28800" tIns="18000" anchor="ctr" anchorCtr="1"/>
              <a:lstStyle/>
              <a:p>
                <a:pPr defTabSz="4175125" eaLnBrk="1" hangingPunct="1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pitchFamily="34" charset="0"/>
                  </a:rPr>
                  <a:t>+</a:t>
                </a:r>
              </a:p>
            </p:txBody>
          </p:sp>
          <p:sp>
            <p:nvSpPr>
              <p:cNvPr id="205912" name="Oval 88"/>
              <p:cNvSpPr>
                <a:spLocks noChangeAspect="1" noChangeArrowheads="1"/>
              </p:cNvSpPr>
              <p:nvPr/>
            </p:nvSpPr>
            <p:spPr bwMode="auto">
              <a:xfrm flipH="1">
                <a:off x="4051" y="12155"/>
                <a:ext cx="78" cy="75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vert="wordArtVert" wrap="none" lIns="28800" tIns="18000" anchor="ctr" anchorCtr="1"/>
              <a:lstStyle/>
              <a:p>
                <a:pPr defTabSz="4175125" eaLnBrk="1" hangingPunct="1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pitchFamily="34" charset="0"/>
                  </a:rPr>
                  <a:t>+</a:t>
                </a:r>
              </a:p>
            </p:txBody>
          </p:sp>
          <p:sp>
            <p:nvSpPr>
              <p:cNvPr id="205913" name="Oval 89"/>
              <p:cNvSpPr>
                <a:spLocks noChangeAspect="1" noChangeArrowheads="1"/>
              </p:cNvSpPr>
              <p:nvPr/>
            </p:nvSpPr>
            <p:spPr bwMode="auto">
              <a:xfrm flipH="1">
                <a:off x="3775" y="12353"/>
                <a:ext cx="78" cy="72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vert="wordArtVert" wrap="none" lIns="28800" tIns="18000" anchor="ctr" anchorCtr="1"/>
              <a:lstStyle/>
              <a:p>
                <a:pPr defTabSz="4175125" eaLnBrk="1" hangingPunct="1">
                  <a:defRPr/>
                </a:pPr>
                <a:r>
                  <a:rPr lang="en-GB" sz="1200" dirty="0">
                    <a:solidFill>
                      <a:schemeClr val="bg1"/>
                    </a:solidFill>
                    <a:latin typeface="Arial" pitchFamily="34" charset="0"/>
                  </a:rPr>
                  <a:t>+</a:t>
                </a:r>
              </a:p>
            </p:txBody>
          </p:sp>
          <p:sp>
            <p:nvSpPr>
              <p:cNvPr id="205914" name="Oval 90"/>
              <p:cNvSpPr>
                <a:spLocks noChangeAspect="1" noChangeArrowheads="1"/>
              </p:cNvSpPr>
              <p:nvPr/>
            </p:nvSpPr>
            <p:spPr bwMode="auto">
              <a:xfrm flipH="1">
                <a:off x="3631" y="12308"/>
                <a:ext cx="76" cy="74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vert="wordArtVert" wrap="none" lIns="28800" tIns="18000" anchor="ctr" anchorCtr="1"/>
              <a:lstStyle/>
              <a:p>
                <a:pPr defTabSz="4175125" eaLnBrk="1" hangingPunct="1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pitchFamily="34" charset="0"/>
                  </a:rPr>
                  <a:t>+</a:t>
                </a:r>
              </a:p>
            </p:txBody>
          </p:sp>
          <p:sp>
            <p:nvSpPr>
              <p:cNvPr id="205915" name="Oval 91"/>
              <p:cNvSpPr>
                <a:spLocks noChangeAspect="1" noChangeArrowheads="1"/>
              </p:cNvSpPr>
              <p:nvPr/>
            </p:nvSpPr>
            <p:spPr bwMode="auto">
              <a:xfrm flipH="1">
                <a:off x="3581" y="12034"/>
                <a:ext cx="78" cy="74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vert="wordArtVert" wrap="none" lIns="28800" tIns="18000" anchor="ctr" anchorCtr="1"/>
              <a:lstStyle/>
              <a:p>
                <a:pPr defTabSz="4175125" eaLnBrk="1" hangingPunct="1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pitchFamily="34" charset="0"/>
                  </a:rPr>
                  <a:t>+</a:t>
                </a:r>
              </a:p>
            </p:txBody>
          </p:sp>
          <p:sp>
            <p:nvSpPr>
              <p:cNvPr id="205916" name="Oval 92"/>
              <p:cNvSpPr>
                <a:spLocks noChangeAspect="1" noChangeArrowheads="1"/>
              </p:cNvSpPr>
              <p:nvPr/>
            </p:nvSpPr>
            <p:spPr bwMode="auto">
              <a:xfrm flipH="1">
                <a:off x="3403" y="12125"/>
                <a:ext cx="78" cy="75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vert="wordArtVert" wrap="none" lIns="28800" tIns="18000" anchor="ctr" anchorCtr="1"/>
              <a:lstStyle/>
              <a:p>
                <a:pPr defTabSz="4175125" eaLnBrk="1" hangingPunct="1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pitchFamily="34" charset="0"/>
                  </a:rPr>
                  <a:t>+</a:t>
                </a:r>
              </a:p>
            </p:txBody>
          </p:sp>
          <p:sp>
            <p:nvSpPr>
              <p:cNvPr id="205917" name="Oval 93"/>
              <p:cNvSpPr>
                <a:spLocks noChangeAspect="1" noChangeArrowheads="1"/>
              </p:cNvSpPr>
              <p:nvPr/>
            </p:nvSpPr>
            <p:spPr bwMode="auto">
              <a:xfrm flipH="1">
                <a:off x="3403" y="12246"/>
                <a:ext cx="78" cy="75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vert="wordArtVert" wrap="none" lIns="28800" tIns="18000" anchor="ctr" anchorCtr="1"/>
              <a:lstStyle/>
              <a:p>
                <a:pPr defTabSz="4175125" eaLnBrk="1" hangingPunct="1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pitchFamily="34" charset="0"/>
                  </a:rPr>
                  <a:t>+</a:t>
                </a:r>
              </a:p>
            </p:txBody>
          </p:sp>
          <p:sp>
            <p:nvSpPr>
              <p:cNvPr id="205918" name="Oval 94"/>
              <p:cNvSpPr>
                <a:spLocks noChangeAspect="1" noChangeArrowheads="1"/>
              </p:cNvSpPr>
              <p:nvPr/>
            </p:nvSpPr>
            <p:spPr bwMode="auto">
              <a:xfrm flipH="1">
                <a:off x="3307" y="12460"/>
                <a:ext cx="76" cy="74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vert="wordArtVert" wrap="none" lIns="28800" tIns="18000" anchor="ctr" anchorCtr="1"/>
              <a:lstStyle/>
              <a:p>
                <a:pPr defTabSz="4175125" eaLnBrk="1" hangingPunct="1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pitchFamily="34" charset="0"/>
                  </a:rPr>
                  <a:t>+</a:t>
                </a:r>
              </a:p>
            </p:txBody>
          </p:sp>
        </p:grpSp>
        <p:grpSp>
          <p:nvGrpSpPr>
            <p:cNvPr id="33895" name="Group 95"/>
            <p:cNvGrpSpPr>
              <a:grpSpLocks/>
            </p:cNvGrpSpPr>
            <p:nvPr/>
          </p:nvGrpSpPr>
          <p:grpSpPr bwMode="auto">
            <a:xfrm>
              <a:off x="1722" y="11818"/>
              <a:ext cx="1200" cy="720"/>
              <a:chOff x="138" y="6320"/>
              <a:chExt cx="1200" cy="720"/>
            </a:xfrm>
          </p:grpSpPr>
          <p:grpSp>
            <p:nvGrpSpPr>
              <p:cNvPr id="33896" name="Group 96"/>
              <p:cNvGrpSpPr>
                <a:grpSpLocks/>
              </p:cNvGrpSpPr>
              <p:nvPr/>
            </p:nvGrpSpPr>
            <p:grpSpPr bwMode="auto">
              <a:xfrm>
                <a:off x="138" y="6320"/>
                <a:ext cx="1200" cy="192"/>
                <a:chOff x="138" y="6320"/>
                <a:chExt cx="1200" cy="192"/>
              </a:xfrm>
            </p:grpSpPr>
            <p:sp>
              <p:nvSpPr>
                <p:cNvPr id="33901" name="Line 97"/>
                <p:cNvSpPr>
                  <a:spLocks noChangeShapeType="1"/>
                </p:cNvSpPr>
                <p:nvPr/>
              </p:nvSpPr>
              <p:spPr bwMode="auto">
                <a:xfrm flipH="1">
                  <a:off x="810" y="6320"/>
                  <a:ext cx="528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vert="wordArtVert" lIns="28800" tIns="18000" anchor="ctr" anchorCtr="1"/>
                <a:lstStyle/>
                <a:p>
                  <a:endParaRPr lang="en-US"/>
                </a:p>
              </p:txBody>
            </p:sp>
            <p:sp>
              <p:nvSpPr>
                <p:cNvPr id="33902" name="Line 98"/>
                <p:cNvSpPr>
                  <a:spLocks noChangeShapeType="1"/>
                </p:cNvSpPr>
                <p:nvPr/>
              </p:nvSpPr>
              <p:spPr bwMode="auto">
                <a:xfrm flipH="1">
                  <a:off x="474" y="6416"/>
                  <a:ext cx="624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vert="wordArtVert" lIns="28800" tIns="18000" anchor="ctr" anchorCtr="1"/>
                <a:lstStyle/>
                <a:p>
                  <a:endParaRPr lang="en-US"/>
                </a:p>
              </p:txBody>
            </p:sp>
            <p:sp>
              <p:nvSpPr>
                <p:cNvPr id="33903" name="Line 99"/>
                <p:cNvSpPr>
                  <a:spLocks noChangeShapeType="1"/>
                </p:cNvSpPr>
                <p:nvPr/>
              </p:nvSpPr>
              <p:spPr bwMode="auto">
                <a:xfrm flipH="1">
                  <a:off x="138" y="6512"/>
                  <a:ext cx="588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vert="wordArtVert" lIns="28800" tIns="18000" anchor="ctr" anchorCtr="1"/>
                <a:lstStyle/>
                <a:p>
                  <a:endParaRPr lang="en-US"/>
                </a:p>
              </p:txBody>
            </p:sp>
          </p:grpSp>
          <p:grpSp>
            <p:nvGrpSpPr>
              <p:cNvPr id="33897" name="Group 100"/>
              <p:cNvGrpSpPr>
                <a:grpSpLocks/>
              </p:cNvGrpSpPr>
              <p:nvPr/>
            </p:nvGrpSpPr>
            <p:grpSpPr bwMode="auto">
              <a:xfrm flipV="1">
                <a:off x="138" y="6848"/>
                <a:ext cx="1200" cy="192"/>
                <a:chOff x="138" y="6320"/>
                <a:chExt cx="1200" cy="192"/>
              </a:xfrm>
            </p:grpSpPr>
            <p:sp>
              <p:nvSpPr>
                <p:cNvPr id="33898" name="Line 101"/>
                <p:cNvSpPr>
                  <a:spLocks noChangeShapeType="1"/>
                </p:cNvSpPr>
                <p:nvPr/>
              </p:nvSpPr>
              <p:spPr bwMode="auto">
                <a:xfrm flipH="1">
                  <a:off x="810" y="6320"/>
                  <a:ext cx="528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vert="wordArtVert" lIns="28800" tIns="18000" anchor="ctr" anchorCtr="1"/>
                <a:lstStyle/>
                <a:p>
                  <a:endParaRPr lang="en-US"/>
                </a:p>
              </p:txBody>
            </p:sp>
            <p:sp>
              <p:nvSpPr>
                <p:cNvPr id="33899" name="Line 102"/>
                <p:cNvSpPr>
                  <a:spLocks noChangeShapeType="1"/>
                </p:cNvSpPr>
                <p:nvPr/>
              </p:nvSpPr>
              <p:spPr bwMode="auto">
                <a:xfrm flipH="1">
                  <a:off x="474" y="6416"/>
                  <a:ext cx="624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vert="wordArtVert" lIns="28800" tIns="18000" anchor="ctr" anchorCtr="1"/>
                <a:lstStyle/>
                <a:p>
                  <a:endParaRPr lang="en-US"/>
                </a:p>
              </p:txBody>
            </p:sp>
            <p:sp>
              <p:nvSpPr>
                <p:cNvPr id="33900" name="Line 103"/>
                <p:cNvSpPr>
                  <a:spLocks noChangeShapeType="1"/>
                </p:cNvSpPr>
                <p:nvPr/>
              </p:nvSpPr>
              <p:spPr bwMode="auto">
                <a:xfrm flipH="1">
                  <a:off x="138" y="6512"/>
                  <a:ext cx="588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vert="wordArtVert" lIns="28800" tIns="18000" anchor="ctr" anchorCtr="1"/>
                <a:lstStyle/>
                <a:p>
                  <a:endParaRPr lang="en-US"/>
                </a:p>
              </p:txBody>
            </p:sp>
          </p:grpSp>
        </p:grpSp>
      </p:grpSp>
      <p:sp>
        <p:nvSpPr>
          <p:cNvPr id="33891" name="Freeform 250"/>
          <p:cNvSpPr>
            <a:spLocks/>
          </p:cNvSpPr>
          <p:nvPr/>
        </p:nvSpPr>
        <p:spPr bwMode="auto">
          <a:xfrm>
            <a:off x="3933825" y="942975"/>
            <a:ext cx="3314700" cy="857250"/>
          </a:xfrm>
          <a:custGeom>
            <a:avLst/>
            <a:gdLst>
              <a:gd name="T0" fmla="*/ 0 w 2088"/>
              <a:gd name="T1" fmla="*/ 540 h 540"/>
              <a:gd name="T2" fmla="*/ 0 w 2088"/>
              <a:gd name="T3" fmla="*/ 0 h 540"/>
              <a:gd name="T4" fmla="*/ 2088 w 2088"/>
              <a:gd name="T5" fmla="*/ 0 h 540"/>
              <a:gd name="T6" fmla="*/ 0 60000 65536"/>
              <a:gd name="T7" fmla="*/ 0 60000 65536"/>
              <a:gd name="T8" fmla="*/ 0 60000 65536"/>
              <a:gd name="T9" fmla="*/ 0 w 2088"/>
              <a:gd name="T10" fmla="*/ 0 h 540"/>
              <a:gd name="T11" fmla="*/ 2088 w 2088"/>
              <a:gd name="T12" fmla="*/ 540 h 54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088" h="540">
                <a:moveTo>
                  <a:pt x="0" y="540"/>
                </a:moveTo>
                <a:lnTo>
                  <a:pt x="0" y="0"/>
                </a:lnTo>
                <a:lnTo>
                  <a:pt x="2088" y="0"/>
                </a:lnTo>
              </a:path>
            </a:pathLst>
          </a:custGeom>
          <a:noFill/>
          <a:ln w="31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3892" name="Freeform 252"/>
          <p:cNvSpPr>
            <a:spLocks/>
          </p:cNvSpPr>
          <p:nvPr/>
        </p:nvSpPr>
        <p:spPr bwMode="auto">
          <a:xfrm>
            <a:off x="5676900" y="1562100"/>
            <a:ext cx="1600200" cy="1114425"/>
          </a:xfrm>
          <a:custGeom>
            <a:avLst/>
            <a:gdLst>
              <a:gd name="T0" fmla="*/ 0 w 1008"/>
              <a:gd name="T1" fmla="*/ 150 h 702"/>
              <a:gd name="T2" fmla="*/ 0 w 1008"/>
              <a:gd name="T3" fmla="*/ 0 h 702"/>
              <a:gd name="T4" fmla="*/ 408 w 1008"/>
              <a:gd name="T5" fmla="*/ 0 h 702"/>
              <a:gd name="T6" fmla="*/ 408 w 1008"/>
              <a:gd name="T7" fmla="*/ 702 h 702"/>
              <a:gd name="T8" fmla="*/ 1008 w 1008"/>
              <a:gd name="T9" fmla="*/ 702 h 70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008"/>
              <a:gd name="T16" fmla="*/ 0 h 702"/>
              <a:gd name="T17" fmla="*/ 1008 w 1008"/>
              <a:gd name="T18" fmla="*/ 702 h 702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008" h="702">
                <a:moveTo>
                  <a:pt x="0" y="150"/>
                </a:moveTo>
                <a:lnTo>
                  <a:pt x="0" y="0"/>
                </a:lnTo>
                <a:lnTo>
                  <a:pt x="408" y="0"/>
                </a:lnTo>
                <a:lnTo>
                  <a:pt x="408" y="702"/>
                </a:lnTo>
                <a:lnTo>
                  <a:pt x="1008" y="702"/>
                </a:lnTo>
              </a:path>
            </a:pathLst>
          </a:custGeom>
          <a:noFill/>
          <a:ln w="31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3893" name="Text Box 254"/>
          <p:cNvSpPr txBox="1">
            <a:spLocks noChangeArrowheads="1"/>
          </p:cNvSpPr>
          <p:nvPr/>
        </p:nvSpPr>
        <p:spPr bwMode="auto">
          <a:xfrm>
            <a:off x="3713163" y="3127375"/>
            <a:ext cx="1670050" cy="366713"/>
          </a:xfrm>
          <a:prstGeom prst="rect">
            <a:avLst/>
          </a:prstGeom>
          <a:noFill/>
          <a:ln w="317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Ceramic Insert</a:t>
            </a:r>
          </a:p>
        </p:txBody>
      </p:sp>
      <p:sp>
        <p:nvSpPr>
          <p:cNvPr id="183" name="Rectangle 182"/>
          <p:cNvSpPr/>
          <p:nvPr/>
        </p:nvSpPr>
        <p:spPr bwMode="auto">
          <a:xfrm>
            <a:off x="7719802" y="890124"/>
            <a:ext cx="1327094" cy="1869260"/>
          </a:xfrm>
          <a:prstGeom prst="rect">
            <a:avLst/>
          </a:prstGeom>
          <a:solidFill>
            <a:schemeClr val="bg1"/>
          </a:solidFill>
          <a:ln w="31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grpSp>
        <p:nvGrpSpPr>
          <p:cNvPr id="184" name="Group 15"/>
          <p:cNvGrpSpPr>
            <a:grpSpLocks/>
          </p:cNvGrpSpPr>
          <p:nvPr/>
        </p:nvGrpSpPr>
        <p:grpSpPr bwMode="auto">
          <a:xfrm>
            <a:off x="8485" y="3970423"/>
            <a:ext cx="3394075" cy="698500"/>
            <a:chOff x="1722" y="11792"/>
            <a:chExt cx="3025" cy="772"/>
          </a:xfrm>
        </p:grpSpPr>
        <p:grpSp>
          <p:nvGrpSpPr>
            <p:cNvPr id="185" name="Group 16"/>
            <p:cNvGrpSpPr>
              <a:grpSpLocks/>
            </p:cNvGrpSpPr>
            <p:nvPr/>
          </p:nvGrpSpPr>
          <p:grpSpPr bwMode="auto">
            <a:xfrm>
              <a:off x="2011" y="11792"/>
              <a:ext cx="2736" cy="772"/>
              <a:chOff x="2011" y="11792"/>
              <a:chExt cx="2736" cy="772"/>
            </a:xfrm>
          </p:grpSpPr>
          <p:sp>
            <p:nvSpPr>
              <p:cNvPr id="195" name="Freeform 17"/>
              <p:cNvSpPr>
                <a:spLocks/>
              </p:cNvSpPr>
              <p:nvPr/>
            </p:nvSpPr>
            <p:spPr bwMode="auto">
              <a:xfrm>
                <a:off x="2011" y="11792"/>
                <a:ext cx="2736" cy="768"/>
              </a:xfrm>
              <a:custGeom>
                <a:avLst/>
                <a:gdLst/>
                <a:ahLst/>
                <a:cxnLst>
                  <a:cxn ang="0">
                    <a:pos x="0" y="1218"/>
                  </a:cxn>
                  <a:cxn ang="0">
                    <a:pos x="1776" y="786"/>
                  </a:cxn>
                  <a:cxn ang="0">
                    <a:pos x="4028" y="0"/>
                  </a:cxn>
                  <a:cxn ang="0">
                    <a:pos x="6336" y="786"/>
                  </a:cxn>
                  <a:cxn ang="0">
                    <a:pos x="8112" y="1218"/>
                  </a:cxn>
                  <a:cxn ang="0">
                    <a:pos x="6339" y="1648"/>
                  </a:cxn>
                  <a:cxn ang="0">
                    <a:pos x="4028" y="2428"/>
                  </a:cxn>
                  <a:cxn ang="0">
                    <a:pos x="1776" y="1650"/>
                  </a:cxn>
                  <a:cxn ang="0">
                    <a:pos x="0" y="1218"/>
                  </a:cxn>
                </a:cxnLst>
                <a:rect l="0" t="0" r="r" b="b"/>
                <a:pathLst>
                  <a:path w="8112" h="2428">
                    <a:moveTo>
                      <a:pt x="0" y="1218"/>
                    </a:moveTo>
                    <a:cubicBezTo>
                      <a:pt x="156" y="1188"/>
                      <a:pt x="856" y="1130"/>
                      <a:pt x="1776" y="786"/>
                    </a:cubicBezTo>
                    <a:cubicBezTo>
                      <a:pt x="2696" y="442"/>
                      <a:pt x="3268" y="0"/>
                      <a:pt x="4028" y="0"/>
                    </a:cubicBezTo>
                    <a:cubicBezTo>
                      <a:pt x="4788" y="0"/>
                      <a:pt x="5690" y="547"/>
                      <a:pt x="6336" y="786"/>
                    </a:cubicBezTo>
                    <a:cubicBezTo>
                      <a:pt x="6982" y="1025"/>
                      <a:pt x="7979" y="1218"/>
                      <a:pt x="8112" y="1218"/>
                    </a:cubicBezTo>
                    <a:cubicBezTo>
                      <a:pt x="7972" y="1254"/>
                      <a:pt x="7019" y="1448"/>
                      <a:pt x="6339" y="1648"/>
                    </a:cubicBezTo>
                    <a:cubicBezTo>
                      <a:pt x="5658" y="1850"/>
                      <a:pt x="4788" y="2428"/>
                      <a:pt x="4028" y="2428"/>
                    </a:cubicBezTo>
                    <a:cubicBezTo>
                      <a:pt x="3268" y="2428"/>
                      <a:pt x="2447" y="1852"/>
                      <a:pt x="1776" y="1650"/>
                    </a:cubicBezTo>
                    <a:cubicBezTo>
                      <a:pt x="1228" y="1385"/>
                      <a:pt x="149" y="1247"/>
                      <a:pt x="0" y="1218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4D0808"/>
                  </a:gs>
                  <a:gs pos="30000">
                    <a:srgbClr val="FF0300"/>
                  </a:gs>
                  <a:gs pos="55000">
                    <a:srgbClr val="FF7A00"/>
                  </a:gs>
                  <a:gs pos="100000">
                    <a:srgbClr val="FFF200"/>
                  </a:gs>
                </a:gsLst>
                <a:path path="rect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>
                <a:outerShdw dist="35921" dir="2700000" algn="ctr" rotWithShape="0">
                  <a:srgbClr val="808080">
                    <a:alpha val="50000"/>
                  </a:srgbClr>
                </a:outerShdw>
              </a:effectLst>
            </p:spPr>
            <p:txBody>
              <a:bodyPr vert="wordArtVert" lIns="28800" tIns="18000" anchor="ctr" anchorCtr="1"/>
              <a:lstStyle/>
              <a:p>
                <a:pPr>
                  <a:defRPr/>
                </a:pP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196" name="Oval 18"/>
              <p:cNvSpPr>
                <a:spLocks noChangeAspect="1" noChangeArrowheads="1"/>
              </p:cNvSpPr>
              <p:nvPr/>
            </p:nvSpPr>
            <p:spPr bwMode="auto">
              <a:xfrm>
                <a:off x="2578" y="12111"/>
                <a:ext cx="76" cy="72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vert="wordArtVert" wrap="none" lIns="28800" tIns="18000" anchor="ctr" anchorCtr="1"/>
              <a:lstStyle/>
              <a:p>
                <a:pPr defTabSz="4175125" eaLnBrk="1" hangingPunct="1">
                  <a:defRPr/>
                </a:pPr>
                <a:r>
                  <a:rPr lang="en-GB" sz="1200" dirty="0">
                    <a:solidFill>
                      <a:schemeClr val="bg1"/>
                    </a:solidFill>
                    <a:latin typeface="Arial" pitchFamily="34" charset="0"/>
                  </a:rPr>
                  <a:t>+</a:t>
                </a:r>
              </a:p>
            </p:txBody>
          </p:sp>
          <p:sp>
            <p:nvSpPr>
              <p:cNvPr id="197" name="Oval 19"/>
              <p:cNvSpPr>
                <a:spLocks noChangeAspect="1" noChangeArrowheads="1"/>
              </p:cNvSpPr>
              <p:nvPr/>
            </p:nvSpPr>
            <p:spPr bwMode="auto">
              <a:xfrm>
                <a:off x="2528" y="12203"/>
                <a:ext cx="78" cy="72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vert="wordArtVert" wrap="none" lIns="28800" tIns="18000" anchor="ctr" anchorCtr="1"/>
              <a:lstStyle/>
              <a:p>
                <a:pPr defTabSz="4175125" eaLnBrk="1" hangingPunct="1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pitchFamily="34" charset="0"/>
                  </a:rPr>
                  <a:t>+</a:t>
                </a:r>
              </a:p>
            </p:txBody>
          </p:sp>
          <p:sp>
            <p:nvSpPr>
              <p:cNvPr id="198" name="Oval 20"/>
              <p:cNvSpPr>
                <a:spLocks noChangeAspect="1" noChangeArrowheads="1"/>
              </p:cNvSpPr>
              <p:nvPr/>
            </p:nvSpPr>
            <p:spPr bwMode="auto">
              <a:xfrm>
                <a:off x="2804" y="12187"/>
                <a:ext cx="76" cy="72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vert="wordArtVert" wrap="none" lIns="28800" tIns="18000" anchor="ctr" anchorCtr="1"/>
              <a:lstStyle/>
              <a:p>
                <a:pPr defTabSz="4175125" eaLnBrk="1" hangingPunct="1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pitchFamily="34" charset="0"/>
                  </a:rPr>
                  <a:t>+</a:t>
                </a:r>
              </a:p>
            </p:txBody>
          </p:sp>
          <p:sp>
            <p:nvSpPr>
              <p:cNvPr id="199" name="Oval 21"/>
              <p:cNvSpPr>
                <a:spLocks noChangeAspect="1" noChangeArrowheads="1"/>
              </p:cNvSpPr>
              <p:nvPr/>
            </p:nvSpPr>
            <p:spPr bwMode="auto">
              <a:xfrm>
                <a:off x="2885" y="11959"/>
                <a:ext cx="78" cy="74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vert="wordArtVert" wrap="none" lIns="28800" tIns="18000" anchor="ctr" anchorCtr="1"/>
              <a:lstStyle/>
              <a:p>
                <a:pPr defTabSz="4175125" eaLnBrk="1" hangingPunct="1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pitchFamily="34" charset="0"/>
                  </a:rPr>
                  <a:t>+</a:t>
                </a:r>
              </a:p>
            </p:txBody>
          </p:sp>
          <p:sp>
            <p:nvSpPr>
              <p:cNvPr id="200" name="Oval 22"/>
              <p:cNvSpPr>
                <a:spLocks noChangeAspect="1" noChangeArrowheads="1"/>
              </p:cNvSpPr>
              <p:nvPr/>
            </p:nvSpPr>
            <p:spPr bwMode="auto">
              <a:xfrm>
                <a:off x="2902" y="12080"/>
                <a:ext cx="76" cy="74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vert="wordArtVert" wrap="none" lIns="28800" tIns="18000" anchor="ctr" anchorCtr="1"/>
              <a:lstStyle/>
              <a:p>
                <a:pPr defTabSz="4175125" eaLnBrk="1" hangingPunct="1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pitchFamily="34" charset="0"/>
                  </a:rPr>
                  <a:t>+</a:t>
                </a:r>
              </a:p>
            </p:txBody>
          </p:sp>
          <p:sp>
            <p:nvSpPr>
              <p:cNvPr id="201" name="Oval 23"/>
              <p:cNvSpPr>
                <a:spLocks noChangeAspect="1" noChangeArrowheads="1"/>
              </p:cNvSpPr>
              <p:nvPr/>
            </p:nvSpPr>
            <p:spPr bwMode="auto">
              <a:xfrm>
                <a:off x="2998" y="12004"/>
                <a:ext cx="78" cy="72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vert="wordArtVert" wrap="none" lIns="28800" tIns="18000" anchor="ctr" anchorCtr="1"/>
              <a:lstStyle/>
              <a:p>
                <a:pPr defTabSz="4175125" eaLnBrk="1" hangingPunct="1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pitchFamily="34" charset="0"/>
                  </a:rPr>
                  <a:t>+</a:t>
                </a:r>
              </a:p>
            </p:txBody>
          </p:sp>
          <p:sp>
            <p:nvSpPr>
              <p:cNvPr id="202" name="Oval 24"/>
              <p:cNvSpPr>
                <a:spLocks noChangeAspect="1" noChangeArrowheads="1"/>
              </p:cNvSpPr>
              <p:nvPr/>
            </p:nvSpPr>
            <p:spPr bwMode="auto">
              <a:xfrm>
                <a:off x="3079" y="12203"/>
                <a:ext cx="78" cy="72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vert="wordArtVert" wrap="none" lIns="28800" tIns="18000" anchor="ctr" anchorCtr="1"/>
              <a:lstStyle/>
              <a:p>
                <a:pPr defTabSz="4175125" eaLnBrk="1" hangingPunct="1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pitchFamily="34" charset="0"/>
                  </a:rPr>
                  <a:t>+</a:t>
                </a:r>
              </a:p>
            </p:txBody>
          </p:sp>
          <p:sp>
            <p:nvSpPr>
              <p:cNvPr id="203" name="Oval 25"/>
              <p:cNvSpPr>
                <a:spLocks noChangeAspect="1" noChangeArrowheads="1"/>
              </p:cNvSpPr>
              <p:nvPr/>
            </p:nvSpPr>
            <p:spPr bwMode="auto">
              <a:xfrm>
                <a:off x="3161" y="11867"/>
                <a:ext cx="76" cy="72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vert="wordArtVert" wrap="none" lIns="28800" tIns="18000" anchor="ctr" anchorCtr="1"/>
              <a:lstStyle/>
              <a:p>
                <a:pPr defTabSz="4175125" eaLnBrk="1" hangingPunct="1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pitchFamily="34" charset="0"/>
                  </a:rPr>
                  <a:t>+</a:t>
                </a:r>
              </a:p>
            </p:txBody>
          </p:sp>
          <p:sp>
            <p:nvSpPr>
              <p:cNvPr id="204" name="Oval 26"/>
              <p:cNvSpPr>
                <a:spLocks noChangeAspect="1" noChangeArrowheads="1"/>
              </p:cNvSpPr>
              <p:nvPr/>
            </p:nvSpPr>
            <p:spPr bwMode="auto">
              <a:xfrm>
                <a:off x="3290" y="11853"/>
                <a:ext cx="78" cy="72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vert="wordArtVert" wrap="none" lIns="28800" tIns="18000" anchor="ctr" anchorCtr="1"/>
              <a:lstStyle/>
              <a:p>
                <a:pPr defTabSz="4175125" eaLnBrk="1" hangingPunct="1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pitchFamily="34" charset="0"/>
                  </a:rPr>
                  <a:t>+</a:t>
                </a:r>
              </a:p>
            </p:txBody>
          </p:sp>
          <p:sp>
            <p:nvSpPr>
              <p:cNvPr id="205" name="Oval 27"/>
              <p:cNvSpPr>
                <a:spLocks noChangeAspect="1" noChangeArrowheads="1"/>
              </p:cNvSpPr>
              <p:nvPr/>
            </p:nvSpPr>
            <p:spPr bwMode="auto">
              <a:xfrm>
                <a:off x="3209" y="12445"/>
                <a:ext cx="78" cy="72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vert="wordArtVert" wrap="none" lIns="28800" tIns="18000" anchor="ctr" anchorCtr="1"/>
              <a:lstStyle/>
              <a:p>
                <a:pPr defTabSz="4175125" eaLnBrk="1" hangingPunct="1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pitchFamily="34" charset="0"/>
                  </a:rPr>
                  <a:t>+</a:t>
                </a:r>
              </a:p>
            </p:txBody>
          </p:sp>
          <p:sp>
            <p:nvSpPr>
              <p:cNvPr id="206" name="Oval 28"/>
              <p:cNvSpPr>
                <a:spLocks noChangeAspect="1" noChangeArrowheads="1"/>
              </p:cNvSpPr>
              <p:nvPr/>
            </p:nvSpPr>
            <p:spPr bwMode="auto">
              <a:xfrm>
                <a:off x="2463" y="12096"/>
                <a:ext cx="78" cy="72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vert="wordArtVert" wrap="none" lIns="28800" tIns="18000" anchor="ctr" anchorCtr="1"/>
              <a:lstStyle/>
              <a:p>
                <a:pPr defTabSz="4175125" eaLnBrk="1" hangingPunct="1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pitchFamily="34" charset="0"/>
                  </a:rPr>
                  <a:t>+</a:t>
                </a:r>
              </a:p>
            </p:txBody>
          </p:sp>
          <p:sp>
            <p:nvSpPr>
              <p:cNvPr id="207" name="Oval 29"/>
              <p:cNvSpPr>
                <a:spLocks noChangeAspect="1" noChangeArrowheads="1"/>
              </p:cNvSpPr>
              <p:nvPr/>
            </p:nvSpPr>
            <p:spPr bwMode="auto">
              <a:xfrm>
                <a:off x="2772" y="12004"/>
                <a:ext cx="78" cy="72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vert="wordArtVert" wrap="none" lIns="28800" tIns="18000" anchor="ctr" anchorCtr="1"/>
              <a:lstStyle/>
              <a:p>
                <a:pPr defTabSz="4175125" eaLnBrk="1" hangingPunct="1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pitchFamily="34" charset="0"/>
                  </a:rPr>
                  <a:t>+</a:t>
                </a:r>
              </a:p>
            </p:txBody>
          </p:sp>
          <p:sp>
            <p:nvSpPr>
              <p:cNvPr id="208" name="Oval 30"/>
              <p:cNvSpPr>
                <a:spLocks noChangeAspect="1" noChangeArrowheads="1"/>
              </p:cNvSpPr>
              <p:nvPr/>
            </p:nvSpPr>
            <p:spPr bwMode="auto">
              <a:xfrm>
                <a:off x="2837" y="12278"/>
                <a:ext cx="78" cy="72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vert="wordArtVert" wrap="none" lIns="28800" tIns="18000" anchor="ctr" anchorCtr="1"/>
              <a:lstStyle/>
              <a:p>
                <a:pPr defTabSz="4175125" eaLnBrk="1" hangingPunct="1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pitchFamily="34" charset="0"/>
                  </a:rPr>
                  <a:t>+</a:t>
                </a:r>
              </a:p>
            </p:txBody>
          </p:sp>
          <p:sp>
            <p:nvSpPr>
              <p:cNvPr id="209" name="Oval 31"/>
              <p:cNvSpPr>
                <a:spLocks noChangeAspect="1" noChangeArrowheads="1"/>
              </p:cNvSpPr>
              <p:nvPr/>
            </p:nvSpPr>
            <p:spPr bwMode="auto">
              <a:xfrm>
                <a:off x="2707" y="12262"/>
                <a:ext cx="78" cy="72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vert="wordArtVert" wrap="none" lIns="28800" tIns="18000" anchor="ctr" anchorCtr="1"/>
              <a:lstStyle/>
              <a:p>
                <a:pPr defTabSz="4175125" eaLnBrk="1" hangingPunct="1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pitchFamily="34" charset="0"/>
                  </a:rPr>
                  <a:t>+</a:t>
                </a:r>
              </a:p>
            </p:txBody>
          </p:sp>
          <p:sp>
            <p:nvSpPr>
              <p:cNvPr id="210" name="Oval 32"/>
              <p:cNvSpPr>
                <a:spLocks noChangeAspect="1" noChangeArrowheads="1"/>
              </p:cNvSpPr>
              <p:nvPr/>
            </p:nvSpPr>
            <p:spPr bwMode="auto">
              <a:xfrm>
                <a:off x="2998" y="11913"/>
                <a:ext cx="78" cy="74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vert="wordArtVert" wrap="none" lIns="28800" tIns="18000" anchor="ctr" anchorCtr="1"/>
              <a:lstStyle/>
              <a:p>
                <a:pPr defTabSz="4175125" eaLnBrk="1" hangingPunct="1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pitchFamily="34" charset="0"/>
                  </a:rPr>
                  <a:t>+</a:t>
                </a:r>
              </a:p>
            </p:txBody>
          </p:sp>
          <p:sp>
            <p:nvSpPr>
              <p:cNvPr id="211" name="Oval 33"/>
              <p:cNvSpPr>
                <a:spLocks noChangeAspect="1" noChangeArrowheads="1"/>
              </p:cNvSpPr>
              <p:nvPr/>
            </p:nvSpPr>
            <p:spPr bwMode="auto">
              <a:xfrm>
                <a:off x="3031" y="12111"/>
                <a:ext cx="78" cy="72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vert="wordArtVert" wrap="none" lIns="28800" tIns="18000" anchor="ctr" anchorCtr="1"/>
              <a:lstStyle/>
              <a:p>
                <a:pPr defTabSz="4175125" eaLnBrk="1" hangingPunct="1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pitchFamily="34" charset="0"/>
                  </a:rPr>
                  <a:t>+</a:t>
                </a:r>
              </a:p>
            </p:txBody>
          </p:sp>
          <p:sp>
            <p:nvSpPr>
              <p:cNvPr id="212" name="Oval 34"/>
              <p:cNvSpPr>
                <a:spLocks noChangeAspect="1" noChangeArrowheads="1"/>
              </p:cNvSpPr>
              <p:nvPr/>
            </p:nvSpPr>
            <p:spPr bwMode="auto">
              <a:xfrm>
                <a:off x="3096" y="11945"/>
                <a:ext cx="78" cy="72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vert="wordArtVert" wrap="none" lIns="28800" tIns="18000" anchor="ctr" anchorCtr="1"/>
              <a:lstStyle/>
              <a:p>
                <a:pPr defTabSz="4175125" eaLnBrk="1" hangingPunct="1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pitchFamily="34" charset="0"/>
                  </a:rPr>
                  <a:t>+</a:t>
                </a:r>
              </a:p>
            </p:txBody>
          </p:sp>
          <p:sp>
            <p:nvSpPr>
              <p:cNvPr id="213" name="Oval 35"/>
              <p:cNvSpPr>
                <a:spLocks noChangeAspect="1" noChangeArrowheads="1"/>
              </p:cNvSpPr>
              <p:nvPr/>
            </p:nvSpPr>
            <p:spPr bwMode="auto">
              <a:xfrm>
                <a:off x="3242" y="11959"/>
                <a:ext cx="76" cy="74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vert="wordArtVert" wrap="none" lIns="28800" tIns="18000" anchor="ctr" anchorCtr="1"/>
              <a:lstStyle/>
              <a:p>
                <a:pPr defTabSz="4175125" eaLnBrk="1" hangingPunct="1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pitchFamily="34" charset="0"/>
                  </a:rPr>
                  <a:t>+</a:t>
                </a:r>
              </a:p>
            </p:txBody>
          </p:sp>
          <p:sp>
            <p:nvSpPr>
              <p:cNvPr id="214" name="Oval 36"/>
              <p:cNvSpPr>
                <a:spLocks noChangeAspect="1" noChangeArrowheads="1"/>
              </p:cNvSpPr>
              <p:nvPr/>
            </p:nvSpPr>
            <p:spPr bwMode="auto">
              <a:xfrm>
                <a:off x="3242" y="12339"/>
                <a:ext cx="76" cy="72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vert="wordArtVert" wrap="none" lIns="28800" tIns="18000" anchor="ctr" anchorCtr="1"/>
              <a:lstStyle/>
              <a:p>
                <a:pPr defTabSz="4175125" eaLnBrk="1" hangingPunct="1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pitchFamily="34" charset="0"/>
                  </a:rPr>
                  <a:t>+</a:t>
                </a:r>
              </a:p>
            </p:txBody>
          </p:sp>
          <p:sp>
            <p:nvSpPr>
              <p:cNvPr id="215" name="Oval 37"/>
              <p:cNvSpPr>
                <a:spLocks noChangeAspect="1" noChangeArrowheads="1"/>
              </p:cNvSpPr>
              <p:nvPr/>
            </p:nvSpPr>
            <p:spPr bwMode="auto">
              <a:xfrm>
                <a:off x="2415" y="12173"/>
                <a:ext cx="78" cy="72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vert="wordArtVert" wrap="none" lIns="28800" tIns="18000" anchor="ctr" anchorCtr="1"/>
              <a:lstStyle/>
              <a:p>
                <a:pPr defTabSz="4175125" eaLnBrk="1" hangingPunct="1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pitchFamily="34" charset="0"/>
                  </a:rPr>
                  <a:t>+</a:t>
                </a:r>
              </a:p>
            </p:txBody>
          </p:sp>
          <p:sp>
            <p:nvSpPr>
              <p:cNvPr id="216" name="Oval 38"/>
              <p:cNvSpPr>
                <a:spLocks noChangeAspect="1" noChangeArrowheads="1"/>
              </p:cNvSpPr>
              <p:nvPr/>
            </p:nvSpPr>
            <p:spPr bwMode="auto">
              <a:xfrm>
                <a:off x="2204" y="12139"/>
                <a:ext cx="78" cy="74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vert="wordArtVert" wrap="none" lIns="28800" tIns="18000" anchor="ctr" anchorCtr="1"/>
              <a:lstStyle/>
              <a:p>
                <a:pPr defTabSz="4175125" eaLnBrk="1" hangingPunct="1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pitchFamily="34" charset="0"/>
                  </a:rPr>
                  <a:t>+</a:t>
                </a:r>
              </a:p>
            </p:txBody>
          </p:sp>
          <p:sp>
            <p:nvSpPr>
              <p:cNvPr id="217" name="Oval 39"/>
              <p:cNvSpPr>
                <a:spLocks noChangeAspect="1" noChangeArrowheads="1"/>
              </p:cNvSpPr>
              <p:nvPr/>
            </p:nvSpPr>
            <p:spPr bwMode="auto">
              <a:xfrm>
                <a:off x="2772" y="12096"/>
                <a:ext cx="78" cy="72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vert="wordArtVert" wrap="none" lIns="28800" tIns="18000" anchor="ctr" anchorCtr="1"/>
              <a:lstStyle/>
              <a:p>
                <a:pPr defTabSz="4175125" eaLnBrk="1" hangingPunct="1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pitchFamily="34" charset="0"/>
                  </a:rPr>
                  <a:t>+</a:t>
                </a:r>
              </a:p>
            </p:txBody>
          </p:sp>
          <p:sp>
            <p:nvSpPr>
              <p:cNvPr id="218" name="Oval 40"/>
              <p:cNvSpPr>
                <a:spLocks noChangeAspect="1" noChangeArrowheads="1"/>
              </p:cNvSpPr>
              <p:nvPr/>
            </p:nvSpPr>
            <p:spPr bwMode="auto">
              <a:xfrm>
                <a:off x="2933" y="12187"/>
                <a:ext cx="78" cy="72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vert="wordArtVert" wrap="none" lIns="28800" tIns="18000" anchor="ctr" anchorCtr="1"/>
              <a:lstStyle/>
              <a:p>
                <a:pPr defTabSz="4175125" eaLnBrk="1" hangingPunct="1">
                  <a:defRPr/>
                </a:pPr>
                <a:r>
                  <a:rPr lang="en-GB" sz="1200" dirty="0">
                    <a:solidFill>
                      <a:schemeClr val="bg1"/>
                    </a:solidFill>
                    <a:latin typeface="Arial" pitchFamily="34" charset="0"/>
                  </a:rPr>
                  <a:t>+</a:t>
                </a:r>
              </a:p>
            </p:txBody>
          </p:sp>
          <p:sp>
            <p:nvSpPr>
              <p:cNvPr id="219" name="Oval 41"/>
              <p:cNvSpPr>
                <a:spLocks noChangeAspect="1" noChangeArrowheads="1"/>
              </p:cNvSpPr>
              <p:nvPr/>
            </p:nvSpPr>
            <p:spPr bwMode="auto">
              <a:xfrm>
                <a:off x="2983" y="12262"/>
                <a:ext cx="76" cy="72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vert="wordArtVert" wrap="none" lIns="28800" tIns="18000" anchor="ctr" anchorCtr="1"/>
              <a:lstStyle/>
              <a:p>
                <a:pPr defTabSz="4175125" eaLnBrk="1" hangingPunct="1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pitchFamily="34" charset="0"/>
                  </a:rPr>
                  <a:t>+</a:t>
                </a:r>
              </a:p>
            </p:txBody>
          </p:sp>
          <p:sp>
            <p:nvSpPr>
              <p:cNvPr id="220" name="Oval 42"/>
              <p:cNvSpPr>
                <a:spLocks noChangeAspect="1" noChangeArrowheads="1"/>
              </p:cNvSpPr>
              <p:nvPr/>
            </p:nvSpPr>
            <p:spPr bwMode="auto">
              <a:xfrm>
                <a:off x="3079" y="12399"/>
                <a:ext cx="78" cy="74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vert="wordArtVert" wrap="none" lIns="28800" tIns="18000" anchor="ctr" anchorCtr="1"/>
              <a:lstStyle/>
              <a:p>
                <a:pPr defTabSz="4175125" eaLnBrk="1" hangingPunct="1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pitchFamily="34" charset="0"/>
                  </a:rPr>
                  <a:t>+</a:t>
                </a:r>
              </a:p>
            </p:txBody>
          </p:sp>
          <p:sp>
            <p:nvSpPr>
              <p:cNvPr id="221" name="Oval 43"/>
              <p:cNvSpPr>
                <a:spLocks noChangeAspect="1" noChangeArrowheads="1"/>
              </p:cNvSpPr>
              <p:nvPr/>
            </p:nvSpPr>
            <p:spPr bwMode="auto">
              <a:xfrm>
                <a:off x="3192" y="12141"/>
                <a:ext cx="78" cy="74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vert="wordArtVert" wrap="none" lIns="28800" tIns="18000" anchor="ctr" anchorCtr="1"/>
              <a:lstStyle/>
              <a:p>
                <a:pPr defTabSz="4175125" eaLnBrk="1" hangingPunct="1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pitchFamily="34" charset="0"/>
                  </a:rPr>
                  <a:t>+</a:t>
                </a:r>
              </a:p>
            </p:txBody>
          </p:sp>
          <p:sp>
            <p:nvSpPr>
              <p:cNvPr id="222" name="Oval 44"/>
              <p:cNvSpPr>
                <a:spLocks noChangeAspect="1" noChangeArrowheads="1"/>
              </p:cNvSpPr>
              <p:nvPr/>
            </p:nvSpPr>
            <p:spPr bwMode="auto">
              <a:xfrm>
                <a:off x="3209" y="12246"/>
                <a:ext cx="78" cy="75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vert="wordArtVert" wrap="none" lIns="28800" tIns="18000" anchor="ctr" anchorCtr="1"/>
              <a:lstStyle/>
              <a:p>
                <a:pPr defTabSz="4175125" eaLnBrk="1" hangingPunct="1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pitchFamily="34" charset="0"/>
                  </a:rPr>
                  <a:t>+</a:t>
                </a:r>
              </a:p>
            </p:txBody>
          </p:sp>
          <p:sp>
            <p:nvSpPr>
              <p:cNvPr id="223" name="Oval 45"/>
              <p:cNvSpPr>
                <a:spLocks noChangeAspect="1" noChangeArrowheads="1"/>
              </p:cNvSpPr>
              <p:nvPr/>
            </p:nvSpPr>
            <p:spPr bwMode="auto">
              <a:xfrm>
                <a:off x="3387" y="11913"/>
                <a:ext cx="76" cy="74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vert="wordArtVert" wrap="none" lIns="28800" tIns="18000" anchor="ctr" anchorCtr="1"/>
              <a:lstStyle/>
              <a:p>
                <a:pPr defTabSz="4175125" eaLnBrk="1" hangingPunct="1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pitchFamily="34" charset="0"/>
                  </a:rPr>
                  <a:t>+</a:t>
                </a:r>
              </a:p>
            </p:txBody>
          </p:sp>
          <p:sp>
            <p:nvSpPr>
              <p:cNvPr id="224" name="Oval 46"/>
              <p:cNvSpPr>
                <a:spLocks noChangeAspect="1" noChangeArrowheads="1"/>
              </p:cNvSpPr>
              <p:nvPr/>
            </p:nvSpPr>
            <p:spPr bwMode="auto">
              <a:xfrm>
                <a:off x="3420" y="12034"/>
                <a:ext cx="78" cy="74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vert="wordArtVert" wrap="none" lIns="28800" tIns="18000" anchor="ctr" anchorCtr="1"/>
              <a:lstStyle/>
              <a:p>
                <a:pPr defTabSz="4175125" eaLnBrk="1" hangingPunct="1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pitchFamily="34" charset="0"/>
                  </a:rPr>
                  <a:t>+</a:t>
                </a:r>
              </a:p>
            </p:txBody>
          </p:sp>
          <p:sp>
            <p:nvSpPr>
              <p:cNvPr id="225" name="Oval 47"/>
              <p:cNvSpPr>
                <a:spLocks noChangeAspect="1" noChangeArrowheads="1"/>
              </p:cNvSpPr>
              <p:nvPr/>
            </p:nvSpPr>
            <p:spPr bwMode="auto">
              <a:xfrm>
                <a:off x="2335" y="12125"/>
                <a:ext cx="76" cy="75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vert="wordArtVert" wrap="none" lIns="28800" tIns="18000" anchor="ctr" anchorCtr="1"/>
              <a:lstStyle/>
              <a:p>
                <a:pPr defTabSz="4175125" eaLnBrk="1" hangingPunct="1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pitchFamily="34" charset="0"/>
                  </a:rPr>
                  <a:t>+</a:t>
                </a:r>
              </a:p>
            </p:txBody>
          </p:sp>
          <p:sp>
            <p:nvSpPr>
              <p:cNvPr id="226" name="Oval 48"/>
              <p:cNvSpPr>
                <a:spLocks noChangeAspect="1" noChangeArrowheads="1"/>
              </p:cNvSpPr>
              <p:nvPr/>
            </p:nvSpPr>
            <p:spPr bwMode="auto">
              <a:xfrm>
                <a:off x="2674" y="12034"/>
                <a:ext cx="78" cy="74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vert="wordArtVert" wrap="none" lIns="28800" tIns="18000" anchor="ctr" anchorCtr="1"/>
              <a:lstStyle/>
              <a:p>
                <a:pPr defTabSz="4175125" eaLnBrk="1" hangingPunct="1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pitchFamily="34" charset="0"/>
                  </a:rPr>
                  <a:t>+</a:t>
                </a:r>
              </a:p>
            </p:txBody>
          </p:sp>
          <p:sp>
            <p:nvSpPr>
              <p:cNvPr id="227" name="Oval 49"/>
              <p:cNvSpPr>
                <a:spLocks noChangeAspect="1" noChangeArrowheads="1"/>
              </p:cNvSpPr>
              <p:nvPr/>
            </p:nvSpPr>
            <p:spPr bwMode="auto">
              <a:xfrm>
                <a:off x="2674" y="12155"/>
                <a:ext cx="78" cy="75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vert="wordArtVert" wrap="none" lIns="28800" tIns="18000" anchor="ctr" anchorCtr="1"/>
              <a:lstStyle/>
              <a:p>
                <a:pPr defTabSz="4175125" eaLnBrk="1" hangingPunct="1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pitchFamily="34" charset="0"/>
                  </a:rPr>
                  <a:t>+</a:t>
                </a:r>
              </a:p>
            </p:txBody>
          </p:sp>
          <p:sp>
            <p:nvSpPr>
              <p:cNvPr id="228" name="Oval 50"/>
              <p:cNvSpPr>
                <a:spLocks noChangeAspect="1" noChangeArrowheads="1"/>
              </p:cNvSpPr>
              <p:nvPr/>
            </p:nvSpPr>
            <p:spPr bwMode="auto">
              <a:xfrm>
                <a:off x="2950" y="12353"/>
                <a:ext cx="78" cy="72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vert="wordArtVert" wrap="none" lIns="28800" tIns="18000" anchor="ctr" anchorCtr="1"/>
              <a:lstStyle/>
              <a:p>
                <a:pPr defTabSz="4175125" eaLnBrk="1" hangingPunct="1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pitchFamily="34" charset="0"/>
                  </a:rPr>
                  <a:t>+</a:t>
                </a:r>
              </a:p>
            </p:txBody>
          </p:sp>
          <p:sp>
            <p:nvSpPr>
              <p:cNvPr id="229" name="Oval 51"/>
              <p:cNvSpPr>
                <a:spLocks noChangeAspect="1" noChangeArrowheads="1"/>
              </p:cNvSpPr>
              <p:nvPr/>
            </p:nvSpPr>
            <p:spPr bwMode="auto">
              <a:xfrm>
                <a:off x="3096" y="12308"/>
                <a:ext cx="78" cy="74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vert="wordArtVert" wrap="none" lIns="28800" tIns="18000" anchor="ctr" anchorCtr="1"/>
              <a:lstStyle/>
              <a:p>
                <a:pPr defTabSz="4175125" eaLnBrk="1" hangingPunct="1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pitchFamily="34" charset="0"/>
                  </a:rPr>
                  <a:t>+</a:t>
                </a:r>
              </a:p>
            </p:txBody>
          </p:sp>
          <p:sp>
            <p:nvSpPr>
              <p:cNvPr id="230" name="Oval 52"/>
              <p:cNvSpPr>
                <a:spLocks noChangeAspect="1" noChangeArrowheads="1"/>
              </p:cNvSpPr>
              <p:nvPr/>
            </p:nvSpPr>
            <p:spPr bwMode="auto">
              <a:xfrm>
                <a:off x="3144" y="12034"/>
                <a:ext cx="78" cy="74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vert="wordArtVert" wrap="none" lIns="28800" tIns="18000" anchor="ctr" anchorCtr="1"/>
              <a:lstStyle/>
              <a:p>
                <a:pPr defTabSz="4175125" eaLnBrk="1" hangingPunct="1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pitchFamily="34" charset="0"/>
                  </a:rPr>
                  <a:t>+</a:t>
                </a:r>
              </a:p>
            </p:txBody>
          </p:sp>
          <p:sp>
            <p:nvSpPr>
              <p:cNvPr id="231" name="Oval 53"/>
              <p:cNvSpPr>
                <a:spLocks noChangeAspect="1" noChangeArrowheads="1"/>
              </p:cNvSpPr>
              <p:nvPr/>
            </p:nvSpPr>
            <p:spPr bwMode="auto">
              <a:xfrm>
                <a:off x="3290" y="12096"/>
                <a:ext cx="78" cy="72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vert="wordArtVert" wrap="none" lIns="28800" tIns="18000" anchor="ctr" anchorCtr="1"/>
              <a:lstStyle/>
              <a:p>
                <a:pPr defTabSz="4175125" eaLnBrk="1" hangingPunct="1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pitchFamily="34" charset="0"/>
                  </a:rPr>
                  <a:t>+</a:t>
                </a:r>
              </a:p>
            </p:txBody>
          </p:sp>
          <p:sp>
            <p:nvSpPr>
              <p:cNvPr id="232" name="Oval 54"/>
              <p:cNvSpPr>
                <a:spLocks noChangeAspect="1" noChangeArrowheads="1"/>
              </p:cNvSpPr>
              <p:nvPr/>
            </p:nvSpPr>
            <p:spPr bwMode="auto">
              <a:xfrm>
                <a:off x="3322" y="12217"/>
                <a:ext cx="76" cy="74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vert="wordArtVert" wrap="none" lIns="28800" tIns="18000" anchor="ctr" anchorCtr="1"/>
              <a:lstStyle/>
              <a:p>
                <a:pPr defTabSz="4175125" eaLnBrk="1" hangingPunct="1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pitchFamily="34" charset="0"/>
                  </a:rPr>
                  <a:t>+</a:t>
                </a:r>
              </a:p>
            </p:txBody>
          </p:sp>
          <p:sp>
            <p:nvSpPr>
              <p:cNvPr id="233" name="Oval 55"/>
              <p:cNvSpPr>
                <a:spLocks noChangeAspect="1" noChangeArrowheads="1"/>
              </p:cNvSpPr>
              <p:nvPr/>
            </p:nvSpPr>
            <p:spPr bwMode="auto">
              <a:xfrm>
                <a:off x="3420" y="12490"/>
                <a:ext cx="78" cy="74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vert="wordArtVert" wrap="none" lIns="28800" tIns="18000" anchor="ctr" anchorCtr="1"/>
              <a:lstStyle/>
              <a:p>
                <a:pPr defTabSz="4175125" eaLnBrk="1" hangingPunct="1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pitchFamily="34" charset="0"/>
                  </a:rPr>
                  <a:t>+</a:t>
                </a:r>
              </a:p>
            </p:txBody>
          </p:sp>
          <p:sp>
            <p:nvSpPr>
              <p:cNvPr id="234" name="Oval 56"/>
              <p:cNvSpPr>
                <a:spLocks noChangeAspect="1" noChangeArrowheads="1"/>
              </p:cNvSpPr>
              <p:nvPr/>
            </p:nvSpPr>
            <p:spPr bwMode="auto">
              <a:xfrm>
                <a:off x="3387" y="12399"/>
                <a:ext cx="76" cy="74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vert="wordArtVert" wrap="none" lIns="28800" tIns="18000" anchor="ctr" anchorCtr="1"/>
              <a:lstStyle/>
              <a:p>
                <a:pPr defTabSz="4175125" eaLnBrk="1" hangingPunct="1">
                  <a:defRPr/>
                </a:pPr>
                <a:r>
                  <a:rPr lang="en-GB" sz="1200" dirty="0">
                    <a:solidFill>
                      <a:schemeClr val="bg1"/>
                    </a:solidFill>
                    <a:latin typeface="Arial" pitchFamily="34" charset="0"/>
                  </a:rPr>
                  <a:t>+</a:t>
                </a:r>
              </a:p>
            </p:txBody>
          </p:sp>
          <p:sp>
            <p:nvSpPr>
              <p:cNvPr id="235" name="Oval 57"/>
              <p:cNvSpPr>
                <a:spLocks noChangeAspect="1" noChangeArrowheads="1"/>
              </p:cNvSpPr>
              <p:nvPr/>
            </p:nvSpPr>
            <p:spPr bwMode="auto">
              <a:xfrm flipH="1">
                <a:off x="4149" y="12111"/>
                <a:ext cx="76" cy="72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vert="wordArtVert" wrap="none" lIns="28800" tIns="18000" anchor="ctr" anchorCtr="1"/>
              <a:lstStyle/>
              <a:p>
                <a:pPr defTabSz="4175125" eaLnBrk="1" hangingPunct="1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pitchFamily="34" charset="0"/>
                  </a:rPr>
                  <a:t>+</a:t>
                </a:r>
              </a:p>
            </p:txBody>
          </p:sp>
          <p:sp>
            <p:nvSpPr>
              <p:cNvPr id="236" name="Oval 58"/>
              <p:cNvSpPr>
                <a:spLocks noChangeAspect="1" noChangeArrowheads="1"/>
              </p:cNvSpPr>
              <p:nvPr/>
            </p:nvSpPr>
            <p:spPr bwMode="auto">
              <a:xfrm flipH="1">
                <a:off x="4197" y="12203"/>
                <a:ext cx="78" cy="72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vert="wordArtVert" wrap="none" lIns="28800" tIns="18000" anchor="ctr" anchorCtr="1"/>
              <a:lstStyle/>
              <a:p>
                <a:pPr defTabSz="4175125" eaLnBrk="1" hangingPunct="1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pitchFamily="34" charset="0"/>
                  </a:rPr>
                  <a:t>+</a:t>
                </a:r>
              </a:p>
            </p:txBody>
          </p:sp>
          <p:sp>
            <p:nvSpPr>
              <p:cNvPr id="237" name="Oval 59"/>
              <p:cNvSpPr>
                <a:spLocks noChangeAspect="1" noChangeArrowheads="1"/>
              </p:cNvSpPr>
              <p:nvPr/>
            </p:nvSpPr>
            <p:spPr bwMode="auto">
              <a:xfrm flipH="1">
                <a:off x="3921" y="12187"/>
                <a:ext cx="78" cy="72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vert="wordArtVert" wrap="none" lIns="28800" tIns="18000" anchor="ctr" anchorCtr="1"/>
              <a:lstStyle/>
              <a:p>
                <a:pPr defTabSz="4175125" eaLnBrk="1" hangingPunct="1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pitchFamily="34" charset="0"/>
                  </a:rPr>
                  <a:t>+</a:t>
                </a:r>
              </a:p>
            </p:txBody>
          </p:sp>
          <p:sp>
            <p:nvSpPr>
              <p:cNvPr id="238" name="Oval 60"/>
              <p:cNvSpPr>
                <a:spLocks noChangeAspect="1" noChangeArrowheads="1"/>
              </p:cNvSpPr>
              <p:nvPr/>
            </p:nvSpPr>
            <p:spPr bwMode="auto">
              <a:xfrm flipH="1">
                <a:off x="3840" y="11959"/>
                <a:ext cx="78" cy="74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vert="wordArtVert" wrap="none" lIns="28800" tIns="18000" anchor="ctr" anchorCtr="1"/>
              <a:lstStyle/>
              <a:p>
                <a:pPr defTabSz="4175125" eaLnBrk="1" hangingPunct="1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pitchFamily="34" charset="0"/>
                  </a:rPr>
                  <a:t>+</a:t>
                </a:r>
              </a:p>
            </p:txBody>
          </p:sp>
          <p:sp>
            <p:nvSpPr>
              <p:cNvPr id="239" name="Oval 61"/>
              <p:cNvSpPr>
                <a:spLocks noChangeAspect="1" noChangeArrowheads="1"/>
              </p:cNvSpPr>
              <p:nvPr/>
            </p:nvSpPr>
            <p:spPr bwMode="auto">
              <a:xfrm flipH="1">
                <a:off x="3825" y="12080"/>
                <a:ext cx="76" cy="74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vert="wordArtVert" wrap="none" lIns="28800" tIns="18000" anchor="ctr" anchorCtr="1"/>
              <a:lstStyle/>
              <a:p>
                <a:pPr defTabSz="4175125" eaLnBrk="1" hangingPunct="1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pitchFamily="34" charset="0"/>
                  </a:rPr>
                  <a:t>+</a:t>
                </a:r>
              </a:p>
            </p:txBody>
          </p:sp>
          <p:sp>
            <p:nvSpPr>
              <p:cNvPr id="240" name="Oval 62"/>
              <p:cNvSpPr>
                <a:spLocks noChangeAspect="1" noChangeArrowheads="1"/>
              </p:cNvSpPr>
              <p:nvPr/>
            </p:nvSpPr>
            <p:spPr bwMode="auto">
              <a:xfrm flipH="1">
                <a:off x="3727" y="12004"/>
                <a:ext cx="78" cy="72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vert="wordArtVert" wrap="none" lIns="28800" tIns="18000" anchor="ctr" anchorCtr="1"/>
              <a:lstStyle/>
              <a:p>
                <a:pPr defTabSz="4175125" eaLnBrk="1" hangingPunct="1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pitchFamily="34" charset="0"/>
                  </a:rPr>
                  <a:t>+</a:t>
                </a:r>
              </a:p>
            </p:txBody>
          </p:sp>
          <p:sp>
            <p:nvSpPr>
              <p:cNvPr id="241" name="Oval 63"/>
              <p:cNvSpPr>
                <a:spLocks noChangeAspect="1" noChangeArrowheads="1"/>
              </p:cNvSpPr>
              <p:nvPr/>
            </p:nvSpPr>
            <p:spPr bwMode="auto">
              <a:xfrm flipH="1">
                <a:off x="3646" y="12203"/>
                <a:ext cx="76" cy="72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vert="wordArtVert" wrap="none" lIns="28800" tIns="18000" anchor="ctr" anchorCtr="1"/>
              <a:lstStyle/>
              <a:p>
                <a:pPr defTabSz="4175125" eaLnBrk="1" hangingPunct="1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pitchFamily="34" charset="0"/>
                  </a:rPr>
                  <a:t>+</a:t>
                </a:r>
              </a:p>
            </p:txBody>
          </p:sp>
          <p:sp>
            <p:nvSpPr>
              <p:cNvPr id="242" name="Oval 64"/>
              <p:cNvSpPr>
                <a:spLocks noChangeAspect="1" noChangeArrowheads="1"/>
              </p:cNvSpPr>
              <p:nvPr/>
            </p:nvSpPr>
            <p:spPr bwMode="auto">
              <a:xfrm flipH="1">
                <a:off x="3566" y="11867"/>
                <a:ext cx="76" cy="72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vert="wordArtVert" wrap="none" lIns="28800" tIns="18000" anchor="ctr" anchorCtr="1"/>
              <a:lstStyle/>
              <a:p>
                <a:pPr defTabSz="4175125" eaLnBrk="1" hangingPunct="1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pitchFamily="34" charset="0"/>
                  </a:rPr>
                  <a:t>+</a:t>
                </a:r>
              </a:p>
            </p:txBody>
          </p:sp>
          <p:sp>
            <p:nvSpPr>
              <p:cNvPr id="243" name="Oval 65"/>
              <p:cNvSpPr>
                <a:spLocks noChangeAspect="1" noChangeArrowheads="1"/>
              </p:cNvSpPr>
              <p:nvPr/>
            </p:nvSpPr>
            <p:spPr bwMode="auto">
              <a:xfrm flipH="1">
                <a:off x="3403" y="11822"/>
                <a:ext cx="78" cy="74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vert="wordArtVert" wrap="none" lIns="28800" tIns="18000" anchor="ctr" anchorCtr="1"/>
              <a:lstStyle/>
              <a:p>
                <a:pPr defTabSz="4175125" eaLnBrk="1" hangingPunct="1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pitchFamily="34" charset="0"/>
                  </a:rPr>
                  <a:t>+</a:t>
                </a:r>
              </a:p>
            </p:txBody>
          </p:sp>
          <p:sp>
            <p:nvSpPr>
              <p:cNvPr id="244" name="Oval 66"/>
              <p:cNvSpPr>
                <a:spLocks noChangeAspect="1" noChangeArrowheads="1"/>
              </p:cNvSpPr>
              <p:nvPr/>
            </p:nvSpPr>
            <p:spPr bwMode="auto">
              <a:xfrm flipH="1">
                <a:off x="3516" y="12445"/>
                <a:ext cx="78" cy="72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vert="wordArtVert" wrap="none" lIns="28800" tIns="18000" anchor="ctr" anchorCtr="1"/>
              <a:lstStyle/>
              <a:p>
                <a:pPr defTabSz="4175125" eaLnBrk="1" hangingPunct="1">
                  <a:defRPr/>
                </a:pPr>
                <a:r>
                  <a:rPr lang="en-GB" sz="1200" dirty="0">
                    <a:solidFill>
                      <a:schemeClr val="bg1"/>
                    </a:solidFill>
                    <a:latin typeface="Arial" pitchFamily="34" charset="0"/>
                  </a:rPr>
                  <a:t>+</a:t>
                </a:r>
              </a:p>
            </p:txBody>
          </p:sp>
          <p:sp>
            <p:nvSpPr>
              <p:cNvPr id="245" name="Oval 67"/>
              <p:cNvSpPr>
                <a:spLocks noChangeAspect="1" noChangeArrowheads="1"/>
              </p:cNvSpPr>
              <p:nvPr/>
            </p:nvSpPr>
            <p:spPr bwMode="auto">
              <a:xfrm flipH="1">
                <a:off x="4262" y="12096"/>
                <a:ext cx="78" cy="72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vert="wordArtVert" wrap="none" lIns="28800" tIns="18000" anchor="ctr" anchorCtr="1"/>
              <a:lstStyle/>
              <a:p>
                <a:pPr defTabSz="4175125" eaLnBrk="1" hangingPunct="1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pitchFamily="34" charset="0"/>
                  </a:rPr>
                  <a:t>+</a:t>
                </a:r>
              </a:p>
            </p:txBody>
          </p:sp>
          <p:sp>
            <p:nvSpPr>
              <p:cNvPr id="246" name="Oval 68"/>
              <p:cNvSpPr>
                <a:spLocks noChangeAspect="1" noChangeArrowheads="1"/>
              </p:cNvSpPr>
              <p:nvPr/>
            </p:nvSpPr>
            <p:spPr bwMode="auto">
              <a:xfrm flipH="1">
                <a:off x="3953" y="12004"/>
                <a:ext cx="78" cy="72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vert="wordArtVert" wrap="none" lIns="28800" tIns="18000" anchor="ctr" anchorCtr="1"/>
              <a:lstStyle/>
              <a:p>
                <a:pPr defTabSz="4175125" eaLnBrk="1" hangingPunct="1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pitchFamily="34" charset="0"/>
                  </a:rPr>
                  <a:t>+</a:t>
                </a:r>
              </a:p>
            </p:txBody>
          </p:sp>
          <p:sp>
            <p:nvSpPr>
              <p:cNvPr id="247" name="Oval 69"/>
              <p:cNvSpPr>
                <a:spLocks noChangeAspect="1" noChangeArrowheads="1"/>
              </p:cNvSpPr>
              <p:nvPr/>
            </p:nvSpPr>
            <p:spPr bwMode="auto">
              <a:xfrm flipH="1">
                <a:off x="3890" y="12278"/>
                <a:ext cx="76" cy="72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vert="wordArtVert" wrap="none" lIns="28800" tIns="18000" anchor="ctr" anchorCtr="1"/>
              <a:lstStyle/>
              <a:p>
                <a:pPr defTabSz="4175125" eaLnBrk="1" hangingPunct="1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pitchFamily="34" charset="0"/>
                  </a:rPr>
                  <a:t>+</a:t>
                </a:r>
              </a:p>
            </p:txBody>
          </p:sp>
          <p:sp>
            <p:nvSpPr>
              <p:cNvPr id="248" name="Oval 70"/>
              <p:cNvSpPr>
                <a:spLocks noChangeAspect="1" noChangeArrowheads="1"/>
              </p:cNvSpPr>
              <p:nvPr/>
            </p:nvSpPr>
            <p:spPr bwMode="auto">
              <a:xfrm flipH="1">
                <a:off x="4018" y="12262"/>
                <a:ext cx="78" cy="72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vert="wordArtVert" wrap="none" lIns="28800" tIns="18000" anchor="ctr" anchorCtr="1"/>
              <a:lstStyle/>
              <a:p>
                <a:pPr defTabSz="4175125" eaLnBrk="1" hangingPunct="1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pitchFamily="34" charset="0"/>
                  </a:rPr>
                  <a:t>+</a:t>
                </a:r>
              </a:p>
            </p:txBody>
          </p:sp>
          <p:sp>
            <p:nvSpPr>
              <p:cNvPr id="249" name="Oval 71"/>
              <p:cNvSpPr>
                <a:spLocks noChangeAspect="1" noChangeArrowheads="1"/>
              </p:cNvSpPr>
              <p:nvPr/>
            </p:nvSpPr>
            <p:spPr bwMode="auto">
              <a:xfrm flipH="1">
                <a:off x="3727" y="11913"/>
                <a:ext cx="78" cy="74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vert="wordArtVert" wrap="none" lIns="28800" tIns="18000" anchor="ctr" anchorCtr="1"/>
              <a:lstStyle/>
              <a:p>
                <a:pPr defTabSz="4175125" eaLnBrk="1" hangingPunct="1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pitchFamily="34" charset="0"/>
                  </a:rPr>
                  <a:t>+</a:t>
                </a:r>
              </a:p>
            </p:txBody>
          </p:sp>
          <p:sp>
            <p:nvSpPr>
              <p:cNvPr id="250" name="Oval 72"/>
              <p:cNvSpPr>
                <a:spLocks noChangeAspect="1" noChangeArrowheads="1"/>
              </p:cNvSpPr>
              <p:nvPr/>
            </p:nvSpPr>
            <p:spPr bwMode="auto">
              <a:xfrm flipH="1">
                <a:off x="3694" y="12111"/>
                <a:ext cx="78" cy="72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vert="wordArtVert" wrap="none" lIns="28800" tIns="18000" anchor="ctr" anchorCtr="1"/>
              <a:lstStyle/>
              <a:p>
                <a:pPr defTabSz="4175125" eaLnBrk="1" hangingPunct="1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pitchFamily="34" charset="0"/>
                  </a:rPr>
                  <a:t>+</a:t>
                </a:r>
              </a:p>
            </p:txBody>
          </p:sp>
          <p:sp>
            <p:nvSpPr>
              <p:cNvPr id="251" name="Oval 73"/>
              <p:cNvSpPr>
                <a:spLocks noChangeAspect="1" noChangeArrowheads="1"/>
              </p:cNvSpPr>
              <p:nvPr/>
            </p:nvSpPr>
            <p:spPr bwMode="auto">
              <a:xfrm flipH="1">
                <a:off x="3631" y="11945"/>
                <a:ext cx="76" cy="72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vert="wordArtVert" wrap="none" lIns="28800" tIns="18000" anchor="ctr" anchorCtr="1"/>
              <a:lstStyle/>
              <a:p>
                <a:pPr defTabSz="4175125" eaLnBrk="1" hangingPunct="1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pitchFamily="34" charset="0"/>
                  </a:rPr>
                  <a:t>+</a:t>
                </a:r>
              </a:p>
            </p:txBody>
          </p:sp>
          <p:sp>
            <p:nvSpPr>
              <p:cNvPr id="252" name="Oval 74"/>
              <p:cNvSpPr>
                <a:spLocks noChangeAspect="1" noChangeArrowheads="1"/>
              </p:cNvSpPr>
              <p:nvPr/>
            </p:nvSpPr>
            <p:spPr bwMode="auto">
              <a:xfrm flipH="1">
                <a:off x="3485" y="11959"/>
                <a:ext cx="76" cy="74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vert="wordArtVert" wrap="none" lIns="28800" tIns="18000" anchor="ctr" anchorCtr="1"/>
              <a:lstStyle/>
              <a:p>
                <a:pPr defTabSz="4175125" eaLnBrk="1" hangingPunct="1">
                  <a:defRPr/>
                </a:pPr>
                <a:r>
                  <a:rPr lang="en-GB" sz="1200" dirty="0">
                    <a:solidFill>
                      <a:schemeClr val="bg1"/>
                    </a:solidFill>
                    <a:latin typeface="Arial" pitchFamily="34" charset="0"/>
                  </a:rPr>
                  <a:t>+</a:t>
                </a:r>
              </a:p>
            </p:txBody>
          </p:sp>
          <p:sp>
            <p:nvSpPr>
              <p:cNvPr id="253" name="Oval 75"/>
              <p:cNvSpPr>
                <a:spLocks noChangeAspect="1" noChangeArrowheads="1"/>
              </p:cNvSpPr>
              <p:nvPr/>
            </p:nvSpPr>
            <p:spPr bwMode="auto">
              <a:xfrm flipH="1">
                <a:off x="3485" y="12339"/>
                <a:ext cx="76" cy="72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vert="wordArtVert" wrap="none" lIns="28800" tIns="18000" anchor="ctr" anchorCtr="1"/>
              <a:lstStyle/>
              <a:p>
                <a:pPr defTabSz="4175125" eaLnBrk="1" hangingPunct="1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pitchFamily="34" charset="0"/>
                  </a:rPr>
                  <a:t>+</a:t>
                </a:r>
              </a:p>
            </p:txBody>
          </p:sp>
          <p:sp>
            <p:nvSpPr>
              <p:cNvPr id="254" name="Oval 76"/>
              <p:cNvSpPr>
                <a:spLocks noChangeAspect="1" noChangeArrowheads="1"/>
              </p:cNvSpPr>
              <p:nvPr/>
            </p:nvSpPr>
            <p:spPr bwMode="auto">
              <a:xfrm flipH="1">
                <a:off x="3355" y="12324"/>
                <a:ext cx="78" cy="74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vert="wordArtVert" wrap="none" lIns="28800" tIns="18000" anchor="ctr" anchorCtr="1"/>
              <a:lstStyle/>
              <a:p>
                <a:pPr defTabSz="4175125" eaLnBrk="1" hangingPunct="1">
                  <a:defRPr/>
                </a:pPr>
                <a:r>
                  <a:rPr lang="en-GB" sz="1200" dirty="0">
                    <a:solidFill>
                      <a:schemeClr val="bg1"/>
                    </a:solidFill>
                    <a:latin typeface="Arial" pitchFamily="34" charset="0"/>
                  </a:rPr>
                  <a:t>+</a:t>
                </a:r>
              </a:p>
            </p:txBody>
          </p:sp>
          <p:sp>
            <p:nvSpPr>
              <p:cNvPr id="255" name="Oval 77"/>
              <p:cNvSpPr>
                <a:spLocks noChangeAspect="1" noChangeArrowheads="1"/>
              </p:cNvSpPr>
              <p:nvPr/>
            </p:nvSpPr>
            <p:spPr bwMode="auto">
              <a:xfrm flipH="1">
                <a:off x="4310" y="12173"/>
                <a:ext cx="78" cy="72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vert="wordArtVert" wrap="none" lIns="28800" tIns="18000" anchor="ctr" anchorCtr="1"/>
              <a:lstStyle/>
              <a:p>
                <a:pPr defTabSz="4175125" eaLnBrk="1" hangingPunct="1">
                  <a:defRPr/>
                </a:pPr>
                <a:r>
                  <a:rPr lang="en-GB" sz="1200" dirty="0">
                    <a:solidFill>
                      <a:schemeClr val="bg1"/>
                    </a:solidFill>
                    <a:latin typeface="Arial" pitchFamily="34" charset="0"/>
                  </a:rPr>
                  <a:t>+</a:t>
                </a:r>
              </a:p>
            </p:txBody>
          </p:sp>
          <p:sp>
            <p:nvSpPr>
              <p:cNvPr id="256" name="Oval 78"/>
              <p:cNvSpPr>
                <a:spLocks noChangeAspect="1" noChangeArrowheads="1"/>
              </p:cNvSpPr>
              <p:nvPr/>
            </p:nvSpPr>
            <p:spPr bwMode="auto">
              <a:xfrm flipH="1">
                <a:off x="4506" y="12139"/>
                <a:ext cx="78" cy="74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vert="wordArtVert" wrap="none" lIns="28800" tIns="18000" anchor="ctr" anchorCtr="1"/>
              <a:lstStyle/>
              <a:p>
                <a:pPr defTabSz="4175125" eaLnBrk="1" hangingPunct="1">
                  <a:defRPr/>
                </a:pPr>
                <a:r>
                  <a:rPr lang="en-GB" sz="1200" dirty="0">
                    <a:solidFill>
                      <a:schemeClr val="bg1"/>
                    </a:solidFill>
                    <a:latin typeface="Arial" pitchFamily="34" charset="0"/>
                  </a:rPr>
                  <a:t>+</a:t>
                </a:r>
              </a:p>
            </p:txBody>
          </p:sp>
          <p:sp>
            <p:nvSpPr>
              <p:cNvPr id="257" name="Oval 79"/>
              <p:cNvSpPr>
                <a:spLocks noChangeAspect="1" noChangeArrowheads="1"/>
              </p:cNvSpPr>
              <p:nvPr/>
            </p:nvSpPr>
            <p:spPr bwMode="auto">
              <a:xfrm flipH="1">
                <a:off x="3953" y="12096"/>
                <a:ext cx="78" cy="72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vert="wordArtVert" wrap="none" lIns="28800" tIns="18000" anchor="ctr" anchorCtr="1"/>
              <a:lstStyle/>
              <a:p>
                <a:pPr defTabSz="4175125" eaLnBrk="1" hangingPunct="1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pitchFamily="34" charset="0"/>
                  </a:rPr>
                  <a:t>+</a:t>
                </a:r>
              </a:p>
            </p:txBody>
          </p:sp>
          <p:sp>
            <p:nvSpPr>
              <p:cNvPr id="258" name="Oval 80"/>
              <p:cNvSpPr>
                <a:spLocks noChangeAspect="1" noChangeArrowheads="1"/>
              </p:cNvSpPr>
              <p:nvPr/>
            </p:nvSpPr>
            <p:spPr bwMode="auto">
              <a:xfrm flipH="1">
                <a:off x="3791" y="12187"/>
                <a:ext cx="79" cy="72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vert="wordArtVert" wrap="none" lIns="28800" tIns="18000" anchor="ctr" anchorCtr="1"/>
              <a:lstStyle/>
              <a:p>
                <a:pPr defTabSz="4175125" eaLnBrk="1" hangingPunct="1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pitchFamily="34" charset="0"/>
                  </a:rPr>
                  <a:t>+</a:t>
                </a:r>
              </a:p>
            </p:txBody>
          </p:sp>
          <p:sp>
            <p:nvSpPr>
              <p:cNvPr id="259" name="Oval 81"/>
              <p:cNvSpPr>
                <a:spLocks noChangeAspect="1" noChangeArrowheads="1"/>
              </p:cNvSpPr>
              <p:nvPr/>
            </p:nvSpPr>
            <p:spPr bwMode="auto">
              <a:xfrm flipH="1">
                <a:off x="3744" y="12262"/>
                <a:ext cx="76" cy="72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vert="wordArtVert" wrap="none" lIns="28800" tIns="18000" anchor="ctr" anchorCtr="1"/>
              <a:lstStyle/>
              <a:p>
                <a:pPr defTabSz="4175125" eaLnBrk="1" hangingPunct="1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pitchFamily="34" charset="0"/>
                  </a:rPr>
                  <a:t>+</a:t>
                </a:r>
              </a:p>
            </p:txBody>
          </p:sp>
          <p:sp>
            <p:nvSpPr>
              <p:cNvPr id="260" name="Oval 82"/>
              <p:cNvSpPr>
                <a:spLocks noChangeAspect="1" noChangeArrowheads="1"/>
              </p:cNvSpPr>
              <p:nvPr/>
            </p:nvSpPr>
            <p:spPr bwMode="auto">
              <a:xfrm flipH="1">
                <a:off x="3646" y="12399"/>
                <a:ext cx="76" cy="74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vert="wordArtVert" wrap="none" lIns="28800" tIns="18000" anchor="ctr" anchorCtr="1"/>
              <a:lstStyle/>
              <a:p>
                <a:pPr defTabSz="4175125" eaLnBrk="1" hangingPunct="1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pitchFamily="34" charset="0"/>
                  </a:rPr>
                  <a:t>+</a:t>
                </a:r>
              </a:p>
            </p:txBody>
          </p:sp>
          <p:sp>
            <p:nvSpPr>
              <p:cNvPr id="261" name="Oval 83"/>
              <p:cNvSpPr>
                <a:spLocks noChangeAspect="1" noChangeArrowheads="1"/>
              </p:cNvSpPr>
              <p:nvPr/>
            </p:nvSpPr>
            <p:spPr bwMode="auto">
              <a:xfrm flipH="1">
                <a:off x="3532" y="12141"/>
                <a:ext cx="79" cy="74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vert="wordArtVert" wrap="none" lIns="28800" tIns="18000" anchor="ctr" anchorCtr="1"/>
              <a:lstStyle/>
              <a:p>
                <a:pPr defTabSz="4175125" eaLnBrk="1" hangingPunct="1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pitchFamily="34" charset="0"/>
                  </a:rPr>
                  <a:t>+</a:t>
                </a:r>
              </a:p>
            </p:txBody>
          </p:sp>
          <p:sp>
            <p:nvSpPr>
              <p:cNvPr id="262" name="Oval 84"/>
              <p:cNvSpPr>
                <a:spLocks noChangeAspect="1" noChangeArrowheads="1"/>
              </p:cNvSpPr>
              <p:nvPr/>
            </p:nvSpPr>
            <p:spPr bwMode="auto">
              <a:xfrm flipH="1">
                <a:off x="3516" y="12246"/>
                <a:ext cx="78" cy="75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vert="wordArtVert" wrap="none" lIns="28800" tIns="18000" anchor="ctr" anchorCtr="1"/>
              <a:lstStyle/>
              <a:p>
                <a:pPr defTabSz="4175125" eaLnBrk="1" hangingPunct="1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pitchFamily="34" charset="0"/>
                  </a:rPr>
                  <a:t>+</a:t>
                </a:r>
              </a:p>
            </p:txBody>
          </p:sp>
          <p:sp>
            <p:nvSpPr>
              <p:cNvPr id="263" name="Oval 85"/>
              <p:cNvSpPr>
                <a:spLocks noChangeAspect="1" noChangeArrowheads="1"/>
              </p:cNvSpPr>
              <p:nvPr/>
            </p:nvSpPr>
            <p:spPr bwMode="auto">
              <a:xfrm flipH="1">
                <a:off x="3338" y="11989"/>
                <a:ext cx="78" cy="74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vert="wordArtVert" wrap="none" lIns="28800" tIns="18000" anchor="ctr" anchorCtr="1"/>
              <a:lstStyle/>
              <a:p>
                <a:pPr defTabSz="4175125" eaLnBrk="1" hangingPunct="1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pitchFamily="34" charset="0"/>
                  </a:rPr>
                  <a:t>+</a:t>
                </a:r>
              </a:p>
            </p:txBody>
          </p:sp>
          <p:sp>
            <p:nvSpPr>
              <p:cNvPr id="264" name="Oval 86"/>
              <p:cNvSpPr>
                <a:spLocks noChangeAspect="1" noChangeArrowheads="1"/>
              </p:cNvSpPr>
              <p:nvPr/>
            </p:nvSpPr>
            <p:spPr bwMode="auto">
              <a:xfrm flipH="1">
                <a:off x="4390" y="12125"/>
                <a:ext cx="78" cy="75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vert="wordArtVert" wrap="none" lIns="28800" tIns="18000" anchor="ctr" anchorCtr="1"/>
              <a:lstStyle/>
              <a:p>
                <a:pPr defTabSz="4175125" eaLnBrk="1" hangingPunct="1">
                  <a:defRPr/>
                </a:pPr>
                <a:r>
                  <a:rPr lang="en-GB" sz="1200" dirty="0">
                    <a:solidFill>
                      <a:schemeClr val="bg1"/>
                    </a:solidFill>
                    <a:latin typeface="Arial" pitchFamily="34" charset="0"/>
                  </a:rPr>
                  <a:t>+</a:t>
                </a:r>
              </a:p>
            </p:txBody>
          </p:sp>
          <p:sp>
            <p:nvSpPr>
              <p:cNvPr id="265" name="Oval 87"/>
              <p:cNvSpPr>
                <a:spLocks noChangeAspect="1" noChangeArrowheads="1"/>
              </p:cNvSpPr>
              <p:nvPr/>
            </p:nvSpPr>
            <p:spPr bwMode="auto">
              <a:xfrm flipH="1">
                <a:off x="4051" y="12034"/>
                <a:ext cx="78" cy="74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vert="wordArtVert" wrap="none" lIns="28800" tIns="18000" anchor="ctr" anchorCtr="1"/>
              <a:lstStyle/>
              <a:p>
                <a:pPr defTabSz="4175125" eaLnBrk="1" hangingPunct="1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pitchFamily="34" charset="0"/>
                  </a:rPr>
                  <a:t>+</a:t>
                </a:r>
              </a:p>
            </p:txBody>
          </p:sp>
          <p:sp>
            <p:nvSpPr>
              <p:cNvPr id="266" name="Oval 88"/>
              <p:cNvSpPr>
                <a:spLocks noChangeAspect="1" noChangeArrowheads="1"/>
              </p:cNvSpPr>
              <p:nvPr/>
            </p:nvSpPr>
            <p:spPr bwMode="auto">
              <a:xfrm flipH="1">
                <a:off x="4051" y="12155"/>
                <a:ext cx="78" cy="75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vert="wordArtVert" wrap="none" lIns="28800" tIns="18000" anchor="ctr" anchorCtr="1"/>
              <a:lstStyle/>
              <a:p>
                <a:pPr defTabSz="4175125" eaLnBrk="1" hangingPunct="1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pitchFamily="34" charset="0"/>
                  </a:rPr>
                  <a:t>+</a:t>
                </a:r>
              </a:p>
            </p:txBody>
          </p:sp>
          <p:sp>
            <p:nvSpPr>
              <p:cNvPr id="267" name="Oval 89"/>
              <p:cNvSpPr>
                <a:spLocks noChangeAspect="1" noChangeArrowheads="1"/>
              </p:cNvSpPr>
              <p:nvPr/>
            </p:nvSpPr>
            <p:spPr bwMode="auto">
              <a:xfrm flipH="1">
                <a:off x="3775" y="12353"/>
                <a:ext cx="78" cy="72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vert="wordArtVert" wrap="none" lIns="28800" tIns="18000" anchor="ctr" anchorCtr="1"/>
              <a:lstStyle/>
              <a:p>
                <a:pPr defTabSz="4175125" eaLnBrk="1" hangingPunct="1">
                  <a:defRPr/>
                </a:pPr>
                <a:r>
                  <a:rPr lang="en-GB" sz="1200" dirty="0">
                    <a:solidFill>
                      <a:schemeClr val="bg1"/>
                    </a:solidFill>
                    <a:latin typeface="Arial" pitchFamily="34" charset="0"/>
                  </a:rPr>
                  <a:t>+</a:t>
                </a:r>
              </a:p>
            </p:txBody>
          </p:sp>
          <p:sp>
            <p:nvSpPr>
              <p:cNvPr id="268" name="Oval 90"/>
              <p:cNvSpPr>
                <a:spLocks noChangeAspect="1" noChangeArrowheads="1"/>
              </p:cNvSpPr>
              <p:nvPr/>
            </p:nvSpPr>
            <p:spPr bwMode="auto">
              <a:xfrm flipH="1">
                <a:off x="3631" y="12308"/>
                <a:ext cx="76" cy="74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vert="wordArtVert" wrap="none" lIns="28800" tIns="18000" anchor="ctr" anchorCtr="1"/>
              <a:lstStyle/>
              <a:p>
                <a:pPr defTabSz="4175125" eaLnBrk="1" hangingPunct="1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pitchFamily="34" charset="0"/>
                  </a:rPr>
                  <a:t>+</a:t>
                </a:r>
              </a:p>
            </p:txBody>
          </p:sp>
          <p:sp>
            <p:nvSpPr>
              <p:cNvPr id="269" name="Oval 91"/>
              <p:cNvSpPr>
                <a:spLocks noChangeAspect="1" noChangeArrowheads="1"/>
              </p:cNvSpPr>
              <p:nvPr/>
            </p:nvSpPr>
            <p:spPr bwMode="auto">
              <a:xfrm flipH="1">
                <a:off x="3581" y="12034"/>
                <a:ext cx="78" cy="74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vert="wordArtVert" wrap="none" lIns="28800" tIns="18000" anchor="ctr" anchorCtr="1"/>
              <a:lstStyle/>
              <a:p>
                <a:pPr defTabSz="4175125" eaLnBrk="1" hangingPunct="1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pitchFamily="34" charset="0"/>
                  </a:rPr>
                  <a:t>+</a:t>
                </a:r>
              </a:p>
            </p:txBody>
          </p:sp>
          <p:sp>
            <p:nvSpPr>
              <p:cNvPr id="270" name="Oval 92"/>
              <p:cNvSpPr>
                <a:spLocks noChangeAspect="1" noChangeArrowheads="1"/>
              </p:cNvSpPr>
              <p:nvPr/>
            </p:nvSpPr>
            <p:spPr bwMode="auto">
              <a:xfrm flipH="1">
                <a:off x="3403" y="12125"/>
                <a:ext cx="78" cy="75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vert="wordArtVert" wrap="none" lIns="28800" tIns="18000" anchor="ctr" anchorCtr="1"/>
              <a:lstStyle/>
              <a:p>
                <a:pPr defTabSz="4175125" eaLnBrk="1" hangingPunct="1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pitchFamily="34" charset="0"/>
                  </a:rPr>
                  <a:t>+</a:t>
                </a:r>
              </a:p>
            </p:txBody>
          </p:sp>
          <p:sp>
            <p:nvSpPr>
              <p:cNvPr id="271" name="Oval 93"/>
              <p:cNvSpPr>
                <a:spLocks noChangeAspect="1" noChangeArrowheads="1"/>
              </p:cNvSpPr>
              <p:nvPr/>
            </p:nvSpPr>
            <p:spPr bwMode="auto">
              <a:xfrm flipH="1">
                <a:off x="3403" y="12246"/>
                <a:ext cx="78" cy="75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vert="wordArtVert" wrap="none" lIns="28800" tIns="18000" anchor="ctr" anchorCtr="1"/>
              <a:lstStyle/>
              <a:p>
                <a:pPr defTabSz="4175125" eaLnBrk="1" hangingPunct="1">
                  <a:defRPr/>
                </a:pPr>
                <a:r>
                  <a:rPr lang="en-GB" sz="1200" dirty="0">
                    <a:solidFill>
                      <a:schemeClr val="bg1"/>
                    </a:solidFill>
                    <a:latin typeface="Arial" pitchFamily="34" charset="0"/>
                  </a:rPr>
                  <a:t>+</a:t>
                </a:r>
              </a:p>
            </p:txBody>
          </p:sp>
          <p:sp>
            <p:nvSpPr>
              <p:cNvPr id="272" name="Oval 94"/>
              <p:cNvSpPr>
                <a:spLocks noChangeAspect="1" noChangeArrowheads="1"/>
              </p:cNvSpPr>
              <p:nvPr/>
            </p:nvSpPr>
            <p:spPr bwMode="auto">
              <a:xfrm flipH="1">
                <a:off x="3307" y="12460"/>
                <a:ext cx="76" cy="74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vert="wordArtVert" wrap="none" lIns="28800" tIns="18000" anchor="ctr" anchorCtr="1"/>
              <a:lstStyle/>
              <a:p>
                <a:pPr defTabSz="4175125" eaLnBrk="1" hangingPunct="1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pitchFamily="34" charset="0"/>
                  </a:rPr>
                  <a:t>+</a:t>
                </a:r>
              </a:p>
            </p:txBody>
          </p:sp>
        </p:grpSp>
        <p:grpSp>
          <p:nvGrpSpPr>
            <p:cNvPr id="186" name="Group 95"/>
            <p:cNvGrpSpPr>
              <a:grpSpLocks/>
            </p:cNvGrpSpPr>
            <p:nvPr/>
          </p:nvGrpSpPr>
          <p:grpSpPr bwMode="auto">
            <a:xfrm>
              <a:off x="1722" y="11818"/>
              <a:ext cx="1200" cy="720"/>
              <a:chOff x="138" y="6320"/>
              <a:chExt cx="1200" cy="720"/>
            </a:xfrm>
          </p:grpSpPr>
          <p:grpSp>
            <p:nvGrpSpPr>
              <p:cNvPr id="187" name="Group 96"/>
              <p:cNvGrpSpPr>
                <a:grpSpLocks/>
              </p:cNvGrpSpPr>
              <p:nvPr/>
            </p:nvGrpSpPr>
            <p:grpSpPr bwMode="auto">
              <a:xfrm>
                <a:off x="138" y="6320"/>
                <a:ext cx="1200" cy="192"/>
                <a:chOff x="138" y="6320"/>
                <a:chExt cx="1200" cy="192"/>
              </a:xfrm>
            </p:grpSpPr>
            <p:sp>
              <p:nvSpPr>
                <p:cNvPr id="192" name="Line 97"/>
                <p:cNvSpPr>
                  <a:spLocks noChangeShapeType="1"/>
                </p:cNvSpPr>
                <p:nvPr/>
              </p:nvSpPr>
              <p:spPr bwMode="auto">
                <a:xfrm flipH="1">
                  <a:off x="810" y="6320"/>
                  <a:ext cx="528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vert="wordArtVert" lIns="28800" tIns="18000" anchor="ctr" anchorCtr="1"/>
                <a:lstStyle/>
                <a:p>
                  <a:endParaRPr lang="en-US"/>
                </a:p>
              </p:txBody>
            </p:sp>
            <p:sp>
              <p:nvSpPr>
                <p:cNvPr id="193" name="Line 98"/>
                <p:cNvSpPr>
                  <a:spLocks noChangeShapeType="1"/>
                </p:cNvSpPr>
                <p:nvPr/>
              </p:nvSpPr>
              <p:spPr bwMode="auto">
                <a:xfrm flipH="1">
                  <a:off x="474" y="6416"/>
                  <a:ext cx="624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vert="wordArtVert" lIns="28800" tIns="18000" anchor="ctr" anchorCtr="1"/>
                <a:lstStyle/>
                <a:p>
                  <a:endParaRPr lang="en-US"/>
                </a:p>
              </p:txBody>
            </p:sp>
            <p:sp>
              <p:nvSpPr>
                <p:cNvPr id="194" name="Line 99"/>
                <p:cNvSpPr>
                  <a:spLocks noChangeShapeType="1"/>
                </p:cNvSpPr>
                <p:nvPr/>
              </p:nvSpPr>
              <p:spPr bwMode="auto">
                <a:xfrm flipH="1">
                  <a:off x="138" y="6512"/>
                  <a:ext cx="588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vert="wordArtVert" lIns="28800" tIns="18000" anchor="ctr" anchorCtr="1"/>
                <a:lstStyle/>
                <a:p>
                  <a:endParaRPr lang="en-US"/>
                </a:p>
              </p:txBody>
            </p:sp>
          </p:grpSp>
          <p:grpSp>
            <p:nvGrpSpPr>
              <p:cNvPr id="188" name="Group 100"/>
              <p:cNvGrpSpPr>
                <a:grpSpLocks/>
              </p:cNvGrpSpPr>
              <p:nvPr/>
            </p:nvGrpSpPr>
            <p:grpSpPr bwMode="auto">
              <a:xfrm flipV="1">
                <a:off x="138" y="6848"/>
                <a:ext cx="1200" cy="192"/>
                <a:chOff x="138" y="6320"/>
                <a:chExt cx="1200" cy="192"/>
              </a:xfrm>
            </p:grpSpPr>
            <p:sp>
              <p:nvSpPr>
                <p:cNvPr id="189" name="Line 101"/>
                <p:cNvSpPr>
                  <a:spLocks noChangeShapeType="1"/>
                </p:cNvSpPr>
                <p:nvPr/>
              </p:nvSpPr>
              <p:spPr bwMode="auto">
                <a:xfrm flipH="1">
                  <a:off x="810" y="6320"/>
                  <a:ext cx="528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vert="wordArtVert" lIns="28800" tIns="18000" anchor="ctr" anchorCtr="1"/>
                <a:lstStyle/>
                <a:p>
                  <a:endParaRPr lang="en-US"/>
                </a:p>
              </p:txBody>
            </p:sp>
            <p:sp>
              <p:nvSpPr>
                <p:cNvPr id="190" name="Line 102"/>
                <p:cNvSpPr>
                  <a:spLocks noChangeShapeType="1"/>
                </p:cNvSpPr>
                <p:nvPr/>
              </p:nvSpPr>
              <p:spPr bwMode="auto">
                <a:xfrm flipH="1">
                  <a:off x="474" y="6416"/>
                  <a:ext cx="624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vert="wordArtVert" lIns="28800" tIns="18000" anchor="ctr" anchorCtr="1"/>
                <a:lstStyle/>
                <a:p>
                  <a:endParaRPr lang="en-US"/>
                </a:p>
              </p:txBody>
            </p:sp>
            <p:sp>
              <p:nvSpPr>
                <p:cNvPr id="191" name="Line 103"/>
                <p:cNvSpPr>
                  <a:spLocks noChangeShapeType="1"/>
                </p:cNvSpPr>
                <p:nvPr/>
              </p:nvSpPr>
              <p:spPr bwMode="auto">
                <a:xfrm flipH="1">
                  <a:off x="138" y="6512"/>
                  <a:ext cx="588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vert="wordArtVert" lIns="28800" tIns="18000" anchor="ctr" anchorCtr="1"/>
                <a:lstStyle/>
                <a:p>
                  <a:endParaRPr lang="en-US"/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11222107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6 -1.93616E-6 L 0.38021 -0.00115 " pathEditMode="relative" rAng="0" ptsTypes="AA">
                                      <p:cBhvr>
                                        <p:cTn id="6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0" y="-1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64" presetClass="path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animMotion origin="layout" path="M 5E-6 3.7037E-7 L 0.00105 -0.04097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2058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" y="-21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42" presetClass="path" presetSubtype="0" accel="50000" decel="5000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4.16667E-6 4.44444E-6 L 4.16667E-6 0.03333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2058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7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42" presetClass="path" presetSubtype="0" accel="50000" decel="5000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animMotion origin="layout" path="M -2.5E-6 1.85185E-6 L -0.00052 0.01528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2059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8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64" presetClass="path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3.61111E-6 4.07407E-6 L -3.61111E-6 -0.02431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2059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2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42" presetClass="path" presetSubtype="0" accel="50000" decel="5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3.61111E-6 -1.11022E-16 L -3.61111E-6 0.04444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2059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2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64" presetClass="path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animMotion origin="layout" path="M -2.22222E-6 -4.81481E-6 L -2.22222E-6 -0.01412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2059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7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64" presetClass="path" presetSubtype="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animMotion origin="layout" path="M 5E-6 3.7037E-7 L 0.00105 -0.04097 " pathEditMode="relative" rAng="0" ptsTypes="AA">
                                      <p:cBhvr>
                                        <p:cTn id="20" dur="2000" fill="hold"/>
                                        <p:tgtEl>
                                          <p:spTgt spid="2059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" y="-21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42" presetClass="path" presetSubtype="0" accel="50000" decel="5000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animMotion origin="layout" path="M 4.16667E-6 4.44444E-6 L 4.16667E-6 0.03333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2059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7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64" presetClass="path" presetSubtype="0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animMotion origin="layout" path="M -3.61111E-6 4.07407E-6 L -3.61111E-6 -0.02431 " pathEditMode="relative" rAng="0" ptsTypes="AA">
                                      <p:cBhvr>
                                        <p:cTn id="24" dur="2000" fill="hold"/>
                                        <p:tgtEl>
                                          <p:spTgt spid="2059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2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42" presetClass="path" presetSubtype="0" accel="50000" decel="50000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animMotion origin="layout" path="M 4.16667E-6 4.44444E-6 L 4.16667E-6 0.03333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2059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7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64" presetClass="path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1.38889E-6 3.7037E-7 L -1.38889E-6 -0.03218 " pathEditMode="relative" rAng="0" ptsTypes="AA">
                                      <p:cBhvr>
                                        <p:cTn id="28" dur="2000" fill="hold"/>
                                        <p:tgtEl>
                                          <p:spTgt spid="2059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6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64" presetClass="path" presetSubtype="0" fill="hold" grpId="0" nodeType="withEffect">
                                  <p:stCondLst>
                                    <p:cond delay="2200"/>
                                  </p:stCondLst>
                                  <p:childTnLst>
                                    <p:animMotion origin="layout" path="M -2.22222E-6 -4.81481E-6 L -2.22222E-6 -0.01412 " pathEditMode="relative" rAng="0" ptsTypes="AA">
                                      <p:cBhvr>
                                        <p:cTn id="30" dur="2000" fill="hold"/>
                                        <p:tgtEl>
                                          <p:spTgt spid="2059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7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42" presetClass="path" presetSubtype="0" accel="50000" decel="50000" fill="hold" grpId="0" nodeType="withEffect">
                                  <p:stCondLst>
                                    <p:cond delay="2400"/>
                                  </p:stCondLst>
                                  <p:childTnLst>
                                    <p:animMotion origin="layout" path="M 5E-6 -2.59259E-6 L 5E-6 0.0257 " pathEditMode="relative" rAng="0" ptsTypes="AA">
                                      <p:cBhvr>
                                        <p:cTn id="32" dur="2000" fill="hold"/>
                                        <p:tgtEl>
                                          <p:spTgt spid="2059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3"/>
                                    </p:animMotion>
                                  </p:childTnLst>
                                </p:cTn>
                              </p:par>
                              <p:par>
                                <p:cTn id="33" presetID="64" presetClass="path" presetSubtype="0" fill="hold" grpId="0" nodeType="withEffect">
                                  <p:stCondLst>
                                    <p:cond delay="2600"/>
                                  </p:stCondLst>
                                  <p:childTnLst>
                                    <p:animMotion origin="layout" path="M 5E-6 3.7037E-7 L 0.00105 -0.04097 " pathEditMode="relative" rAng="0" ptsTypes="AA">
                                      <p:cBhvr>
                                        <p:cTn id="34" dur="2000" fill="hold"/>
                                        <p:tgtEl>
                                          <p:spTgt spid="2059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" y="-21"/>
                                    </p:animMotion>
                                  </p:childTnLst>
                                </p:cTn>
                              </p:par>
                              <p:par>
                                <p:cTn id="35" presetID="42" presetClass="path" presetSubtype="0" accel="50000" decel="50000" fill="hold" grpId="0" nodeType="withEffect">
                                  <p:stCondLst>
                                    <p:cond delay="2800"/>
                                  </p:stCondLst>
                                  <p:childTnLst>
                                    <p:animMotion origin="layout" path="M -1.11111E-6 1.85185E-6 L -1.11111E-6 0.04444 " pathEditMode="relative" rAng="0" ptsTypes="AA">
                                      <p:cBhvr>
                                        <p:cTn id="36" dur="2000" fill="hold"/>
                                        <p:tgtEl>
                                          <p:spTgt spid="2059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2"/>
                                    </p:animMotion>
                                  </p:childTnLst>
                                </p:cTn>
                              </p:par>
                              <p:par>
                                <p:cTn id="37" presetID="42" presetClass="path" presetSubtype="0" accel="50000" decel="5000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-2.5E-6 1.85185E-6 L -0.00052 0.01528 " pathEditMode="relative" rAng="0" ptsTypes="AA">
                                      <p:cBhvr>
                                        <p:cTn id="38" dur="2000" fill="hold"/>
                                        <p:tgtEl>
                                          <p:spTgt spid="2059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8"/>
                                    </p:animMotion>
                                  </p:childTnLst>
                                </p:cTn>
                              </p:par>
                              <p:par>
                                <p:cTn id="39" presetID="64" presetClass="path" presetSubtype="0" fill="hold" grpId="0" nodeType="withEffect">
                                  <p:stCondLst>
                                    <p:cond delay="3200"/>
                                  </p:stCondLst>
                                  <p:childTnLst>
                                    <p:animMotion origin="layout" path="M -1.38889E-6 3.7037E-7 L -1.38889E-6 -0.03218 " pathEditMode="relative" rAng="0" ptsTypes="AA">
                                      <p:cBhvr>
                                        <p:cTn id="40" dur="2000" fill="hold"/>
                                        <p:tgtEl>
                                          <p:spTgt spid="2059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6"/>
                                    </p:animMotion>
                                  </p:childTnLst>
                                </p:cTn>
                              </p:par>
                              <p:par>
                                <p:cTn id="41" presetID="42" presetClass="path" presetSubtype="0" accel="50000" decel="50000" fill="hold" grpId="0" nodeType="withEffect">
                                  <p:stCondLst>
                                    <p:cond delay="3400"/>
                                  </p:stCondLst>
                                  <p:childTnLst>
                                    <p:animMotion origin="layout" path="M -2.77778E-6 2.22222E-6 L -2.77778E-6 0.03935 " pathEditMode="relative" rAng="0" ptsTypes="AA">
                                      <p:cBhvr>
                                        <p:cTn id="42" dur="2000" fill="hold"/>
                                        <p:tgtEl>
                                          <p:spTgt spid="2059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0"/>
                                    </p:animMotion>
                                  </p:childTnLst>
                                </p:cTn>
                              </p:par>
                              <p:par>
                                <p:cTn id="43" presetID="64" presetClass="path" presetSubtype="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animMotion origin="layout" path="M -2.22222E-6 -4.81481E-6 L -2.22222E-6 -0.01412 " pathEditMode="relative" rAng="0" ptsTypes="AA">
                                      <p:cBhvr>
                                        <p:cTn id="44" dur="2000" fill="hold"/>
                                        <p:tgtEl>
                                          <p:spTgt spid="2059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7"/>
                                    </p:animMotion>
                                  </p:childTnLst>
                                </p:cTn>
                              </p:par>
                              <p:par>
                                <p:cTn id="45" presetID="64" presetClass="path" presetSubtype="0" fill="hold" grpId="0" nodeType="withEffect">
                                  <p:stCondLst>
                                    <p:cond delay="3800"/>
                                  </p:stCondLst>
                                  <p:childTnLst>
                                    <p:animMotion origin="layout" path="M 5E-6 3.7037E-7 L 0.00105 -0.04097 " pathEditMode="relative" rAng="0" ptsTypes="AA">
                                      <p:cBhvr>
                                        <p:cTn id="46" dur="2000" fill="hold"/>
                                        <p:tgtEl>
                                          <p:spTgt spid="2059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" y="-21"/>
                                    </p:animMotion>
                                  </p:childTnLst>
                                </p:cTn>
                              </p:par>
                              <p:par>
                                <p:cTn id="47" presetID="42" presetClass="path" presetSubtype="0" accel="50000" decel="5000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Motion origin="layout" path="M 5E-6 -2.59259E-6 L 5E-6 0.0257 " pathEditMode="relative" rAng="0" ptsTypes="AA">
                                      <p:cBhvr>
                                        <p:cTn id="48" dur="2000" fill="hold"/>
                                        <p:tgtEl>
                                          <p:spTgt spid="2059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3"/>
                                    </p:animMotion>
                                  </p:childTnLst>
                                </p:cTn>
                              </p:par>
                              <p:par>
                                <p:cTn id="49" presetID="64" presetClass="path" presetSubtype="0" fill="hold" nodeType="withEffect">
                                  <p:stCondLst>
                                    <p:cond delay="4200"/>
                                  </p:stCondLst>
                                  <p:childTnLst>
                                    <p:animMotion origin="layout" path="M -3.61111E-6 4.07407E-6 L -3.61111E-6 -0.02431 " pathEditMode="relative" rAng="0" ptsTypes="AA">
                                      <p:cBhvr>
                                        <p:cTn id="50" dur="2000" fill="hold"/>
                                        <p:tgtEl>
                                          <p:spTgt spid="2059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2"/>
                                    </p:animMotion>
                                  </p:childTnLst>
                                </p:cTn>
                              </p:par>
                              <p:par>
                                <p:cTn id="51" presetID="42" presetClass="path" presetSubtype="0" accel="50000" decel="50000" fill="hold" nodeType="withEffect">
                                  <p:stCondLst>
                                    <p:cond delay="4400"/>
                                  </p:stCondLst>
                                  <p:childTnLst>
                                    <p:animMotion origin="layout" path="M -1.11111E-6 1.85185E-6 L -1.11111E-6 0.04444 " pathEditMode="relative" rAng="0" ptsTypes="AA">
                                      <p:cBhvr>
                                        <p:cTn id="52" dur="2000" fill="hold"/>
                                        <p:tgtEl>
                                          <p:spTgt spid="2059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2"/>
                                    </p:animMotion>
                                  </p:childTnLst>
                                </p:cTn>
                              </p:par>
                              <p:par>
                                <p:cTn id="53" presetID="42" presetClass="path" presetSubtype="0" accel="50000" decel="50000" fill="hold" nodeType="withEffect">
                                  <p:stCondLst>
                                    <p:cond delay="4600"/>
                                  </p:stCondLst>
                                  <p:childTnLst>
                                    <p:animMotion origin="layout" path="M -2.5E-6 1.85185E-6 L -0.00052 0.01528 " pathEditMode="relative" rAng="0" ptsTypes="AA">
                                      <p:cBhvr>
                                        <p:cTn id="54" dur="2000" fill="hold"/>
                                        <p:tgtEl>
                                          <p:spTgt spid="2059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8"/>
                                    </p:animMotion>
                                  </p:childTnLst>
                                </p:cTn>
                              </p:par>
                              <p:par>
                                <p:cTn id="55" presetID="22" presetClass="entr" presetSubtype="8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2000"/>
                                        <p:tgtEl>
                                          <p:spTgt spid="206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" presetClass="entr" presetSubtype="0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" presetClass="entr" presetSubtype="0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" presetClass="entr" presetSubtype="0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0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" presetClass="entr" presetSubtype="0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0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" presetClass="entr" presetSubtype="0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0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1" presetClass="entr" presetSubtype="0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0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27" presetClass="emph" presetSubtype="0" repeatCount="indefinite" fill="hold" grpId="1" nodeType="withEffect">
                                  <p:stCondLst>
                                    <p:cond delay="50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71" dur="500" autoRev="1" fill="hold"/>
                                        <p:tgtEl>
                                          <p:spTgt spid="20603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72" dur="500" autoRev="1" fill="hold"/>
                                        <p:tgtEl>
                                          <p:spTgt spid="20603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73" dur="500" autoRev="1" fill="hold"/>
                                        <p:tgtEl>
                                          <p:spTgt spid="20603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4" dur="500" autoRev="1" fill="hold"/>
                                        <p:tgtEl>
                                          <p:spTgt spid="20603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70"/>
                                            </p:cond>
                                          </p:stCondLst>
                                        </p:cTn>
                                        <p:tgtEl>
                                          <p:spTgt spid="206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75" presetID="27" presetClass="emph" presetSubtype="0" repeatCount="indefinite" fill="hold" grpId="1" nodeType="withEffect">
                                  <p:stCondLst>
                                    <p:cond delay="51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76" dur="500" autoRev="1" fill="hold"/>
                                        <p:tgtEl>
                                          <p:spTgt spid="20603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77" dur="500" autoRev="1" fill="hold"/>
                                        <p:tgtEl>
                                          <p:spTgt spid="20603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78" dur="500" autoRev="1" fill="hold"/>
                                        <p:tgtEl>
                                          <p:spTgt spid="20603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9" dur="500" autoRev="1" fill="hold"/>
                                        <p:tgtEl>
                                          <p:spTgt spid="20603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75"/>
                                            </p:cond>
                                          </p:stCondLst>
                                        </p:cTn>
                                        <p:tgtEl>
                                          <p:spTgt spid="206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80" presetID="27" presetClass="emph" presetSubtype="0" repeatCount="indefinite" fill="hold" grpId="1" nodeType="withEffect">
                                  <p:stCondLst>
                                    <p:cond delay="52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81" dur="500" autoRev="1" fill="hold"/>
                                        <p:tgtEl>
                                          <p:spTgt spid="20603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82" dur="500" autoRev="1" fill="hold"/>
                                        <p:tgtEl>
                                          <p:spTgt spid="20603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83" dur="500" autoRev="1" fill="hold"/>
                                        <p:tgtEl>
                                          <p:spTgt spid="20603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4" dur="500" autoRev="1" fill="hold"/>
                                        <p:tgtEl>
                                          <p:spTgt spid="20603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80"/>
                                            </p:cond>
                                          </p:stCondLst>
                                        </p:cTn>
                                        <p:tgtEl>
                                          <p:spTgt spid="2060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85" presetID="27" presetClass="emph" presetSubtype="0" repeatCount="indefinite" fill="hold" grpId="1" nodeType="withEffect">
                                  <p:stCondLst>
                                    <p:cond delay="54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86" dur="500" autoRev="1" fill="hold"/>
                                        <p:tgtEl>
                                          <p:spTgt spid="20603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87" dur="500" autoRev="1" fill="hold"/>
                                        <p:tgtEl>
                                          <p:spTgt spid="20603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88" dur="500" autoRev="1" fill="hold"/>
                                        <p:tgtEl>
                                          <p:spTgt spid="20603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9" dur="500" autoRev="1" fill="hold"/>
                                        <p:tgtEl>
                                          <p:spTgt spid="20603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85"/>
                                            </p:cond>
                                          </p:stCondLst>
                                        </p:cTn>
                                        <p:tgtEl>
                                          <p:spTgt spid="2060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90" presetID="27" presetClass="emph" presetSubtype="0" repeatCount="indefinite" fill="hold" grpId="1" nodeType="withEffect">
                                  <p:stCondLst>
                                    <p:cond delay="50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91" dur="500" autoRev="1" fill="hold"/>
                                        <p:tgtEl>
                                          <p:spTgt spid="20604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92" dur="500" autoRev="1" fill="hold"/>
                                        <p:tgtEl>
                                          <p:spTgt spid="20604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93" dur="500" autoRev="1" fill="hold"/>
                                        <p:tgtEl>
                                          <p:spTgt spid="20604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4" dur="500" autoRev="1" fill="hold"/>
                                        <p:tgtEl>
                                          <p:spTgt spid="20604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90"/>
                                            </p:cond>
                                          </p:stCondLst>
                                        </p:cTn>
                                        <p:tgtEl>
                                          <p:spTgt spid="2060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95" presetID="27" presetClass="emph" presetSubtype="0" repeatCount="indefinite" fill="hold" grpId="1" nodeType="withEffect">
                                  <p:stCondLst>
                                    <p:cond delay="51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96" dur="500" autoRev="1" fill="hold"/>
                                        <p:tgtEl>
                                          <p:spTgt spid="20604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97" dur="500" autoRev="1" fill="hold"/>
                                        <p:tgtEl>
                                          <p:spTgt spid="20604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98" dur="500" autoRev="1" fill="hold"/>
                                        <p:tgtEl>
                                          <p:spTgt spid="20604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9" dur="500" autoRev="1" fill="hold"/>
                                        <p:tgtEl>
                                          <p:spTgt spid="20604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95"/>
                                            </p:cond>
                                          </p:stCondLst>
                                        </p:cTn>
                                        <p:tgtEl>
                                          <p:spTgt spid="2060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00" presetID="1" presetClass="entr" presetSubtype="0" fill="hold" nodeType="withEffect">
                                  <p:stCondLst>
                                    <p:cond delay="51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7000"/>
                            </p:stCondLst>
                            <p:childTnLst>
                              <p:par>
                                <p:cTn id="103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63" presetClass="path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Motion origin="layout" path="M -1.11111E-6 4.66805E-6 L 1.07761 4.66805E-6 " pathEditMode="relative" rAng="0" ptsTypes="AA">
                                      <p:cBhvr>
                                        <p:cTn id="106" dur="15000" fill="hold"/>
                                        <p:tgtEl>
                                          <p:spTgt spid="18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39" y="0"/>
                                    </p:animMotion>
                                  </p:childTnLst>
                                </p:cTn>
                              </p:par>
                              <p:par>
                                <p:cTn id="107" presetID="22" presetClass="exit" presetSubtype="8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08" dur="12000"/>
                                        <p:tgtEl>
                                          <p:spTgt spid="18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11999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0" presetID="42" presetClass="path" presetSubtype="0" accel="50000" decel="50000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animMotion origin="layout" path="M 0.00105 -0.04098 L 0.00053 4.44444E-6 " pathEditMode="relative" rAng="0" ptsTypes="AA">
                                      <p:cBhvr>
                                        <p:cTn id="111" dur="2000" fill="hold"/>
                                        <p:tgtEl>
                                          <p:spTgt spid="2058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0"/>
                                    </p:animMotion>
                                  </p:childTnLst>
                                </p:cTn>
                              </p:par>
                              <p:par>
                                <p:cTn id="112" presetID="64" presetClass="path" presetSubtype="0" accel="50000" decel="50000" fill="hold" nodeType="withEffect">
                                  <p:stCondLst>
                                    <p:cond delay="4900"/>
                                  </p:stCondLst>
                                  <p:childTnLst>
                                    <p:animMotion origin="layout" path="M 3.33333E-6 0.03333 L 3.33333E-6 2.59259E-6 " pathEditMode="relative" rAng="0" ptsTypes="AA">
                                      <p:cBhvr>
                                        <p:cTn id="113" dur="2000" fill="hold"/>
                                        <p:tgtEl>
                                          <p:spTgt spid="2058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7"/>
                                    </p:animMotion>
                                  </p:childTnLst>
                                </p:cTn>
                              </p:par>
                              <p:par>
                                <p:cTn id="114" presetID="64" presetClass="path" presetSubtype="0" accel="50000" decel="50000" fill="hold" nodeType="withEffect">
                                  <p:stCondLst>
                                    <p:cond delay="5200"/>
                                  </p:stCondLst>
                                  <p:childTnLst>
                                    <p:animMotion origin="layout" path="M -0.00052 0.01528 L -0.00104 -2.59259E-6 " pathEditMode="relative" rAng="0" ptsTypes="AA">
                                      <p:cBhvr>
                                        <p:cTn id="115" dur="2000" fill="hold"/>
                                        <p:tgtEl>
                                          <p:spTgt spid="2059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"/>
                                    </p:animMotion>
                                  </p:childTnLst>
                                </p:cTn>
                              </p:par>
                              <p:par>
                                <p:cTn id="116" presetID="64" presetClass="path" presetSubtype="0" accel="50000" decel="50000" fill="hold" nodeType="withEffect">
                                  <p:stCondLst>
                                    <p:cond delay="5200"/>
                                  </p:stCondLst>
                                  <p:childTnLst>
                                    <p:animMotion origin="layout" path="M 1.66667E-6 0.04445 L -0.00018 0.00093 " pathEditMode="relative" rAng="0" ptsTypes="AA">
                                      <p:cBhvr>
                                        <p:cTn id="117" dur="2000" fill="hold"/>
                                        <p:tgtEl>
                                          <p:spTgt spid="2059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2"/>
                                    </p:animMotion>
                                  </p:childTnLst>
                                </p:cTn>
                              </p:par>
                              <p:par>
                                <p:cTn id="118" presetID="42" presetClass="path" presetSubtype="0" accel="50000" decel="50000" fill="hold" nodeType="withEffect">
                                  <p:stCondLst>
                                    <p:cond delay="5400"/>
                                  </p:stCondLst>
                                  <p:childTnLst>
                                    <p:animMotion origin="layout" path="M -3.61111E-6 -0.0243 L -3.61111E-6 0.00417 " pathEditMode="relative" rAng="0" ptsTypes="AA">
                                      <p:cBhvr>
                                        <p:cTn id="119" dur="2000" fill="hold"/>
                                        <p:tgtEl>
                                          <p:spTgt spid="2059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4"/>
                                    </p:animMotion>
                                  </p:childTnLst>
                                </p:cTn>
                              </p:par>
                              <p:par>
                                <p:cTn id="120" presetID="42" presetClass="path" presetSubtype="0" accel="50000" decel="50000" fill="hold" nodeType="withEffect">
                                  <p:stCondLst>
                                    <p:cond delay="5600"/>
                                  </p:stCondLst>
                                  <p:childTnLst>
                                    <p:animMotion origin="layout" path="M 5.55556E-7 -0.01412 L 5.55556E-7 0.0044 " pathEditMode="relative" rAng="0" ptsTypes="AA">
                                      <p:cBhvr>
                                        <p:cTn id="121" dur="2000" fill="hold"/>
                                        <p:tgtEl>
                                          <p:spTgt spid="2059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9"/>
                                    </p:animMotion>
                                  </p:childTnLst>
                                </p:cTn>
                              </p:par>
                              <p:par>
                                <p:cTn id="122" presetID="42" presetClass="path" presetSubtype="0" accel="50000" decel="50000" fill="hold" nodeType="withEffect">
                                  <p:stCondLst>
                                    <p:cond delay="5800"/>
                                  </p:stCondLst>
                                  <p:childTnLst>
                                    <p:animMotion origin="layout" path="M 0.00105 -0.04098 L 0.00053 4.44444E-6 " pathEditMode="relative" rAng="0" ptsTypes="AA">
                                      <p:cBhvr>
                                        <p:cTn id="123" dur="2000" fill="hold"/>
                                        <p:tgtEl>
                                          <p:spTgt spid="2059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0"/>
                                    </p:animMotion>
                                  </p:childTnLst>
                                </p:cTn>
                              </p:par>
                              <p:par>
                                <p:cTn id="124" presetID="64" presetClass="path" presetSubtype="0" accel="50000" decel="50000" fill="hold" nodeType="withEffect">
                                  <p:stCondLst>
                                    <p:cond delay="5800"/>
                                  </p:stCondLst>
                                  <p:childTnLst>
                                    <p:animMotion origin="layout" path="M 3.33333E-6 0.03333 L 3.33333E-6 2.59259E-6 " pathEditMode="relative" rAng="0" ptsTypes="AA">
                                      <p:cBhvr>
                                        <p:cTn id="125" dur="2000" fill="hold"/>
                                        <p:tgtEl>
                                          <p:spTgt spid="2059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7"/>
                                    </p:animMotion>
                                  </p:childTnLst>
                                </p:cTn>
                              </p:par>
                              <p:par>
                                <p:cTn id="126" presetID="42" presetClass="path" presetSubtype="0" accel="50000" decel="50000" fill="hold" nodeType="withEffect">
                                  <p:stCondLst>
                                    <p:cond delay="6000"/>
                                  </p:stCondLst>
                                  <p:childTnLst>
                                    <p:animMotion origin="layout" path="M -3.61111E-6 -0.0243 L -3.61111E-6 0.00417 " pathEditMode="relative" rAng="0" ptsTypes="AA">
                                      <p:cBhvr>
                                        <p:cTn id="127" dur="2000" fill="hold"/>
                                        <p:tgtEl>
                                          <p:spTgt spid="2059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4"/>
                                    </p:animMotion>
                                  </p:childTnLst>
                                </p:cTn>
                              </p:par>
                              <p:par>
                                <p:cTn id="128" presetID="64" presetClass="path" presetSubtype="0" accel="50000" decel="50000" fill="hold" nodeType="withEffect">
                                  <p:stCondLst>
                                    <p:cond delay="6200"/>
                                  </p:stCondLst>
                                  <p:childTnLst>
                                    <p:animMotion origin="layout" path="M 3.33333E-6 0.03333 L 3.33333E-6 2.59259E-6 " pathEditMode="relative" rAng="0" ptsTypes="AA">
                                      <p:cBhvr>
                                        <p:cTn id="129" dur="2000" fill="hold"/>
                                        <p:tgtEl>
                                          <p:spTgt spid="2059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7"/>
                                    </p:animMotion>
                                  </p:childTnLst>
                                </p:cTn>
                              </p:par>
                              <p:par>
                                <p:cTn id="130" presetID="42" presetClass="path" presetSubtype="0" accel="50000" decel="50000" fill="hold" nodeType="withEffect">
                                  <p:stCondLst>
                                    <p:cond delay="6400"/>
                                  </p:stCondLst>
                                  <p:childTnLst>
                                    <p:animMotion origin="layout" path="M -1.38889E-6 -0.03217 L -1.38889E-6 0.00324 " pathEditMode="relative" rAng="0" ptsTypes="AA">
                                      <p:cBhvr>
                                        <p:cTn id="131" dur="2000" fill="hold"/>
                                        <p:tgtEl>
                                          <p:spTgt spid="2059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8"/>
                                    </p:animMotion>
                                  </p:childTnLst>
                                </p:cTn>
                              </p:par>
                              <p:par>
                                <p:cTn id="132" presetID="42" presetClass="path" presetSubtype="0" accel="50000" decel="50000" fill="hold" nodeType="withEffect">
                                  <p:stCondLst>
                                    <p:cond delay="6600"/>
                                  </p:stCondLst>
                                  <p:childTnLst>
                                    <p:animMotion origin="layout" path="M 5.55556E-7 -0.01412 L 5.55556E-7 0.0044 " pathEditMode="relative" rAng="0" ptsTypes="AA">
                                      <p:cBhvr>
                                        <p:cTn id="133" dur="2000" fill="hold"/>
                                        <p:tgtEl>
                                          <p:spTgt spid="2059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9"/>
                                    </p:animMotion>
                                  </p:childTnLst>
                                </p:cTn>
                              </p:par>
                              <p:par>
                                <p:cTn id="134" presetID="64" presetClass="path" presetSubtype="0" accel="50000" decel="50000" fill="hold" nodeType="withEffect">
                                  <p:stCondLst>
                                    <p:cond delay="6800"/>
                                  </p:stCondLst>
                                  <p:childTnLst>
                                    <p:animMotion origin="layout" path="M 2.22222E-6 0.02569 L 2.22222E-6 7.40741E-7 " pathEditMode="relative" rAng="0" ptsTypes="AA">
                                      <p:cBhvr>
                                        <p:cTn id="135" dur="2000" fill="hold"/>
                                        <p:tgtEl>
                                          <p:spTgt spid="2059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3"/>
                                    </p:animMotion>
                                  </p:childTnLst>
                                </p:cTn>
                              </p:par>
                              <p:par>
                                <p:cTn id="136" presetID="42" presetClass="path" presetSubtype="0" accel="50000" decel="50000" fill="hold" nodeType="withEffect">
                                  <p:stCondLst>
                                    <p:cond delay="7000"/>
                                  </p:stCondLst>
                                  <p:childTnLst>
                                    <p:animMotion origin="layout" path="M 0.00105 -0.04098 L 0.00053 4.44444E-6 " pathEditMode="relative" rAng="0" ptsTypes="AA">
                                      <p:cBhvr>
                                        <p:cTn id="137" dur="2000" fill="hold"/>
                                        <p:tgtEl>
                                          <p:spTgt spid="2059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0"/>
                                    </p:animMotion>
                                  </p:childTnLst>
                                </p:cTn>
                              </p:par>
                              <p:par>
                                <p:cTn id="138" presetID="64" presetClass="path" presetSubtype="0" accel="50000" decel="50000" fill="hold" nodeType="withEffect">
                                  <p:stCondLst>
                                    <p:cond delay="7000"/>
                                  </p:stCondLst>
                                  <p:childTnLst>
                                    <p:animMotion origin="layout" path="M 1.66667E-6 0.04445 L -0.00018 0.00093 " pathEditMode="relative" rAng="0" ptsTypes="AA">
                                      <p:cBhvr>
                                        <p:cTn id="139" dur="2000" fill="hold"/>
                                        <p:tgtEl>
                                          <p:spTgt spid="2059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2"/>
                                    </p:animMotion>
                                  </p:childTnLst>
                                </p:cTn>
                              </p:par>
                              <p:par>
                                <p:cTn id="140" presetID="64" presetClass="path" presetSubtype="0" accel="50000" decel="50000" fill="hold" nodeType="withEffect">
                                  <p:stCondLst>
                                    <p:cond delay="7200"/>
                                  </p:stCondLst>
                                  <p:childTnLst>
                                    <p:animMotion origin="layout" path="M -0.00052 0.01528 L -0.00104 -2.59259E-6 " pathEditMode="relative" rAng="0" ptsTypes="AA">
                                      <p:cBhvr>
                                        <p:cTn id="141" dur="2000" fill="hold"/>
                                        <p:tgtEl>
                                          <p:spTgt spid="2059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"/>
                                    </p:animMotion>
                                  </p:childTnLst>
                                </p:cTn>
                              </p:par>
                              <p:par>
                                <p:cTn id="142" presetID="42" presetClass="path" presetSubtype="0" accel="50000" decel="50000" fill="hold" nodeType="withEffect">
                                  <p:stCondLst>
                                    <p:cond delay="7400"/>
                                  </p:stCondLst>
                                  <p:childTnLst>
                                    <p:animMotion origin="layout" path="M -1.38889E-6 -0.03217 L -1.38889E-6 0.00324 " pathEditMode="relative" rAng="0" ptsTypes="AA">
                                      <p:cBhvr>
                                        <p:cTn id="143" dur="2000" fill="hold"/>
                                        <p:tgtEl>
                                          <p:spTgt spid="2059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8"/>
                                    </p:animMotion>
                                  </p:childTnLst>
                                </p:cTn>
                              </p:par>
                              <p:par>
                                <p:cTn id="144" presetID="64" presetClass="path" presetSubtype="0" accel="50000" decel="50000" fill="hold" nodeType="withEffect">
                                  <p:stCondLst>
                                    <p:cond delay="7400"/>
                                  </p:stCondLst>
                                  <p:childTnLst>
                                    <p:animMotion origin="layout" path="M 8.33333E-7 0.03935 L 0.00017 0.00093 " pathEditMode="relative" rAng="0" ptsTypes="AA">
                                      <p:cBhvr>
                                        <p:cTn id="145" dur="2000" fill="hold"/>
                                        <p:tgtEl>
                                          <p:spTgt spid="2059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9"/>
                                    </p:animMotion>
                                  </p:childTnLst>
                                </p:cTn>
                              </p:par>
                              <p:par>
                                <p:cTn id="146" presetID="42" presetClass="path" presetSubtype="0" accel="50000" decel="50000" fill="hold" nodeType="withEffect">
                                  <p:stCondLst>
                                    <p:cond delay="7600"/>
                                  </p:stCondLst>
                                  <p:childTnLst>
                                    <p:animMotion origin="layout" path="M 5.55556E-7 -0.01412 L 5.55556E-7 0.0044 " pathEditMode="relative" rAng="0" ptsTypes="AA">
                                      <p:cBhvr>
                                        <p:cTn id="147" dur="2000" fill="hold"/>
                                        <p:tgtEl>
                                          <p:spTgt spid="2059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9"/>
                                    </p:animMotion>
                                  </p:childTnLst>
                                </p:cTn>
                              </p:par>
                              <p:par>
                                <p:cTn id="148" presetID="42" presetClass="path" presetSubtype="0" accel="50000" decel="50000" fill="hold" nodeType="withEffect">
                                  <p:stCondLst>
                                    <p:cond delay="7700"/>
                                  </p:stCondLst>
                                  <p:childTnLst>
                                    <p:animMotion origin="layout" path="M 0.00105 -0.04098 L 0.00053 4.44444E-6 " pathEditMode="relative" rAng="0" ptsTypes="AA">
                                      <p:cBhvr>
                                        <p:cTn id="149" dur="2000" fill="hold"/>
                                        <p:tgtEl>
                                          <p:spTgt spid="2059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0"/>
                                    </p:animMotion>
                                  </p:childTnLst>
                                </p:cTn>
                              </p:par>
                              <p:par>
                                <p:cTn id="150" presetID="64" presetClass="path" presetSubtype="0" accel="50000" decel="50000" fill="hold" nodeType="withEffect">
                                  <p:stCondLst>
                                    <p:cond delay="8000"/>
                                  </p:stCondLst>
                                  <p:childTnLst>
                                    <p:animMotion origin="layout" path="M 2.22222E-6 0.02569 L 2.22222E-6 7.40741E-7 " pathEditMode="relative" rAng="0" ptsTypes="AA">
                                      <p:cBhvr>
                                        <p:cTn id="151" dur="2000" fill="hold"/>
                                        <p:tgtEl>
                                          <p:spTgt spid="2059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3"/>
                                    </p:animMotion>
                                  </p:childTnLst>
                                </p:cTn>
                              </p:par>
                              <p:par>
                                <p:cTn id="152" presetID="42" presetClass="path" presetSubtype="0" accel="50000" decel="50000" fill="hold" nodeType="withEffect">
                                  <p:stCondLst>
                                    <p:cond delay="8200"/>
                                  </p:stCondLst>
                                  <p:childTnLst>
                                    <p:animMotion origin="layout" path="M -3.61111E-6 -0.0243 L -3.61111E-6 0.00417 " pathEditMode="relative" rAng="0" ptsTypes="AA">
                                      <p:cBhvr>
                                        <p:cTn id="153" dur="2000" fill="hold"/>
                                        <p:tgtEl>
                                          <p:spTgt spid="2059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4"/>
                                    </p:animMotion>
                                  </p:childTnLst>
                                </p:cTn>
                              </p:par>
                              <p:par>
                                <p:cTn id="154" presetID="64" presetClass="path" presetSubtype="0" accel="50000" decel="50000" fill="hold" nodeType="withEffect">
                                  <p:stCondLst>
                                    <p:cond delay="8200"/>
                                  </p:stCondLst>
                                  <p:childTnLst>
                                    <p:animMotion origin="layout" path="M 1.66667E-6 0.04445 L -0.00018 0.00093 " pathEditMode="relative" rAng="0" ptsTypes="AA">
                                      <p:cBhvr>
                                        <p:cTn id="155" dur="2000" fill="hold"/>
                                        <p:tgtEl>
                                          <p:spTgt spid="2059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2"/>
                                    </p:animMotion>
                                  </p:childTnLst>
                                </p:cTn>
                              </p:par>
                              <p:par>
                                <p:cTn id="156" presetID="64" presetClass="path" presetSubtype="0" accel="50000" decel="50000" fill="hold" nodeType="withEffect">
                                  <p:stCondLst>
                                    <p:cond delay="8700"/>
                                  </p:stCondLst>
                                  <p:childTnLst>
                                    <p:animMotion origin="layout" path="M -0.00052 0.01528 L -0.00104 -2.59259E-6 " pathEditMode="relative" rAng="0" ptsTypes="AA">
                                      <p:cBhvr>
                                        <p:cTn id="157" dur="2000" fill="hold"/>
                                        <p:tgtEl>
                                          <p:spTgt spid="2059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"/>
                                    </p:animMotion>
                                  </p:childTnLst>
                                </p:cTn>
                              </p:par>
                              <p:par>
                                <p:cTn id="158" presetID="42" presetClass="path" presetSubtype="0" accel="50000" decel="50000" fill="hold" nodeType="withEffect">
                                  <p:stCondLst>
                                    <p:cond delay="9100"/>
                                  </p:stCondLst>
                                  <p:childTnLst>
                                    <p:animMotion origin="layout" path="M -1.11111E-6 1.85185E-6 L -1.11111E-6 0.04444 " pathEditMode="relative" rAng="0" ptsTypes="AA">
                                      <p:cBhvr>
                                        <p:cTn id="159" dur="2000" fill="hold"/>
                                        <p:tgtEl>
                                          <p:spTgt spid="20598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2"/>
                                    </p:animMotion>
                                  </p:childTnLst>
                                </p:cTn>
                              </p:par>
                              <p:par>
                                <p:cTn id="160" presetID="42" presetClass="path" presetSubtype="0" accel="50000" decel="50000" fill="hold" nodeType="withEffect">
                                  <p:stCondLst>
                                    <p:cond delay="9100"/>
                                  </p:stCondLst>
                                  <p:childTnLst>
                                    <p:animMotion origin="layout" path="M -2.5E-6 1.85185E-6 L -0.00052 0.01528 " pathEditMode="relative" rAng="0" ptsTypes="AA">
                                      <p:cBhvr>
                                        <p:cTn id="161" dur="2000" fill="hold"/>
                                        <p:tgtEl>
                                          <p:spTgt spid="20597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8"/>
                                    </p:animMotion>
                                  </p:childTnLst>
                                </p:cTn>
                              </p:par>
                              <p:par>
                                <p:cTn id="162" presetID="64" presetClass="path" presetSubtype="0" fill="hold" nodeType="withEffect">
                                  <p:stCondLst>
                                    <p:cond delay="9100"/>
                                  </p:stCondLst>
                                  <p:childTnLst>
                                    <p:animMotion origin="layout" path="M 5E-6 3.7037E-7 L 0.00105 -0.04097 " pathEditMode="relative" rAng="0" ptsTypes="AA">
                                      <p:cBhvr>
                                        <p:cTn id="163" dur="2000" fill="hold"/>
                                        <p:tgtEl>
                                          <p:spTgt spid="20598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" y="-21"/>
                                    </p:animMotion>
                                  </p:childTnLst>
                                </p:cTn>
                              </p:par>
                              <p:par>
                                <p:cTn id="164" presetID="42" presetClass="path" presetSubtype="0" accel="50000" decel="50000" fill="hold" nodeType="withEffect">
                                  <p:stCondLst>
                                    <p:cond delay="9300"/>
                                  </p:stCondLst>
                                  <p:childTnLst>
                                    <p:animMotion origin="layout" path="M 4.16667E-6 4.44444E-6 L 4.16667E-6 0.03333 " pathEditMode="relative" rAng="0" ptsTypes="AA">
                                      <p:cBhvr>
                                        <p:cTn id="165" dur="2000" fill="hold"/>
                                        <p:tgtEl>
                                          <p:spTgt spid="20598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7"/>
                                    </p:animMotion>
                                  </p:childTnLst>
                                </p:cTn>
                              </p:par>
                              <p:par>
                                <p:cTn id="166" presetID="42" presetClass="path" presetSubtype="0" accel="50000" decel="50000" fill="hold" nodeType="withEffect">
                                  <p:stCondLst>
                                    <p:cond delay="9500"/>
                                  </p:stCondLst>
                                  <p:childTnLst>
                                    <p:animMotion origin="layout" path="M -2.5E-6 1.85185E-6 L -0.00052 0.01528 " pathEditMode="relative" rAng="0" ptsTypes="AA">
                                      <p:cBhvr>
                                        <p:cTn id="167" dur="2000" fill="hold"/>
                                        <p:tgtEl>
                                          <p:spTgt spid="20599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8"/>
                                    </p:animMotion>
                                  </p:childTnLst>
                                </p:cTn>
                              </p:par>
                              <p:par>
                                <p:cTn id="168" presetID="64" presetClass="path" presetSubtype="0" fill="hold" nodeType="withEffect">
                                  <p:stCondLst>
                                    <p:cond delay="9700"/>
                                  </p:stCondLst>
                                  <p:childTnLst>
                                    <p:animMotion origin="layout" path="M -3.61111E-6 4.07407E-6 L -3.61111E-6 -0.02431 " pathEditMode="relative" rAng="0" ptsTypes="AA">
                                      <p:cBhvr>
                                        <p:cTn id="169" dur="2000" fill="hold"/>
                                        <p:tgtEl>
                                          <p:spTgt spid="20598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2"/>
                                    </p:animMotion>
                                  </p:childTnLst>
                                </p:cTn>
                              </p:par>
                              <p:par>
                                <p:cTn id="170" presetID="42" presetClass="path" presetSubtype="0" accel="50000" decel="50000" fill="hold" nodeType="withEffect">
                                  <p:stCondLst>
                                    <p:cond delay="9700"/>
                                  </p:stCondLst>
                                  <p:childTnLst>
                                    <p:animMotion origin="layout" path="M -3.61111E-6 -1.11022E-16 L -3.61111E-6 0.04444 " pathEditMode="relative" rAng="0" ptsTypes="AA">
                                      <p:cBhvr>
                                        <p:cTn id="171" dur="2000" fill="hold"/>
                                        <p:tgtEl>
                                          <p:spTgt spid="20600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2"/>
                                    </p:animMotion>
                                  </p:childTnLst>
                                </p:cTn>
                              </p:par>
                              <p:par>
                                <p:cTn id="172" presetID="64" presetClass="path" presetSubtype="0" fill="hold" nodeType="withEffect">
                                  <p:stCondLst>
                                    <p:cond delay="9900"/>
                                  </p:stCondLst>
                                  <p:childTnLst>
                                    <p:animMotion origin="layout" path="M -2.22222E-6 -4.81481E-6 L -2.22222E-6 -0.01412 " pathEditMode="relative" rAng="0" ptsTypes="AA">
                                      <p:cBhvr>
                                        <p:cTn id="173" dur="2000" fill="hold"/>
                                        <p:tgtEl>
                                          <p:spTgt spid="20599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7"/>
                                    </p:animMotion>
                                  </p:childTnLst>
                                </p:cTn>
                              </p:par>
                              <p:par>
                                <p:cTn id="174" presetID="64" presetClass="path" presetSubtype="0" fill="hold" nodeType="withEffect">
                                  <p:stCondLst>
                                    <p:cond delay="10100"/>
                                  </p:stCondLst>
                                  <p:childTnLst>
                                    <p:animMotion origin="layout" path="M 5E-6 3.7037E-7 L 0.00105 -0.04097 " pathEditMode="relative" rAng="0" ptsTypes="AA">
                                      <p:cBhvr>
                                        <p:cTn id="175" dur="2000" fill="hold"/>
                                        <p:tgtEl>
                                          <p:spTgt spid="20599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" y="-21"/>
                                    </p:animMotion>
                                  </p:childTnLst>
                                </p:cTn>
                              </p:par>
                              <p:par>
                                <p:cTn id="176" presetID="42" presetClass="path" presetSubtype="0" accel="50000" decel="50000" fill="hold" nodeType="withEffect">
                                  <p:stCondLst>
                                    <p:cond delay="10100"/>
                                  </p:stCondLst>
                                  <p:childTnLst>
                                    <p:animMotion origin="layout" path="M 4.16667E-6 4.44444E-6 L 4.16667E-6 0.03333 " pathEditMode="relative" rAng="0" ptsTypes="AA">
                                      <p:cBhvr>
                                        <p:cTn id="177" dur="2000" fill="hold"/>
                                        <p:tgtEl>
                                          <p:spTgt spid="20599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7"/>
                                    </p:animMotion>
                                  </p:childTnLst>
                                </p:cTn>
                              </p:par>
                              <p:par>
                                <p:cTn id="178" presetID="64" presetClass="path" presetSubtype="0" fill="hold" nodeType="withEffect">
                                  <p:stCondLst>
                                    <p:cond delay="10300"/>
                                  </p:stCondLst>
                                  <p:childTnLst>
                                    <p:animMotion origin="layout" path="M -3.61111E-6 4.07407E-6 L -3.61111E-6 -0.02431 " pathEditMode="relative" rAng="0" ptsTypes="AA">
                                      <p:cBhvr>
                                        <p:cTn id="179" dur="2000" fill="hold"/>
                                        <p:tgtEl>
                                          <p:spTgt spid="20599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2"/>
                                    </p:animMotion>
                                  </p:childTnLst>
                                </p:cTn>
                              </p:par>
                              <p:par>
                                <p:cTn id="180" presetID="42" presetClass="path" presetSubtype="0" accel="50000" decel="50000" fill="hold" nodeType="withEffect">
                                  <p:stCondLst>
                                    <p:cond delay="10500"/>
                                  </p:stCondLst>
                                  <p:childTnLst>
                                    <p:animMotion origin="layout" path="M 4.16667E-6 4.44444E-6 L 4.16667E-6 0.03333 " pathEditMode="relative" rAng="0" ptsTypes="AA">
                                      <p:cBhvr>
                                        <p:cTn id="181" dur="2000" fill="hold"/>
                                        <p:tgtEl>
                                          <p:spTgt spid="20599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7"/>
                                    </p:animMotion>
                                  </p:childTnLst>
                                </p:cTn>
                              </p:par>
                              <p:par>
                                <p:cTn id="182" presetID="64" presetClass="path" presetSubtype="0" fill="hold" nodeType="withEffect">
                                  <p:stCondLst>
                                    <p:cond delay="10700"/>
                                  </p:stCondLst>
                                  <p:childTnLst>
                                    <p:animMotion origin="layout" path="M -1.38889E-6 3.7037E-7 L -1.38889E-6 -0.03218 " pathEditMode="relative" rAng="0" ptsTypes="AA">
                                      <p:cBhvr>
                                        <p:cTn id="183" dur="2000" fill="hold"/>
                                        <p:tgtEl>
                                          <p:spTgt spid="20599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6"/>
                                    </p:animMotion>
                                  </p:childTnLst>
                                </p:cTn>
                              </p:par>
                              <p:par>
                                <p:cTn id="184" presetID="64" presetClass="path" presetSubtype="0" fill="hold" nodeType="withEffect">
                                  <p:stCondLst>
                                    <p:cond delay="10900"/>
                                  </p:stCondLst>
                                  <p:childTnLst>
                                    <p:animMotion origin="layout" path="M -2.22222E-6 -4.81481E-6 L -2.22222E-6 -0.01412 " pathEditMode="relative" rAng="0" ptsTypes="AA">
                                      <p:cBhvr>
                                        <p:cTn id="185" dur="2000" fill="hold"/>
                                        <p:tgtEl>
                                          <p:spTgt spid="20599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7"/>
                                    </p:animMotion>
                                  </p:childTnLst>
                                </p:cTn>
                              </p:par>
                              <p:par>
                                <p:cTn id="186" presetID="42" presetClass="path" presetSubtype="0" accel="50000" decel="50000" fill="hold" nodeType="withEffect">
                                  <p:stCondLst>
                                    <p:cond delay="11100"/>
                                  </p:stCondLst>
                                  <p:childTnLst>
                                    <p:animMotion origin="layout" path="M 5E-6 -2.59259E-6 L 5E-6 0.0257 " pathEditMode="relative" rAng="0" ptsTypes="AA">
                                      <p:cBhvr>
                                        <p:cTn id="187" dur="2000" fill="hold"/>
                                        <p:tgtEl>
                                          <p:spTgt spid="20599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3"/>
                                    </p:animMotion>
                                  </p:childTnLst>
                                </p:cTn>
                              </p:par>
                              <p:par>
                                <p:cTn id="188" presetID="64" presetClass="path" presetSubtype="0" fill="hold" nodeType="withEffect">
                                  <p:stCondLst>
                                    <p:cond delay="11300"/>
                                  </p:stCondLst>
                                  <p:childTnLst>
                                    <p:animMotion origin="layout" path="M 5E-6 3.7037E-7 L 0.00105 -0.04097 " pathEditMode="relative" rAng="0" ptsTypes="AA">
                                      <p:cBhvr>
                                        <p:cTn id="189" dur="2000" fill="hold"/>
                                        <p:tgtEl>
                                          <p:spTgt spid="20599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" y="-21"/>
                                    </p:animMotion>
                                  </p:childTnLst>
                                </p:cTn>
                              </p:par>
                              <p:par>
                                <p:cTn id="190" presetID="42" presetClass="path" presetSubtype="0" accel="50000" decel="50000" fill="hold" nodeType="withEffect">
                                  <p:stCondLst>
                                    <p:cond delay="11500"/>
                                  </p:stCondLst>
                                  <p:childTnLst>
                                    <p:animMotion origin="layout" path="M -1.11111E-6 1.85185E-6 L -1.11111E-6 0.04444 " pathEditMode="relative" rAng="0" ptsTypes="AA">
                                      <p:cBhvr>
                                        <p:cTn id="191" dur="2000" fill="hold"/>
                                        <p:tgtEl>
                                          <p:spTgt spid="20600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2"/>
                                    </p:animMotion>
                                  </p:childTnLst>
                                </p:cTn>
                              </p:par>
                              <p:par>
                                <p:cTn id="192" presetID="42" presetClass="path" presetSubtype="0" accel="50000" decel="50000" fill="hold" nodeType="withEffect">
                                  <p:stCondLst>
                                    <p:cond delay="11700"/>
                                  </p:stCondLst>
                                  <p:childTnLst>
                                    <p:animMotion origin="layout" path="M -2.5E-6 1.85185E-6 L -0.00052 0.01528 " pathEditMode="relative" rAng="0" ptsTypes="AA">
                                      <p:cBhvr>
                                        <p:cTn id="193" dur="2000" fill="hold"/>
                                        <p:tgtEl>
                                          <p:spTgt spid="20600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8"/>
                                    </p:animMotion>
                                  </p:childTnLst>
                                </p:cTn>
                              </p:par>
                              <p:par>
                                <p:cTn id="194" presetID="64" presetClass="path" presetSubtype="0" fill="hold" nodeType="withEffect">
                                  <p:stCondLst>
                                    <p:cond delay="11900"/>
                                  </p:stCondLst>
                                  <p:childTnLst>
                                    <p:animMotion origin="layout" path="M -1.38889E-6 3.7037E-7 L -1.38889E-6 -0.03218 " pathEditMode="relative" rAng="0" ptsTypes="AA">
                                      <p:cBhvr>
                                        <p:cTn id="195" dur="2000" fill="hold"/>
                                        <p:tgtEl>
                                          <p:spTgt spid="20600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6"/>
                                    </p:animMotion>
                                  </p:childTnLst>
                                </p:cTn>
                              </p:par>
                              <p:par>
                                <p:cTn id="196" presetID="42" presetClass="path" presetSubtype="0" accel="50000" decel="50000" fill="hold" nodeType="withEffect">
                                  <p:stCondLst>
                                    <p:cond delay="12100"/>
                                  </p:stCondLst>
                                  <p:childTnLst>
                                    <p:animMotion origin="layout" path="M -2.77778E-6 2.22222E-6 L -2.77778E-6 0.03935 " pathEditMode="relative" rAng="0" ptsTypes="AA">
                                      <p:cBhvr>
                                        <p:cTn id="197" dur="2000" fill="hold"/>
                                        <p:tgtEl>
                                          <p:spTgt spid="20600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0"/>
                                    </p:animMotion>
                                  </p:childTnLst>
                                </p:cTn>
                              </p:par>
                              <p:par>
                                <p:cTn id="198" presetID="64" presetClass="path" presetSubtype="0" fill="hold" nodeType="withEffect">
                                  <p:stCondLst>
                                    <p:cond delay="12200"/>
                                  </p:stCondLst>
                                  <p:childTnLst>
                                    <p:animMotion origin="layout" path="M -2.22222E-6 -4.81481E-6 L -2.22222E-6 -0.01412 " pathEditMode="relative" rAng="0" ptsTypes="AA">
                                      <p:cBhvr>
                                        <p:cTn id="199" dur="2000" fill="hold"/>
                                        <p:tgtEl>
                                          <p:spTgt spid="20600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7"/>
                                    </p:animMotion>
                                  </p:childTnLst>
                                </p:cTn>
                              </p:par>
                              <p:par>
                                <p:cTn id="200" presetID="64" presetClass="path" presetSubtype="0" fill="hold" nodeType="withEffect">
                                  <p:stCondLst>
                                    <p:cond delay="12500"/>
                                  </p:stCondLst>
                                  <p:childTnLst>
                                    <p:animMotion origin="layout" path="M 5E-6 3.7037E-7 L 0.00105 -0.04097 " pathEditMode="relative" rAng="0" ptsTypes="AA">
                                      <p:cBhvr>
                                        <p:cTn id="201" dur="2000" fill="hold"/>
                                        <p:tgtEl>
                                          <p:spTgt spid="20600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" y="-21"/>
                                    </p:animMotion>
                                  </p:childTnLst>
                                </p:cTn>
                              </p:par>
                              <p:par>
                                <p:cTn id="202" presetID="42" presetClass="path" presetSubtype="0" accel="50000" decel="50000" fill="hold" nodeType="withEffect">
                                  <p:stCondLst>
                                    <p:cond delay="12700"/>
                                  </p:stCondLst>
                                  <p:childTnLst>
                                    <p:animMotion origin="layout" path="M 5E-6 -2.59259E-6 L 5E-6 0.0257 " pathEditMode="relative" rAng="0" ptsTypes="AA">
                                      <p:cBhvr>
                                        <p:cTn id="203" dur="2000" fill="hold"/>
                                        <p:tgtEl>
                                          <p:spTgt spid="20600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3"/>
                                    </p:animMotion>
                                  </p:childTnLst>
                                </p:cTn>
                              </p:par>
                              <p:par>
                                <p:cTn id="204" presetID="64" presetClass="path" presetSubtype="0" accel="50000" decel="50000" fill="hold" nodeType="withEffect">
                                  <p:stCondLst>
                                    <p:cond delay="12700"/>
                                  </p:stCondLst>
                                  <p:childTnLst>
                                    <p:animMotion origin="layout" path="M 1.66667E-6 0.04445 L -0.00018 0.00093 " pathEditMode="relative" rAng="0" ptsTypes="AA">
                                      <p:cBhvr>
                                        <p:cTn id="205" dur="2000" fill="hold"/>
                                        <p:tgtEl>
                                          <p:spTgt spid="20598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2"/>
                                    </p:animMotion>
                                  </p:childTnLst>
                                </p:cTn>
                              </p:par>
                              <p:par>
                                <p:cTn id="206" presetID="64" presetClass="path" presetSubtype="0" accel="50000" decel="50000" fill="hold" nodeType="withEffect">
                                  <p:stCondLst>
                                    <p:cond delay="12700"/>
                                  </p:stCondLst>
                                  <p:childTnLst>
                                    <p:animMotion origin="layout" path="M -0.00052 0.01528 L -0.00104 -2.59259E-6 " pathEditMode="relative" rAng="0" ptsTypes="AA">
                                      <p:cBhvr>
                                        <p:cTn id="207" dur="2000" fill="hold"/>
                                        <p:tgtEl>
                                          <p:spTgt spid="20597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"/>
                                    </p:animMotion>
                                  </p:childTnLst>
                                </p:cTn>
                              </p:par>
                              <p:par>
                                <p:cTn id="208" presetID="42" presetClass="path" presetSubtype="0" accel="50000" decel="50000" fill="hold" nodeType="withEffect">
                                  <p:stCondLst>
                                    <p:cond delay="12700"/>
                                  </p:stCondLst>
                                  <p:childTnLst>
                                    <p:animMotion origin="layout" path="M 0.00105 -0.04098 L 0.00053 4.44444E-6 " pathEditMode="relative" rAng="0" ptsTypes="AA">
                                      <p:cBhvr>
                                        <p:cTn id="209" dur="2000" fill="hold"/>
                                        <p:tgtEl>
                                          <p:spTgt spid="20598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0"/>
                                    </p:animMotion>
                                  </p:childTnLst>
                                </p:cTn>
                              </p:par>
                              <p:par>
                                <p:cTn id="210" presetID="64" presetClass="path" presetSubtype="0" accel="50000" decel="50000" fill="hold" nodeType="withEffect">
                                  <p:stCondLst>
                                    <p:cond delay="12900"/>
                                  </p:stCondLst>
                                  <p:childTnLst>
                                    <p:animMotion origin="layout" path="M 3.33333E-6 0.03333 L 3.33333E-6 2.59259E-6 " pathEditMode="relative" rAng="0" ptsTypes="AA">
                                      <p:cBhvr>
                                        <p:cTn id="211" dur="2000" fill="hold"/>
                                        <p:tgtEl>
                                          <p:spTgt spid="20598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7"/>
                                    </p:animMotion>
                                  </p:childTnLst>
                                </p:cTn>
                              </p:par>
                              <p:par>
                                <p:cTn id="212" presetID="64" presetClass="path" presetSubtype="0" accel="50000" decel="50000" fill="hold" nodeType="withEffect">
                                  <p:stCondLst>
                                    <p:cond delay="13100"/>
                                  </p:stCondLst>
                                  <p:childTnLst>
                                    <p:animMotion origin="layout" path="M -0.00052 0.01528 L -0.00104 -2.59259E-6 " pathEditMode="relative" rAng="0" ptsTypes="AA">
                                      <p:cBhvr>
                                        <p:cTn id="213" dur="2000" fill="hold"/>
                                        <p:tgtEl>
                                          <p:spTgt spid="20599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"/>
                                    </p:animMotion>
                                  </p:childTnLst>
                                </p:cTn>
                              </p:par>
                              <p:par>
                                <p:cTn id="214" presetID="64" presetClass="path" presetSubtype="0" accel="50000" decel="50000" fill="hold" nodeType="withEffect">
                                  <p:stCondLst>
                                    <p:cond delay="13100"/>
                                  </p:stCondLst>
                                  <p:childTnLst>
                                    <p:animMotion origin="layout" path="M 1.66667E-6 0.04445 L -0.00018 0.00093 " pathEditMode="relative" rAng="0" ptsTypes="AA">
                                      <p:cBhvr>
                                        <p:cTn id="215" dur="2000" fill="hold"/>
                                        <p:tgtEl>
                                          <p:spTgt spid="20600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2"/>
                                    </p:animMotion>
                                  </p:childTnLst>
                                </p:cTn>
                              </p:par>
                              <p:par>
                                <p:cTn id="216" presetID="42" presetClass="path" presetSubtype="0" accel="50000" decel="50000" fill="hold" nodeType="withEffect">
                                  <p:stCondLst>
                                    <p:cond delay="13300"/>
                                  </p:stCondLst>
                                  <p:childTnLst>
                                    <p:animMotion origin="layout" path="M -3.61111E-6 -0.0243 L -3.61111E-6 0.00417 " pathEditMode="relative" rAng="0" ptsTypes="AA">
                                      <p:cBhvr>
                                        <p:cTn id="217" dur="2000" fill="hold"/>
                                        <p:tgtEl>
                                          <p:spTgt spid="20598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4"/>
                                    </p:animMotion>
                                  </p:childTnLst>
                                </p:cTn>
                              </p:par>
                              <p:par>
                                <p:cTn id="218" presetID="42" presetClass="path" presetSubtype="0" accel="50000" decel="50000" fill="hold" nodeType="withEffect">
                                  <p:stCondLst>
                                    <p:cond delay="13500"/>
                                  </p:stCondLst>
                                  <p:childTnLst>
                                    <p:animMotion origin="layout" path="M 5.55556E-7 -0.01412 L 5.55556E-7 0.0044 " pathEditMode="relative" rAng="0" ptsTypes="AA">
                                      <p:cBhvr>
                                        <p:cTn id="219" dur="2000" fill="hold"/>
                                        <p:tgtEl>
                                          <p:spTgt spid="20599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9"/>
                                    </p:animMotion>
                                  </p:childTnLst>
                                </p:cTn>
                              </p:par>
                              <p:par>
                                <p:cTn id="220" presetID="42" presetClass="path" presetSubtype="0" accel="50000" decel="50000" fill="hold" nodeType="withEffect">
                                  <p:stCondLst>
                                    <p:cond delay="13700"/>
                                  </p:stCondLst>
                                  <p:childTnLst>
                                    <p:animMotion origin="layout" path="M 0.00105 -0.04098 L 0.00053 4.44444E-6 " pathEditMode="relative" rAng="0" ptsTypes="AA">
                                      <p:cBhvr>
                                        <p:cTn id="221" dur="2000" fill="hold"/>
                                        <p:tgtEl>
                                          <p:spTgt spid="20599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0"/>
                                    </p:animMotion>
                                  </p:childTnLst>
                                </p:cTn>
                              </p:par>
                              <p:par>
                                <p:cTn id="222" presetID="64" presetClass="path" presetSubtype="0" accel="50000" decel="50000" fill="hold" nodeType="withEffect">
                                  <p:stCondLst>
                                    <p:cond delay="13700"/>
                                  </p:stCondLst>
                                  <p:childTnLst>
                                    <p:animMotion origin="layout" path="M 3.33333E-6 0.03333 L 3.33333E-6 2.59259E-6 " pathEditMode="relative" rAng="0" ptsTypes="AA">
                                      <p:cBhvr>
                                        <p:cTn id="223" dur="2000" fill="hold"/>
                                        <p:tgtEl>
                                          <p:spTgt spid="20599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7"/>
                                    </p:animMotion>
                                  </p:childTnLst>
                                </p:cTn>
                              </p:par>
                              <p:par>
                                <p:cTn id="224" presetID="42" presetClass="path" presetSubtype="0" accel="50000" decel="50000" fill="hold" nodeType="withEffect">
                                  <p:stCondLst>
                                    <p:cond delay="13900"/>
                                  </p:stCondLst>
                                  <p:childTnLst>
                                    <p:animMotion origin="layout" path="M -3.61111E-6 -0.0243 L -3.61111E-6 0.00417 " pathEditMode="relative" rAng="0" ptsTypes="AA">
                                      <p:cBhvr>
                                        <p:cTn id="225" dur="2000" fill="hold"/>
                                        <p:tgtEl>
                                          <p:spTgt spid="20599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4"/>
                                    </p:animMotion>
                                  </p:childTnLst>
                                </p:cTn>
                              </p:par>
                              <p:par>
                                <p:cTn id="226" presetID="1" presetClass="exit" presetSubtype="0" fill="hold" nodeType="withEffect">
                                  <p:stCondLst>
                                    <p:cond delay="13900"/>
                                  </p:stCondLst>
                                  <p:childTnLst>
                                    <p:set>
                                      <p:cBhvr>
                                        <p:cTn id="2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0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8" presetID="1" presetClass="exit" presetSubtype="0" fill="hold" nodeType="withEffect">
                                  <p:stCondLst>
                                    <p:cond delay="13900"/>
                                  </p:stCondLst>
                                  <p:childTnLst>
                                    <p:set>
                                      <p:cBhvr>
                                        <p:cTn id="2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0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0" presetID="1" presetClass="exit" presetSubtype="0" fill="hold" nodeType="withEffect">
                                  <p:stCondLst>
                                    <p:cond delay="13900"/>
                                  </p:stCondLst>
                                  <p:childTnLst>
                                    <p:set>
                                      <p:cBhvr>
                                        <p:cTn id="2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0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2" presetID="1" presetClass="exit" presetSubtype="0" fill="hold" nodeType="withEffect">
                                  <p:stCondLst>
                                    <p:cond delay="13900"/>
                                  </p:stCondLst>
                                  <p:childTnLst>
                                    <p:set>
                                      <p:cBhvr>
                                        <p:cTn id="2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0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4" presetID="1" presetClass="exit" presetSubtype="0" fill="hold" nodeType="withEffect">
                                  <p:stCondLst>
                                    <p:cond delay="13900"/>
                                  </p:stCondLst>
                                  <p:childTnLst>
                                    <p:set>
                                      <p:cBhvr>
                                        <p:cTn id="2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6" presetID="1" presetClass="exit" presetSubtype="0" fill="hold" nodeType="withEffect">
                                  <p:stCondLst>
                                    <p:cond delay="13900"/>
                                  </p:stCondLst>
                                  <p:childTnLst>
                                    <p:set>
                                      <p:cBhvr>
                                        <p:cTn id="2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8" presetID="64" presetClass="path" presetSubtype="0" accel="50000" decel="50000" fill="hold" nodeType="withEffect">
                                  <p:stCondLst>
                                    <p:cond delay="14100"/>
                                  </p:stCondLst>
                                  <p:childTnLst>
                                    <p:animMotion origin="layout" path="M 3.33333E-6 0.03333 L 3.33333E-6 2.59259E-6 " pathEditMode="relative" rAng="0" ptsTypes="AA">
                                      <p:cBhvr>
                                        <p:cTn id="239" dur="2000" fill="hold"/>
                                        <p:tgtEl>
                                          <p:spTgt spid="20599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7"/>
                                    </p:animMotion>
                                  </p:childTnLst>
                                </p:cTn>
                              </p:par>
                              <p:par>
                                <p:cTn id="240" presetID="42" presetClass="path" presetSubtype="0" accel="50000" decel="50000" fill="hold" nodeType="withEffect">
                                  <p:stCondLst>
                                    <p:cond delay="14300"/>
                                  </p:stCondLst>
                                  <p:childTnLst>
                                    <p:animMotion origin="layout" path="M -1.38889E-6 -0.03217 L -1.38889E-6 0.00324 " pathEditMode="relative" rAng="0" ptsTypes="AA">
                                      <p:cBhvr>
                                        <p:cTn id="241" dur="2000" fill="hold"/>
                                        <p:tgtEl>
                                          <p:spTgt spid="20599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8"/>
                                    </p:animMotion>
                                  </p:childTnLst>
                                </p:cTn>
                              </p:par>
                              <p:par>
                                <p:cTn id="242" presetID="42" presetClass="path" presetSubtype="0" accel="50000" decel="50000" fill="hold" nodeType="withEffect">
                                  <p:stCondLst>
                                    <p:cond delay="14500"/>
                                  </p:stCondLst>
                                  <p:childTnLst>
                                    <p:animMotion origin="layout" path="M 5.55556E-7 -0.01412 L 5.55556E-7 0.0044 " pathEditMode="relative" rAng="0" ptsTypes="AA">
                                      <p:cBhvr>
                                        <p:cTn id="243" dur="2000" fill="hold"/>
                                        <p:tgtEl>
                                          <p:spTgt spid="20599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9"/>
                                    </p:animMotion>
                                  </p:childTnLst>
                                </p:cTn>
                              </p:par>
                              <p:par>
                                <p:cTn id="244" presetID="64" presetClass="path" presetSubtype="0" accel="50000" decel="50000" fill="hold" nodeType="withEffect">
                                  <p:stCondLst>
                                    <p:cond delay="14700"/>
                                  </p:stCondLst>
                                  <p:childTnLst>
                                    <p:animMotion origin="layout" path="M 2.22222E-6 0.02569 L 2.22222E-6 7.40741E-7 " pathEditMode="relative" rAng="0" ptsTypes="AA">
                                      <p:cBhvr>
                                        <p:cTn id="245" dur="2000" fill="hold"/>
                                        <p:tgtEl>
                                          <p:spTgt spid="20599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3"/>
                                    </p:animMotion>
                                  </p:childTnLst>
                                </p:cTn>
                              </p:par>
                              <p:par>
                                <p:cTn id="246" presetID="42" presetClass="path" presetSubtype="0" accel="50000" decel="50000" fill="hold" nodeType="withEffect">
                                  <p:stCondLst>
                                    <p:cond delay="14900"/>
                                  </p:stCondLst>
                                  <p:childTnLst>
                                    <p:animMotion origin="layout" path="M 0.00105 -0.04098 L 0.00053 4.44444E-6 " pathEditMode="relative" rAng="0" ptsTypes="AA">
                                      <p:cBhvr>
                                        <p:cTn id="247" dur="2000" fill="hold"/>
                                        <p:tgtEl>
                                          <p:spTgt spid="20599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0"/>
                                    </p:animMotion>
                                  </p:childTnLst>
                                </p:cTn>
                              </p:par>
                              <p:par>
                                <p:cTn id="248" presetID="64" presetClass="path" presetSubtype="0" accel="50000" decel="50000" fill="hold" nodeType="withEffect">
                                  <p:stCondLst>
                                    <p:cond delay="14900"/>
                                  </p:stCondLst>
                                  <p:childTnLst>
                                    <p:animMotion origin="layout" path="M 1.66667E-6 0.04445 L -0.00018 0.00093 " pathEditMode="relative" rAng="0" ptsTypes="AA">
                                      <p:cBhvr>
                                        <p:cTn id="249" dur="2000" fill="hold"/>
                                        <p:tgtEl>
                                          <p:spTgt spid="20600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2"/>
                                    </p:animMotion>
                                  </p:childTnLst>
                                </p:cTn>
                              </p:par>
                              <p:par>
                                <p:cTn id="250" presetID="64" presetClass="path" presetSubtype="0" accel="50000" decel="50000" fill="hold" nodeType="withEffect">
                                  <p:stCondLst>
                                    <p:cond delay="15100"/>
                                  </p:stCondLst>
                                  <p:childTnLst>
                                    <p:animMotion origin="layout" path="M -0.00052 0.01528 L -0.00104 -2.59259E-6 " pathEditMode="relative" rAng="0" ptsTypes="AA">
                                      <p:cBhvr>
                                        <p:cTn id="251" dur="2000" fill="hold"/>
                                        <p:tgtEl>
                                          <p:spTgt spid="20600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"/>
                                    </p:animMotion>
                                  </p:childTnLst>
                                </p:cTn>
                              </p:par>
                              <p:par>
                                <p:cTn id="252" presetID="42" presetClass="path" presetSubtype="0" accel="50000" decel="50000" fill="hold" nodeType="withEffect">
                                  <p:stCondLst>
                                    <p:cond delay="15300"/>
                                  </p:stCondLst>
                                  <p:childTnLst>
                                    <p:animMotion origin="layout" path="M -1.38889E-6 -0.03217 L -1.38889E-6 0.00324 " pathEditMode="relative" rAng="0" ptsTypes="AA">
                                      <p:cBhvr>
                                        <p:cTn id="253" dur="2000" fill="hold"/>
                                        <p:tgtEl>
                                          <p:spTgt spid="20600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8"/>
                                    </p:animMotion>
                                  </p:childTnLst>
                                </p:cTn>
                              </p:par>
                              <p:par>
                                <p:cTn id="254" presetID="64" presetClass="path" presetSubtype="0" accel="50000" decel="50000" fill="hold" nodeType="withEffect">
                                  <p:stCondLst>
                                    <p:cond delay="15300"/>
                                  </p:stCondLst>
                                  <p:childTnLst>
                                    <p:animMotion origin="layout" path="M 8.33333E-7 0.03935 L 0.00017 0.00093 " pathEditMode="relative" rAng="0" ptsTypes="AA">
                                      <p:cBhvr>
                                        <p:cTn id="255" dur="2000" fill="hold"/>
                                        <p:tgtEl>
                                          <p:spTgt spid="20600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9"/>
                                    </p:animMotion>
                                  </p:childTnLst>
                                </p:cTn>
                              </p:par>
                              <p:par>
                                <p:cTn id="256" presetID="42" presetClass="path" presetSubtype="0" accel="50000" decel="50000" fill="hold" nodeType="withEffect">
                                  <p:stCondLst>
                                    <p:cond delay="15500"/>
                                  </p:stCondLst>
                                  <p:childTnLst>
                                    <p:animMotion origin="layout" path="M 5.55556E-7 -0.01412 L 5.55556E-7 0.0044 " pathEditMode="relative" rAng="0" ptsTypes="AA">
                                      <p:cBhvr>
                                        <p:cTn id="257" dur="2000" fill="hold"/>
                                        <p:tgtEl>
                                          <p:spTgt spid="20600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9"/>
                                    </p:animMotion>
                                  </p:childTnLst>
                                </p:cTn>
                              </p:par>
                              <p:par>
                                <p:cTn id="258" presetID="42" presetClass="path" presetSubtype="0" accel="50000" decel="50000" fill="hold" nodeType="withEffect">
                                  <p:stCondLst>
                                    <p:cond delay="15600"/>
                                  </p:stCondLst>
                                  <p:childTnLst>
                                    <p:animMotion origin="layout" path="M 0.00105 -0.04098 L 0.00053 4.44444E-6 " pathEditMode="relative" rAng="0" ptsTypes="AA">
                                      <p:cBhvr>
                                        <p:cTn id="259" dur="2000" fill="hold"/>
                                        <p:tgtEl>
                                          <p:spTgt spid="20600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0"/>
                                    </p:animMotion>
                                  </p:childTnLst>
                                </p:cTn>
                              </p:par>
                              <p:par>
                                <p:cTn id="260" presetID="64" presetClass="path" presetSubtype="0" accel="50000" decel="50000" fill="hold" nodeType="withEffect">
                                  <p:stCondLst>
                                    <p:cond delay="15900"/>
                                  </p:stCondLst>
                                  <p:childTnLst>
                                    <p:animMotion origin="layout" path="M 2.22222E-6 0.02569 L 2.22222E-6 7.40741E-7 " pathEditMode="relative" rAng="0" ptsTypes="AA">
                                      <p:cBhvr>
                                        <p:cTn id="261" dur="2000" fill="hold"/>
                                        <p:tgtEl>
                                          <p:spTgt spid="20600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830" grpId="0" animBg="1"/>
      <p:bldP spid="205835" grpId="0" animBg="1"/>
      <p:bldP spid="205928" grpId="0" animBg="1"/>
      <p:bldP spid="205929" grpId="0" animBg="1"/>
      <p:bldP spid="205930" grpId="0" animBg="1"/>
      <p:bldP spid="205931" grpId="0" animBg="1"/>
      <p:bldP spid="205932" grpId="0" animBg="1"/>
      <p:bldP spid="205933" grpId="0" animBg="1"/>
      <p:bldP spid="205934" grpId="0" animBg="1"/>
      <p:bldP spid="205935" grpId="0" animBg="1"/>
      <p:bldP spid="205936" grpId="0" animBg="1"/>
      <p:bldP spid="205937" grpId="0" animBg="1"/>
      <p:bldP spid="205938" grpId="0" animBg="1"/>
      <p:bldP spid="205939" grpId="0" animBg="1"/>
      <p:bldP spid="205940" grpId="0" animBg="1"/>
      <p:bldP spid="205941" grpId="0" animBg="1"/>
      <p:bldP spid="205942" grpId="0" animBg="1"/>
      <p:bldP spid="205943" grpId="0" animBg="1"/>
      <p:bldP spid="205944" grpId="0" animBg="1"/>
      <p:bldP spid="205945" grpId="0" animBg="1"/>
      <p:bldP spid="206035" grpId="0" animBg="1"/>
      <p:bldP spid="206035" grpId="1" animBg="1"/>
      <p:bldP spid="206036" grpId="0" animBg="1"/>
      <p:bldP spid="206036" grpId="1" animBg="1"/>
      <p:bldP spid="206037" grpId="0" animBg="1"/>
      <p:bldP spid="206037" grpId="1" animBg="1"/>
      <p:bldP spid="206039" grpId="0" animBg="1"/>
      <p:bldP spid="206039" grpId="1" animBg="1"/>
      <p:bldP spid="206040" grpId="0" animBg="1"/>
      <p:bldP spid="206040" grpId="1" animBg="1"/>
      <p:bldP spid="206041" grpId="0" animBg="1"/>
      <p:bldP spid="206041" grpId="1" animBg="1"/>
      <p:bldP spid="206051" grpId="0" animBg="1"/>
      <p:bldP spid="18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0" name="Rectangle 56"/>
          <p:cNvSpPr>
            <a:spLocks noChangeArrowheads="1"/>
          </p:cNvSpPr>
          <p:nvPr/>
        </p:nvSpPr>
        <p:spPr bwMode="auto">
          <a:xfrm>
            <a:off x="4424363" y="1030288"/>
            <a:ext cx="4448175" cy="3016250"/>
          </a:xfrm>
          <a:prstGeom prst="rect">
            <a:avLst/>
          </a:prstGeom>
          <a:gradFill rotWithShape="1">
            <a:gsLst>
              <a:gs pos="0">
                <a:srgbClr val="DDDDDD"/>
              </a:gs>
              <a:gs pos="100000">
                <a:srgbClr val="FFFFFF"/>
              </a:gs>
            </a:gsLst>
            <a:lin ang="5400000" scaled="1"/>
          </a:gradFill>
          <a:ln w="3175" algn="ctr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9922" name="Rectangle 2"/>
          <p:cNvSpPr>
            <a:spLocks noGrp="1" noChangeArrowheads="1"/>
          </p:cNvSpPr>
          <p:nvPr>
            <p:ph type="title"/>
          </p:nvPr>
        </p:nvSpPr>
        <p:spPr>
          <a:xfrm>
            <a:off x="961576" y="134182"/>
            <a:ext cx="8186057" cy="662894"/>
          </a:xfrm>
        </p:spPr>
        <p:txBody>
          <a:bodyPr/>
          <a:lstStyle/>
          <a:p>
            <a:pPr eaLnBrk="1" hangingPunct="1">
              <a:defRPr/>
            </a:pPr>
            <a:r>
              <a:rPr lang="en-US" sz="3200" dirty="0" smtClean="0"/>
              <a:t>Wall Current Monitor – Beam Response</a:t>
            </a:r>
          </a:p>
        </p:txBody>
      </p:sp>
      <p:graphicFrame>
        <p:nvGraphicFramePr>
          <p:cNvPr id="1026" name="Object 76"/>
          <p:cNvGraphicFramePr>
            <a:graphicFrameLocks noGrp="1" noChangeAspect="1"/>
          </p:cNvGraphicFramePr>
          <p:nvPr>
            <p:ph idx="4294967295"/>
          </p:nvPr>
        </p:nvGraphicFramePr>
        <p:xfrm>
          <a:off x="7135735" y="1323117"/>
          <a:ext cx="14986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86" name="Equation" r:id="rId3" imgW="838080" imgH="431640" progId="Equation.3">
                  <p:embed/>
                </p:oleObj>
              </mc:Choice>
              <mc:Fallback>
                <p:oleObj name="Equation" r:id="rId3" imgW="838080" imgH="431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35735" y="1323117"/>
                        <a:ext cx="1498600" cy="7715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0017" name="AutoShape 97"/>
          <p:cNvSpPr>
            <a:spLocks noChangeArrowheads="1"/>
          </p:cNvSpPr>
          <p:nvPr/>
        </p:nvSpPr>
        <p:spPr bwMode="auto">
          <a:xfrm>
            <a:off x="5462588" y="4330167"/>
            <a:ext cx="2217737" cy="1865312"/>
          </a:xfrm>
          <a:custGeom>
            <a:avLst/>
            <a:gdLst>
              <a:gd name="T0" fmla="*/ 1108869 w 21600"/>
              <a:gd name="T1" fmla="*/ 0 h 21600"/>
              <a:gd name="T2" fmla="*/ 48359 w 21600"/>
              <a:gd name="T3" fmla="*/ 934297 h 21600"/>
              <a:gd name="T4" fmla="*/ 1108869 w 21600"/>
              <a:gd name="T5" fmla="*/ 81435 h 21600"/>
              <a:gd name="T6" fmla="*/ 2169378 w 21600"/>
              <a:gd name="T7" fmla="*/ 934297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7735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943" y="10819"/>
                </a:moveTo>
                <a:cubicBezTo>
                  <a:pt x="943" y="10812"/>
                  <a:pt x="943" y="10806"/>
                  <a:pt x="943" y="10800"/>
                </a:cubicBezTo>
                <a:cubicBezTo>
                  <a:pt x="943" y="5356"/>
                  <a:pt x="5356" y="943"/>
                  <a:pt x="10800" y="943"/>
                </a:cubicBezTo>
                <a:cubicBezTo>
                  <a:pt x="16243" y="943"/>
                  <a:pt x="20657" y="5356"/>
                  <a:pt x="20657" y="10800"/>
                </a:cubicBezTo>
                <a:cubicBezTo>
                  <a:pt x="20657" y="10806"/>
                  <a:pt x="20656" y="10812"/>
                  <a:pt x="20656" y="10819"/>
                </a:cubicBezTo>
                <a:lnTo>
                  <a:pt x="21599" y="10820"/>
                </a:lnTo>
                <a:cubicBezTo>
                  <a:pt x="21599" y="10813"/>
                  <a:pt x="21600" y="10806"/>
                  <a:pt x="21600" y="10800"/>
                </a:cubicBezTo>
                <a:cubicBezTo>
                  <a:pt x="21600" y="4835"/>
                  <a:pt x="16764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ubicBezTo>
                  <a:pt x="-1" y="10806"/>
                  <a:pt x="0" y="10813"/>
                  <a:pt x="0" y="10820"/>
                </a:cubicBezTo>
                <a:close/>
              </a:path>
            </a:pathLst>
          </a:custGeom>
          <a:gradFill rotWithShape="1">
            <a:gsLst>
              <a:gs pos="0">
                <a:srgbClr val="DDDDDD"/>
              </a:gs>
              <a:gs pos="100000">
                <a:schemeClr val="tx1"/>
              </a:gs>
            </a:gsLst>
            <a:lin ang="5400000" scaled="1"/>
          </a:gradFill>
          <a:ln w="3175" algn="ctr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9991" name="Line 71"/>
          <p:cNvSpPr>
            <a:spLocks noChangeShapeType="1"/>
          </p:cNvSpPr>
          <p:nvPr/>
        </p:nvSpPr>
        <p:spPr bwMode="auto">
          <a:xfrm flipH="1">
            <a:off x="4913313" y="1797050"/>
            <a:ext cx="1000125" cy="0"/>
          </a:xfrm>
          <a:prstGeom prst="line">
            <a:avLst/>
          </a:prstGeom>
          <a:noFill/>
          <a:ln w="19050">
            <a:solidFill>
              <a:srgbClr val="FF0000"/>
            </a:solidFill>
            <a:prstDash val="sysDot"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pSp>
        <p:nvGrpSpPr>
          <p:cNvPr id="2" name="Group 55"/>
          <p:cNvGrpSpPr>
            <a:grpSpLocks/>
          </p:cNvGrpSpPr>
          <p:nvPr/>
        </p:nvGrpSpPr>
        <p:grpSpPr bwMode="auto">
          <a:xfrm>
            <a:off x="1727200" y="3754438"/>
            <a:ext cx="1778000" cy="1627187"/>
            <a:chOff x="1088" y="2365"/>
            <a:chExt cx="1120" cy="1025"/>
          </a:xfrm>
        </p:grpSpPr>
        <p:grpSp>
          <p:nvGrpSpPr>
            <p:cNvPr id="1082" name="Group 44"/>
            <p:cNvGrpSpPr>
              <a:grpSpLocks/>
            </p:cNvGrpSpPr>
            <p:nvPr/>
          </p:nvGrpSpPr>
          <p:grpSpPr bwMode="auto">
            <a:xfrm>
              <a:off x="1088" y="2365"/>
              <a:ext cx="1120" cy="1025"/>
              <a:chOff x="1260" y="2166"/>
              <a:chExt cx="1120" cy="1025"/>
            </a:xfrm>
          </p:grpSpPr>
          <p:sp>
            <p:nvSpPr>
              <p:cNvPr id="1084" name="AutoShape 42"/>
              <p:cNvSpPr>
                <a:spLocks noChangeArrowheads="1"/>
              </p:cNvSpPr>
              <p:nvPr/>
            </p:nvSpPr>
            <p:spPr bwMode="auto">
              <a:xfrm>
                <a:off x="1263" y="2166"/>
                <a:ext cx="59" cy="889"/>
              </a:xfrm>
              <a:prstGeom prst="can">
                <a:avLst>
                  <a:gd name="adj" fmla="val 17788"/>
                </a:avLst>
              </a:prstGeom>
              <a:gradFill rotWithShape="1">
                <a:gsLst>
                  <a:gs pos="0">
                    <a:srgbClr val="765E00"/>
                  </a:gs>
                  <a:gs pos="50000">
                    <a:srgbClr val="FFCC00"/>
                  </a:gs>
                  <a:gs pos="100000">
                    <a:srgbClr val="765E00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085" name="AutoShape 35"/>
              <p:cNvSpPr>
                <a:spLocks noChangeArrowheads="1"/>
              </p:cNvSpPr>
              <p:nvPr/>
            </p:nvSpPr>
            <p:spPr bwMode="auto">
              <a:xfrm rot="5400000">
                <a:off x="1395" y="2861"/>
                <a:ext cx="62" cy="331"/>
              </a:xfrm>
              <a:prstGeom prst="can">
                <a:avLst>
                  <a:gd name="adj" fmla="val 20638"/>
                </a:avLst>
              </a:prstGeom>
              <a:gradFill rotWithShape="1">
                <a:gsLst>
                  <a:gs pos="0">
                    <a:srgbClr val="765E00"/>
                  </a:gs>
                  <a:gs pos="50000">
                    <a:srgbClr val="FFCC00"/>
                  </a:gs>
                  <a:gs pos="100000">
                    <a:srgbClr val="765E00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grpSp>
            <p:nvGrpSpPr>
              <p:cNvPr id="1086" name="Group 31"/>
              <p:cNvGrpSpPr>
                <a:grpSpLocks/>
              </p:cNvGrpSpPr>
              <p:nvPr/>
            </p:nvGrpSpPr>
            <p:grpSpPr bwMode="auto">
              <a:xfrm>
                <a:off x="1533" y="2867"/>
                <a:ext cx="604" cy="324"/>
                <a:chOff x="1251" y="2687"/>
                <a:chExt cx="553" cy="300"/>
              </a:xfrm>
            </p:grpSpPr>
            <p:sp>
              <p:nvSpPr>
                <p:cNvPr id="209941" name="Oval 21"/>
                <p:cNvSpPr>
                  <a:spLocks noChangeArrowheads="1"/>
                </p:cNvSpPr>
                <p:nvPr/>
              </p:nvSpPr>
              <p:spPr bwMode="auto">
                <a:xfrm>
                  <a:off x="1251" y="2687"/>
                  <a:ext cx="123" cy="300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5E9EFF">
                        <a:alpha val="46001"/>
                      </a:srgbClr>
                    </a:gs>
                    <a:gs pos="39999">
                      <a:srgbClr val="85C2FF">
                        <a:alpha val="60400"/>
                      </a:srgbClr>
                    </a:gs>
                    <a:gs pos="70000">
                      <a:srgbClr val="C4D6EB">
                        <a:alpha val="71201"/>
                      </a:srgbClr>
                    </a:gs>
                    <a:gs pos="100000">
                      <a:srgbClr val="FFEBFA">
                        <a:alpha val="82001"/>
                      </a:srgbClr>
                    </a:gs>
                  </a:gsLst>
                  <a:lin ang="5400000" scaled="1"/>
                </a:gradFill>
                <a:ln w="12700" algn="ctr">
                  <a:solidFill>
                    <a:schemeClr val="bg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latin typeface="Arial" pitchFamily="34" charset="0"/>
                  </a:endParaRPr>
                </a:p>
              </p:txBody>
            </p:sp>
            <p:sp>
              <p:nvSpPr>
                <p:cNvPr id="209943" name="Oval 23"/>
                <p:cNvSpPr>
                  <a:spLocks noChangeArrowheads="1"/>
                </p:cNvSpPr>
                <p:nvPr/>
              </p:nvSpPr>
              <p:spPr bwMode="auto">
                <a:xfrm>
                  <a:off x="1305" y="2687"/>
                  <a:ext cx="123" cy="300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5E9EFF">
                        <a:alpha val="46001"/>
                      </a:srgbClr>
                    </a:gs>
                    <a:gs pos="39999">
                      <a:srgbClr val="85C2FF">
                        <a:alpha val="60400"/>
                      </a:srgbClr>
                    </a:gs>
                    <a:gs pos="70000">
                      <a:srgbClr val="C4D6EB">
                        <a:alpha val="71201"/>
                      </a:srgbClr>
                    </a:gs>
                    <a:gs pos="100000">
                      <a:srgbClr val="FFEBFA">
                        <a:alpha val="82001"/>
                      </a:srgbClr>
                    </a:gs>
                  </a:gsLst>
                  <a:lin ang="5400000" scaled="1"/>
                </a:gradFill>
                <a:ln w="12700" algn="ctr">
                  <a:solidFill>
                    <a:schemeClr val="bg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latin typeface="Arial" pitchFamily="34" charset="0"/>
                  </a:endParaRPr>
                </a:p>
              </p:txBody>
            </p:sp>
            <p:sp>
              <p:nvSpPr>
                <p:cNvPr id="209944" name="Oval 24"/>
                <p:cNvSpPr>
                  <a:spLocks noChangeArrowheads="1"/>
                </p:cNvSpPr>
                <p:nvPr/>
              </p:nvSpPr>
              <p:spPr bwMode="auto">
                <a:xfrm>
                  <a:off x="1359" y="2687"/>
                  <a:ext cx="123" cy="300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5E9EFF">
                        <a:alpha val="46001"/>
                      </a:srgbClr>
                    </a:gs>
                    <a:gs pos="39999">
                      <a:srgbClr val="85C2FF">
                        <a:alpha val="60400"/>
                      </a:srgbClr>
                    </a:gs>
                    <a:gs pos="70000">
                      <a:srgbClr val="C4D6EB">
                        <a:alpha val="71201"/>
                      </a:srgbClr>
                    </a:gs>
                    <a:gs pos="100000">
                      <a:srgbClr val="FFEBFA">
                        <a:alpha val="82001"/>
                      </a:srgbClr>
                    </a:gs>
                  </a:gsLst>
                  <a:lin ang="5400000" scaled="1"/>
                </a:gradFill>
                <a:ln w="12700" algn="ctr">
                  <a:solidFill>
                    <a:schemeClr val="bg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latin typeface="Arial" pitchFamily="34" charset="0"/>
                  </a:endParaRPr>
                </a:p>
              </p:txBody>
            </p:sp>
            <p:sp>
              <p:nvSpPr>
                <p:cNvPr id="209945" name="Oval 25"/>
                <p:cNvSpPr>
                  <a:spLocks noChangeArrowheads="1"/>
                </p:cNvSpPr>
                <p:nvPr/>
              </p:nvSpPr>
              <p:spPr bwMode="auto">
                <a:xfrm>
                  <a:off x="1413" y="2687"/>
                  <a:ext cx="123" cy="300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5E9EFF">
                        <a:alpha val="46001"/>
                      </a:srgbClr>
                    </a:gs>
                    <a:gs pos="39999">
                      <a:srgbClr val="85C2FF">
                        <a:alpha val="60400"/>
                      </a:srgbClr>
                    </a:gs>
                    <a:gs pos="70000">
                      <a:srgbClr val="C4D6EB">
                        <a:alpha val="71201"/>
                      </a:srgbClr>
                    </a:gs>
                    <a:gs pos="100000">
                      <a:srgbClr val="FFEBFA">
                        <a:alpha val="82001"/>
                      </a:srgbClr>
                    </a:gs>
                  </a:gsLst>
                  <a:lin ang="5400000" scaled="1"/>
                </a:gradFill>
                <a:ln w="12700" algn="ctr">
                  <a:solidFill>
                    <a:schemeClr val="bg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latin typeface="Arial" pitchFamily="34" charset="0"/>
                  </a:endParaRPr>
                </a:p>
              </p:txBody>
            </p:sp>
            <p:sp>
              <p:nvSpPr>
                <p:cNvPr id="209946" name="Oval 26"/>
                <p:cNvSpPr>
                  <a:spLocks noChangeArrowheads="1"/>
                </p:cNvSpPr>
                <p:nvPr/>
              </p:nvSpPr>
              <p:spPr bwMode="auto">
                <a:xfrm>
                  <a:off x="1466" y="2687"/>
                  <a:ext cx="123" cy="300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5E9EFF">
                        <a:alpha val="46001"/>
                      </a:srgbClr>
                    </a:gs>
                    <a:gs pos="39999">
                      <a:srgbClr val="85C2FF">
                        <a:alpha val="60400"/>
                      </a:srgbClr>
                    </a:gs>
                    <a:gs pos="70000">
                      <a:srgbClr val="C4D6EB">
                        <a:alpha val="71201"/>
                      </a:srgbClr>
                    </a:gs>
                    <a:gs pos="100000">
                      <a:srgbClr val="FFEBFA">
                        <a:alpha val="82001"/>
                      </a:srgbClr>
                    </a:gs>
                  </a:gsLst>
                  <a:lin ang="5400000" scaled="1"/>
                </a:gradFill>
                <a:ln w="12700" algn="ctr">
                  <a:solidFill>
                    <a:schemeClr val="bg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latin typeface="Arial" pitchFamily="34" charset="0"/>
                  </a:endParaRPr>
                </a:p>
              </p:txBody>
            </p:sp>
            <p:sp>
              <p:nvSpPr>
                <p:cNvPr id="209947" name="Oval 27"/>
                <p:cNvSpPr>
                  <a:spLocks noChangeArrowheads="1"/>
                </p:cNvSpPr>
                <p:nvPr/>
              </p:nvSpPr>
              <p:spPr bwMode="auto">
                <a:xfrm>
                  <a:off x="1520" y="2687"/>
                  <a:ext cx="123" cy="300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5E9EFF">
                        <a:alpha val="46001"/>
                      </a:srgbClr>
                    </a:gs>
                    <a:gs pos="39999">
                      <a:srgbClr val="85C2FF">
                        <a:alpha val="60400"/>
                      </a:srgbClr>
                    </a:gs>
                    <a:gs pos="70000">
                      <a:srgbClr val="C4D6EB">
                        <a:alpha val="71201"/>
                      </a:srgbClr>
                    </a:gs>
                    <a:gs pos="100000">
                      <a:srgbClr val="FFEBFA">
                        <a:alpha val="82001"/>
                      </a:srgbClr>
                    </a:gs>
                  </a:gsLst>
                  <a:lin ang="5400000" scaled="1"/>
                </a:gradFill>
                <a:ln w="12700" algn="ctr">
                  <a:solidFill>
                    <a:schemeClr val="bg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latin typeface="Arial" pitchFamily="34" charset="0"/>
                  </a:endParaRPr>
                </a:p>
              </p:txBody>
            </p:sp>
            <p:sp>
              <p:nvSpPr>
                <p:cNvPr id="209948" name="Oval 28"/>
                <p:cNvSpPr>
                  <a:spLocks noChangeArrowheads="1"/>
                </p:cNvSpPr>
                <p:nvPr/>
              </p:nvSpPr>
              <p:spPr bwMode="auto">
                <a:xfrm>
                  <a:off x="1574" y="2687"/>
                  <a:ext cx="123" cy="300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5E9EFF">
                        <a:alpha val="46001"/>
                      </a:srgbClr>
                    </a:gs>
                    <a:gs pos="39999">
                      <a:srgbClr val="85C2FF">
                        <a:alpha val="60400"/>
                      </a:srgbClr>
                    </a:gs>
                    <a:gs pos="70000">
                      <a:srgbClr val="C4D6EB">
                        <a:alpha val="71201"/>
                      </a:srgbClr>
                    </a:gs>
                    <a:gs pos="100000">
                      <a:srgbClr val="FFEBFA">
                        <a:alpha val="82001"/>
                      </a:srgbClr>
                    </a:gs>
                  </a:gsLst>
                  <a:lin ang="5400000" scaled="1"/>
                </a:gradFill>
                <a:ln w="12700" algn="ctr">
                  <a:solidFill>
                    <a:schemeClr val="bg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latin typeface="Arial" pitchFamily="34" charset="0"/>
                  </a:endParaRPr>
                </a:p>
              </p:txBody>
            </p:sp>
            <p:sp>
              <p:nvSpPr>
                <p:cNvPr id="209949" name="Oval 29"/>
                <p:cNvSpPr>
                  <a:spLocks noChangeArrowheads="1"/>
                </p:cNvSpPr>
                <p:nvPr/>
              </p:nvSpPr>
              <p:spPr bwMode="auto">
                <a:xfrm>
                  <a:off x="1628" y="2687"/>
                  <a:ext cx="123" cy="300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5E9EFF">
                        <a:alpha val="46001"/>
                      </a:srgbClr>
                    </a:gs>
                    <a:gs pos="39999">
                      <a:srgbClr val="85C2FF">
                        <a:alpha val="60400"/>
                      </a:srgbClr>
                    </a:gs>
                    <a:gs pos="70000">
                      <a:srgbClr val="C4D6EB">
                        <a:alpha val="71201"/>
                      </a:srgbClr>
                    </a:gs>
                    <a:gs pos="100000">
                      <a:srgbClr val="FFEBFA">
                        <a:alpha val="82001"/>
                      </a:srgbClr>
                    </a:gs>
                  </a:gsLst>
                  <a:lin ang="5400000" scaled="1"/>
                </a:gradFill>
                <a:ln w="12700" algn="ctr">
                  <a:solidFill>
                    <a:schemeClr val="bg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latin typeface="Arial" pitchFamily="34" charset="0"/>
                  </a:endParaRPr>
                </a:p>
              </p:txBody>
            </p:sp>
            <p:sp>
              <p:nvSpPr>
                <p:cNvPr id="209950" name="Oval 30"/>
                <p:cNvSpPr>
                  <a:spLocks noChangeArrowheads="1"/>
                </p:cNvSpPr>
                <p:nvPr/>
              </p:nvSpPr>
              <p:spPr bwMode="auto">
                <a:xfrm>
                  <a:off x="1681" y="2687"/>
                  <a:ext cx="123" cy="300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5E9EFF">
                        <a:alpha val="46001"/>
                      </a:srgbClr>
                    </a:gs>
                    <a:gs pos="39999">
                      <a:srgbClr val="85C2FF">
                        <a:alpha val="60400"/>
                      </a:srgbClr>
                    </a:gs>
                    <a:gs pos="70000">
                      <a:srgbClr val="C4D6EB">
                        <a:alpha val="71201"/>
                      </a:srgbClr>
                    </a:gs>
                    <a:gs pos="100000">
                      <a:srgbClr val="FFEBFA">
                        <a:alpha val="82001"/>
                      </a:srgbClr>
                    </a:gs>
                  </a:gsLst>
                  <a:lin ang="5400000" scaled="1"/>
                </a:gradFill>
                <a:ln w="12700" algn="ctr">
                  <a:solidFill>
                    <a:schemeClr val="bg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latin typeface="Arial" pitchFamily="34" charset="0"/>
                  </a:endParaRPr>
                </a:p>
              </p:txBody>
            </p:sp>
          </p:grpSp>
          <p:sp>
            <p:nvSpPr>
              <p:cNvPr id="1087" name="AutoShape 34"/>
              <p:cNvSpPr>
                <a:spLocks noChangeArrowheads="1"/>
              </p:cNvSpPr>
              <p:nvPr/>
            </p:nvSpPr>
            <p:spPr bwMode="auto">
              <a:xfrm rot="5400000">
                <a:off x="2189" y="2877"/>
                <a:ext cx="65" cy="316"/>
              </a:xfrm>
              <a:prstGeom prst="can">
                <a:avLst>
                  <a:gd name="adj" fmla="val 18793"/>
                </a:avLst>
              </a:prstGeom>
              <a:gradFill rotWithShape="1">
                <a:gsLst>
                  <a:gs pos="0">
                    <a:srgbClr val="765E00"/>
                  </a:gs>
                  <a:gs pos="50000">
                    <a:srgbClr val="FFCC00"/>
                  </a:gs>
                  <a:gs pos="100000">
                    <a:srgbClr val="765E00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088" name="AutoShape 39"/>
              <p:cNvSpPr>
                <a:spLocks noChangeArrowheads="1"/>
              </p:cNvSpPr>
              <p:nvPr/>
            </p:nvSpPr>
            <p:spPr bwMode="auto">
              <a:xfrm>
                <a:off x="2319" y="2174"/>
                <a:ext cx="59" cy="889"/>
              </a:xfrm>
              <a:prstGeom prst="can">
                <a:avLst>
                  <a:gd name="adj" fmla="val 17788"/>
                </a:avLst>
              </a:prstGeom>
              <a:gradFill rotWithShape="1">
                <a:gsLst>
                  <a:gs pos="0">
                    <a:srgbClr val="765E00"/>
                  </a:gs>
                  <a:gs pos="50000">
                    <a:srgbClr val="FFCC00"/>
                  </a:gs>
                  <a:gs pos="100000">
                    <a:srgbClr val="765E00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1083" name="Text Box 54"/>
            <p:cNvSpPr txBox="1">
              <a:spLocks noChangeArrowheads="1"/>
            </p:cNvSpPr>
            <p:nvPr/>
          </p:nvSpPr>
          <p:spPr bwMode="auto">
            <a:xfrm>
              <a:off x="1570" y="2814"/>
              <a:ext cx="196" cy="231"/>
            </a:xfrm>
            <a:prstGeom prst="rect">
              <a:avLst/>
            </a:prstGeom>
            <a:noFill/>
            <a:ln w="3175" algn="ctr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/>
                <a:t>L</a:t>
              </a:r>
            </a:p>
          </p:txBody>
        </p:sp>
      </p:grpSp>
      <p:sp>
        <p:nvSpPr>
          <p:cNvPr id="1033" name="AutoShape 15"/>
          <p:cNvSpPr>
            <a:spLocks noChangeArrowheads="1"/>
          </p:cNvSpPr>
          <p:nvPr/>
        </p:nvSpPr>
        <p:spPr bwMode="auto">
          <a:xfrm flipV="1">
            <a:off x="3406775" y="2374900"/>
            <a:ext cx="93663" cy="1477963"/>
          </a:xfrm>
          <a:prstGeom prst="can">
            <a:avLst>
              <a:gd name="adj" fmla="val 18629"/>
            </a:avLst>
          </a:prstGeom>
          <a:gradFill rotWithShape="1">
            <a:gsLst>
              <a:gs pos="0">
                <a:srgbClr val="765E00"/>
              </a:gs>
              <a:gs pos="50000">
                <a:srgbClr val="FFCC00"/>
              </a:gs>
              <a:gs pos="100000">
                <a:srgbClr val="765E00"/>
              </a:gs>
            </a:gsLst>
            <a:lin ang="0" scaled="1"/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34" name="AutoShape 43"/>
          <p:cNvSpPr>
            <a:spLocks noChangeArrowheads="1"/>
          </p:cNvSpPr>
          <p:nvPr/>
        </p:nvSpPr>
        <p:spPr bwMode="auto">
          <a:xfrm flipV="1">
            <a:off x="1730375" y="2362200"/>
            <a:ext cx="93663" cy="1477963"/>
          </a:xfrm>
          <a:prstGeom prst="can">
            <a:avLst>
              <a:gd name="adj" fmla="val 18629"/>
            </a:avLst>
          </a:prstGeom>
          <a:gradFill rotWithShape="1">
            <a:gsLst>
              <a:gs pos="0">
                <a:srgbClr val="765E00"/>
              </a:gs>
              <a:gs pos="50000">
                <a:srgbClr val="FFCC00"/>
              </a:gs>
              <a:gs pos="100000">
                <a:srgbClr val="765E00"/>
              </a:gs>
            </a:gsLst>
            <a:lin ang="0" scaled="1"/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35" name="AutoShape 9"/>
          <p:cNvSpPr>
            <a:spLocks noChangeArrowheads="1"/>
          </p:cNvSpPr>
          <p:nvPr/>
        </p:nvSpPr>
        <p:spPr bwMode="auto">
          <a:xfrm flipV="1">
            <a:off x="628650" y="2405062"/>
            <a:ext cx="99770" cy="1105303"/>
          </a:xfrm>
          <a:prstGeom prst="can">
            <a:avLst>
              <a:gd name="adj" fmla="val 53185"/>
            </a:avLst>
          </a:prstGeom>
          <a:gradFill rotWithShape="1">
            <a:gsLst>
              <a:gs pos="0">
                <a:srgbClr val="765E00"/>
              </a:gs>
              <a:gs pos="50000">
                <a:srgbClr val="FFCC00"/>
              </a:gs>
              <a:gs pos="100000">
                <a:srgbClr val="765E00"/>
              </a:gs>
            </a:gsLst>
            <a:lin ang="0" scaled="1"/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36" name="AutoShape 8"/>
          <p:cNvSpPr>
            <a:spLocks noChangeArrowheads="1"/>
          </p:cNvSpPr>
          <p:nvPr/>
        </p:nvSpPr>
        <p:spPr bwMode="auto">
          <a:xfrm rot="5400000">
            <a:off x="1400175" y="1579563"/>
            <a:ext cx="103188" cy="1649412"/>
          </a:xfrm>
          <a:prstGeom prst="can">
            <a:avLst>
              <a:gd name="adj" fmla="val 61792"/>
            </a:avLst>
          </a:prstGeom>
          <a:gradFill rotWithShape="1">
            <a:gsLst>
              <a:gs pos="0">
                <a:srgbClr val="765E00"/>
              </a:gs>
              <a:gs pos="50000">
                <a:srgbClr val="FFCC00"/>
              </a:gs>
              <a:gs pos="100000">
                <a:srgbClr val="765E00"/>
              </a:gs>
            </a:gsLst>
            <a:lin ang="0" scaled="1"/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37" name="AutoShape 4"/>
          <p:cNvSpPr>
            <a:spLocks noChangeArrowheads="1"/>
          </p:cNvSpPr>
          <p:nvPr/>
        </p:nvSpPr>
        <p:spPr bwMode="auto">
          <a:xfrm rot="5400000">
            <a:off x="2495551" y="1878012"/>
            <a:ext cx="311150" cy="1050925"/>
          </a:xfrm>
          <a:prstGeom prst="can">
            <a:avLst>
              <a:gd name="adj" fmla="val 37747"/>
            </a:avLst>
          </a:prstGeom>
          <a:gradFill rotWithShape="1">
            <a:gsLst>
              <a:gs pos="0">
                <a:srgbClr val="760000"/>
              </a:gs>
              <a:gs pos="50000">
                <a:srgbClr val="FF0000"/>
              </a:gs>
              <a:gs pos="100000">
                <a:srgbClr val="760000"/>
              </a:gs>
            </a:gsLst>
            <a:lin ang="0" scaled="1"/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38" name="AutoShape 14"/>
          <p:cNvSpPr>
            <a:spLocks noChangeArrowheads="1"/>
          </p:cNvSpPr>
          <p:nvPr/>
        </p:nvSpPr>
        <p:spPr bwMode="auto">
          <a:xfrm rot="5400000">
            <a:off x="3566319" y="1893094"/>
            <a:ext cx="98425" cy="1017587"/>
          </a:xfrm>
          <a:prstGeom prst="can">
            <a:avLst>
              <a:gd name="adj" fmla="val 39967"/>
            </a:avLst>
          </a:prstGeom>
          <a:gradFill rotWithShape="1">
            <a:gsLst>
              <a:gs pos="0">
                <a:srgbClr val="765E00"/>
              </a:gs>
              <a:gs pos="50000">
                <a:srgbClr val="FFCC00"/>
              </a:gs>
              <a:gs pos="100000">
                <a:srgbClr val="765E00"/>
              </a:gs>
            </a:gsLst>
            <a:lin ang="0" scaled="1"/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39" name="AutoShape 45"/>
          <p:cNvSpPr>
            <a:spLocks noChangeArrowheads="1"/>
          </p:cNvSpPr>
          <p:nvPr/>
        </p:nvSpPr>
        <p:spPr bwMode="auto">
          <a:xfrm flipV="1">
            <a:off x="4025900" y="2354263"/>
            <a:ext cx="96838" cy="3800475"/>
          </a:xfrm>
          <a:prstGeom prst="can">
            <a:avLst>
              <a:gd name="adj" fmla="val 63047"/>
            </a:avLst>
          </a:prstGeom>
          <a:gradFill rotWithShape="1">
            <a:gsLst>
              <a:gs pos="0">
                <a:srgbClr val="765E00"/>
              </a:gs>
              <a:gs pos="50000">
                <a:srgbClr val="FFCC00"/>
              </a:gs>
              <a:gs pos="100000">
                <a:srgbClr val="765E00"/>
              </a:gs>
            </a:gsLst>
            <a:lin ang="0" scaled="1"/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40" name="AutoShape 46"/>
          <p:cNvSpPr>
            <a:spLocks noChangeArrowheads="1"/>
          </p:cNvSpPr>
          <p:nvPr/>
        </p:nvSpPr>
        <p:spPr bwMode="auto">
          <a:xfrm rot="16200000" flipH="1">
            <a:off x="2328069" y="4355307"/>
            <a:ext cx="103187" cy="3492500"/>
          </a:xfrm>
          <a:prstGeom prst="can">
            <a:avLst>
              <a:gd name="adj" fmla="val 48732"/>
            </a:avLst>
          </a:prstGeom>
          <a:gradFill rotWithShape="1">
            <a:gsLst>
              <a:gs pos="0">
                <a:srgbClr val="765E00"/>
              </a:gs>
              <a:gs pos="50000">
                <a:srgbClr val="FFCC00"/>
              </a:gs>
              <a:gs pos="100000">
                <a:srgbClr val="765E00"/>
              </a:gs>
            </a:gsLst>
            <a:lin ang="0" scaled="1"/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41" name="AutoShape 19"/>
          <p:cNvSpPr>
            <a:spLocks noChangeArrowheads="1"/>
          </p:cNvSpPr>
          <p:nvPr/>
        </p:nvSpPr>
        <p:spPr bwMode="auto">
          <a:xfrm>
            <a:off x="628650" y="4178300"/>
            <a:ext cx="93663" cy="1982788"/>
          </a:xfrm>
          <a:prstGeom prst="can">
            <a:avLst>
              <a:gd name="adj" fmla="val 49591"/>
            </a:avLst>
          </a:prstGeom>
          <a:gradFill rotWithShape="1">
            <a:gsLst>
              <a:gs pos="0">
                <a:srgbClr val="765E00"/>
              </a:gs>
              <a:gs pos="50000">
                <a:srgbClr val="FFCC00"/>
              </a:gs>
              <a:gs pos="100000">
                <a:srgbClr val="765E00"/>
              </a:gs>
            </a:gsLst>
            <a:lin ang="0" scaled="1"/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pSp>
        <p:nvGrpSpPr>
          <p:cNvPr id="1043" name="Group 17"/>
          <p:cNvGrpSpPr>
            <a:grpSpLocks/>
          </p:cNvGrpSpPr>
          <p:nvPr/>
        </p:nvGrpSpPr>
        <p:grpSpPr bwMode="auto">
          <a:xfrm>
            <a:off x="1720850" y="3381375"/>
            <a:ext cx="1782763" cy="869950"/>
            <a:chOff x="1249" y="1931"/>
            <a:chExt cx="1123" cy="548"/>
          </a:xfrm>
        </p:grpSpPr>
        <p:sp>
          <p:nvSpPr>
            <p:cNvPr id="1077" name="AutoShape 16"/>
            <p:cNvSpPr>
              <a:spLocks noChangeArrowheads="1"/>
            </p:cNvSpPr>
            <p:nvPr/>
          </p:nvSpPr>
          <p:spPr bwMode="auto">
            <a:xfrm rot="16200000" flipH="1">
              <a:off x="2091" y="1958"/>
              <a:ext cx="65" cy="496"/>
            </a:xfrm>
            <a:prstGeom prst="can">
              <a:avLst>
                <a:gd name="adj" fmla="val 29499"/>
              </a:avLst>
            </a:prstGeom>
            <a:gradFill rotWithShape="1">
              <a:gsLst>
                <a:gs pos="0">
                  <a:srgbClr val="765E00"/>
                </a:gs>
                <a:gs pos="50000">
                  <a:srgbClr val="FFCC00"/>
                </a:gs>
                <a:gs pos="100000">
                  <a:srgbClr val="765E00"/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78" name="AutoShape 11"/>
            <p:cNvSpPr>
              <a:spLocks noChangeArrowheads="1"/>
            </p:cNvSpPr>
            <p:nvPr/>
          </p:nvSpPr>
          <p:spPr bwMode="auto">
            <a:xfrm rot="5400000">
              <a:off x="1464" y="1958"/>
              <a:ext cx="65" cy="496"/>
            </a:xfrm>
            <a:prstGeom prst="can">
              <a:avLst>
                <a:gd name="adj" fmla="val 29499"/>
              </a:avLst>
            </a:prstGeom>
            <a:gradFill rotWithShape="1">
              <a:gsLst>
                <a:gs pos="0">
                  <a:srgbClr val="765E00"/>
                </a:gs>
                <a:gs pos="50000">
                  <a:srgbClr val="FFCC00"/>
                </a:gs>
                <a:gs pos="100000">
                  <a:srgbClr val="765E00"/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1079" name="Group 10"/>
            <p:cNvGrpSpPr>
              <a:grpSpLocks/>
            </p:cNvGrpSpPr>
            <p:nvPr/>
          </p:nvGrpSpPr>
          <p:grpSpPr bwMode="auto">
            <a:xfrm>
              <a:off x="1718" y="1931"/>
              <a:ext cx="204" cy="548"/>
              <a:chOff x="1739" y="1730"/>
              <a:chExt cx="204" cy="548"/>
            </a:xfrm>
          </p:grpSpPr>
          <p:sp>
            <p:nvSpPr>
              <p:cNvPr id="209925" name="Rectangle 5"/>
              <p:cNvSpPr>
                <a:spLocks noChangeArrowheads="1"/>
              </p:cNvSpPr>
              <p:nvPr/>
            </p:nvSpPr>
            <p:spPr bwMode="auto">
              <a:xfrm rot="5400000" flipV="1">
                <a:off x="1499" y="1970"/>
                <a:ext cx="548" cy="68"/>
              </a:xfrm>
              <a:prstGeom prst="rect">
                <a:avLst/>
              </a:prstGeom>
              <a:gradFill rotWithShape="1">
                <a:gsLst>
                  <a:gs pos="0">
                    <a:srgbClr val="EAEAEA">
                      <a:gamma/>
                      <a:shade val="46275"/>
                      <a:invGamma/>
                    </a:srgbClr>
                  </a:gs>
                  <a:gs pos="100000">
                    <a:srgbClr val="EAEAEA"/>
                  </a:gs>
                </a:gsLst>
                <a:lin ang="54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>
                <a:outerShdw dist="50800" dir="18900000" algn="ctr" rotWithShape="0">
                  <a:schemeClr val="bg2">
                    <a:alpha val="50000"/>
                  </a:schemeClr>
                </a:outerShdw>
              </a:effec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209926" name="Rectangle 6"/>
              <p:cNvSpPr>
                <a:spLocks noChangeArrowheads="1"/>
              </p:cNvSpPr>
              <p:nvPr/>
            </p:nvSpPr>
            <p:spPr bwMode="auto">
              <a:xfrm rot="5400000" flipV="1">
                <a:off x="1635" y="1970"/>
                <a:ext cx="548" cy="68"/>
              </a:xfrm>
              <a:prstGeom prst="rect">
                <a:avLst/>
              </a:prstGeom>
              <a:gradFill rotWithShape="1">
                <a:gsLst>
                  <a:gs pos="0">
                    <a:srgbClr val="EAEAEA">
                      <a:gamma/>
                      <a:shade val="46275"/>
                      <a:invGamma/>
                    </a:srgbClr>
                  </a:gs>
                  <a:gs pos="100000">
                    <a:srgbClr val="EAEAEA"/>
                  </a:gs>
                </a:gsLst>
                <a:lin ang="54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>
                <a:outerShdw dist="50800" dir="18900000" algn="ctr" rotWithShape="0">
                  <a:schemeClr val="bg2">
                    <a:alpha val="50000"/>
                  </a:schemeClr>
                </a:outerShdw>
              </a:effec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Arial" pitchFamily="34" charset="0"/>
                </a:endParaRPr>
              </a:p>
            </p:txBody>
          </p:sp>
        </p:grpSp>
      </p:grpSp>
      <p:sp>
        <p:nvSpPr>
          <p:cNvPr id="1044" name="Oval 7"/>
          <p:cNvSpPr>
            <a:spLocks noChangeArrowheads="1"/>
          </p:cNvSpPr>
          <p:nvPr/>
        </p:nvSpPr>
        <p:spPr bwMode="auto">
          <a:xfrm>
            <a:off x="201613" y="3381375"/>
            <a:ext cx="952500" cy="952500"/>
          </a:xfrm>
          <a:prstGeom prst="ellipse">
            <a:avLst/>
          </a:prstGeom>
          <a:gradFill rotWithShape="1">
            <a:gsLst>
              <a:gs pos="0">
                <a:srgbClr val="CCCCFF"/>
              </a:gs>
              <a:gs pos="100000">
                <a:srgbClr val="CC66FF">
                  <a:alpha val="78998"/>
                </a:srgbClr>
              </a:gs>
            </a:gsLst>
            <a:path path="shape">
              <a:fillToRect l="50000" t="50000" r="50000" b="50000"/>
            </a:path>
          </a:gradFill>
          <a:ln w="3175" algn="ctr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/>
          <a:p>
            <a:r>
              <a:rPr lang="en-US">
                <a:solidFill>
                  <a:schemeClr val="bg1"/>
                </a:solidFill>
              </a:rPr>
              <a:t>I</a:t>
            </a:r>
            <a:r>
              <a:rPr lang="en-US" baseline="-25000">
                <a:solidFill>
                  <a:schemeClr val="bg1"/>
                </a:solidFill>
              </a:rPr>
              <a:t>B</a:t>
            </a:r>
          </a:p>
        </p:txBody>
      </p:sp>
      <p:sp>
        <p:nvSpPr>
          <p:cNvPr id="1045" name="Line 47"/>
          <p:cNvSpPr>
            <a:spLocks noChangeShapeType="1"/>
          </p:cNvSpPr>
          <p:nvPr/>
        </p:nvSpPr>
        <p:spPr bwMode="auto">
          <a:xfrm flipV="1">
            <a:off x="1511300" y="1450975"/>
            <a:ext cx="0" cy="941388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oval" w="med" len="med"/>
            <a:tailEnd type="oval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46" name="Line 49"/>
          <p:cNvSpPr>
            <a:spLocks noChangeShapeType="1"/>
          </p:cNvSpPr>
          <p:nvPr/>
        </p:nvSpPr>
        <p:spPr bwMode="auto">
          <a:xfrm>
            <a:off x="1598613" y="1441450"/>
            <a:ext cx="1987550" cy="0"/>
          </a:xfrm>
          <a:prstGeom prst="line">
            <a:avLst/>
          </a:prstGeom>
          <a:noFill/>
          <a:ln w="3175">
            <a:solidFill>
              <a:schemeClr val="tx1"/>
            </a:solidFill>
            <a:round/>
            <a:headEnd type="triangle" w="med" len="med"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47" name="Line 50"/>
          <p:cNvSpPr>
            <a:spLocks noChangeShapeType="1"/>
          </p:cNvSpPr>
          <p:nvPr/>
        </p:nvSpPr>
        <p:spPr bwMode="auto">
          <a:xfrm flipV="1">
            <a:off x="3662363" y="1446213"/>
            <a:ext cx="0" cy="941387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oval" w="med" len="med"/>
            <a:tailEnd type="oval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48" name="Text Box 51"/>
          <p:cNvSpPr txBox="1">
            <a:spLocks noChangeArrowheads="1"/>
          </p:cNvSpPr>
          <p:nvPr/>
        </p:nvSpPr>
        <p:spPr bwMode="auto">
          <a:xfrm>
            <a:off x="2427288" y="1062038"/>
            <a:ext cx="354012" cy="396875"/>
          </a:xfrm>
          <a:prstGeom prst="rect">
            <a:avLst/>
          </a:prstGeom>
          <a:noFill/>
          <a:ln w="317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/>
              <a:t>V</a:t>
            </a:r>
          </a:p>
        </p:txBody>
      </p:sp>
      <p:sp>
        <p:nvSpPr>
          <p:cNvPr id="1049" name="Text Box 52"/>
          <p:cNvSpPr txBox="1">
            <a:spLocks noChangeArrowheads="1"/>
          </p:cNvSpPr>
          <p:nvPr/>
        </p:nvSpPr>
        <p:spPr bwMode="auto">
          <a:xfrm>
            <a:off x="2474913" y="1851025"/>
            <a:ext cx="349250" cy="366713"/>
          </a:xfrm>
          <a:prstGeom prst="rect">
            <a:avLst/>
          </a:prstGeom>
          <a:noFill/>
          <a:ln w="317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R</a:t>
            </a:r>
          </a:p>
        </p:txBody>
      </p:sp>
      <p:sp>
        <p:nvSpPr>
          <p:cNvPr id="1050" name="Text Box 53"/>
          <p:cNvSpPr txBox="1">
            <a:spLocks noChangeArrowheads="1"/>
          </p:cNvSpPr>
          <p:nvPr/>
        </p:nvSpPr>
        <p:spPr bwMode="auto">
          <a:xfrm>
            <a:off x="2473325" y="2954338"/>
            <a:ext cx="349250" cy="366712"/>
          </a:xfrm>
          <a:prstGeom prst="rect">
            <a:avLst/>
          </a:prstGeom>
          <a:noFill/>
          <a:ln w="317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C</a:t>
            </a:r>
          </a:p>
        </p:txBody>
      </p:sp>
      <p:sp>
        <p:nvSpPr>
          <p:cNvPr id="1051" name="Freeform 57"/>
          <p:cNvSpPr>
            <a:spLocks/>
          </p:cNvSpPr>
          <p:nvPr/>
        </p:nvSpPr>
        <p:spPr bwMode="auto">
          <a:xfrm>
            <a:off x="4914900" y="1204913"/>
            <a:ext cx="3657600" cy="2506662"/>
          </a:xfrm>
          <a:custGeom>
            <a:avLst/>
            <a:gdLst>
              <a:gd name="T0" fmla="*/ 0 w 2304"/>
              <a:gd name="T1" fmla="*/ 0 h 1579"/>
              <a:gd name="T2" fmla="*/ 0 w 2304"/>
              <a:gd name="T3" fmla="*/ 1579 h 1579"/>
              <a:gd name="T4" fmla="*/ 2304 w 2304"/>
              <a:gd name="T5" fmla="*/ 1579 h 1579"/>
              <a:gd name="T6" fmla="*/ 0 60000 65536"/>
              <a:gd name="T7" fmla="*/ 0 60000 65536"/>
              <a:gd name="T8" fmla="*/ 0 60000 65536"/>
              <a:gd name="T9" fmla="*/ 0 w 2304"/>
              <a:gd name="T10" fmla="*/ 0 h 1579"/>
              <a:gd name="T11" fmla="*/ 2304 w 2304"/>
              <a:gd name="T12" fmla="*/ 1579 h 1579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304" h="1579">
                <a:moveTo>
                  <a:pt x="0" y="0"/>
                </a:moveTo>
                <a:lnTo>
                  <a:pt x="0" y="1579"/>
                </a:lnTo>
                <a:lnTo>
                  <a:pt x="2304" y="1579"/>
                </a:lnTo>
              </a:path>
            </a:pathLst>
          </a:custGeom>
          <a:noFill/>
          <a:ln w="3175">
            <a:solidFill>
              <a:schemeClr val="bg1"/>
            </a:solidFill>
            <a:round/>
            <a:headEnd type="triangle" w="med" len="med"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52" name="Text Box 58"/>
          <p:cNvSpPr txBox="1">
            <a:spLocks noChangeArrowheads="1"/>
          </p:cNvSpPr>
          <p:nvPr/>
        </p:nvSpPr>
        <p:spPr bwMode="auto">
          <a:xfrm>
            <a:off x="6013450" y="3698875"/>
            <a:ext cx="1263650" cy="366713"/>
          </a:xfrm>
          <a:prstGeom prst="rect">
            <a:avLst/>
          </a:prstGeom>
          <a:noFill/>
          <a:ln w="317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olidFill>
                  <a:schemeClr val="bg1"/>
                </a:solidFill>
              </a:rPr>
              <a:t>Frequency</a:t>
            </a:r>
          </a:p>
        </p:txBody>
      </p:sp>
      <p:sp>
        <p:nvSpPr>
          <p:cNvPr id="1053" name="Text Box 59"/>
          <p:cNvSpPr txBox="1">
            <a:spLocks noChangeArrowheads="1"/>
          </p:cNvSpPr>
          <p:nvPr/>
        </p:nvSpPr>
        <p:spPr bwMode="auto">
          <a:xfrm rot="-5400000">
            <a:off x="4082257" y="2307431"/>
            <a:ext cx="1212850" cy="366713"/>
          </a:xfrm>
          <a:prstGeom prst="rect">
            <a:avLst/>
          </a:prstGeom>
          <a:noFill/>
          <a:ln w="317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olidFill>
                  <a:schemeClr val="bg1"/>
                </a:solidFill>
              </a:rPr>
              <a:t>Response</a:t>
            </a:r>
          </a:p>
        </p:txBody>
      </p:sp>
      <p:sp>
        <p:nvSpPr>
          <p:cNvPr id="1054" name="Text Box 61"/>
          <p:cNvSpPr txBox="1">
            <a:spLocks noChangeArrowheads="1"/>
          </p:cNvSpPr>
          <p:nvPr/>
        </p:nvSpPr>
        <p:spPr bwMode="auto">
          <a:xfrm>
            <a:off x="4776788" y="3670300"/>
            <a:ext cx="311150" cy="366713"/>
          </a:xfrm>
          <a:prstGeom prst="rect">
            <a:avLst/>
          </a:prstGeom>
          <a:noFill/>
          <a:ln w="317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olidFill>
                  <a:schemeClr val="bg1"/>
                </a:solidFill>
              </a:rPr>
              <a:t>0</a:t>
            </a:r>
          </a:p>
        </p:txBody>
      </p:sp>
      <p:sp>
        <p:nvSpPr>
          <p:cNvPr id="1055" name="Text Box 62"/>
          <p:cNvSpPr txBox="1">
            <a:spLocks noChangeArrowheads="1"/>
          </p:cNvSpPr>
          <p:nvPr/>
        </p:nvSpPr>
        <p:spPr bwMode="auto">
          <a:xfrm>
            <a:off x="4605338" y="3508375"/>
            <a:ext cx="311150" cy="366713"/>
          </a:xfrm>
          <a:prstGeom prst="rect">
            <a:avLst/>
          </a:prstGeom>
          <a:noFill/>
          <a:ln w="317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olidFill>
                  <a:schemeClr val="bg1"/>
                </a:solidFill>
              </a:rPr>
              <a:t>0</a:t>
            </a:r>
          </a:p>
        </p:txBody>
      </p:sp>
      <p:sp>
        <p:nvSpPr>
          <p:cNvPr id="1056" name="Freeform 63"/>
          <p:cNvSpPr>
            <a:spLocks/>
          </p:cNvSpPr>
          <p:nvPr/>
        </p:nvSpPr>
        <p:spPr bwMode="auto">
          <a:xfrm>
            <a:off x="5916613" y="1793875"/>
            <a:ext cx="2611437" cy="1644650"/>
          </a:xfrm>
          <a:custGeom>
            <a:avLst/>
            <a:gdLst>
              <a:gd name="T0" fmla="*/ 0 w 1645"/>
              <a:gd name="T1" fmla="*/ 0 h 1036"/>
              <a:gd name="T2" fmla="*/ 743 w 1645"/>
              <a:gd name="T3" fmla="*/ 0 h 1036"/>
              <a:gd name="T4" fmla="*/ 1645 w 1645"/>
              <a:gd name="T5" fmla="*/ 1036 h 1036"/>
              <a:gd name="T6" fmla="*/ 0 60000 65536"/>
              <a:gd name="T7" fmla="*/ 0 60000 65536"/>
              <a:gd name="T8" fmla="*/ 0 60000 65536"/>
              <a:gd name="T9" fmla="*/ 0 w 1645"/>
              <a:gd name="T10" fmla="*/ 0 h 1036"/>
              <a:gd name="T11" fmla="*/ 1645 w 1645"/>
              <a:gd name="T12" fmla="*/ 1036 h 10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645" h="1036">
                <a:moveTo>
                  <a:pt x="0" y="0"/>
                </a:moveTo>
                <a:lnTo>
                  <a:pt x="743" y="0"/>
                </a:lnTo>
                <a:lnTo>
                  <a:pt x="1645" y="1036"/>
                </a:lnTo>
              </a:path>
            </a:pathLst>
          </a:custGeom>
          <a:noFill/>
          <a:ln w="1905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57" name="Line 65"/>
          <p:cNvSpPr>
            <a:spLocks noChangeShapeType="1"/>
          </p:cNvSpPr>
          <p:nvPr/>
        </p:nvSpPr>
        <p:spPr bwMode="auto">
          <a:xfrm flipV="1">
            <a:off x="7283450" y="2012950"/>
            <a:ext cx="0" cy="1697038"/>
          </a:xfrm>
          <a:prstGeom prst="line">
            <a:avLst/>
          </a:prstGeom>
          <a:noFill/>
          <a:ln w="3175">
            <a:solidFill>
              <a:srgbClr val="0000FF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9988" name="Line 68"/>
          <p:cNvSpPr>
            <a:spLocks noChangeShapeType="1"/>
          </p:cNvSpPr>
          <p:nvPr/>
        </p:nvSpPr>
        <p:spPr bwMode="auto">
          <a:xfrm flipH="1">
            <a:off x="4913313" y="1795463"/>
            <a:ext cx="1000125" cy="0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pSp>
        <p:nvGrpSpPr>
          <p:cNvPr id="7" name="Group 83"/>
          <p:cNvGrpSpPr>
            <a:grpSpLocks/>
          </p:cNvGrpSpPr>
          <p:nvPr/>
        </p:nvGrpSpPr>
        <p:grpSpPr bwMode="auto">
          <a:xfrm>
            <a:off x="4926013" y="1793875"/>
            <a:ext cx="2106612" cy="1917700"/>
            <a:chOff x="3103" y="1130"/>
            <a:chExt cx="1327" cy="1208"/>
          </a:xfrm>
        </p:grpSpPr>
        <p:sp>
          <p:nvSpPr>
            <p:cNvPr id="1075" name="Line 67"/>
            <p:cNvSpPr>
              <a:spLocks noChangeShapeType="1"/>
            </p:cNvSpPr>
            <p:nvPr/>
          </p:nvSpPr>
          <p:spPr bwMode="auto">
            <a:xfrm flipV="1">
              <a:off x="3103" y="1130"/>
              <a:ext cx="630" cy="1206"/>
            </a:xfrm>
            <a:prstGeom prst="line">
              <a:avLst/>
            </a:prstGeom>
            <a:noFill/>
            <a:ln w="19050">
              <a:solidFill>
                <a:srgbClr val="FF00FF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76" name="Line 69"/>
            <p:cNvSpPr>
              <a:spLocks noChangeShapeType="1"/>
            </p:cNvSpPr>
            <p:nvPr/>
          </p:nvSpPr>
          <p:spPr bwMode="auto">
            <a:xfrm flipV="1">
              <a:off x="3662" y="1269"/>
              <a:ext cx="0" cy="1069"/>
            </a:xfrm>
            <a:prstGeom prst="line">
              <a:avLst/>
            </a:prstGeom>
            <a:noFill/>
            <a:ln w="3175">
              <a:solidFill>
                <a:srgbClr val="0000FF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  <p:graphicFrame>
          <p:nvGraphicFramePr>
            <p:cNvPr id="1027" name="Object 82"/>
            <p:cNvGraphicFramePr>
              <a:graphicFrameLocks noChangeAspect="1"/>
            </p:cNvGraphicFramePr>
            <p:nvPr/>
          </p:nvGraphicFramePr>
          <p:xfrm>
            <a:off x="3655" y="1233"/>
            <a:ext cx="775" cy="48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87" name="Equation" r:id="rId5" imgW="685800" imgH="431640" progId="Equation.3">
                    <p:embed/>
                  </p:oleObj>
                </mc:Choice>
                <mc:Fallback>
                  <p:oleObj name="Equation" r:id="rId5" imgW="685800" imgH="43164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655" y="1233"/>
                          <a:ext cx="775" cy="488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1060" name="Group 84"/>
          <p:cNvGrpSpPr>
            <a:grpSpLocks/>
          </p:cNvGrpSpPr>
          <p:nvPr/>
        </p:nvGrpSpPr>
        <p:grpSpPr bwMode="auto">
          <a:xfrm>
            <a:off x="5403850" y="4785779"/>
            <a:ext cx="2366963" cy="1552575"/>
            <a:chOff x="1261" y="1071"/>
            <a:chExt cx="3257" cy="2738"/>
          </a:xfrm>
        </p:grpSpPr>
        <p:sp>
          <p:nvSpPr>
            <p:cNvPr id="210005" name="Rectangle 85"/>
            <p:cNvSpPr>
              <a:spLocks noChangeArrowheads="1"/>
            </p:cNvSpPr>
            <p:nvPr/>
          </p:nvSpPr>
          <p:spPr bwMode="auto">
            <a:xfrm>
              <a:off x="1261" y="1880"/>
              <a:ext cx="3257" cy="1923"/>
            </a:xfrm>
            <a:prstGeom prst="rect">
              <a:avLst/>
            </a:prstGeom>
            <a:gradFill rotWithShape="1">
              <a:gsLst>
                <a:gs pos="0">
                  <a:schemeClr val="accent1">
                    <a:gamma/>
                    <a:shade val="46275"/>
                    <a:invGamma/>
                  </a:schemeClr>
                </a:gs>
                <a:gs pos="5000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pitchFamily="34" charset="0"/>
              </a:endParaRPr>
            </a:p>
          </p:txBody>
        </p:sp>
        <p:sp>
          <p:nvSpPr>
            <p:cNvPr id="210006" name="Rectangle 86"/>
            <p:cNvSpPr>
              <a:spLocks noChangeArrowheads="1"/>
            </p:cNvSpPr>
            <p:nvPr/>
          </p:nvSpPr>
          <p:spPr bwMode="auto">
            <a:xfrm flipV="1">
              <a:off x="1268" y="3504"/>
              <a:ext cx="762" cy="300"/>
            </a:xfrm>
            <a:prstGeom prst="rect">
              <a:avLst/>
            </a:prstGeom>
            <a:gradFill rotWithShape="1">
              <a:gsLst>
                <a:gs pos="0">
                  <a:srgbClr val="EAEAEA">
                    <a:gamma/>
                    <a:shade val="46275"/>
                    <a:invGamma/>
                  </a:srgbClr>
                </a:gs>
                <a:gs pos="100000">
                  <a:srgbClr val="EAEAEA"/>
                </a:gs>
              </a:gsLst>
              <a:lin ang="54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>
              <a:outerShdw dist="50800" dir="18900000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pitchFamily="34" charset="0"/>
              </a:endParaRPr>
            </a:p>
          </p:txBody>
        </p:sp>
        <p:sp>
          <p:nvSpPr>
            <p:cNvPr id="1065" name="AutoShape 87"/>
            <p:cNvSpPr>
              <a:spLocks noChangeArrowheads="1"/>
            </p:cNvSpPr>
            <p:nvPr/>
          </p:nvSpPr>
          <p:spPr bwMode="auto">
            <a:xfrm flipV="1">
              <a:off x="1972" y="1144"/>
              <a:ext cx="58" cy="788"/>
            </a:xfrm>
            <a:prstGeom prst="can">
              <a:avLst>
                <a:gd name="adj" fmla="val 50571"/>
              </a:avLst>
            </a:prstGeom>
            <a:gradFill rotWithShape="1">
              <a:gsLst>
                <a:gs pos="0">
                  <a:srgbClr val="765E00"/>
                </a:gs>
                <a:gs pos="50000">
                  <a:srgbClr val="FFCC00"/>
                </a:gs>
                <a:gs pos="100000">
                  <a:srgbClr val="765E00"/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66" name="AutoShape 88"/>
            <p:cNvSpPr>
              <a:spLocks noChangeArrowheads="1"/>
            </p:cNvSpPr>
            <p:nvPr/>
          </p:nvSpPr>
          <p:spPr bwMode="auto">
            <a:xfrm rot="5400000">
              <a:off x="2366" y="745"/>
              <a:ext cx="62" cy="853"/>
            </a:xfrm>
            <a:prstGeom prst="can">
              <a:avLst>
                <a:gd name="adj" fmla="val 53185"/>
              </a:avLst>
            </a:prstGeom>
            <a:gradFill rotWithShape="1">
              <a:gsLst>
                <a:gs pos="0">
                  <a:srgbClr val="765E00"/>
                </a:gs>
                <a:gs pos="50000">
                  <a:srgbClr val="FFCC00"/>
                </a:gs>
                <a:gs pos="100000">
                  <a:srgbClr val="765E00"/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67" name="AutoShape 89"/>
            <p:cNvSpPr>
              <a:spLocks noChangeArrowheads="1"/>
            </p:cNvSpPr>
            <p:nvPr/>
          </p:nvSpPr>
          <p:spPr bwMode="auto">
            <a:xfrm rot="5400000">
              <a:off x="2811" y="838"/>
              <a:ext cx="196" cy="662"/>
            </a:xfrm>
            <a:prstGeom prst="can">
              <a:avLst>
                <a:gd name="adj" fmla="val 37747"/>
              </a:avLst>
            </a:prstGeom>
            <a:gradFill rotWithShape="1">
              <a:gsLst>
                <a:gs pos="0">
                  <a:srgbClr val="760000"/>
                </a:gs>
                <a:gs pos="50000">
                  <a:srgbClr val="FF0000"/>
                </a:gs>
                <a:gs pos="100000">
                  <a:srgbClr val="760000"/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68" name="AutoShape 90"/>
            <p:cNvSpPr>
              <a:spLocks noChangeArrowheads="1"/>
            </p:cNvSpPr>
            <p:nvPr/>
          </p:nvSpPr>
          <p:spPr bwMode="auto">
            <a:xfrm rot="5400000">
              <a:off x="3472" y="855"/>
              <a:ext cx="62" cy="628"/>
            </a:xfrm>
            <a:prstGeom prst="can">
              <a:avLst>
                <a:gd name="adj" fmla="val 39156"/>
              </a:avLst>
            </a:prstGeom>
            <a:gradFill rotWithShape="1">
              <a:gsLst>
                <a:gs pos="0">
                  <a:srgbClr val="765E00"/>
                </a:gs>
                <a:gs pos="50000">
                  <a:srgbClr val="FFCC00"/>
                </a:gs>
                <a:gs pos="100000">
                  <a:srgbClr val="765E00"/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69" name="AutoShape 91"/>
            <p:cNvSpPr>
              <a:spLocks noChangeArrowheads="1"/>
            </p:cNvSpPr>
            <p:nvPr/>
          </p:nvSpPr>
          <p:spPr bwMode="auto">
            <a:xfrm flipV="1">
              <a:off x="3760" y="1141"/>
              <a:ext cx="58" cy="788"/>
            </a:xfrm>
            <a:prstGeom prst="can">
              <a:avLst>
                <a:gd name="adj" fmla="val 50571"/>
              </a:avLst>
            </a:prstGeom>
            <a:gradFill rotWithShape="1">
              <a:gsLst>
                <a:gs pos="0">
                  <a:srgbClr val="765E00"/>
                </a:gs>
                <a:gs pos="50000">
                  <a:srgbClr val="FFCC00"/>
                </a:gs>
                <a:gs pos="100000">
                  <a:srgbClr val="765E00"/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0012" name="Rectangle 92"/>
            <p:cNvSpPr>
              <a:spLocks noChangeArrowheads="1"/>
            </p:cNvSpPr>
            <p:nvPr/>
          </p:nvSpPr>
          <p:spPr bwMode="auto">
            <a:xfrm>
              <a:off x="1270" y="1880"/>
              <a:ext cx="762" cy="297"/>
            </a:xfrm>
            <a:prstGeom prst="rect">
              <a:avLst/>
            </a:prstGeom>
            <a:gradFill rotWithShape="1">
              <a:gsLst>
                <a:gs pos="0">
                  <a:srgbClr val="EAEAEA">
                    <a:gamma/>
                    <a:shade val="46275"/>
                    <a:invGamma/>
                  </a:srgbClr>
                </a:gs>
                <a:gs pos="100000">
                  <a:srgbClr val="EAEAEA"/>
                </a:gs>
              </a:gsLst>
              <a:lin ang="54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>
              <a:outerShdw dist="50800" dir="2700000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pitchFamily="34" charset="0"/>
              </a:endParaRPr>
            </a:p>
          </p:txBody>
        </p:sp>
        <p:sp>
          <p:nvSpPr>
            <p:cNvPr id="1071" name="Rectangle 93"/>
            <p:cNvSpPr>
              <a:spLocks noChangeArrowheads="1"/>
            </p:cNvSpPr>
            <p:nvPr/>
          </p:nvSpPr>
          <p:spPr bwMode="auto">
            <a:xfrm>
              <a:off x="2032" y="1879"/>
              <a:ext cx="1718" cy="114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72" name="Rectangle 94"/>
            <p:cNvSpPr>
              <a:spLocks noChangeArrowheads="1"/>
            </p:cNvSpPr>
            <p:nvPr/>
          </p:nvSpPr>
          <p:spPr bwMode="auto">
            <a:xfrm>
              <a:off x="2030" y="3691"/>
              <a:ext cx="1718" cy="114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0015" name="Rectangle 95"/>
            <p:cNvSpPr>
              <a:spLocks noChangeArrowheads="1"/>
            </p:cNvSpPr>
            <p:nvPr/>
          </p:nvSpPr>
          <p:spPr bwMode="auto">
            <a:xfrm>
              <a:off x="3756" y="1877"/>
              <a:ext cx="762" cy="297"/>
            </a:xfrm>
            <a:prstGeom prst="rect">
              <a:avLst/>
            </a:prstGeom>
            <a:gradFill rotWithShape="1">
              <a:gsLst>
                <a:gs pos="0">
                  <a:srgbClr val="EAEAEA">
                    <a:gamma/>
                    <a:shade val="46275"/>
                    <a:invGamma/>
                  </a:srgbClr>
                </a:gs>
                <a:gs pos="100000">
                  <a:srgbClr val="EAEAEA"/>
                </a:gs>
              </a:gsLst>
              <a:lin ang="54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>
              <a:outerShdw dist="50800" dir="2700000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pitchFamily="34" charset="0"/>
              </a:endParaRPr>
            </a:p>
          </p:txBody>
        </p:sp>
        <p:sp>
          <p:nvSpPr>
            <p:cNvPr id="210016" name="Rectangle 96"/>
            <p:cNvSpPr>
              <a:spLocks noChangeArrowheads="1"/>
            </p:cNvSpPr>
            <p:nvPr/>
          </p:nvSpPr>
          <p:spPr bwMode="auto">
            <a:xfrm flipV="1">
              <a:off x="3753" y="3512"/>
              <a:ext cx="762" cy="297"/>
            </a:xfrm>
            <a:prstGeom prst="rect">
              <a:avLst/>
            </a:prstGeom>
            <a:gradFill rotWithShape="1">
              <a:gsLst>
                <a:gs pos="0">
                  <a:srgbClr val="EAEAEA">
                    <a:gamma/>
                    <a:shade val="46275"/>
                    <a:invGamma/>
                  </a:srgbClr>
                </a:gs>
                <a:gs pos="100000">
                  <a:srgbClr val="EAEAEA"/>
                </a:gs>
              </a:gsLst>
              <a:lin ang="54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>
              <a:outerShdw dist="50800" dir="18900000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pitchFamily="34" charset="0"/>
              </a:endParaRPr>
            </a:p>
          </p:txBody>
        </p:sp>
      </p:grpSp>
      <p:sp>
        <p:nvSpPr>
          <p:cNvPr id="1061" name="Line 98"/>
          <p:cNvSpPr>
            <a:spLocks noChangeShapeType="1"/>
          </p:cNvSpPr>
          <p:nvPr/>
        </p:nvSpPr>
        <p:spPr bwMode="auto">
          <a:xfrm>
            <a:off x="5999163" y="5790667"/>
            <a:ext cx="1169987" cy="0"/>
          </a:xfrm>
          <a:prstGeom prst="line">
            <a:avLst/>
          </a:prstGeom>
          <a:noFill/>
          <a:ln w="12700">
            <a:solidFill>
              <a:schemeClr val="bg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62" name="Text Box 99"/>
          <p:cNvSpPr txBox="1">
            <a:spLocks noChangeArrowheads="1"/>
          </p:cNvSpPr>
          <p:nvPr/>
        </p:nvSpPr>
        <p:spPr bwMode="auto">
          <a:xfrm>
            <a:off x="6445250" y="5423954"/>
            <a:ext cx="349250" cy="366713"/>
          </a:xfrm>
          <a:prstGeom prst="rect">
            <a:avLst/>
          </a:prstGeom>
          <a:noFill/>
          <a:ln w="317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olidFill>
                  <a:schemeClr val="bg1"/>
                </a:solidFill>
              </a:rPr>
              <a:t>I</a:t>
            </a:r>
            <a:r>
              <a:rPr lang="en-US" baseline="-25000">
                <a:solidFill>
                  <a:schemeClr val="bg1"/>
                </a:solidFill>
              </a:rPr>
              <a:t>B</a:t>
            </a:r>
          </a:p>
        </p:txBody>
      </p:sp>
    </p:spTree>
    <p:extLst>
      <p:ext uri="{BB962C8B-B14F-4D97-AF65-F5344CB8AC3E}">
        <p14:creationId xmlns:p14="http://schemas.microsoft.com/office/powerpoint/2010/main" val="38102533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0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2000"/>
                                        <p:tgtEl>
                                          <p:spTgt spid="20998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099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9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2099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0017" grpId="0" animBg="1"/>
      <p:bldP spid="209991" grpId="0" animBg="1"/>
      <p:bldP spid="20998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898" name="Rectangle 2"/>
          <p:cNvSpPr>
            <a:spLocks noChangeArrowheads="1"/>
          </p:cNvSpPr>
          <p:nvPr/>
        </p:nvSpPr>
        <p:spPr bwMode="auto">
          <a:xfrm>
            <a:off x="136525" y="2982913"/>
            <a:ext cx="8902700" cy="3055937"/>
          </a:xfrm>
          <a:prstGeom prst="rect">
            <a:avLst/>
          </a:prstGeom>
          <a:gradFill rotWithShape="1">
            <a:gsLst>
              <a:gs pos="0">
                <a:schemeClr val="accent1">
                  <a:gamma/>
                  <a:shade val="46275"/>
                  <a:invGamma/>
                </a:schemeClr>
              </a:gs>
              <a:gs pos="5000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latin typeface="Arial" pitchFamily="34" charset="0"/>
            </a:endParaRPr>
          </a:p>
        </p:txBody>
      </p:sp>
      <p:sp>
        <p:nvSpPr>
          <p:cNvPr id="208899" name="Rectangle 3"/>
          <p:cNvSpPr>
            <a:spLocks noChangeArrowheads="1"/>
          </p:cNvSpPr>
          <p:nvPr/>
        </p:nvSpPr>
        <p:spPr bwMode="auto">
          <a:xfrm>
            <a:off x="136525" y="2982913"/>
            <a:ext cx="3089275" cy="473075"/>
          </a:xfrm>
          <a:prstGeom prst="rect">
            <a:avLst/>
          </a:prstGeom>
          <a:gradFill rotWithShape="1">
            <a:gsLst>
              <a:gs pos="0">
                <a:srgbClr val="EAEAEA">
                  <a:gamma/>
                  <a:shade val="46275"/>
                  <a:invGamma/>
                </a:srgbClr>
              </a:gs>
              <a:gs pos="100000">
                <a:srgbClr val="EAEAEA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50800" dir="2700000" algn="ctr" rotWithShape="0">
              <a:schemeClr val="bg2">
                <a:alpha val="50000"/>
              </a:schemeClr>
            </a:outerShdw>
          </a:effectLst>
        </p:spPr>
        <p:txBody>
          <a:bodyPr wrap="none" lIns="46800" tIns="36000" anchor="ctr"/>
          <a:lstStyle/>
          <a:p>
            <a:pPr>
              <a:defRPr/>
            </a:pPr>
            <a:endParaRPr lang="en-US">
              <a:latin typeface="Arial" pitchFamily="34" charset="0"/>
            </a:endParaRPr>
          </a:p>
        </p:txBody>
      </p:sp>
      <p:sp>
        <p:nvSpPr>
          <p:cNvPr id="34821" name="Rectangle 4"/>
          <p:cNvSpPr>
            <a:spLocks noChangeArrowheads="1"/>
          </p:cNvSpPr>
          <p:nvPr/>
        </p:nvSpPr>
        <p:spPr bwMode="auto">
          <a:xfrm>
            <a:off x="3225800" y="2982913"/>
            <a:ext cx="1309688" cy="42862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46800" tIns="36000" anchor="ctr"/>
          <a:lstStyle/>
          <a:p>
            <a:endParaRPr lang="en-US"/>
          </a:p>
        </p:txBody>
      </p:sp>
      <p:sp>
        <p:nvSpPr>
          <p:cNvPr id="34822" name="Rectangle 5"/>
          <p:cNvSpPr>
            <a:spLocks noChangeArrowheads="1"/>
          </p:cNvSpPr>
          <p:nvPr/>
        </p:nvSpPr>
        <p:spPr bwMode="auto">
          <a:xfrm>
            <a:off x="4640263" y="2982913"/>
            <a:ext cx="1309687" cy="42862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8902" name="Rectangle 6"/>
          <p:cNvSpPr>
            <a:spLocks noChangeArrowheads="1"/>
          </p:cNvSpPr>
          <p:nvPr/>
        </p:nvSpPr>
        <p:spPr bwMode="auto">
          <a:xfrm>
            <a:off x="5949950" y="2982913"/>
            <a:ext cx="3089275" cy="473075"/>
          </a:xfrm>
          <a:prstGeom prst="rect">
            <a:avLst/>
          </a:prstGeom>
          <a:gradFill rotWithShape="1">
            <a:gsLst>
              <a:gs pos="0">
                <a:srgbClr val="EAEAEA">
                  <a:gamma/>
                  <a:shade val="46275"/>
                  <a:invGamma/>
                </a:srgbClr>
              </a:gs>
              <a:gs pos="100000">
                <a:srgbClr val="EAEAEA"/>
              </a:gs>
            </a:gsLst>
            <a:lin ang="5400000" scaled="1"/>
          </a:gradFill>
          <a:ln w="9525" algn="ctr">
            <a:solidFill>
              <a:schemeClr val="tx1"/>
            </a:solidFill>
            <a:miter lim="800000"/>
            <a:headEnd/>
            <a:tailEnd/>
          </a:ln>
          <a:effectLst>
            <a:outerShdw dist="50800" dir="2700000" algn="ctr" rotWithShape="0">
              <a:schemeClr val="bg2">
                <a:alpha val="50000"/>
              </a:schemeClr>
            </a:outerShdw>
          </a:effectLst>
        </p:spPr>
        <p:txBody>
          <a:bodyPr wrap="none" lIns="46800" tIns="36000" anchor="ctr"/>
          <a:lstStyle/>
          <a:p>
            <a:pPr>
              <a:defRPr/>
            </a:pPr>
            <a:endParaRPr lang="en-US">
              <a:latin typeface="Arial" pitchFamily="34" charset="0"/>
            </a:endParaRPr>
          </a:p>
        </p:txBody>
      </p:sp>
      <p:sp>
        <p:nvSpPr>
          <p:cNvPr id="208903" name="Rectangle 7"/>
          <p:cNvSpPr>
            <a:spLocks noChangeArrowheads="1"/>
          </p:cNvSpPr>
          <p:nvPr/>
        </p:nvSpPr>
        <p:spPr bwMode="auto">
          <a:xfrm flipV="1">
            <a:off x="136525" y="5565775"/>
            <a:ext cx="3089275" cy="473075"/>
          </a:xfrm>
          <a:prstGeom prst="rect">
            <a:avLst/>
          </a:prstGeom>
          <a:gradFill rotWithShape="1">
            <a:gsLst>
              <a:gs pos="0">
                <a:srgbClr val="EAEAEA">
                  <a:gamma/>
                  <a:shade val="46275"/>
                  <a:invGamma/>
                </a:srgbClr>
              </a:gs>
              <a:gs pos="100000">
                <a:srgbClr val="EAEAEA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50800" dir="189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>
              <a:latin typeface="Arial" pitchFamily="34" charset="0"/>
            </a:endParaRPr>
          </a:p>
        </p:txBody>
      </p:sp>
      <p:sp>
        <p:nvSpPr>
          <p:cNvPr id="208904" name="Rectangle 8"/>
          <p:cNvSpPr>
            <a:spLocks noChangeArrowheads="1"/>
          </p:cNvSpPr>
          <p:nvPr/>
        </p:nvSpPr>
        <p:spPr bwMode="auto">
          <a:xfrm flipV="1">
            <a:off x="3225800" y="5995988"/>
            <a:ext cx="1309688" cy="42862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latin typeface="Arial" pitchFamily="34" charset="0"/>
            </a:endParaRPr>
          </a:p>
        </p:txBody>
      </p:sp>
      <p:sp>
        <p:nvSpPr>
          <p:cNvPr id="208905" name="Rectangle 9"/>
          <p:cNvSpPr>
            <a:spLocks noChangeArrowheads="1"/>
          </p:cNvSpPr>
          <p:nvPr/>
        </p:nvSpPr>
        <p:spPr bwMode="auto">
          <a:xfrm flipV="1">
            <a:off x="4640263" y="5989638"/>
            <a:ext cx="1309687" cy="49212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latin typeface="Arial" pitchFamily="34" charset="0"/>
            </a:endParaRPr>
          </a:p>
        </p:txBody>
      </p:sp>
      <p:sp>
        <p:nvSpPr>
          <p:cNvPr id="208906" name="Rectangle 10"/>
          <p:cNvSpPr>
            <a:spLocks noChangeArrowheads="1"/>
          </p:cNvSpPr>
          <p:nvPr/>
        </p:nvSpPr>
        <p:spPr bwMode="auto">
          <a:xfrm flipV="1">
            <a:off x="5949950" y="5565775"/>
            <a:ext cx="3089275" cy="473075"/>
          </a:xfrm>
          <a:prstGeom prst="rect">
            <a:avLst/>
          </a:prstGeom>
          <a:gradFill rotWithShape="1">
            <a:gsLst>
              <a:gs pos="0">
                <a:srgbClr val="EAEAEA">
                  <a:gamma/>
                  <a:shade val="46275"/>
                  <a:invGamma/>
                </a:srgbClr>
              </a:gs>
              <a:gs pos="100000">
                <a:srgbClr val="EAEAEA"/>
              </a:gs>
            </a:gsLst>
            <a:lin ang="5400000" scaled="1"/>
          </a:gradFill>
          <a:ln w="9525" algn="ctr">
            <a:solidFill>
              <a:schemeClr val="tx1"/>
            </a:solidFill>
            <a:miter lim="800000"/>
            <a:headEnd/>
            <a:tailEnd/>
          </a:ln>
          <a:effectLst>
            <a:outerShdw dist="50800" dir="189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>
              <a:latin typeface="Arial" pitchFamily="34" charset="0"/>
            </a:endParaRPr>
          </a:p>
        </p:txBody>
      </p:sp>
      <p:sp>
        <p:nvSpPr>
          <p:cNvPr id="34828" name="AutoShape 14"/>
          <p:cNvSpPr>
            <a:spLocks noChangeArrowheads="1"/>
          </p:cNvSpPr>
          <p:nvPr/>
        </p:nvSpPr>
        <p:spPr bwMode="auto">
          <a:xfrm flipV="1">
            <a:off x="4548188" y="982663"/>
            <a:ext cx="84137" cy="2247900"/>
          </a:xfrm>
          <a:prstGeom prst="can">
            <a:avLst>
              <a:gd name="adj" fmla="val 99447"/>
            </a:avLst>
          </a:prstGeom>
          <a:gradFill rotWithShape="1">
            <a:gsLst>
              <a:gs pos="0">
                <a:srgbClr val="765E00"/>
              </a:gs>
              <a:gs pos="50000">
                <a:srgbClr val="FFCC00"/>
              </a:gs>
              <a:gs pos="100000">
                <a:srgbClr val="765E00"/>
              </a:gs>
            </a:gsLst>
            <a:lin ang="0" scaled="1"/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8911" name="Oval 15"/>
          <p:cNvSpPr>
            <a:spLocks noChangeArrowheads="1"/>
          </p:cNvSpPr>
          <p:nvPr/>
        </p:nvSpPr>
        <p:spPr bwMode="auto">
          <a:xfrm>
            <a:off x="3384550" y="3154363"/>
            <a:ext cx="2406650" cy="301625"/>
          </a:xfrm>
          <a:prstGeom prst="ellipse">
            <a:avLst/>
          </a:prstGeom>
          <a:gradFill rotWithShape="1">
            <a:gsLst>
              <a:gs pos="0">
                <a:srgbClr val="FFFFCC"/>
              </a:gs>
              <a:gs pos="100000">
                <a:srgbClr val="FFFFCC">
                  <a:gamma/>
                  <a:shade val="46275"/>
                  <a:invGamma/>
                </a:srgbClr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  <a:effectLst>
            <a:outerShdw dist="50800" dir="18900000" algn="ctr" rotWithShape="0">
              <a:schemeClr val="bg2">
                <a:alpha val="50000"/>
              </a:schemeClr>
            </a:outerShdw>
          </a:effectLst>
        </p:spPr>
        <p:txBody>
          <a:bodyPr wrap="none" lIns="46800" tIns="36000" anchor="ctr"/>
          <a:lstStyle/>
          <a:p>
            <a:pPr>
              <a:defRPr/>
            </a:pPr>
            <a:endParaRPr lang="en-US">
              <a:latin typeface="Arial" pitchFamily="34" charset="0"/>
            </a:endParaRPr>
          </a:p>
        </p:txBody>
      </p:sp>
      <p:sp>
        <p:nvSpPr>
          <p:cNvPr id="208912" name="AutoShape 16"/>
          <p:cNvSpPr>
            <a:spLocks noChangeArrowheads="1"/>
          </p:cNvSpPr>
          <p:nvPr/>
        </p:nvSpPr>
        <p:spPr bwMode="auto">
          <a:xfrm flipV="1">
            <a:off x="4535488" y="5824538"/>
            <a:ext cx="104775" cy="774700"/>
          </a:xfrm>
          <a:prstGeom prst="can">
            <a:avLst>
              <a:gd name="adj" fmla="val 41933"/>
            </a:avLst>
          </a:prstGeom>
          <a:gradFill rotWithShape="1">
            <a:gsLst>
              <a:gs pos="0">
                <a:srgbClr val="FFCC00">
                  <a:gamma/>
                  <a:shade val="46275"/>
                  <a:invGamma/>
                </a:srgbClr>
              </a:gs>
              <a:gs pos="50000">
                <a:srgbClr val="FFCC00"/>
              </a:gs>
              <a:gs pos="100000">
                <a:srgbClr val="FFCC00">
                  <a:gamma/>
                  <a:shade val="46275"/>
                  <a:invGamma/>
                </a:srgbClr>
              </a:gs>
            </a:gsLst>
            <a:lin ang="0" scaled="1"/>
          </a:gradFill>
          <a:ln w="9525">
            <a:solidFill>
              <a:schemeClr val="tx1"/>
            </a:solidFill>
            <a:round/>
            <a:headEnd/>
            <a:tailEnd/>
          </a:ln>
          <a:effectLst>
            <a:outerShdw dist="50800" dir="189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>
              <a:latin typeface="Arial" pitchFamily="34" charset="0"/>
            </a:endParaRPr>
          </a:p>
        </p:txBody>
      </p:sp>
      <p:sp>
        <p:nvSpPr>
          <p:cNvPr id="208913" name="Oval 17"/>
          <p:cNvSpPr>
            <a:spLocks noChangeArrowheads="1"/>
          </p:cNvSpPr>
          <p:nvPr/>
        </p:nvSpPr>
        <p:spPr bwMode="auto">
          <a:xfrm flipV="1">
            <a:off x="3384550" y="5565775"/>
            <a:ext cx="2406650" cy="301625"/>
          </a:xfrm>
          <a:prstGeom prst="ellipse">
            <a:avLst/>
          </a:prstGeom>
          <a:gradFill rotWithShape="1">
            <a:gsLst>
              <a:gs pos="0">
                <a:srgbClr val="FFFFCC"/>
              </a:gs>
              <a:gs pos="100000">
                <a:srgbClr val="FFFFCC">
                  <a:gamma/>
                  <a:shade val="46275"/>
                  <a:invGamma/>
                </a:srgbClr>
              </a:gs>
            </a:gsLst>
            <a:path path="shape">
              <a:fillToRect l="50000" t="50000" r="50000" b="50000"/>
            </a:path>
          </a:gradFill>
          <a:ln w="9525" algn="ctr">
            <a:solidFill>
              <a:schemeClr val="tx1"/>
            </a:solidFill>
            <a:round/>
            <a:headEnd/>
            <a:tailEnd/>
          </a:ln>
          <a:effectLst>
            <a:outerShdw dist="50800" dir="189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>
              <a:latin typeface="Arial" pitchFamily="34" charset="0"/>
            </a:endParaRPr>
          </a:p>
        </p:txBody>
      </p:sp>
      <p:sp>
        <p:nvSpPr>
          <p:cNvPr id="208914" name="Rectangle 18"/>
          <p:cNvSpPr>
            <a:spLocks noGrp="1" noChangeArrowheads="1"/>
          </p:cNvSpPr>
          <p:nvPr>
            <p:ph type="title"/>
          </p:nvPr>
        </p:nvSpPr>
        <p:spPr>
          <a:xfrm>
            <a:off x="988219" y="115619"/>
            <a:ext cx="8229600" cy="620713"/>
          </a:xfrm>
        </p:spPr>
        <p:txBody>
          <a:bodyPr/>
          <a:lstStyle/>
          <a:p>
            <a:pPr eaLnBrk="1" hangingPunct="1">
              <a:defRPr/>
            </a:pPr>
            <a:r>
              <a:rPr lang="en-US" sz="3600" dirty="0" smtClean="0"/>
              <a:t>Electrostatic</a:t>
            </a:r>
            <a:r>
              <a:rPr lang="en-US" sz="3200" dirty="0" smtClean="0"/>
              <a:t> Monitor – The Principle</a:t>
            </a:r>
          </a:p>
        </p:txBody>
      </p:sp>
      <p:sp>
        <p:nvSpPr>
          <p:cNvPr id="208915" name="Oval 19"/>
          <p:cNvSpPr>
            <a:spLocks noChangeArrowheads="1"/>
          </p:cNvSpPr>
          <p:nvPr/>
        </p:nvSpPr>
        <p:spPr bwMode="auto">
          <a:xfrm>
            <a:off x="231775" y="3082925"/>
            <a:ext cx="131763" cy="142875"/>
          </a:xfrm>
          <a:prstGeom prst="ellipse">
            <a:avLst/>
          </a:prstGeom>
          <a:gradFill rotWithShape="1">
            <a:gsLst>
              <a:gs pos="0">
                <a:srgbClr val="00FFFF"/>
              </a:gs>
              <a:gs pos="100000">
                <a:srgbClr val="007676"/>
              </a:gs>
            </a:gsLst>
            <a:lin ang="18900000" scaled="1"/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lIns="46800" tIns="36000" anchor="ctr"/>
          <a:lstStyle/>
          <a:p>
            <a:r>
              <a:rPr lang="en-US">
                <a:solidFill>
                  <a:schemeClr val="bg1"/>
                </a:solidFill>
              </a:rPr>
              <a:t>-</a:t>
            </a:r>
          </a:p>
        </p:txBody>
      </p:sp>
      <p:sp>
        <p:nvSpPr>
          <p:cNvPr id="34834" name="Oval 20"/>
          <p:cNvSpPr>
            <a:spLocks noChangeArrowheads="1"/>
          </p:cNvSpPr>
          <p:nvPr/>
        </p:nvSpPr>
        <p:spPr bwMode="auto">
          <a:xfrm>
            <a:off x="881063" y="3295650"/>
            <a:ext cx="131762" cy="142875"/>
          </a:xfrm>
          <a:prstGeom prst="ellipse">
            <a:avLst/>
          </a:prstGeom>
          <a:gradFill rotWithShape="1">
            <a:gsLst>
              <a:gs pos="0">
                <a:srgbClr val="00FFFF"/>
              </a:gs>
              <a:gs pos="100000">
                <a:srgbClr val="007676"/>
              </a:gs>
            </a:gsLst>
            <a:lin ang="18900000" scaled="1"/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lIns="46800" tIns="36000" anchor="ctr"/>
          <a:lstStyle/>
          <a:p>
            <a:r>
              <a:rPr lang="en-US">
                <a:solidFill>
                  <a:schemeClr val="bg1"/>
                </a:solidFill>
              </a:rPr>
              <a:t>-</a:t>
            </a:r>
          </a:p>
        </p:txBody>
      </p:sp>
      <p:sp>
        <p:nvSpPr>
          <p:cNvPr id="34835" name="Oval 21"/>
          <p:cNvSpPr>
            <a:spLocks noChangeArrowheads="1"/>
          </p:cNvSpPr>
          <p:nvPr/>
        </p:nvSpPr>
        <p:spPr bwMode="auto">
          <a:xfrm>
            <a:off x="1287463" y="3297238"/>
            <a:ext cx="131762" cy="142875"/>
          </a:xfrm>
          <a:prstGeom prst="ellipse">
            <a:avLst/>
          </a:prstGeom>
          <a:gradFill rotWithShape="1">
            <a:gsLst>
              <a:gs pos="0">
                <a:srgbClr val="00FFFF"/>
              </a:gs>
              <a:gs pos="100000">
                <a:srgbClr val="007676"/>
              </a:gs>
            </a:gsLst>
            <a:lin ang="18900000" scaled="1"/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lIns="46800" tIns="36000" anchor="ctr"/>
          <a:lstStyle/>
          <a:p>
            <a:r>
              <a:rPr lang="en-US">
                <a:solidFill>
                  <a:schemeClr val="bg1"/>
                </a:solidFill>
              </a:rPr>
              <a:t>-</a:t>
            </a:r>
          </a:p>
        </p:txBody>
      </p:sp>
      <p:sp>
        <p:nvSpPr>
          <p:cNvPr id="34836" name="Oval 22"/>
          <p:cNvSpPr>
            <a:spLocks noChangeArrowheads="1"/>
          </p:cNvSpPr>
          <p:nvPr/>
        </p:nvSpPr>
        <p:spPr bwMode="auto">
          <a:xfrm>
            <a:off x="1666875" y="3298825"/>
            <a:ext cx="131763" cy="142875"/>
          </a:xfrm>
          <a:prstGeom prst="ellipse">
            <a:avLst/>
          </a:prstGeom>
          <a:gradFill rotWithShape="1">
            <a:gsLst>
              <a:gs pos="0">
                <a:srgbClr val="00FFFF"/>
              </a:gs>
              <a:gs pos="100000">
                <a:srgbClr val="007676"/>
              </a:gs>
            </a:gsLst>
            <a:lin ang="18900000" scaled="1"/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lIns="46800" tIns="36000" anchor="ctr"/>
          <a:lstStyle/>
          <a:p>
            <a:r>
              <a:rPr lang="en-US">
                <a:solidFill>
                  <a:schemeClr val="bg1"/>
                </a:solidFill>
              </a:rPr>
              <a:t>-</a:t>
            </a:r>
          </a:p>
        </p:txBody>
      </p:sp>
      <p:sp>
        <p:nvSpPr>
          <p:cNvPr id="34837" name="Oval 23"/>
          <p:cNvSpPr>
            <a:spLocks noChangeArrowheads="1"/>
          </p:cNvSpPr>
          <p:nvPr/>
        </p:nvSpPr>
        <p:spPr bwMode="auto">
          <a:xfrm>
            <a:off x="2493963" y="3294063"/>
            <a:ext cx="131762" cy="142875"/>
          </a:xfrm>
          <a:prstGeom prst="ellipse">
            <a:avLst/>
          </a:prstGeom>
          <a:gradFill rotWithShape="1">
            <a:gsLst>
              <a:gs pos="0">
                <a:srgbClr val="00FFFF"/>
              </a:gs>
              <a:gs pos="100000">
                <a:srgbClr val="007676"/>
              </a:gs>
            </a:gsLst>
            <a:lin ang="18900000" scaled="1"/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lIns="46800" tIns="36000" anchor="ctr"/>
          <a:lstStyle/>
          <a:p>
            <a:r>
              <a:rPr lang="en-US">
                <a:solidFill>
                  <a:schemeClr val="bg1"/>
                </a:solidFill>
              </a:rPr>
              <a:t>-</a:t>
            </a:r>
          </a:p>
        </p:txBody>
      </p:sp>
      <p:sp>
        <p:nvSpPr>
          <p:cNvPr id="208920" name="Oval 24"/>
          <p:cNvSpPr>
            <a:spLocks noChangeArrowheads="1"/>
          </p:cNvSpPr>
          <p:nvPr/>
        </p:nvSpPr>
        <p:spPr bwMode="auto">
          <a:xfrm>
            <a:off x="169863" y="3265488"/>
            <a:ext cx="131762" cy="142875"/>
          </a:xfrm>
          <a:prstGeom prst="ellipse">
            <a:avLst/>
          </a:prstGeom>
          <a:gradFill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path path="shape">
              <a:fillToRect l="50000" t="50000" r="50000" b="50000"/>
            </a:path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lIns="46800" tIns="36000" anchor="ctr"/>
          <a:lstStyle/>
          <a:p>
            <a:r>
              <a:rPr lang="en-US"/>
              <a:t>+</a:t>
            </a:r>
          </a:p>
        </p:txBody>
      </p:sp>
      <p:sp>
        <p:nvSpPr>
          <p:cNvPr id="34839" name="Oval 25"/>
          <p:cNvSpPr>
            <a:spLocks noChangeArrowheads="1"/>
          </p:cNvSpPr>
          <p:nvPr/>
        </p:nvSpPr>
        <p:spPr bwMode="auto">
          <a:xfrm>
            <a:off x="387350" y="3001963"/>
            <a:ext cx="131763" cy="142875"/>
          </a:xfrm>
          <a:prstGeom prst="ellipse">
            <a:avLst/>
          </a:prstGeom>
          <a:gradFill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path path="shape">
              <a:fillToRect l="50000" t="50000" r="50000" b="50000"/>
            </a:path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lIns="46800" tIns="36000" anchor="ctr"/>
          <a:lstStyle/>
          <a:p>
            <a:r>
              <a:rPr lang="en-US"/>
              <a:t>+</a:t>
            </a:r>
          </a:p>
        </p:txBody>
      </p:sp>
      <p:sp>
        <p:nvSpPr>
          <p:cNvPr id="34840" name="Oval 26"/>
          <p:cNvSpPr>
            <a:spLocks noChangeArrowheads="1"/>
          </p:cNvSpPr>
          <p:nvPr/>
        </p:nvSpPr>
        <p:spPr bwMode="auto">
          <a:xfrm>
            <a:off x="2163763" y="2990850"/>
            <a:ext cx="131762" cy="142875"/>
          </a:xfrm>
          <a:prstGeom prst="ellipse">
            <a:avLst/>
          </a:prstGeom>
          <a:gradFill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path path="shape">
              <a:fillToRect l="50000" t="50000" r="50000" b="50000"/>
            </a:path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lIns="46800" tIns="36000" anchor="ctr"/>
          <a:lstStyle/>
          <a:p>
            <a:r>
              <a:rPr lang="en-US"/>
              <a:t>+</a:t>
            </a:r>
          </a:p>
        </p:txBody>
      </p:sp>
      <p:sp>
        <p:nvSpPr>
          <p:cNvPr id="34841" name="Oval 27"/>
          <p:cNvSpPr>
            <a:spLocks noChangeArrowheads="1"/>
          </p:cNvSpPr>
          <p:nvPr/>
        </p:nvSpPr>
        <p:spPr bwMode="auto">
          <a:xfrm>
            <a:off x="3041650" y="3001963"/>
            <a:ext cx="131763" cy="142875"/>
          </a:xfrm>
          <a:prstGeom prst="ellipse">
            <a:avLst/>
          </a:prstGeom>
          <a:gradFill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path path="shape">
              <a:fillToRect l="50000" t="50000" r="50000" b="50000"/>
            </a:path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lIns="46800" tIns="36000" anchor="ctr"/>
          <a:lstStyle/>
          <a:p>
            <a:r>
              <a:rPr lang="en-US"/>
              <a:t>+</a:t>
            </a:r>
          </a:p>
        </p:txBody>
      </p:sp>
      <p:grpSp>
        <p:nvGrpSpPr>
          <p:cNvPr id="2" name="Group 28"/>
          <p:cNvGrpSpPr>
            <a:grpSpLocks/>
          </p:cNvGrpSpPr>
          <p:nvPr/>
        </p:nvGrpSpPr>
        <p:grpSpPr bwMode="auto">
          <a:xfrm>
            <a:off x="-3471863" y="3979863"/>
            <a:ext cx="3394075" cy="698500"/>
            <a:chOff x="1722" y="11792"/>
            <a:chExt cx="3025" cy="772"/>
          </a:xfrm>
        </p:grpSpPr>
        <p:grpSp>
          <p:nvGrpSpPr>
            <p:cNvPr id="34984" name="Group 29"/>
            <p:cNvGrpSpPr>
              <a:grpSpLocks/>
            </p:cNvGrpSpPr>
            <p:nvPr/>
          </p:nvGrpSpPr>
          <p:grpSpPr bwMode="auto">
            <a:xfrm>
              <a:off x="2011" y="11792"/>
              <a:ext cx="2736" cy="772"/>
              <a:chOff x="2011" y="11792"/>
              <a:chExt cx="2736" cy="772"/>
            </a:xfrm>
          </p:grpSpPr>
          <p:sp>
            <p:nvSpPr>
              <p:cNvPr id="208926" name="Freeform 30"/>
              <p:cNvSpPr>
                <a:spLocks/>
              </p:cNvSpPr>
              <p:nvPr/>
            </p:nvSpPr>
            <p:spPr bwMode="auto">
              <a:xfrm>
                <a:off x="2011" y="11792"/>
                <a:ext cx="2736" cy="768"/>
              </a:xfrm>
              <a:custGeom>
                <a:avLst/>
                <a:gdLst/>
                <a:ahLst/>
                <a:cxnLst>
                  <a:cxn ang="0">
                    <a:pos x="0" y="1218"/>
                  </a:cxn>
                  <a:cxn ang="0">
                    <a:pos x="1776" y="786"/>
                  </a:cxn>
                  <a:cxn ang="0">
                    <a:pos x="4028" y="0"/>
                  </a:cxn>
                  <a:cxn ang="0">
                    <a:pos x="6336" y="786"/>
                  </a:cxn>
                  <a:cxn ang="0">
                    <a:pos x="8112" y="1218"/>
                  </a:cxn>
                  <a:cxn ang="0">
                    <a:pos x="6339" y="1648"/>
                  </a:cxn>
                  <a:cxn ang="0">
                    <a:pos x="4028" y="2428"/>
                  </a:cxn>
                  <a:cxn ang="0">
                    <a:pos x="1776" y="1650"/>
                  </a:cxn>
                  <a:cxn ang="0">
                    <a:pos x="0" y="1218"/>
                  </a:cxn>
                </a:cxnLst>
                <a:rect l="0" t="0" r="r" b="b"/>
                <a:pathLst>
                  <a:path w="8112" h="2428">
                    <a:moveTo>
                      <a:pt x="0" y="1218"/>
                    </a:moveTo>
                    <a:cubicBezTo>
                      <a:pt x="156" y="1188"/>
                      <a:pt x="856" y="1130"/>
                      <a:pt x="1776" y="786"/>
                    </a:cubicBezTo>
                    <a:cubicBezTo>
                      <a:pt x="2696" y="442"/>
                      <a:pt x="3268" y="0"/>
                      <a:pt x="4028" y="0"/>
                    </a:cubicBezTo>
                    <a:cubicBezTo>
                      <a:pt x="4788" y="0"/>
                      <a:pt x="5690" y="547"/>
                      <a:pt x="6336" y="786"/>
                    </a:cubicBezTo>
                    <a:cubicBezTo>
                      <a:pt x="6982" y="1025"/>
                      <a:pt x="7979" y="1218"/>
                      <a:pt x="8112" y="1218"/>
                    </a:cubicBezTo>
                    <a:cubicBezTo>
                      <a:pt x="7972" y="1254"/>
                      <a:pt x="7019" y="1448"/>
                      <a:pt x="6339" y="1648"/>
                    </a:cubicBezTo>
                    <a:cubicBezTo>
                      <a:pt x="5658" y="1850"/>
                      <a:pt x="4788" y="2428"/>
                      <a:pt x="4028" y="2428"/>
                    </a:cubicBezTo>
                    <a:cubicBezTo>
                      <a:pt x="3268" y="2428"/>
                      <a:pt x="2447" y="1852"/>
                      <a:pt x="1776" y="1650"/>
                    </a:cubicBezTo>
                    <a:cubicBezTo>
                      <a:pt x="1228" y="1385"/>
                      <a:pt x="149" y="1247"/>
                      <a:pt x="0" y="1218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4D0808"/>
                  </a:gs>
                  <a:gs pos="30000">
                    <a:srgbClr val="FF0300"/>
                  </a:gs>
                  <a:gs pos="55000">
                    <a:srgbClr val="FF7A00"/>
                  </a:gs>
                  <a:gs pos="100000">
                    <a:srgbClr val="FFF200"/>
                  </a:gs>
                </a:gsLst>
                <a:path path="rect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>
                <a:outerShdw dist="35921" dir="2700000" algn="ctr" rotWithShape="0">
                  <a:srgbClr val="808080">
                    <a:alpha val="50000"/>
                  </a:srgbClr>
                </a:outerShdw>
              </a:effectLst>
            </p:spPr>
            <p:txBody>
              <a:bodyPr vert="wordArtVert" lIns="28800" tIns="18000" anchor="ctr" anchorCtr="0">
                <a:noAutofit/>
              </a:bodyPr>
              <a:lstStyle/>
              <a:p>
                <a:pPr>
                  <a:defRPr/>
                </a:pP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208927" name="Oval 31"/>
              <p:cNvSpPr>
                <a:spLocks noChangeAspect="1" noChangeArrowheads="1"/>
              </p:cNvSpPr>
              <p:nvPr/>
            </p:nvSpPr>
            <p:spPr bwMode="auto">
              <a:xfrm>
                <a:off x="2578" y="12111"/>
                <a:ext cx="76" cy="72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vert="wordArtVert" wrap="none" lIns="28800" tIns="18000" anchor="ctr" anchorCtr="0">
                <a:noAutofit/>
              </a:bodyPr>
              <a:lstStyle/>
              <a:p>
                <a:pPr defTabSz="4175125" eaLnBrk="1" hangingPunct="1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pitchFamily="34" charset="0"/>
                  </a:rPr>
                  <a:t>+</a:t>
                </a:r>
              </a:p>
            </p:txBody>
          </p:sp>
          <p:sp>
            <p:nvSpPr>
              <p:cNvPr id="208928" name="Oval 32"/>
              <p:cNvSpPr>
                <a:spLocks noChangeAspect="1" noChangeArrowheads="1"/>
              </p:cNvSpPr>
              <p:nvPr/>
            </p:nvSpPr>
            <p:spPr bwMode="auto">
              <a:xfrm>
                <a:off x="2528" y="12203"/>
                <a:ext cx="78" cy="72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vert="wordArtVert" wrap="none" lIns="28800" tIns="18000" anchor="ctr" anchorCtr="0">
                <a:noAutofit/>
              </a:bodyPr>
              <a:lstStyle/>
              <a:p>
                <a:pPr defTabSz="4175125" eaLnBrk="1" hangingPunct="1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pitchFamily="34" charset="0"/>
                  </a:rPr>
                  <a:t>+</a:t>
                </a:r>
              </a:p>
            </p:txBody>
          </p:sp>
          <p:sp>
            <p:nvSpPr>
              <p:cNvPr id="208929" name="Oval 33"/>
              <p:cNvSpPr>
                <a:spLocks noChangeAspect="1" noChangeArrowheads="1"/>
              </p:cNvSpPr>
              <p:nvPr/>
            </p:nvSpPr>
            <p:spPr bwMode="auto">
              <a:xfrm>
                <a:off x="2804" y="12187"/>
                <a:ext cx="76" cy="72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vert="wordArtVert" wrap="none" lIns="28800" tIns="18000" anchor="ctr" anchorCtr="0">
                <a:noAutofit/>
              </a:bodyPr>
              <a:lstStyle/>
              <a:p>
                <a:pPr defTabSz="4175125" eaLnBrk="1" hangingPunct="1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pitchFamily="34" charset="0"/>
                  </a:rPr>
                  <a:t>+</a:t>
                </a:r>
              </a:p>
            </p:txBody>
          </p:sp>
          <p:sp>
            <p:nvSpPr>
              <p:cNvPr id="208930" name="Oval 34"/>
              <p:cNvSpPr>
                <a:spLocks noChangeAspect="1" noChangeArrowheads="1"/>
              </p:cNvSpPr>
              <p:nvPr/>
            </p:nvSpPr>
            <p:spPr bwMode="auto">
              <a:xfrm>
                <a:off x="2885" y="11959"/>
                <a:ext cx="78" cy="74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vert="wordArtVert" wrap="none" lIns="28800" tIns="18000" anchor="ctr" anchorCtr="0">
                <a:noAutofit/>
              </a:bodyPr>
              <a:lstStyle/>
              <a:p>
                <a:pPr defTabSz="4175125" eaLnBrk="1" hangingPunct="1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pitchFamily="34" charset="0"/>
                  </a:rPr>
                  <a:t>+</a:t>
                </a:r>
              </a:p>
            </p:txBody>
          </p:sp>
          <p:sp>
            <p:nvSpPr>
              <p:cNvPr id="208931" name="Oval 35"/>
              <p:cNvSpPr>
                <a:spLocks noChangeAspect="1" noChangeArrowheads="1"/>
              </p:cNvSpPr>
              <p:nvPr/>
            </p:nvSpPr>
            <p:spPr bwMode="auto">
              <a:xfrm>
                <a:off x="2902" y="12080"/>
                <a:ext cx="76" cy="74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vert="wordArtVert" wrap="none" lIns="28800" tIns="18000" anchor="ctr" anchorCtr="0">
                <a:noAutofit/>
              </a:bodyPr>
              <a:lstStyle/>
              <a:p>
                <a:pPr defTabSz="4175125" eaLnBrk="1" hangingPunct="1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pitchFamily="34" charset="0"/>
                  </a:rPr>
                  <a:t>+</a:t>
                </a:r>
              </a:p>
            </p:txBody>
          </p:sp>
          <p:sp>
            <p:nvSpPr>
              <p:cNvPr id="208932" name="Oval 36"/>
              <p:cNvSpPr>
                <a:spLocks noChangeAspect="1" noChangeArrowheads="1"/>
              </p:cNvSpPr>
              <p:nvPr/>
            </p:nvSpPr>
            <p:spPr bwMode="auto">
              <a:xfrm>
                <a:off x="2998" y="12004"/>
                <a:ext cx="78" cy="72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vert="wordArtVert" wrap="none" lIns="28800" tIns="18000" anchor="ctr" anchorCtr="0">
                <a:noAutofit/>
              </a:bodyPr>
              <a:lstStyle/>
              <a:p>
                <a:pPr defTabSz="4175125" eaLnBrk="1" hangingPunct="1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pitchFamily="34" charset="0"/>
                  </a:rPr>
                  <a:t>+</a:t>
                </a:r>
              </a:p>
            </p:txBody>
          </p:sp>
          <p:sp>
            <p:nvSpPr>
              <p:cNvPr id="208933" name="Oval 37"/>
              <p:cNvSpPr>
                <a:spLocks noChangeAspect="1" noChangeArrowheads="1"/>
              </p:cNvSpPr>
              <p:nvPr/>
            </p:nvSpPr>
            <p:spPr bwMode="auto">
              <a:xfrm>
                <a:off x="3079" y="12203"/>
                <a:ext cx="78" cy="72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vert="wordArtVert" wrap="none" lIns="28800" tIns="18000" anchor="ctr" anchorCtr="0">
                <a:noAutofit/>
              </a:bodyPr>
              <a:lstStyle/>
              <a:p>
                <a:pPr defTabSz="4175125" eaLnBrk="1" hangingPunct="1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pitchFamily="34" charset="0"/>
                  </a:rPr>
                  <a:t>+</a:t>
                </a:r>
              </a:p>
            </p:txBody>
          </p:sp>
          <p:sp>
            <p:nvSpPr>
              <p:cNvPr id="208934" name="Oval 38"/>
              <p:cNvSpPr>
                <a:spLocks noChangeAspect="1" noChangeArrowheads="1"/>
              </p:cNvSpPr>
              <p:nvPr/>
            </p:nvSpPr>
            <p:spPr bwMode="auto">
              <a:xfrm>
                <a:off x="3161" y="11867"/>
                <a:ext cx="76" cy="72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vert="wordArtVert" wrap="none" lIns="28800" tIns="18000" anchor="ctr" anchorCtr="0">
                <a:noAutofit/>
              </a:bodyPr>
              <a:lstStyle/>
              <a:p>
                <a:pPr defTabSz="4175125" eaLnBrk="1" hangingPunct="1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pitchFamily="34" charset="0"/>
                  </a:rPr>
                  <a:t>+</a:t>
                </a:r>
              </a:p>
            </p:txBody>
          </p:sp>
          <p:sp>
            <p:nvSpPr>
              <p:cNvPr id="208935" name="Oval 39"/>
              <p:cNvSpPr>
                <a:spLocks noChangeAspect="1" noChangeArrowheads="1"/>
              </p:cNvSpPr>
              <p:nvPr/>
            </p:nvSpPr>
            <p:spPr bwMode="auto">
              <a:xfrm>
                <a:off x="3290" y="11853"/>
                <a:ext cx="78" cy="72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vert="wordArtVert" wrap="none" lIns="28800" tIns="18000" anchor="ctr" anchorCtr="0">
                <a:noAutofit/>
              </a:bodyPr>
              <a:lstStyle/>
              <a:p>
                <a:pPr defTabSz="4175125" eaLnBrk="1" hangingPunct="1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pitchFamily="34" charset="0"/>
                  </a:rPr>
                  <a:t>+</a:t>
                </a:r>
              </a:p>
            </p:txBody>
          </p:sp>
          <p:sp>
            <p:nvSpPr>
              <p:cNvPr id="208936" name="Oval 40"/>
              <p:cNvSpPr>
                <a:spLocks noChangeAspect="1" noChangeArrowheads="1"/>
              </p:cNvSpPr>
              <p:nvPr/>
            </p:nvSpPr>
            <p:spPr bwMode="auto">
              <a:xfrm>
                <a:off x="3209" y="12445"/>
                <a:ext cx="78" cy="72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vert="wordArtVert" wrap="none" lIns="28800" tIns="18000" anchor="ctr" anchorCtr="0">
                <a:noAutofit/>
              </a:bodyPr>
              <a:lstStyle/>
              <a:p>
                <a:pPr defTabSz="4175125" eaLnBrk="1" hangingPunct="1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pitchFamily="34" charset="0"/>
                  </a:rPr>
                  <a:t>+</a:t>
                </a:r>
              </a:p>
            </p:txBody>
          </p:sp>
          <p:sp>
            <p:nvSpPr>
              <p:cNvPr id="208937" name="Oval 41"/>
              <p:cNvSpPr>
                <a:spLocks noChangeAspect="1" noChangeArrowheads="1"/>
              </p:cNvSpPr>
              <p:nvPr/>
            </p:nvSpPr>
            <p:spPr bwMode="auto">
              <a:xfrm>
                <a:off x="2463" y="12096"/>
                <a:ext cx="78" cy="72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vert="wordArtVert" wrap="none" lIns="28800" tIns="18000" anchor="ctr" anchorCtr="0">
                <a:noAutofit/>
              </a:bodyPr>
              <a:lstStyle/>
              <a:p>
                <a:pPr defTabSz="4175125" eaLnBrk="1" hangingPunct="1">
                  <a:defRPr/>
                </a:pPr>
                <a:r>
                  <a:rPr lang="en-GB" sz="1200" dirty="0">
                    <a:solidFill>
                      <a:schemeClr val="bg1"/>
                    </a:solidFill>
                    <a:latin typeface="Arial" pitchFamily="34" charset="0"/>
                  </a:rPr>
                  <a:t>+</a:t>
                </a:r>
              </a:p>
            </p:txBody>
          </p:sp>
          <p:sp>
            <p:nvSpPr>
              <p:cNvPr id="208938" name="Oval 42"/>
              <p:cNvSpPr>
                <a:spLocks noChangeAspect="1" noChangeArrowheads="1"/>
              </p:cNvSpPr>
              <p:nvPr/>
            </p:nvSpPr>
            <p:spPr bwMode="auto">
              <a:xfrm>
                <a:off x="2772" y="12004"/>
                <a:ext cx="78" cy="72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vert="wordArtVert" wrap="none" lIns="28800" tIns="18000" anchor="ctr" anchorCtr="0">
                <a:noAutofit/>
              </a:bodyPr>
              <a:lstStyle/>
              <a:p>
                <a:pPr defTabSz="4175125" eaLnBrk="1" hangingPunct="1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pitchFamily="34" charset="0"/>
                  </a:rPr>
                  <a:t>+</a:t>
                </a:r>
              </a:p>
            </p:txBody>
          </p:sp>
          <p:sp>
            <p:nvSpPr>
              <p:cNvPr id="208939" name="Oval 43"/>
              <p:cNvSpPr>
                <a:spLocks noChangeAspect="1" noChangeArrowheads="1"/>
              </p:cNvSpPr>
              <p:nvPr/>
            </p:nvSpPr>
            <p:spPr bwMode="auto">
              <a:xfrm>
                <a:off x="2837" y="12278"/>
                <a:ext cx="78" cy="72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vert="wordArtVert" wrap="none" lIns="28800" tIns="18000" anchor="ctr" anchorCtr="0">
                <a:noAutofit/>
              </a:bodyPr>
              <a:lstStyle/>
              <a:p>
                <a:pPr defTabSz="4175125" eaLnBrk="1" hangingPunct="1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pitchFamily="34" charset="0"/>
                  </a:rPr>
                  <a:t>+</a:t>
                </a:r>
              </a:p>
            </p:txBody>
          </p:sp>
          <p:sp>
            <p:nvSpPr>
              <p:cNvPr id="208940" name="Oval 44"/>
              <p:cNvSpPr>
                <a:spLocks noChangeAspect="1" noChangeArrowheads="1"/>
              </p:cNvSpPr>
              <p:nvPr/>
            </p:nvSpPr>
            <p:spPr bwMode="auto">
              <a:xfrm>
                <a:off x="2707" y="12262"/>
                <a:ext cx="78" cy="72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vert="wordArtVert" wrap="none" lIns="28800" tIns="18000" anchor="ctr" anchorCtr="0">
                <a:noAutofit/>
              </a:bodyPr>
              <a:lstStyle/>
              <a:p>
                <a:pPr defTabSz="4175125" eaLnBrk="1" hangingPunct="1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pitchFamily="34" charset="0"/>
                  </a:rPr>
                  <a:t>+</a:t>
                </a:r>
              </a:p>
            </p:txBody>
          </p:sp>
          <p:sp>
            <p:nvSpPr>
              <p:cNvPr id="208941" name="Oval 45"/>
              <p:cNvSpPr>
                <a:spLocks noChangeAspect="1" noChangeArrowheads="1"/>
              </p:cNvSpPr>
              <p:nvPr/>
            </p:nvSpPr>
            <p:spPr bwMode="auto">
              <a:xfrm>
                <a:off x="2998" y="11913"/>
                <a:ext cx="78" cy="74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vert="wordArtVert" wrap="none" lIns="28800" tIns="18000" anchor="ctr" anchorCtr="0">
                <a:noAutofit/>
              </a:bodyPr>
              <a:lstStyle/>
              <a:p>
                <a:pPr defTabSz="4175125" eaLnBrk="1" hangingPunct="1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pitchFamily="34" charset="0"/>
                  </a:rPr>
                  <a:t>+</a:t>
                </a:r>
              </a:p>
            </p:txBody>
          </p:sp>
          <p:sp>
            <p:nvSpPr>
              <p:cNvPr id="208942" name="Oval 46"/>
              <p:cNvSpPr>
                <a:spLocks noChangeAspect="1" noChangeArrowheads="1"/>
              </p:cNvSpPr>
              <p:nvPr/>
            </p:nvSpPr>
            <p:spPr bwMode="auto">
              <a:xfrm>
                <a:off x="3031" y="12111"/>
                <a:ext cx="78" cy="72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vert="wordArtVert" wrap="none" lIns="28800" tIns="18000" anchor="ctr" anchorCtr="0">
                <a:noAutofit/>
              </a:bodyPr>
              <a:lstStyle/>
              <a:p>
                <a:pPr defTabSz="4175125" eaLnBrk="1" hangingPunct="1">
                  <a:defRPr/>
                </a:pPr>
                <a:r>
                  <a:rPr lang="en-GB" sz="1200" dirty="0">
                    <a:solidFill>
                      <a:schemeClr val="bg1"/>
                    </a:solidFill>
                    <a:latin typeface="Arial" pitchFamily="34" charset="0"/>
                  </a:rPr>
                  <a:t>+</a:t>
                </a:r>
              </a:p>
            </p:txBody>
          </p:sp>
          <p:sp>
            <p:nvSpPr>
              <p:cNvPr id="208943" name="Oval 47"/>
              <p:cNvSpPr>
                <a:spLocks noChangeAspect="1" noChangeArrowheads="1"/>
              </p:cNvSpPr>
              <p:nvPr/>
            </p:nvSpPr>
            <p:spPr bwMode="auto">
              <a:xfrm>
                <a:off x="3096" y="11945"/>
                <a:ext cx="78" cy="72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vert="wordArtVert" wrap="none" lIns="28800" tIns="18000" anchor="ctr" anchorCtr="0">
                <a:noAutofit/>
              </a:bodyPr>
              <a:lstStyle/>
              <a:p>
                <a:pPr defTabSz="4175125" eaLnBrk="1" hangingPunct="1">
                  <a:defRPr/>
                </a:pPr>
                <a:r>
                  <a:rPr lang="en-GB" sz="1200" dirty="0">
                    <a:solidFill>
                      <a:schemeClr val="bg1"/>
                    </a:solidFill>
                    <a:latin typeface="Arial" pitchFamily="34" charset="0"/>
                  </a:rPr>
                  <a:t>+</a:t>
                </a:r>
              </a:p>
            </p:txBody>
          </p:sp>
          <p:sp>
            <p:nvSpPr>
              <p:cNvPr id="208944" name="Oval 48"/>
              <p:cNvSpPr>
                <a:spLocks noChangeAspect="1" noChangeArrowheads="1"/>
              </p:cNvSpPr>
              <p:nvPr/>
            </p:nvSpPr>
            <p:spPr bwMode="auto">
              <a:xfrm>
                <a:off x="3242" y="11959"/>
                <a:ext cx="76" cy="74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vert="wordArtVert" wrap="none" lIns="28800" tIns="18000" anchor="ctr" anchorCtr="0">
                <a:noAutofit/>
              </a:bodyPr>
              <a:lstStyle/>
              <a:p>
                <a:pPr defTabSz="4175125" eaLnBrk="1" hangingPunct="1">
                  <a:defRPr/>
                </a:pPr>
                <a:r>
                  <a:rPr lang="en-GB" sz="1200" dirty="0">
                    <a:solidFill>
                      <a:schemeClr val="bg1"/>
                    </a:solidFill>
                    <a:latin typeface="Arial" pitchFamily="34" charset="0"/>
                  </a:rPr>
                  <a:t>+</a:t>
                </a:r>
              </a:p>
            </p:txBody>
          </p:sp>
          <p:sp>
            <p:nvSpPr>
              <p:cNvPr id="208945" name="Oval 49"/>
              <p:cNvSpPr>
                <a:spLocks noChangeAspect="1" noChangeArrowheads="1"/>
              </p:cNvSpPr>
              <p:nvPr/>
            </p:nvSpPr>
            <p:spPr bwMode="auto">
              <a:xfrm>
                <a:off x="3242" y="12339"/>
                <a:ext cx="76" cy="72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vert="wordArtVert" wrap="none" lIns="28800" tIns="18000" anchor="ctr" anchorCtr="0">
                <a:noAutofit/>
              </a:bodyPr>
              <a:lstStyle/>
              <a:p>
                <a:pPr defTabSz="4175125" eaLnBrk="1" hangingPunct="1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pitchFamily="34" charset="0"/>
                  </a:rPr>
                  <a:t>+</a:t>
                </a:r>
              </a:p>
            </p:txBody>
          </p:sp>
          <p:sp>
            <p:nvSpPr>
              <p:cNvPr id="208946" name="Oval 50"/>
              <p:cNvSpPr>
                <a:spLocks noChangeAspect="1" noChangeArrowheads="1"/>
              </p:cNvSpPr>
              <p:nvPr/>
            </p:nvSpPr>
            <p:spPr bwMode="auto">
              <a:xfrm>
                <a:off x="2415" y="12173"/>
                <a:ext cx="78" cy="72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vert="wordArtVert" wrap="none" lIns="28800" tIns="18000" anchor="ctr" anchorCtr="0">
                <a:noAutofit/>
              </a:bodyPr>
              <a:lstStyle/>
              <a:p>
                <a:pPr defTabSz="4175125" eaLnBrk="1" hangingPunct="1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pitchFamily="34" charset="0"/>
                  </a:rPr>
                  <a:t>+</a:t>
                </a:r>
              </a:p>
            </p:txBody>
          </p:sp>
          <p:sp>
            <p:nvSpPr>
              <p:cNvPr id="208947" name="Oval 51"/>
              <p:cNvSpPr>
                <a:spLocks noChangeAspect="1" noChangeArrowheads="1"/>
              </p:cNvSpPr>
              <p:nvPr/>
            </p:nvSpPr>
            <p:spPr bwMode="auto">
              <a:xfrm>
                <a:off x="2217" y="12139"/>
                <a:ext cx="78" cy="74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vert="wordArtVert" wrap="none" lIns="28800" tIns="18000" anchor="ctr" anchorCtr="0">
                <a:noAutofit/>
              </a:bodyPr>
              <a:lstStyle/>
              <a:p>
                <a:pPr defTabSz="4175125" eaLnBrk="1" hangingPunct="1">
                  <a:defRPr/>
                </a:pPr>
                <a:r>
                  <a:rPr lang="en-GB" sz="1200" dirty="0">
                    <a:solidFill>
                      <a:schemeClr val="bg1"/>
                    </a:solidFill>
                    <a:latin typeface="Arial" pitchFamily="34" charset="0"/>
                  </a:rPr>
                  <a:t>+</a:t>
                </a:r>
              </a:p>
            </p:txBody>
          </p:sp>
          <p:sp>
            <p:nvSpPr>
              <p:cNvPr id="208948" name="Oval 52"/>
              <p:cNvSpPr>
                <a:spLocks noChangeAspect="1" noChangeArrowheads="1"/>
              </p:cNvSpPr>
              <p:nvPr/>
            </p:nvSpPr>
            <p:spPr bwMode="auto">
              <a:xfrm>
                <a:off x="2772" y="12096"/>
                <a:ext cx="78" cy="72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vert="wordArtVert" wrap="none" lIns="28800" tIns="18000" anchor="ctr" anchorCtr="0">
                <a:noAutofit/>
              </a:bodyPr>
              <a:lstStyle/>
              <a:p>
                <a:pPr defTabSz="4175125" eaLnBrk="1" hangingPunct="1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pitchFamily="34" charset="0"/>
                  </a:rPr>
                  <a:t>+</a:t>
                </a:r>
              </a:p>
            </p:txBody>
          </p:sp>
          <p:sp>
            <p:nvSpPr>
              <p:cNvPr id="208949" name="Oval 53"/>
              <p:cNvSpPr>
                <a:spLocks noChangeAspect="1" noChangeArrowheads="1"/>
              </p:cNvSpPr>
              <p:nvPr/>
            </p:nvSpPr>
            <p:spPr bwMode="auto">
              <a:xfrm>
                <a:off x="2933" y="12187"/>
                <a:ext cx="78" cy="72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vert="wordArtVert" wrap="none" lIns="28800" tIns="18000" anchor="ctr" anchorCtr="0">
                <a:noAutofit/>
              </a:bodyPr>
              <a:lstStyle/>
              <a:p>
                <a:pPr defTabSz="4175125" eaLnBrk="1" hangingPunct="1">
                  <a:defRPr/>
                </a:pPr>
                <a:r>
                  <a:rPr lang="en-GB" sz="1200" dirty="0">
                    <a:solidFill>
                      <a:schemeClr val="bg1"/>
                    </a:solidFill>
                    <a:latin typeface="Arial" pitchFamily="34" charset="0"/>
                  </a:rPr>
                  <a:t>+</a:t>
                </a:r>
              </a:p>
            </p:txBody>
          </p:sp>
          <p:sp>
            <p:nvSpPr>
              <p:cNvPr id="208950" name="Oval 54"/>
              <p:cNvSpPr>
                <a:spLocks noChangeAspect="1" noChangeArrowheads="1"/>
              </p:cNvSpPr>
              <p:nvPr/>
            </p:nvSpPr>
            <p:spPr bwMode="auto">
              <a:xfrm>
                <a:off x="2983" y="12262"/>
                <a:ext cx="76" cy="72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vert="wordArtVert" wrap="none" lIns="28800" tIns="18000" anchor="ctr" anchorCtr="0">
                <a:noAutofit/>
              </a:bodyPr>
              <a:lstStyle/>
              <a:p>
                <a:pPr defTabSz="4175125" eaLnBrk="1" hangingPunct="1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pitchFamily="34" charset="0"/>
                  </a:rPr>
                  <a:t>+</a:t>
                </a:r>
              </a:p>
            </p:txBody>
          </p:sp>
          <p:sp>
            <p:nvSpPr>
              <p:cNvPr id="208951" name="Oval 55"/>
              <p:cNvSpPr>
                <a:spLocks noChangeAspect="1" noChangeArrowheads="1"/>
              </p:cNvSpPr>
              <p:nvPr/>
            </p:nvSpPr>
            <p:spPr bwMode="auto">
              <a:xfrm>
                <a:off x="3079" y="12399"/>
                <a:ext cx="78" cy="74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vert="wordArtVert" wrap="none" lIns="28800" tIns="18000" anchor="ctr" anchorCtr="0">
                <a:noAutofit/>
              </a:bodyPr>
              <a:lstStyle/>
              <a:p>
                <a:pPr defTabSz="4175125" eaLnBrk="1" hangingPunct="1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pitchFamily="34" charset="0"/>
                  </a:rPr>
                  <a:t>+</a:t>
                </a:r>
              </a:p>
            </p:txBody>
          </p:sp>
          <p:sp>
            <p:nvSpPr>
              <p:cNvPr id="208952" name="Oval 56"/>
              <p:cNvSpPr>
                <a:spLocks noChangeAspect="1" noChangeArrowheads="1"/>
              </p:cNvSpPr>
              <p:nvPr/>
            </p:nvSpPr>
            <p:spPr bwMode="auto">
              <a:xfrm>
                <a:off x="3192" y="12141"/>
                <a:ext cx="78" cy="74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vert="wordArtVert" wrap="none" lIns="28800" tIns="18000" anchor="ctr" anchorCtr="0">
                <a:noAutofit/>
              </a:bodyPr>
              <a:lstStyle/>
              <a:p>
                <a:pPr defTabSz="4175125" eaLnBrk="1" hangingPunct="1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pitchFamily="34" charset="0"/>
                  </a:rPr>
                  <a:t>+</a:t>
                </a:r>
              </a:p>
            </p:txBody>
          </p:sp>
          <p:sp>
            <p:nvSpPr>
              <p:cNvPr id="208953" name="Oval 57"/>
              <p:cNvSpPr>
                <a:spLocks noChangeAspect="1" noChangeArrowheads="1"/>
              </p:cNvSpPr>
              <p:nvPr/>
            </p:nvSpPr>
            <p:spPr bwMode="auto">
              <a:xfrm>
                <a:off x="3209" y="12246"/>
                <a:ext cx="78" cy="75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vert="wordArtVert" wrap="none" lIns="28800" tIns="18000" anchor="ctr" anchorCtr="0">
                <a:noAutofit/>
              </a:bodyPr>
              <a:lstStyle/>
              <a:p>
                <a:pPr defTabSz="4175125" eaLnBrk="1" hangingPunct="1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pitchFamily="34" charset="0"/>
                  </a:rPr>
                  <a:t>+</a:t>
                </a:r>
              </a:p>
            </p:txBody>
          </p:sp>
          <p:sp>
            <p:nvSpPr>
              <p:cNvPr id="208954" name="Oval 58"/>
              <p:cNvSpPr>
                <a:spLocks noChangeAspect="1" noChangeArrowheads="1"/>
              </p:cNvSpPr>
              <p:nvPr/>
            </p:nvSpPr>
            <p:spPr bwMode="auto">
              <a:xfrm>
                <a:off x="3387" y="11913"/>
                <a:ext cx="76" cy="74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vert="wordArtVert" wrap="none" lIns="28800" tIns="18000" anchor="ctr" anchorCtr="0">
                <a:noAutofit/>
              </a:bodyPr>
              <a:lstStyle/>
              <a:p>
                <a:pPr defTabSz="4175125" eaLnBrk="1" hangingPunct="1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pitchFamily="34" charset="0"/>
                  </a:rPr>
                  <a:t>+</a:t>
                </a:r>
              </a:p>
            </p:txBody>
          </p:sp>
          <p:sp>
            <p:nvSpPr>
              <p:cNvPr id="208955" name="Oval 59"/>
              <p:cNvSpPr>
                <a:spLocks noChangeAspect="1" noChangeArrowheads="1"/>
              </p:cNvSpPr>
              <p:nvPr/>
            </p:nvSpPr>
            <p:spPr bwMode="auto">
              <a:xfrm>
                <a:off x="3420" y="12034"/>
                <a:ext cx="78" cy="74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vert="wordArtVert" wrap="none" lIns="28800" tIns="18000" anchor="ctr" anchorCtr="0">
                <a:noAutofit/>
              </a:bodyPr>
              <a:lstStyle/>
              <a:p>
                <a:pPr defTabSz="4175125" eaLnBrk="1" hangingPunct="1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pitchFamily="34" charset="0"/>
                  </a:rPr>
                  <a:t>+</a:t>
                </a:r>
              </a:p>
            </p:txBody>
          </p:sp>
          <p:sp>
            <p:nvSpPr>
              <p:cNvPr id="208956" name="Oval 60"/>
              <p:cNvSpPr>
                <a:spLocks noChangeAspect="1" noChangeArrowheads="1"/>
              </p:cNvSpPr>
              <p:nvPr/>
            </p:nvSpPr>
            <p:spPr bwMode="auto">
              <a:xfrm>
                <a:off x="2335" y="12125"/>
                <a:ext cx="76" cy="75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vert="wordArtVert" wrap="none" lIns="28800" tIns="18000" anchor="ctr" anchorCtr="0">
                <a:noAutofit/>
              </a:bodyPr>
              <a:lstStyle/>
              <a:p>
                <a:pPr defTabSz="4175125" eaLnBrk="1" hangingPunct="1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pitchFamily="34" charset="0"/>
                  </a:rPr>
                  <a:t>+</a:t>
                </a:r>
              </a:p>
            </p:txBody>
          </p:sp>
          <p:sp>
            <p:nvSpPr>
              <p:cNvPr id="208957" name="Oval 61"/>
              <p:cNvSpPr>
                <a:spLocks noChangeAspect="1" noChangeArrowheads="1"/>
              </p:cNvSpPr>
              <p:nvPr/>
            </p:nvSpPr>
            <p:spPr bwMode="auto">
              <a:xfrm>
                <a:off x="2674" y="12034"/>
                <a:ext cx="78" cy="74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vert="wordArtVert" wrap="none" lIns="28800" tIns="18000" anchor="ctr" anchorCtr="0">
                <a:noAutofit/>
              </a:bodyPr>
              <a:lstStyle/>
              <a:p>
                <a:pPr defTabSz="4175125" eaLnBrk="1" hangingPunct="1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pitchFamily="34" charset="0"/>
                  </a:rPr>
                  <a:t>+</a:t>
                </a:r>
              </a:p>
            </p:txBody>
          </p:sp>
          <p:sp>
            <p:nvSpPr>
              <p:cNvPr id="208958" name="Oval 62"/>
              <p:cNvSpPr>
                <a:spLocks noChangeAspect="1" noChangeArrowheads="1"/>
              </p:cNvSpPr>
              <p:nvPr/>
            </p:nvSpPr>
            <p:spPr bwMode="auto">
              <a:xfrm>
                <a:off x="2674" y="12155"/>
                <a:ext cx="78" cy="75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vert="wordArtVert" wrap="none" lIns="28800" tIns="18000" anchor="ctr" anchorCtr="0">
                <a:noAutofit/>
              </a:bodyPr>
              <a:lstStyle/>
              <a:p>
                <a:pPr defTabSz="4175125" eaLnBrk="1" hangingPunct="1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pitchFamily="34" charset="0"/>
                  </a:rPr>
                  <a:t>+</a:t>
                </a:r>
              </a:p>
            </p:txBody>
          </p:sp>
          <p:sp>
            <p:nvSpPr>
              <p:cNvPr id="208959" name="Oval 63"/>
              <p:cNvSpPr>
                <a:spLocks noChangeAspect="1" noChangeArrowheads="1"/>
              </p:cNvSpPr>
              <p:nvPr/>
            </p:nvSpPr>
            <p:spPr bwMode="auto">
              <a:xfrm>
                <a:off x="2950" y="12353"/>
                <a:ext cx="78" cy="72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vert="wordArtVert" wrap="none" lIns="28800" tIns="18000" anchor="ctr" anchorCtr="0">
                <a:noAutofit/>
              </a:bodyPr>
              <a:lstStyle/>
              <a:p>
                <a:pPr defTabSz="4175125" eaLnBrk="1" hangingPunct="1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pitchFamily="34" charset="0"/>
                  </a:rPr>
                  <a:t>+</a:t>
                </a:r>
              </a:p>
            </p:txBody>
          </p:sp>
          <p:sp>
            <p:nvSpPr>
              <p:cNvPr id="208960" name="Oval 64"/>
              <p:cNvSpPr>
                <a:spLocks noChangeAspect="1" noChangeArrowheads="1"/>
              </p:cNvSpPr>
              <p:nvPr/>
            </p:nvSpPr>
            <p:spPr bwMode="auto">
              <a:xfrm>
                <a:off x="3096" y="12308"/>
                <a:ext cx="78" cy="74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vert="wordArtVert" wrap="none" lIns="28800" tIns="18000" anchor="ctr" anchorCtr="0">
                <a:noAutofit/>
              </a:bodyPr>
              <a:lstStyle/>
              <a:p>
                <a:pPr defTabSz="4175125" eaLnBrk="1" hangingPunct="1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pitchFamily="34" charset="0"/>
                  </a:rPr>
                  <a:t>+</a:t>
                </a:r>
              </a:p>
            </p:txBody>
          </p:sp>
          <p:sp>
            <p:nvSpPr>
              <p:cNvPr id="208961" name="Oval 65"/>
              <p:cNvSpPr>
                <a:spLocks noChangeAspect="1" noChangeArrowheads="1"/>
              </p:cNvSpPr>
              <p:nvPr/>
            </p:nvSpPr>
            <p:spPr bwMode="auto">
              <a:xfrm>
                <a:off x="3144" y="12034"/>
                <a:ext cx="78" cy="74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vert="wordArtVert" wrap="none" lIns="28800" tIns="18000" anchor="ctr" anchorCtr="0">
                <a:noAutofit/>
              </a:bodyPr>
              <a:lstStyle/>
              <a:p>
                <a:pPr defTabSz="4175125" eaLnBrk="1" hangingPunct="1">
                  <a:defRPr/>
                </a:pPr>
                <a:r>
                  <a:rPr lang="en-GB" sz="1200" dirty="0">
                    <a:solidFill>
                      <a:schemeClr val="bg1"/>
                    </a:solidFill>
                    <a:latin typeface="Arial" pitchFamily="34" charset="0"/>
                  </a:rPr>
                  <a:t>+</a:t>
                </a:r>
              </a:p>
            </p:txBody>
          </p:sp>
          <p:sp>
            <p:nvSpPr>
              <p:cNvPr id="208962" name="Oval 66"/>
              <p:cNvSpPr>
                <a:spLocks noChangeAspect="1" noChangeArrowheads="1"/>
              </p:cNvSpPr>
              <p:nvPr/>
            </p:nvSpPr>
            <p:spPr bwMode="auto">
              <a:xfrm>
                <a:off x="3290" y="12096"/>
                <a:ext cx="78" cy="72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vert="wordArtVert" wrap="none" lIns="28800" tIns="18000" anchor="ctr" anchorCtr="0">
                <a:noAutofit/>
              </a:bodyPr>
              <a:lstStyle/>
              <a:p>
                <a:pPr defTabSz="4175125" eaLnBrk="1" hangingPunct="1">
                  <a:defRPr/>
                </a:pPr>
                <a:r>
                  <a:rPr lang="en-GB" sz="1200" dirty="0">
                    <a:solidFill>
                      <a:schemeClr val="bg1"/>
                    </a:solidFill>
                    <a:latin typeface="Arial" pitchFamily="34" charset="0"/>
                  </a:rPr>
                  <a:t>+</a:t>
                </a:r>
              </a:p>
            </p:txBody>
          </p:sp>
          <p:sp>
            <p:nvSpPr>
              <p:cNvPr id="208963" name="Oval 67"/>
              <p:cNvSpPr>
                <a:spLocks noChangeAspect="1" noChangeArrowheads="1"/>
              </p:cNvSpPr>
              <p:nvPr/>
            </p:nvSpPr>
            <p:spPr bwMode="auto">
              <a:xfrm>
                <a:off x="3322" y="12217"/>
                <a:ext cx="76" cy="74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vert="wordArtVert" wrap="none" lIns="28800" tIns="18000" anchor="ctr" anchorCtr="0">
                <a:noAutofit/>
              </a:bodyPr>
              <a:lstStyle/>
              <a:p>
                <a:pPr defTabSz="4175125" eaLnBrk="1" hangingPunct="1">
                  <a:defRPr/>
                </a:pPr>
                <a:r>
                  <a:rPr lang="en-GB" sz="1200" dirty="0">
                    <a:solidFill>
                      <a:schemeClr val="bg1"/>
                    </a:solidFill>
                    <a:latin typeface="Arial" pitchFamily="34" charset="0"/>
                  </a:rPr>
                  <a:t>+</a:t>
                </a:r>
              </a:p>
            </p:txBody>
          </p:sp>
          <p:sp>
            <p:nvSpPr>
              <p:cNvPr id="208964" name="Oval 68"/>
              <p:cNvSpPr>
                <a:spLocks noChangeAspect="1" noChangeArrowheads="1"/>
              </p:cNvSpPr>
              <p:nvPr/>
            </p:nvSpPr>
            <p:spPr bwMode="auto">
              <a:xfrm>
                <a:off x="3420" y="12490"/>
                <a:ext cx="78" cy="74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vert="wordArtVert" wrap="none" lIns="28800" tIns="18000" anchor="ctr" anchorCtr="0">
                <a:noAutofit/>
              </a:bodyPr>
              <a:lstStyle/>
              <a:p>
                <a:pPr defTabSz="4175125" eaLnBrk="1" hangingPunct="1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pitchFamily="34" charset="0"/>
                  </a:rPr>
                  <a:t>+</a:t>
                </a:r>
              </a:p>
            </p:txBody>
          </p:sp>
          <p:sp>
            <p:nvSpPr>
              <p:cNvPr id="208965" name="Oval 69"/>
              <p:cNvSpPr>
                <a:spLocks noChangeAspect="1" noChangeArrowheads="1"/>
              </p:cNvSpPr>
              <p:nvPr/>
            </p:nvSpPr>
            <p:spPr bwMode="auto">
              <a:xfrm>
                <a:off x="3387" y="12399"/>
                <a:ext cx="76" cy="74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vert="wordArtVert" wrap="none" lIns="28800" tIns="18000" anchor="ctr" anchorCtr="0">
                <a:noAutofit/>
              </a:bodyPr>
              <a:lstStyle/>
              <a:p>
                <a:pPr defTabSz="4175125" eaLnBrk="1" hangingPunct="1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pitchFamily="34" charset="0"/>
                  </a:rPr>
                  <a:t>+</a:t>
                </a:r>
              </a:p>
            </p:txBody>
          </p:sp>
          <p:sp>
            <p:nvSpPr>
              <p:cNvPr id="208966" name="Oval 70"/>
              <p:cNvSpPr>
                <a:spLocks noChangeAspect="1" noChangeArrowheads="1"/>
              </p:cNvSpPr>
              <p:nvPr/>
            </p:nvSpPr>
            <p:spPr bwMode="auto">
              <a:xfrm flipH="1">
                <a:off x="4149" y="12111"/>
                <a:ext cx="76" cy="72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vert="wordArtVert" wrap="none" lIns="28800" tIns="18000" anchor="ctr" anchorCtr="0">
                <a:noAutofit/>
              </a:bodyPr>
              <a:lstStyle/>
              <a:p>
                <a:pPr defTabSz="4175125" eaLnBrk="1" hangingPunct="1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pitchFamily="34" charset="0"/>
                  </a:rPr>
                  <a:t>+</a:t>
                </a:r>
              </a:p>
            </p:txBody>
          </p:sp>
          <p:sp>
            <p:nvSpPr>
              <p:cNvPr id="208967" name="Oval 71"/>
              <p:cNvSpPr>
                <a:spLocks noChangeAspect="1" noChangeArrowheads="1"/>
              </p:cNvSpPr>
              <p:nvPr/>
            </p:nvSpPr>
            <p:spPr bwMode="auto">
              <a:xfrm flipH="1">
                <a:off x="4197" y="12203"/>
                <a:ext cx="78" cy="72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vert="wordArtVert" wrap="none" lIns="28800" tIns="18000" anchor="ctr" anchorCtr="0">
                <a:noAutofit/>
              </a:bodyPr>
              <a:lstStyle/>
              <a:p>
                <a:pPr defTabSz="4175125" eaLnBrk="1" hangingPunct="1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pitchFamily="34" charset="0"/>
                  </a:rPr>
                  <a:t>+</a:t>
                </a:r>
              </a:p>
            </p:txBody>
          </p:sp>
          <p:sp>
            <p:nvSpPr>
              <p:cNvPr id="208968" name="Oval 72"/>
              <p:cNvSpPr>
                <a:spLocks noChangeAspect="1" noChangeArrowheads="1"/>
              </p:cNvSpPr>
              <p:nvPr/>
            </p:nvSpPr>
            <p:spPr bwMode="auto">
              <a:xfrm flipH="1">
                <a:off x="3921" y="12187"/>
                <a:ext cx="78" cy="72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vert="wordArtVert" wrap="none" lIns="28800" tIns="18000" anchor="ctr" anchorCtr="0">
                <a:noAutofit/>
              </a:bodyPr>
              <a:lstStyle/>
              <a:p>
                <a:pPr defTabSz="4175125" eaLnBrk="1" hangingPunct="1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pitchFamily="34" charset="0"/>
                  </a:rPr>
                  <a:t>+</a:t>
                </a:r>
              </a:p>
            </p:txBody>
          </p:sp>
          <p:sp>
            <p:nvSpPr>
              <p:cNvPr id="208969" name="Oval 73"/>
              <p:cNvSpPr>
                <a:spLocks noChangeAspect="1" noChangeArrowheads="1"/>
              </p:cNvSpPr>
              <p:nvPr/>
            </p:nvSpPr>
            <p:spPr bwMode="auto">
              <a:xfrm flipH="1">
                <a:off x="3840" y="11959"/>
                <a:ext cx="78" cy="74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vert="wordArtVert" wrap="none" lIns="28800" tIns="18000" anchor="ctr" anchorCtr="0">
                <a:noAutofit/>
              </a:bodyPr>
              <a:lstStyle/>
              <a:p>
                <a:pPr defTabSz="4175125" eaLnBrk="1" hangingPunct="1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pitchFamily="34" charset="0"/>
                  </a:rPr>
                  <a:t>+</a:t>
                </a:r>
              </a:p>
            </p:txBody>
          </p:sp>
          <p:sp>
            <p:nvSpPr>
              <p:cNvPr id="208970" name="Oval 74"/>
              <p:cNvSpPr>
                <a:spLocks noChangeAspect="1" noChangeArrowheads="1"/>
              </p:cNvSpPr>
              <p:nvPr/>
            </p:nvSpPr>
            <p:spPr bwMode="auto">
              <a:xfrm flipH="1">
                <a:off x="3825" y="12080"/>
                <a:ext cx="76" cy="74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vert="wordArtVert" wrap="none" lIns="28800" tIns="18000" anchor="ctr" anchorCtr="0">
                <a:noAutofit/>
              </a:bodyPr>
              <a:lstStyle/>
              <a:p>
                <a:pPr defTabSz="4175125" eaLnBrk="1" hangingPunct="1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pitchFamily="34" charset="0"/>
                  </a:rPr>
                  <a:t>+</a:t>
                </a:r>
              </a:p>
            </p:txBody>
          </p:sp>
          <p:sp>
            <p:nvSpPr>
              <p:cNvPr id="208971" name="Oval 75"/>
              <p:cNvSpPr>
                <a:spLocks noChangeAspect="1" noChangeArrowheads="1"/>
              </p:cNvSpPr>
              <p:nvPr/>
            </p:nvSpPr>
            <p:spPr bwMode="auto">
              <a:xfrm flipH="1">
                <a:off x="3727" y="12004"/>
                <a:ext cx="78" cy="72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vert="wordArtVert" wrap="none" lIns="28800" tIns="18000" anchor="ctr" anchorCtr="0">
                <a:noAutofit/>
              </a:bodyPr>
              <a:lstStyle/>
              <a:p>
                <a:pPr defTabSz="4175125" eaLnBrk="1" hangingPunct="1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pitchFamily="34" charset="0"/>
                  </a:rPr>
                  <a:t>+</a:t>
                </a:r>
              </a:p>
            </p:txBody>
          </p:sp>
          <p:sp>
            <p:nvSpPr>
              <p:cNvPr id="208972" name="Oval 76"/>
              <p:cNvSpPr>
                <a:spLocks noChangeAspect="1" noChangeArrowheads="1"/>
              </p:cNvSpPr>
              <p:nvPr/>
            </p:nvSpPr>
            <p:spPr bwMode="auto">
              <a:xfrm flipH="1">
                <a:off x="3646" y="12203"/>
                <a:ext cx="76" cy="72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vert="wordArtVert" wrap="none" lIns="28800" tIns="18000" anchor="ctr" anchorCtr="0">
                <a:noAutofit/>
              </a:bodyPr>
              <a:lstStyle/>
              <a:p>
                <a:pPr defTabSz="4175125" eaLnBrk="1" hangingPunct="1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pitchFamily="34" charset="0"/>
                  </a:rPr>
                  <a:t>+</a:t>
                </a:r>
              </a:p>
            </p:txBody>
          </p:sp>
          <p:sp>
            <p:nvSpPr>
              <p:cNvPr id="208973" name="Oval 77"/>
              <p:cNvSpPr>
                <a:spLocks noChangeAspect="1" noChangeArrowheads="1"/>
              </p:cNvSpPr>
              <p:nvPr/>
            </p:nvSpPr>
            <p:spPr bwMode="auto">
              <a:xfrm flipH="1">
                <a:off x="3566" y="11867"/>
                <a:ext cx="76" cy="72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vert="wordArtVert" wrap="none" lIns="28800" tIns="18000" anchor="ctr" anchorCtr="0">
                <a:noAutofit/>
              </a:bodyPr>
              <a:lstStyle/>
              <a:p>
                <a:pPr defTabSz="4175125" eaLnBrk="1" hangingPunct="1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pitchFamily="34" charset="0"/>
                  </a:rPr>
                  <a:t>+</a:t>
                </a:r>
              </a:p>
            </p:txBody>
          </p:sp>
          <p:sp>
            <p:nvSpPr>
              <p:cNvPr id="208974" name="Oval 78"/>
              <p:cNvSpPr>
                <a:spLocks noChangeAspect="1" noChangeArrowheads="1"/>
              </p:cNvSpPr>
              <p:nvPr/>
            </p:nvSpPr>
            <p:spPr bwMode="auto">
              <a:xfrm flipH="1">
                <a:off x="3403" y="11822"/>
                <a:ext cx="78" cy="74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vert="wordArtVert" wrap="none" lIns="28800" tIns="18000" anchor="ctr" anchorCtr="0">
                <a:noAutofit/>
              </a:bodyPr>
              <a:lstStyle/>
              <a:p>
                <a:pPr defTabSz="4175125" eaLnBrk="1" hangingPunct="1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pitchFamily="34" charset="0"/>
                  </a:rPr>
                  <a:t>+</a:t>
                </a:r>
              </a:p>
            </p:txBody>
          </p:sp>
          <p:sp>
            <p:nvSpPr>
              <p:cNvPr id="208975" name="Oval 79"/>
              <p:cNvSpPr>
                <a:spLocks noChangeAspect="1" noChangeArrowheads="1"/>
              </p:cNvSpPr>
              <p:nvPr/>
            </p:nvSpPr>
            <p:spPr bwMode="auto">
              <a:xfrm flipH="1">
                <a:off x="3516" y="12445"/>
                <a:ext cx="78" cy="72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vert="wordArtVert" wrap="none" lIns="28800" tIns="18000" anchor="ctr" anchorCtr="0">
                <a:noAutofit/>
              </a:bodyPr>
              <a:lstStyle/>
              <a:p>
                <a:pPr defTabSz="4175125" eaLnBrk="1" hangingPunct="1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pitchFamily="34" charset="0"/>
                  </a:rPr>
                  <a:t>+</a:t>
                </a:r>
              </a:p>
            </p:txBody>
          </p:sp>
          <p:sp>
            <p:nvSpPr>
              <p:cNvPr id="208976" name="Oval 80"/>
              <p:cNvSpPr>
                <a:spLocks noChangeAspect="1" noChangeArrowheads="1"/>
              </p:cNvSpPr>
              <p:nvPr/>
            </p:nvSpPr>
            <p:spPr bwMode="auto">
              <a:xfrm flipH="1">
                <a:off x="4262" y="12096"/>
                <a:ext cx="78" cy="72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vert="wordArtVert" wrap="none" lIns="28800" tIns="18000" anchor="ctr" anchorCtr="0">
                <a:noAutofit/>
              </a:bodyPr>
              <a:lstStyle/>
              <a:p>
                <a:pPr defTabSz="4175125" eaLnBrk="1" hangingPunct="1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pitchFamily="34" charset="0"/>
                  </a:rPr>
                  <a:t>+</a:t>
                </a:r>
              </a:p>
            </p:txBody>
          </p:sp>
          <p:sp>
            <p:nvSpPr>
              <p:cNvPr id="208977" name="Oval 81"/>
              <p:cNvSpPr>
                <a:spLocks noChangeAspect="1" noChangeArrowheads="1"/>
              </p:cNvSpPr>
              <p:nvPr/>
            </p:nvSpPr>
            <p:spPr bwMode="auto">
              <a:xfrm flipH="1">
                <a:off x="3953" y="12004"/>
                <a:ext cx="78" cy="72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vert="wordArtVert" wrap="none" lIns="28800" tIns="18000" anchor="ctr" anchorCtr="0">
                <a:noAutofit/>
              </a:bodyPr>
              <a:lstStyle/>
              <a:p>
                <a:pPr defTabSz="4175125" eaLnBrk="1" hangingPunct="1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pitchFamily="34" charset="0"/>
                  </a:rPr>
                  <a:t>+</a:t>
                </a:r>
              </a:p>
            </p:txBody>
          </p:sp>
          <p:sp>
            <p:nvSpPr>
              <p:cNvPr id="208978" name="Oval 82"/>
              <p:cNvSpPr>
                <a:spLocks noChangeAspect="1" noChangeArrowheads="1"/>
              </p:cNvSpPr>
              <p:nvPr/>
            </p:nvSpPr>
            <p:spPr bwMode="auto">
              <a:xfrm flipH="1">
                <a:off x="3890" y="12278"/>
                <a:ext cx="76" cy="72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vert="wordArtVert" wrap="none" lIns="28800" tIns="18000" anchor="ctr" anchorCtr="0">
                <a:noAutofit/>
              </a:bodyPr>
              <a:lstStyle/>
              <a:p>
                <a:pPr defTabSz="4175125" eaLnBrk="1" hangingPunct="1">
                  <a:defRPr/>
                </a:pPr>
                <a:r>
                  <a:rPr lang="en-GB" sz="1200" dirty="0">
                    <a:solidFill>
                      <a:schemeClr val="bg1"/>
                    </a:solidFill>
                    <a:latin typeface="Arial" pitchFamily="34" charset="0"/>
                  </a:rPr>
                  <a:t>+</a:t>
                </a:r>
              </a:p>
            </p:txBody>
          </p:sp>
          <p:sp>
            <p:nvSpPr>
              <p:cNvPr id="208979" name="Oval 83"/>
              <p:cNvSpPr>
                <a:spLocks noChangeAspect="1" noChangeArrowheads="1"/>
              </p:cNvSpPr>
              <p:nvPr/>
            </p:nvSpPr>
            <p:spPr bwMode="auto">
              <a:xfrm flipH="1">
                <a:off x="4018" y="12262"/>
                <a:ext cx="78" cy="72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vert="wordArtVert" wrap="none" lIns="28800" tIns="18000" anchor="ctr" anchorCtr="0">
                <a:noAutofit/>
              </a:bodyPr>
              <a:lstStyle/>
              <a:p>
                <a:pPr defTabSz="4175125" eaLnBrk="1" hangingPunct="1">
                  <a:defRPr/>
                </a:pPr>
                <a:r>
                  <a:rPr lang="en-GB" sz="1200" dirty="0">
                    <a:solidFill>
                      <a:schemeClr val="bg1"/>
                    </a:solidFill>
                    <a:latin typeface="Arial" pitchFamily="34" charset="0"/>
                  </a:rPr>
                  <a:t>+</a:t>
                </a:r>
              </a:p>
            </p:txBody>
          </p:sp>
          <p:sp>
            <p:nvSpPr>
              <p:cNvPr id="208980" name="Oval 84"/>
              <p:cNvSpPr>
                <a:spLocks noChangeAspect="1" noChangeArrowheads="1"/>
              </p:cNvSpPr>
              <p:nvPr/>
            </p:nvSpPr>
            <p:spPr bwMode="auto">
              <a:xfrm flipH="1">
                <a:off x="3727" y="11913"/>
                <a:ext cx="78" cy="74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vert="wordArtVert" wrap="none" lIns="28800" tIns="18000" anchor="ctr" anchorCtr="0">
                <a:noAutofit/>
              </a:bodyPr>
              <a:lstStyle/>
              <a:p>
                <a:pPr defTabSz="4175125" eaLnBrk="1" hangingPunct="1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pitchFamily="34" charset="0"/>
                  </a:rPr>
                  <a:t>+</a:t>
                </a:r>
              </a:p>
            </p:txBody>
          </p:sp>
          <p:sp>
            <p:nvSpPr>
              <p:cNvPr id="208981" name="Oval 85"/>
              <p:cNvSpPr>
                <a:spLocks noChangeAspect="1" noChangeArrowheads="1"/>
              </p:cNvSpPr>
              <p:nvPr/>
            </p:nvSpPr>
            <p:spPr bwMode="auto">
              <a:xfrm flipH="1">
                <a:off x="3694" y="12111"/>
                <a:ext cx="78" cy="72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vert="wordArtVert" wrap="none" lIns="28800" tIns="18000" anchor="ctr" anchorCtr="0">
                <a:noAutofit/>
              </a:bodyPr>
              <a:lstStyle/>
              <a:p>
                <a:pPr defTabSz="4175125" eaLnBrk="1" hangingPunct="1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pitchFamily="34" charset="0"/>
                  </a:rPr>
                  <a:t>+</a:t>
                </a:r>
              </a:p>
            </p:txBody>
          </p:sp>
          <p:sp>
            <p:nvSpPr>
              <p:cNvPr id="208982" name="Oval 86"/>
              <p:cNvSpPr>
                <a:spLocks noChangeAspect="1" noChangeArrowheads="1"/>
              </p:cNvSpPr>
              <p:nvPr/>
            </p:nvSpPr>
            <p:spPr bwMode="auto">
              <a:xfrm flipH="1">
                <a:off x="3631" y="11945"/>
                <a:ext cx="76" cy="72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vert="wordArtVert" wrap="none" lIns="28800" tIns="18000" anchor="ctr" anchorCtr="0">
                <a:noAutofit/>
              </a:bodyPr>
              <a:lstStyle/>
              <a:p>
                <a:pPr defTabSz="4175125" eaLnBrk="1" hangingPunct="1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pitchFamily="34" charset="0"/>
                  </a:rPr>
                  <a:t>+</a:t>
                </a:r>
              </a:p>
            </p:txBody>
          </p:sp>
          <p:sp>
            <p:nvSpPr>
              <p:cNvPr id="208983" name="Oval 87"/>
              <p:cNvSpPr>
                <a:spLocks noChangeAspect="1" noChangeArrowheads="1"/>
              </p:cNvSpPr>
              <p:nvPr/>
            </p:nvSpPr>
            <p:spPr bwMode="auto">
              <a:xfrm flipH="1">
                <a:off x="3485" y="11959"/>
                <a:ext cx="76" cy="74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vert="wordArtVert" wrap="none" lIns="28800" tIns="18000" anchor="ctr" anchorCtr="0">
                <a:noAutofit/>
              </a:bodyPr>
              <a:lstStyle/>
              <a:p>
                <a:pPr defTabSz="4175125" eaLnBrk="1" hangingPunct="1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pitchFamily="34" charset="0"/>
                  </a:rPr>
                  <a:t>+</a:t>
                </a:r>
              </a:p>
            </p:txBody>
          </p:sp>
          <p:sp>
            <p:nvSpPr>
              <p:cNvPr id="208984" name="Oval 88"/>
              <p:cNvSpPr>
                <a:spLocks noChangeAspect="1" noChangeArrowheads="1"/>
              </p:cNvSpPr>
              <p:nvPr/>
            </p:nvSpPr>
            <p:spPr bwMode="auto">
              <a:xfrm flipH="1">
                <a:off x="3485" y="12339"/>
                <a:ext cx="76" cy="72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vert="wordArtVert" wrap="none" lIns="28800" tIns="18000" anchor="ctr" anchorCtr="0">
                <a:noAutofit/>
              </a:bodyPr>
              <a:lstStyle/>
              <a:p>
                <a:pPr defTabSz="4175125" eaLnBrk="1" hangingPunct="1">
                  <a:defRPr/>
                </a:pPr>
                <a:r>
                  <a:rPr lang="en-GB" sz="1200" dirty="0">
                    <a:solidFill>
                      <a:schemeClr val="bg1"/>
                    </a:solidFill>
                    <a:latin typeface="Arial" pitchFamily="34" charset="0"/>
                  </a:rPr>
                  <a:t>+</a:t>
                </a:r>
              </a:p>
            </p:txBody>
          </p:sp>
          <p:sp>
            <p:nvSpPr>
              <p:cNvPr id="208985" name="Oval 89"/>
              <p:cNvSpPr>
                <a:spLocks noChangeAspect="1" noChangeArrowheads="1"/>
              </p:cNvSpPr>
              <p:nvPr/>
            </p:nvSpPr>
            <p:spPr bwMode="auto">
              <a:xfrm flipH="1">
                <a:off x="3355" y="12324"/>
                <a:ext cx="78" cy="74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vert="wordArtVert" wrap="none" lIns="28800" tIns="18000" anchor="ctr" anchorCtr="0">
                <a:noAutofit/>
              </a:bodyPr>
              <a:lstStyle/>
              <a:p>
                <a:pPr defTabSz="4175125" eaLnBrk="1" hangingPunct="1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pitchFamily="34" charset="0"/>
                  </a:rPr>
                  <a:t>+</a:t>
                </a:r>
              </a:p>
            </p:txBody>
          </p:sp>
          <p:sp>
            <p:nvSpPr>
              <p:cNvPr id="208986" name="Oval 90"/>
              <p:cNvSpPr>
                <a:spLocks noChangeAspect="1" noChangeArrowheads="1"/>
              </p:cNvSpPr>
              <p:nvPr/>
            </p:nvSpPr>
            <p:spPr bwMode="auto">
              <a:xfrm flipH="1">
                <a:off x="4310" y="12173"/>
                <a:ext cx="78" cy="72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vert="wordArtVert" wrap="none" lIns="28800" tIns="18000" anchor="ctr" anchorCtr="0">
                <a:noAutofit/>
              </a:bodyPr>
              <a:lstStyle/>
              <a:p>
                <a:pPr defTabSz="4175125" eaLnBrk="1" hangingPunct="1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pitchFamily="34" charset="0"/>
                  </a:rPr>
                  <a:t>+</a:t>
                </a:r>
              </a:p>
            </p:txBody>
          </p:sp>
          <p:sp>
            <p:nvSpPr>
              <p:cNvPr id="208987" name="Oval 91"/>
              <p:cNvSpPr>
                <a:spLocks noChangeAspect="1" noChangeArrowheads="1"/>
              </p:cNvSpPr>
              <p:nvPr/>
            </p:nvSpPr>
            <p:spPr bwMode="auto">
              <a:xfrm flipH="1">
                <a:off x="4506" y="12139"/>
                <a:ext cx="78" cy="74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vert="wordArtVert" wrap="none" lIns="28800" tIns="18000" anchor="ctr" anchorCtr="0">
                <a:noAutofit/>
              </a:bodyPr>
              <a:lstStyle/>
              <a:p>
                <a:pPr defTabSz="4175125" eaLnBrk="1" hangingPunct="1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pitchFamily="34" charset="0"/>
                  </a:rPr>
                  <a:t>+</a:t>
                </a:r>
              </a:p>
            </p:txBody>
          </p:sp>
          <p:sp>
            <p:nvSpPr>
              <p:cNvPr id="208988" name="Oval 92"/>
              <p:cNvSpPr>
                <a:spLocks noChangeAspect="1" noChangeArrowheads="1"/>
              </p:cNvSpPr>
              <p:nvPr/>
            </p:nvSpPr>
            <p:spPr bwMode="auto">
              <a:xfrm flipH="1">
                <a:off x="3953" y="12096"/>
                <a:ext cx="78" cy="72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vert="wordArtVert" wrap="none" lIns="28800" tIns="18000" anchor="ctr" anchorCtr="0">
                <a:noAutofit/>
              </a:bodyPr>
              <a:lstStyle/>
              <a:p>
                <a:pPr defTabSz="4175125" eaLnBrk="1" hangingPunct="1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pitchFamily="34" charset="0"/>
                  </a:rPr>
                  <a:t>+</a:t>
                </a:r>
              </a:p>
            </p:txBody>
          </p:sp>
          <p:sp>
            <p:nvSpPr>
              <p:cNvPr id="208989" name="Oval 93"/>
              <p:cNvSpPr>
                <a:spLocks noChangeAspect="1" noChangeArrowheads="1"/>
              </p:cNvSpPr>
              <p:nvPr/>
            </p:nvSpPr>
            <p:spPr bwMode="auto">
              <a:xfrm flipH="1">
                <a:off x="3791" y="12187"/>
                <a:ext cx="79" cy="72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vert="wordArtVert" wrap="none" lIns="28800" tIns="18000" anchor="ctr" anchorCtr="0">
                <a:noAutofit/>
              </a:bodyPr>
              <a:lstStyle/>
              <a:p>
                <a:pPr defTabSz="4175125" eaLnBrk="1" hangingPunct="1">
                  <a:defRPr/>
                </a:pPr>
                <a:r>
                  <a:rPr lang="en-GB" sz="1200" dirty="0">
                    <a:solidFill>
                      <a:schemeClr val="bg1"/>
                    </a:solidFill>
                    <a:latin typeface="Arial" pitchFamily="34" charset="0"/>
                  </a:rPr>
                  <a:t>+</a:t>
                </a:r>
              </a:p>
            </p:txBody>
          </p:sp>
          <p:sp>
            <p:nvSpPr>
              <p:cNvPr id="208990" name="Oval 94"/>
              <p:cNvSpPr>
                <a:spLocks noChangeAspect="1" noChangeArrowheads="1"/>
              </p:cNvSpPr>
              <p:nvPr/>
            </p:nvSpPr>
            <p:spPr bwMode="auto">
              <a:xfrm flipH="1">
                <a:off x="3744" y="12262"/>
                <a:ext cx="76" cy="72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vert="wordArtVert" wrap="none" lIns="28800" tIns="18000" anchor="ctr" anchorCtr="0">
                <a:noAutofit/>
              </a:bodyPr>
              <a:lstStyle/>
              <a:p>
                <a:pPr defTabSz="4175125" eaLnBrk="1" hangingPunct="1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pitchFamily="34" charset="0"/>
                  </a:rPr>
                  <a:t>+</a:t>
                </a:r>
              </a:p>
            </p:txBody>
          </p:sp>
          <p:sp>
            <p:nvSpPr>
              <p:cNvPr id="208991" name="Oval 95"/>
              <p:cNvSpPr>
                <a:spLocks noChangeAspect="1" noChangeArrowheads="1"/>
              </p:cNvSpPr>
              <p:nvPr/>
            </p:nvSpPr>
            <p:spPr bwMode="auto">
              <a:xfrm flipH="1">
                <a:off x="3646" y="12399"/>
                <a:ext cx="76" cy="74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vert="wordArtVert" wrap="none" lIns="28800" tIns="18000" anchor="ctr" anchorCtr="0">
                <a:noAutofit/>
              </a:bodyPr>
              <a:lstStyle/>
              <a:p>
                <a:pPr defTabSz="4175125" eaLnBrk="1" hangingPunct="1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pitchFamily="34" charset="0"/>
                  </a:rPr>
                  <a:t>+</a:t>
                </a:r>
              </a:p>
            </p:txBody>
          </p:sp>
          <p:sp>
            <p:nvSpPr>
              <p:cNvPr id="208992" name="Oval 96"/>
              <p:cNvSpPr>
                <a:spLocks noChangeAspect="1" noChangeArrowheads="1"/>
              </p:cNvSpPr>
              <p:nvPr/>
            </p:nvSpPr>
            <p:spPr bwMode="auto">
              <a:xfrm flipH="1">
                <a:off x="3532" y="12141"/>
                <a:ext cx="79" cy="74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vert="wordArtVert" wrap="none" lIns="28800" tIns="18000" anchor="ctr" anchorCtr="0">
                <a:noAutofit/>
              </a:bodyPr>
              <a:lstStyle/>
              <a:p>
                <a:pPr defTabSz="4175125" eaLnBrk="1" hangingPunct="1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pitchFamily="34" charset="0"/>
                  </a:rPr>
                  <a:t>+</a:t>
                </a:r>
              </a:p>
            </p:txBody>
          </p:sp>
          <p:sp>
            <p:nvSpPr>
              <p:cNvPr id="208993" name="Oval 97"/>
              <p:cNvSpPr>
                <a:spLocks noChangeAspect="1" noChangeArrowheads="1"/>
              </p:cNvSpPr>
              <p:nvPr/>
            </p:nvSpPr>
            <p:spPr bwMode="auto">
              <a:xfrm flipH="1">
                <a:off x="3516" y="12246"/>
                <a:ext cx="78" cy="75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vert="wordArtVert" wrap="none" lIns="28800" tIns="18000" anchor="ctr" anchorCtr="0">
                <a:noAutofit/>
              </a:bodyPr>
              <a:lstStyle/>
              <a:p>
                <a:pPr defTabSz="4175125" eaLnBrk="1" hangingPunct="1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pitchFamily="34" charset="0"/>
                  </a:rPr>
                  <a:t>+</a:t>
                </a:r>
              </a:p>
            </p:txBody>
          </p:sp>
          <p:sp>
            <p:nvSpPr>
              <p:cNvPr id="208994" name="Oval 98"/>
              <p:cNvSpPr>
                <a:spLocks noChangeAspect="1" noChangeArrowheads="1"/>
              </p:cNvSpPr>
              <p:nvPr/>
            </p:nvSpPr>
            <p:spPr bwMode="auto">
              <a:xfrm flipH="1">
                <a:off x="3338" y="11989"/>
                <a:ext cx="78" cy="74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vert="wordArtVert" wrap="none" lIns="28800" tIns="18000" anchor="ctr" anchorCtr="0">
                <a:noAutofit/>
              </a:bodyPr>
              <a:lstStyle/>
              <a:p>
                <a:pPr defTabSz="4175125" eaLnBrk="1" hangingPunct="1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pitchFamily="34" charset="0"/>
                  </a:rPr>
                  <a:t>+</a:t>
                </a:r>
              </a:p>
            </p:txBody>
          </p:sp>
          <p:sp>
            <p:nvSpPr>
              <p:cNvPr id="208995" name="Oval 99"/>
              <p:cNvSpPr>
                <a:spLocks noChangeAspect="1" noChangeArrowheads="1"/>
              </p:cNvSpPr>
              <p:nvPr/>
            </p:nvSpPr>
            <p:spPr bwMode="auto">
              <a:xfrm flipH="1">
                <a:off x="4390" y="12125"/>
                <a:ext cx="78" cy="75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vert="wordArtVert" wrap="none" lIns="28800" tIns="18000" anchor="ctr" anchorCtr="0">
                <a:noAutofit/>
              </a:bodyPr>
              <a:lstStyle/>
              <a:p>
                <a:pPr defTabSz="4175125" eaLnBrk="1" hangingPunct="1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pitchFamily="34" charset="0"/>
                  </a:rPr>
                  <a:t>+</a:t>
                </a:r>
              </a:p>
            </p:txBody>
          </p:sp>
          <p:sp>
            <p:nvSpPr>
              <p:cNvPr id="208996" name="Oval 100"/>
              <p:cNvSpPr>
                <a:spLocks noChangeAspect="1" noChangeArrowheads="1"/>
              </p:cNvSpPr>
              <p:nvPr/>
            </p:nvSpPr>
            <p:spPr bwMode="auto">
              <a:xfrm flipH="1">
                <a:off x="4051" y="12034"/>
                <a:ext cx="78" cy="74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vert="wordArtVert" wrap="none" lIns="28800" tIns="18000" anchor="ctr" anchorCtr="0">
                <a:noAutofit/>
              </a:bodyPr>
              <a:lstStyle/>
              <a:p>
                <a:pPr defTabSz="4175125" eaLnBrk="1" hangingPunct="1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pitchFamily="34" charset="0"/>
                  </a:rPr>
                  <a:t>+</a:t>
                </a:r>
              </a:p>
            </p:txBody>
          </p:sp>
          <p:sp>
            <p:nvSpPr>
              <p:cNvPr id="208997" name="Oval 101"/>
              <p:cNvSpPr>
                <a:spLocks noChangeAspect="1" noChangeArrowheads="1"/>
              </p:cNvSpPr>
              <p:nvPr/>
            </p:nvSpPr>
            <p:spPr bwMode="auto">
              <a:xfrm flipH="1">
                <a:off x="4051" y="12155"/>
                <a:ext cx="78" cy="75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vert="wordArtVert" wrap="none" lIns="28800" tIns="18000" anchor="ctr" anchorCtr="0">
                <a:noAutofit/>
              </a:bodyPr>
              <a:lstStyle/>
              <a:p>
                <a:pPr defTabSz="4175125" eaLnBrk="1" hangingPunct="1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pitchFamily="34" charset="0"/>
                  </a:rPr>
                  <a:t>+</a:t>
                </a:r>
              </a:p>
            </p:txBody>
          </p:sp>
          <p:sp>
            <p:nvSpPr>
              <p:cNvPr id="208998" name="Oval 102"/>
              <p:cNvSpPr>
                <a:spLocks noChangeAspect="1" noChangeArrowheads="1"/>
              </p:cNvSpPr>
              <p:nvPr/>
            </p:nvSpPr>
            <p:spPr bwMode="auto">
              <a:xfrm flipH="1">
                <a:off x="3775" y="12353"/>
                <a:ext cx="78" cy="72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vert="wordArtVert" wrap="none" lIns="28800" tIns="18000" anchor="ctr" anchorCtr="0">
                <a:noAutofit/>
              </a:bodyPr>
              <a:lstStyle/>
              <a:p>
                <a:pPr defTabSz="4175125" eaLnBrk="1" hangingPunct="1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pitchFamily="34" charset="0"/>
                  </a:rPr>
                  <a:t>+</a:t>
                </a:r>
              </a:p>
            </p:txBody>
          </p:sp>
          <p:sp>
            <p:nvSpPr>
              <p:cNvPr id="208999" name="Oval 103"/>
              <p:cNvSpPr>
                <a:spLocks noChangeAspect="1" noChangeArrowheads="1"/>
              </p:cNvSpPr>
              <p:nvPr/>
            </p:nvSpPr>
            <p:spPr bwMode="auto">
              <a:xfrm flipH="1">
                <a:off x="3631" y="12308"/>
                <a:ext cx="76" cy="74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vert="wordArtVert" wrap="none" lIns="28800" tIns="18000" anchor="ctr" anchorCtr="0">
                <a:noAutofit/>
              </a:bodyPr>
              <a:lstStyle/>
              <a:p>
                <a:pPr defTabSz="4175125" eaLnBrk="1" hangingPunct="1">
                  <a:defRPr/>
                </a:pPr>
                <a:r>
                  <a:rPr lang="en-GB" sz="1200" dirty="0">
                    <a:solidFill>
                      <a:schemeClr val="bg1"/>
                    </a:solidFill>
                    <a:latin typeface="Arial" pitchFamily="34" charset="0"/>
                  </a:rPr>
                  <a:t>+</a:t>
                </a:r>
              </a:p>
            </p:txBody>
          </p:sp>
          <p:sp>
            <p:nvSpPr>
              <p:cNvPr id="209000" name="Oval 104"/>
              <p:cNvSpPr>
                <a:spLocks noChangeAspect="1" noChangeArrowheads="1"/>
              </p:cNvSpPr>
              <p:nvPr/>
            </p:nvSpPr>
            <p:spPr bwMode="auto">
              <a:xfrm flipH="1">
                <a:off x="3581" y="12034"/>
                <a:ext cx="78" cy="74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vert="wordArtVert" wrap="none" lIns="28800" tIns="18000" anchor="ctr" anchorCtr="0">
                <a:noAutofit/>
              </a:bodyPr>
              <a:lstStyle/>
              <a:p>
                <a:pPr defTabSz="4175125" eaLnBrk="1" hangingPunct="1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pitchFamily="34" charset="0"/>
                  </a:rPr>
                  <a:t>+</a:t>
                </a:r>
              </a:p>
            </p:txBody>
          </p:sp>
          <p:sp>
            <p:nvSpPr>
              <p:cNvPr id="209001" name="Oval 105"/>
              <p:cNvSpPr>
                <a:spLocks noChangeAspect="1" noChangeArrowheads="1"/>
              </p:cNvSpPr>
              <p:nvPr/>
            </p:nvSpPr>
            <p:spPr bwMode="auto">
              <a:xfrm flipH="1">
                <a:off x="3403" y="12125"/>
                <a:ext cx="78" cy="75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vert="wordArtVert" wrap="none" lIns="28800" tIns="18000" anchor="ctr" anchorCtr="0">
                <a:noAutofit/>
              </a:bodyPr>
              <a:lstStyle/>
              <a:p>
                <a:pPr defTabSz="4175125" eaLnBrk="1" hangingPunct="1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pitchFamily="34" charset="0"/>
                  </a:rPr>
                  <a:t>+</a:t>
                </a:r>
              </a:p>
            </p:txBody>
          </p:sp>
          <p:sp>
            <p:nvSpPr>
              <p:cNvPr id="209002" name="Oval 106"/>
              <p:cNvSpPr>
                <a:spLocks noChangeAspect="1" noChangeArrowheads="1"/>
              </p:cNvSpPr>
              <p:nvPr/>
            </p:nvSpPr>
            <p:spPr bwMode="auto">
              <a:xfrm flipH="1">
                <a:off x="3403" y="12246"/>
                <a:ext cx="78" cy="75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vert="wordArtVert" wrap="none" lIns="28800" tIns="18000" anchor="ctr" anchorCtr="0">
                <a:noAutofit/>
              </a:bodyPr>
              <a:lstStyle/>
              <a:p>
                <a:pPr defTabSz="4175125" eaLnBrk="1" hangingPunct="1">
                  <a:defRPr/>
                </a:pPr>
                <a:r>
                  <a:rPr lang="en-GB" sz="1200" dirty="0">
                    <a:solidFill>
                      <a:schemeClr val="bg1"/>
                    </a:solidFill>
                    <a:latin typeface="Arial" pitchFamily="34" charset="0"/>
                  </a:rPr>
                  <a:t>+</a:t>
                </a:r>
              </a:p>
            </p:txBody>
          </p:sp>
          <p:sp>
            <p:nvSpPr>
              <p:cNvPr id="209003" name="Oval 107"/>
              <p:cNvSpPr>
                <a:spLocks noChangeAspect="1" noChangeArrowheads="1"/>
              </p:cNvSpPr>
              <p:nvPr/>
            </p:nvSpPr>
            <p:spPr bwMode="auto">
              <a:xfrm flipH="1">
                <a:off x="3307" y="12460"/>
                <a:ext cx="76" cy="74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vert="wordArtVert" wrap="none" lIns="28800" tIns="18000" anchor="ctr" anchorCtr="0">
                <a:noAutofit/>
              </a:bodyPr>
              <a:lstStyle/>
              <a:p>
                <a:pPr defTabSz="4175125" eaLnBrk="1" hangingPunct="1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pitchFamily="34" charset="0"/>
                  </a:rPr>
                  <a:t>+</a:t>
                </a:r>
              </a:p>
            </p:txBody>
          </p:sp>
        </p:grpSp>
        <p:grpSp>
          <p:nvGrpSpPr>
            <p:cNvPr id="34985" name="Group 108"/>
            <p:cNvGrpSpPr>
              <a:grpSpLocks/>
            </p:cNvGrpSpPr>
            <p:nvPr/>
          </p:nvGrpSpPr>
          <p:grpSpPr bwMode="auto">
            <a:xfrm>
              <a:off x="1722" y="11818"/>
              <a:ext cx="1200" cy="720"/>
              <a:chOff x="138" y="6320"/>
              <a:chExt cx="1200" cy="720"/>
            </a:xfrm>
          </p:grpSpPr>
          <p:grpSp>
            <p:nvGrpSpPr>
              <p:cNvPr id="34986" name="Group 109"/>
              <p:cNvGrpSpPr>
                <a:grpSpLocks/>
              </p:cNvGrpSpPr>
              <p:nvPr/>
            </p:nvGrpSpPr>
            <p:grpSpPr bwMode="auto">
              <a:xfrm>
                <a:off x="138" y="6320"/>
                <a:ext cx="1200" cy="192"/>
                <a:chOff x="138" y="6320"/>
                <a:chExt cx="1200" cy="192"/>
              </a:xfrm>
            </p:grpSpPr>
            <p:sp>
              <p:nvSpPr>
                <p:cNvPr id="34991" name="Line 110"/>
                <p:cNvSpPr>
                  <a:spLocks noChangeShapeType="1"/>
                </p:cNvSpPr>
                <p:nvPr/>
              </p:nvSpPr>
              <p:spPr bwMode="auto">
                <a:xfrm flipH="1">
                  <a:off x="810" y="6320"/>
                  <a:ext cx="528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vert="wordArtVert" lIns="28800" tIns="18000" anchor="ctr" anchorCtr="0">
                  <a:noAutofit/>
                </a:bodyPr>
                <a:lstStyle/>
                <a:p>
                  <a:endParaRPr lang="en-US"/>
                </a:p>
              </p:txBody>
            </p:sp>
            <p:sp>
              <p:nvSpPr>
                <p:cNvPr id="34992" name="Line 111"/>
                <p:cNvSpPr>
                  <a:spLocks noChangeShapeType="1"/>
                </p:cNvSpPr>
                <p:nvPr/>
              </p:nvSpPr>
              <p:spPr bwMode="auto">
                <a:xfrm flipH="1">
                  <a:off x="474" y="6416"/>
                  <a:ext cx="624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vert="wordArtVert" lIns="28800" tIns="18000" anchor="ctr" anchorCtr="0">
                  <a:noAutofit/>
                </a:bodyPr>
                <a:lstStyle/>
                <a:p>
                  <a:endParaRPr lang="en-US"/>
                </a:p>
              </p:txBody>
            </p:sp>
            <p:sp>
              <p:nvSpPr>
                <p:cNvPr id="34993" name="Line 112"/>
                <p:cNvSpPr>
                  <a:spLocks noChangeShapeType="1"/>
                </p:cNvSpPr>
                <p:nvPr/>
              </p:nvSpPr>
              <p:spPr bwMode="auto">
                <a:xfrm flipH="1">
                  <a:off x="138" y="6512"/>
                  <a:ext cx="588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vert="wordArtVert" lIns="28800" tIns="18000" anchor="ctr" anchorCtr="0">
                  <a:noAutofit/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34987" name="Group 113"/>
              <p:cNvGrpSpPr>
                <a:grpSpLocks/>
              </p:cNvGrpSpPr>
              <p:nvPr/>
            </p:nvGrpSpPr>
            <p:grpSpPr bwMode="auto">
              <a:xfrm flipV="1">
                <a:off x="138" y="6848"/>
                <a:ext cx="1200" cy="192"/>
                <a:chOff x="138" y="6320"/>
                <a:chExt cx="1200" cy="192"/>
              </a:xfrm>
            </p:grpSpPr>
            <p:sp>
              <p:nvSpPr>
                <p:cNvPr id="34988" name="Line 114"/>
                <p:cNvSpPr>
                  <a:spLocks noChangeShapeType="1"/>
                </p:cNvSpPr>
                <p:nvPr/>
              </p:nvSpPr>
              <p:spPr bwMode="auto">
                <a:xfrm flipH="1">
                  <a:off x="810" y="6320"/>
                  <a:ext cx="528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vert="wordArtVert" lIns="28800" tIns="18000" anchor="ctr" anchorCtr="0">
                  <a:noAutofit/>
                </a:bodyPr>
                <a:lstStyle/>
                <a:p>
                  <a:endParaRPr lang="en-US"/>
                </a:p>
              </p:txBody>
            </p:sp>
            <p:sp>
              <p:nvSpPr>
                <p:cNvPr id="34989" name="Line 115"/>
                <p:cNvSpPr>
                  <a:spLocks noChangeShapeType="1"/>
                </p:cNvSpPr>
                <p:nvPr/>
              </p:nvSpPr>
              <p:spPr bwMode="auto">
                <a:xfrm flipH="1">
                  <a:off x="474" y="6416"/>
                  <a:ext cx="624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vert="wordArtVert" lIns="28800" tIns="18000" anchor="ctr" anchorCtr="0">
                  <a:noAutofit/>
                </a:bodyPr>
                <a:lstStyle/>
                <a:p>
                  <a:endParaRPr lang="en-US"/>
                </a:p>
              </p:txBody>
            </p:sp>
            <p:sp>
              <p:nvSpPr>
                <p:cNvPr id="34990" name="Line 116"/>
                <p:cNvSpPr>
                  <a:spLocks noChangeShapeType="1"/>
                </p:cNvSpPr>
                <p:nvPr/>
              </p:nvSpPr>
              <p:spPr bwMode="auto">
                <a:xfrm flipH="1">
                  <a:off x="138" y="6512"/>
                  <a:ext cx="588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vert="wordArtVert" lIns="28800" tIns="18000" anchor="ctr" anchorCtr="0">
                  <a:noAutofit/>
                </a:bodyPr>
                <a:lstStyle/>
                <a:p>
                  <a:endParaRPr lang="en-US"/>
                </a:p>
              </p:txBody>
            </p:sp>
          </p:grpSp>
        </p:grpSp>
      </p:grpSp>
      <p:sp>
        <p:nvSpPr>
          <p:cNvPr id="209013" name="Oval 117"/>
          <p:cNvSpPr>
            <a:spLocks noChangeArrowheads="1"/>
          </p:cNvSpPr>
          <p:nvPr/>
        </p:nvSpPr>
        <p:spPr bwMode="auto">
          <a:xfrm>
            <a:off x="649288" y="3168650"/>
            <a:ext cx="131762" cy="142875"/>
          </a:xfrm>
          <a:prstGeom prst="ellipse">
            <a:avLst/>
          </a:prstGeom>
          <a:gradFill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path path="shape">
              <a:fillToRect l="50000" t="50000" r="50000" b="50000"/>
            </a:path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lIns="46800" tIns="36000" anchor="ctr"/>
          <a:lstStyle/>
          <a:p>
            <a:r>
              <a:rPr lang="en-US"/>
              <a:t>+</a:t>
            </a:r>
          </a:p>
        </p:txBody>
      </p:sp>
      <p:sp>
        <p:nvSpPr>
          <p:cNvPr id="209014" name="Oval 118"/>
          <p:cNvSpPr>
            <a:spLocks noChangeArrowheads="1"/>
          </p:cNvSpPr>
          <p:nvPr/>
        </p:nvSpPr>
        <p:spPr bwMode="auto">
          <a:xfrm>
            <a:off x="427038" y="3214688"/>
            <a:ext cx="131762" cy="142875"/>
          </a:xfrm>
          <a:prstGeom prst="ellipse">
            <a:avLst/>
          </a:prstGeom>
          <a:gradFill rotWithShape="1">
            <a:gsLst>
              <a:gs pos="0">
                <a:srgbClr val="00FFFF"/>
              </a:gs>
              <a:gs pos="100000">
                <a:srgbClr val="007676"/>
              </a:gs>
            </a:gsLst>
            <a:lin ang="18900000" scaled="1"/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lIns="46800" tIns="36000" anchor="ctr"/>
          <a:lstStyle/>
          <a:p>
            <a:r>
              <a:rPr lang="en-US">
                <a:solidFill>
                  <a:schemeClr val="bg1"/>
                </a:solidFill>
              </a:rPr>
              <a:t>-</a:t>
            </a:r>
          </a:p>
        </p:txBody>
      </p:sp>
      <p:sp>
        <p:nvSpPr>
          <p:cNvPr id="209015" name="Oval 119"/>
          <p:cNvSpPr>
            <a:spLocks noChangeArrowheads="1"/>
          </p:cNvSpPr>
          <p:nvPr/>
        </p:nvSpPr>
        <p:spPr bwMode="auto">
          <a:xfrm>
            <a:off x="901700" y="3097213"/>
            <a:ext cx="131763" cy="142875"/>
          </a:xfrm>
          <a:prstGeom prst="ellipse">
            <a:avLst/>
          </a:prstGeom>
          <a:gradFill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path path="shape">
              <a:fillToRect l="50000" t="50000" r="50000" b="50000"/>
            </a:path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lIns="46800" tIns="36000" anchor="ctr"/>
          <a:lstStyle/>
          <a:p>
            <a:r>
              <a:rPr lang="en-US"/>
              <a:t>+</a:t>
            </a:r>
          </a:p>
        </p:txBody>
      </p:sp>
      <p:sp>
        <p:nvSpPr>
          <p:cNvPr id="209016" name="Oval 120"/>
          <p:cNvSpPr>
            <a:spLocks noChangeArrowheads="1"/>
          </p:cNvSpPr>
          <p:nvPr/>
        </p:nvSpPr>
        <p:spPr bwMode="auto">
          <a:xfrm>
            <a:off x="1073150" y="3294063"/>
            <a:ext cx="131763" cy="142875"/>
          </a:xfrm>
          <a:prstGeom prst="ellipse">
            <a:avLst/>
          </a:prstGeom>
          <a:gradFill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path path="shape">
              <a:fillToRect l="50000" t="50000" r="50000" b="50000"/>
            </a:path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lIns="46800" tIns="36000" anchor="ctr"/>
          <a:lstStyle/>
          <a:p>
            <a:r>
              <a:rPr lang="en-US"/>
              <a:t>+</a:t>
            </a:r>
          </a:p>
        </p:txBody>
      </p:sp>
      <p:sp>
        <p:nvSpPr>
          <p:cNvPr id="209017" name="Oval 121"/>
          <p:cNvSpPr>
            <a:spLocks noChangeArrowheads="1"/>
          </p:cNvSpPr>
          <p:nvPr/>
        </p:nvSpPr>
        <p:spPr bwMode="auto">
          <a:xfrm>
            <a:off x="1268413" y="3159125"/>
            <a:ext cx="131762" cy="142875"/>
          </a:xfrm>
          <a:prstGeom prst="ellipse">
            <a:avLst/>
          </a:prstGeom>
          <a:gradFill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path path="shape">
              <a:fillToRect l="50000" t="50000" r="50000" b="50000"/>
            </a:path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lIns="46800" tIns="36000" anchor="ctr"/>
          <a:lstStyle/>
          <a:p>
            <a:r>
              <a:rPr lang="en-US"/>
              <a:t>+</a:t>
            </a:r>
          </a:p>
        </p:txBody>
      </p:sp>
      <p:sp>
        <p:nvSpPr>
          <p:cNvPr id="209018" name="Oval 122"/>
          <p:cNvSpPr>
            <a:spLocks noChangeArrowheads="1"/>
          </p:cNvSpPr>
          <p:nvPr/>
        </p:nvSpPr>
        <p:spPr bwMode="auto">
          <a:xfrm>
            <a:off x="1087438" y="3073400"/>
            <a:ext cx="131762" cy="142875"/>
          </a:xfrm>
          <a:prstGeom prst="ellipse">
            <a:avLst/>
          </a:prstGeom>
          <a:gradFill rotWithShape="1">
            <a:gsLst>
              <a:gs pos="0">
                <a:srgbClr val="00FFFF"/>
              </a:gs>
              <a:gs pos="100000">
                <a:srgbClr val="007676"/>
              </a:gs>
            </a:gsLst>
            <a:lin ang="18900000" scaled="1"/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lIns="46800" tIns="36000" anchor="ctr"/>
          <a:lstStyle/>
          <a:p>
            <a:r>
              <a:rPr lang="en-US">
                <a:solidFill>
                  <a:schemeClr val="bg1"/>
                </a:solidFill>
              </a:rPr>
              <a:t>-</a:t>
            </a:r>
          </a:p>
        </p:txBody>
      </p:sp>
      <p:sp>
        <p:nvSpPr>
          <p:cNvPr id="209019" name="Oval 123"/>
          <p:cNvSpPr>
            <a:spLocks noChangeArrowheads="1"/>
          </p:cNvSpPr>
          <p:nvPr/>
        </p:nvSpPr>
        <p:spPr bwMode="auto">
          <a:xfrm>
            <a:off x="1452563" y="3079750"/>
            <a:ext cx="131762" cy="142875"/>
          </a:xfrm>
          <a:prstGeom prst="ellipse">
            <a:avLst/>
          </a:prstGeom>
          <a:gradFill rotWithShape="1">
            <a:gsLst>
              <a:gs pos="0">
                <a:srgbClr val="00FFFF"/>
              </a:gs>
              <a:gs pos="100000">
                <a:srgbClr val="007676"/>
              </a:gs>
            </a:gsLst>
            <a:lin ang="18900000" scaled="1"/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lIns="46800" tIns="36000" anchor="ctr"/>
          <a:lstStyle/>
          <a:p>
            <a:r>
              <a:rPr lang="en-US">
                <a:solidFill>
                  <a:schemeClr val="bg1"/>
                </a:solidFill>
              </a:rPr>
              <a:t>-</a:t>
            </a:r>
          </a:p>
        </p:txBody>
      </p:sp>
      <p:sp>
        <p:nvSpPr>
          <p:cNvPr id="209020" name="Oval 124"/>
          <p:cNvSpPr>
            <a:spLocks noChangeArrowheads="1"/>
          </p:cNvSpPr>
          <p:nvPr/>
        </p:nvSpPr>
        <p:spPr bwMode="auto">
          <a:xfrm>
            <a:off x="1490663" y="3221038"/>
            <a:ext cx="131762" cy="142875"/>
          </a:xfrm>
          <a:prstGeom prst="ellipse">
            <a:avLst/>
          </a:prstGeom>
          <a:gradFill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path path="shape">
              <a:fillToRect l="50000" t="50000" r="50000" b="50000"/>
            </a:path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lIns="46800" tIns="36000" anchor="ctr"/>
          <a:lstStyle/>
          <a:p>
            <a:r>
              <a:rPr lang="en-US"/>
              <a:t>+</a:t>
            </a:r>
          </a:p>
        </p:txBody>
      </p:sp>
      <p:sp>
        <p:nvSpPr>
          <p:cNvPr id="209021" name="Oval 125"/>
          <p:cNvSpPr>
            <a:spLocks noChangeArrowheads="1"/>
          </p:cNvSpPr>
          <p:nvPr/>
        </p:nvSpPr>
        <p:spPr bwMode="auto">
          <a:xfrm>
            <a:off x="1844675" y="3136900"/>
            <a:ext cx="131763" cy="142875"/>
          </a:xfrm>
          <a:prstGeom prst="ellipse">
            <a:avLst/>
          </a:prstGeom>
          <a:gradFill rotWithShape="1">
            <a:gsLst>
              <a:gs pos="0">
                <a:srgbClr val="00FFFF"/>
              </a:gs>
              <a:gs pos="100000">
                <a:srgbClr val="007676"/>
              </a:gs>
            </a:gsLst>
            <a:lin ang="18900000" scaled="1"/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lIns="46800" tIns="36000" anchor="ctr"/>
          <a:lstStyle/>
          <a:p>
            <a:r>
              <a:rPr lang="en-US">
                <a:solidFill>
                  <a:schemeClr val="bg1"/>
                </a:solidFill>
              </a:rPr>
              <a:t>-</a:t>
            </a:r>
          </a:p>
        </p:txBody>
      </p:sp>
      <p:sp>
        <p:nvSpPr>
          <p:cNvPr id="209022" name="Oval 126"/>
          <p:cNvSpPr>
            <a:spLocks noChangeArrowheads="1"/>
          </p:cNvSpPr>
          <p:nvPr/>
        </p:nvSpPr>
        <p:spPr bwMode="auto">
          <a:xfrm>
            <a:off x="1704975" y="3089275"/>
            <a:ext cx="131763" cy="142875"/>
          </a:xfrm>
          <a:prstGeom prst="ellipse">
            <a:avLst/>
          </a:prstGeom>
          <a:gradFill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path path="shape">
              <a:fillToRect l="50000" t="50000" r="50000" b="50000"/>
            </a:path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lIns="46800" tIns="36000" anchor="ctr"/>
          <a:lstStyle/>
          <a:p>
            <a:r>
              <a:rPr lang="en-US"/>
              <a:t>+</a:t>
            </a:r>
          </a:p>
        </p:txBody>
      </p:sp>
      <p:sp>
        <p:nvSpPr>
          <p:cNvPr id="209023" name="Oval 127"/>
          <p:cNvSpPr>
            <a:spLocks noChangeArrowheads="1"/>
          </p:cNvSpPr>
          <p:nvPr/>
        </p:nvSpPr>
        <p:spPr bwMode="auto">
          <a:xfrm>
            <a:off x="1946275" y="3281363"/>
            <a:ext cx="131763" cy="142875"/>
          </a:xfrm>
          <a:prstGeom prst="ellipse">
            <a:avLst/>
          </a:prstGeom>
          <a:gradFill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path path="shape">
              <a:fillToRect l="50000" t="50000" r="50000" b="50000"/>
            </a:path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lIns="46800" tIns="36000" anchor="ctr"/>
          <a:lstStyle/>
          <a:p>
            <a:r>
              <a:rPr lang="en-US"/>
              <a:t>+</a:t>
            </a:r>
          </a:p>
        </p:txBody>
      </p:sp>
      <p:sp>
        <p:nvSpPr>
          <p:cNvPr id="209024" name="Oval 128"/>
          <p:cNvSpPr>
            <a:spLocks noChangeArrowheads="1"/>
          </p:cNvSpPr>
          <p:nvPr/>
        </p:nvSpPr>
        <p:spPr bwMode="auto">
          <a:xfrm>
            <a:off x="1997075" y="3001963"/>
            <a:ext cx="131763" cy="142875"/>
          </a:xfrm>
          <a:prstGeom prst="ellipse">
            <a:avLst/>
          </a:prstGeom>
          <a:gradFill rotWithShape="1">
            <a:gsLst>
              <a:gs pos="0">
                <a:srgbClr val="00FFFF"/>
              </a:gs>
              <a:gs pos="100000">
                <a:srgbClr val="007676"/>
              </a:gs>
            </a:gsLst>
            <a:lin ang="18900000" scaled="1"/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lIns="46800" tIns="36000" anchor="ctr"/>
          <a:lstStyle/>
          <a:p>
            <a:r>
              <a:rPr lang="en-US">
                <a:solidFill>
                  <a:schemeClr val="bg1"/>
                </a:solidFill>
              </a:rPr>
              <a:t>-</a:t>
            </a:r>
          </a:p>
        </p:txBody>
      </p:sp>
      <p:sp>
        <p:nvSpPr>
          <p:cNvPr id="209025" name="Oval 129"/>
          <p:cNvSpPr>
            <a:spLocks noChangeArrowheads="1"/>
          </p:cNvSpPr>
          <p:nvPr/>
        </p:nvSpPr>
        <p:spPr bwMode="auto">
          <a:xfrm>
            <a:off x="2162175" y="3213100"/>
            <a:ext cx="131763" cy="142875"/>
          </a:xfrm>
          <a:prstGeom prst="ellipse">
            <a:avLst/>
          </a:prstGeom>
          <a:gradFill rotWithShape="1">
            <a:gsLst>
              <a:gs pos="0">
                <a:srgbClr val="00FFFF"/>
              </a:gs>
              <a:gs pos="100000">
                <a:srgbClr val="007676"/>
              </a:gs>
            </a:gsLst>
            <a:lin ang="18900000" scaled="1"/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lIns="46800" tIns="36000" anchor="ctr"/>
          <a:lstStyle/>
          <a:p>
            <a:r>
              <a:rPr lang="en-US">
                <a:solidFill>
                  <a:schemeClr val="bg1"/>
                </a:solidFill>
              </a:rPr>
              <a:t>-</a:t>
            </a:r>
          </a:p>
        </p:txBody>
      </p:sp>
      <p:sp>
        <p:nvSpPr>
          <p:cNvPr id="209026" name="Oval 130"/>
          <p:cNvSpPr>
            <a:spLocks noChangeArrowheads="1"/>
          </p:cNvSpPr>
          <p:nvPr/>
        </p:nvSpPr>
        <p:spPr bwMode="auto">
          <a:xfrm>
            <a:off x="2341563" y="3244850"/>
            <a:ext cx="131762" cy="142875"/>
          </a:xfrm>
          <a:prstGeom prst="ellipse">
            <a:avLst/>
          </a:prstGeom>
          <a:gradFill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path path="shape">
              <a:fillToRect l="50000" t="50000" r="50000" b="50000"/>
            </a:path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lIns="46800" tIns="36000" anchor="ctr"/>
          <a:lstStyle/>
          <a:p>
            <a:r>
              <a:rPr lang="en-US"/>
              <a:t>+</a:t>
            </a:r>
          </a:p>
        </p:txBody>
      </p:sp>
      <p:sp>
        <p:nvSpPr>
          <p:cNvPr id="209027" name="Oval 131"/>
          <p:cNvSpPr>
            <a:spLocks noChangeArrowheads="1"/>
          </p:cNvSpPr>
          <p:nvPr/>
        </p:nvSpPr>
        <p:spPr bwMode="auto">
          <a:xfrm>
            <a:off x="2341563" y="3041650"/>
            <a:ext cx="131762" cy="142875"/>
          </a:xfrm>
          <a:prstGeom prst="ellipse">
            <a:avLst/>
          </a:prstGeom>
          <a:gradFill rotWithShape="1">
            <a:gsLst>
              <a:gs pos="0">
                <a:srgbClr val="00FFFF"/>
              </a:gs>
              <a:gs pos="100000">
                <a:srgbClr val="007676"/>
              </a:gs>
            </a:gsLst>
            <a:lin ang="18900000" scaled="1"/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lIns="46800" tIns="36000" anchor="ctr"/>
          <a:lstStyle/>
          <a:p>
            <a:r>
              <a:rPr lang="en-US">
                <a:solidFill>
                  <a:schemeClr val="bg1"/>
                </a:solidFill>
              </a:rPr>
              <a:t>-</a:t>
            </a:r>
          </a:p>
        </p:txBody>
      </p:sp>
      <p:sp>
        <p:nvSpPr>
          <p:cNvPr id="209028" name="Oval 132"/>
          <p:cNvSpPr>
            <a:spLocks noChangeArrowheads="1"/>
          </p:cNvSpPr>
          <p:nvPr/>
        </p:nvSpPr>
        <p:spPr bwMode="auto">
          <a:xfrm>
            <a:off x="652463" y="3006725"/>
            <a:ext cx="131762" cy="142875"/>
          </a:xfrm>
          <a:prstGeom prst="ellipse">
            <a:avLst/>
          </a:prstGeom>
          <a:gradFill rotWithShape="1">
            <a:gsLst>
              <a:gs pos="0">
                <a:srgbClr val="00FFFF"/>
              </a:gs>
              <a:gs pos="100000">
                <a:srgbClr val="007676"/>
              </a:gs>
            </a:gsLst>
            <a:lin ang="18900000" scaled="1"/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lIns="46800" tIns="36000" anchor="ctr"/>
          <a:lstStyle/>
          <a:p>
            <a:r>
              <a:rPr lang="en-US">
                <a:solidFill>
                  <a:schemeClr val="bg1"/>
                </a:solidFill>
              </a:rPr>
              <a:t>-</a:t>
            </a:r>
          </a:p>
        </p:txBody>
      </p:sp>
      <p:sp>
        <p:nvSpPr>
          <p:cNvPr id="209029" name="Oval 133"/>
          <p:cNvSpPr>
            <a:spLocks noChangeArrowheads="1"/>
          </p:cNvSpPr>
          <p:nvPr/>
        </p:nvSpPr>
        <p:spPr bwMode="auto">
          <a:xfrm>
            <a:off x="2511425" y="3084513"/>
            <a:ext cx="131763" cy="142875"/>
          </a:xfrm>
          <a:prstGeom prst="ellipse">
            <a:avLst/>
          </a:prstGeom>
          <a:gradFill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path path="shape">
              <a:fillToRect l="50000" t="50000" r="50000" b="50000"/>
            </a:path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lIns="46800" tIns="36000" anchor="ctr"/>
          <a:lstStyle/>
          <a:p>
            <a:r>
              <a:rPr lang="en-US"/>
              <a:t>+</a:t>
            </a:r>
          </a:p>
        </p:txBody>
      </p:sp>
      <p:sp>
        <p:nvSpPr>
          <p:cNvPr id="209030" name="Oval 134"/>
          <p:cNvSpPr>
            <a:spLocks noChangeArrowheads="1"/>
          </p:cNvSpPr>
          <p:nvPr/>
        </p:nvSpPr>
        <p:spPr bwMode="auto">
          <a:xfrm>
            <a:off x="2674938" y="3278188"/>
            <a:ext cx="131762" cy="142875"/>
          </a:xfrm>
          <a:prstGeom prst="ellipse">
            <a:avLst/>
          </a:prstGeom>
          <a:gradFill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path path="shape">
              <a:fillToRect l="50000" t="50000" r="50000" b="50000"/>
            </a:path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lIns="46800" tIns="36000" anchor="ctr"/>
          <a:lstStyle/>
          <a:p>
            <a:r>
              <a:rPr lang="en-US"/>
              <a:t>+</a:t>
            </a:r>
          </a:p>
        </p:txBody>
      </p:sp>
      <p:sp>
        <p:nvSpPr>
          <p:cNvPr id="209031" name="Oval 135"/>
          <p:cNvSpPr>
            <a:spLocks noChangeArrowheads="1"/>
          </p:cNvSpPr>
          <p:nvPr/>
        </p:nvSpPr>
        <p:spPr bwMode="auto">
          <a:xfrm>
            <a:off x="2708275" y="3105150"/>
            <a:ext cx="131763" cy="142875"/>
          </a:xfrm>
          <a:prstGeom prst="ellipse">
            <a:avLst/>
          </a:prstGeom>
          <a:gradFill rotWithShape="1">
            <a:gsLst>
              <a:gs pos="0">
                <a:srgbClr val="00FFFF"/>
              </a:gs>
              <a:gs pos="100000">
                <a:srgbClr val="007676"/>
              </a:gs>
            </a:gsLst>
            <a:lin ang="18900000" scaled="1"/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lIns="46800" tIns="36000" anchor="ctr"/>
          <a:lstStyle/>
          <a:p>
            <a:r>
              <a:rPr lang="en-US">
                <a:solidFill>
                  <a:schemeClr val="bg1"/>
                </a:solidFill>
              </a:rPr>
              <a:t>-</a:t>
            </a:r>
          </a:p>
        </p:txBody>
      </p:sp>
      <p:sp>
        <p:nvSpPr>
          <p:cNvPr id="209032" name="Oval 136"/>
          <p:cNvSpPr>
            <a:spLocks noChangeArrowheads="1"/>
          </p:cNvSpPr>
          <p:nvPr/>
        </p:nvSpPr>
        <p:spPr bwMode="auto">
          <a:xfrm>
            <a:off x="2860675" y="3173413"/>
            <a:ext cx="131763" cy="142875"/>
          </a:xfrm>
          <a:prstGeom prst="ellipse">
            <a:avLst/>
          </a:prstGeom>
          <a:gradFill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path path="shape">
              <a:fillToRect l="50000" t="50000" r="50000" b="50000"/>
            </a:path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lIns="46800" tIns="36000" anchor="ctr"/>
          <a:lstStyle/>
          <a:p>
            <a:r>
              <a:rPr lang="en-US"/>
              <a:t>+</a:t>
            </a:r>
          </a:p>
        </p:txBody>
      </p:sp>
      <p:sp>
        <p:nvSpPr>
          <p:cNvPr id="209033" name="Oval 137"/>
          <p:cNvSpPr>
            <a:spLocks noChangeArrowheads="1"/>
          </p:cNvSpPr>
          <p:nvPr/>
        </p:nvSpPr>
        <p:spPr bwMode="auto">
          <a:xfrm>
            <a:off x="3084513" y="3208338"/>
            <a:ext cx="131762" cy="142875"/>
          </a:xfrm>
          <a:prstGeom prst="ellipse">
            <a:avLst/>
          </a:prstGeom>
          <a:gradFill rotWithShape="1">
            <a:gsLst>
              <a:gs pos="0">
                <a:srgbClr val="00FFFF"/>
              </a:gs>
              <a:gs pos="100000">
                <a:srgbClr val="007676"/>
              </a:gs>
            </a:gsLst>
            <a:lin ang="18900000" scaled="1"/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lIns="46800" tIns="36000" anchor="ctr"/>
          <a:lstStyle/>
          <a:p>
            <a:r>
              <a:rPr lang="en-US">
                <a:solidFill>
                  <a:schemeClr val="bg1"/>
                </a:solidFill>
              </a:rPr>
              <a:t>-</a:t>
            </a:r>
          </a:p>
        </p:txBody>
      </p:sp>
      <p:sp>
        <p:nvSpPr>
          <p:cNvPr id="209034" name="Oval 138"/>
          <p:cNvSpPr>
            <a:spLocks noChangeArrowheads="1"/>
          </p:cNvSpPr>
          <p:nvPr/>
        </p:nvSpPr>
        <p:spPr bwMode="auto">
          <a:xfrm>
            <a:off x="2895600" y="3005138"/>
            <a:ext cx="131763" cy="142875"/>
          </a:xfrm>
          <a:prstGeom prst="ellipse">
            <a:avLst/>
          </a:prstGeom>
          <a:gradFill rotWithShape="1">
            <a:gsLst>
              <a:gs pos="0">
                <a:srgbClr val="00FFFF"/>
              </a:gs>
              <a:gs pos="100000">
                <a:srgbClr val="007676"/>
              </a:gs>
            </a:gsLst>
            <a:lin ang="18900000" scaled="1"/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lIns="46800" tIns="36000" anchor="ctr"/>
          <a:lstStyle/>
          <a:p>
            <a:r>
              <a:rPr lang="en-US">
                <a:solidFill>
                  <a:schemeClr val="bg1"/>
                </a:solidFill>
              </a:rPr>
              <a:t>-</a:t>
            </a:r>
          </a:p>
        </p:txBody>
      </p:sp>
      <p:sp>
        <p:nvSpPr>
          <p:cNvPr id="34865" name="Oval 139"/>
          <p:cNvSpPr>
            <a:spLocks noChangeArrowheads="1"/>
          </p:cNvSpPr>
          <p:nvPr/>
        </p:nvSpPr>
        <p:spPr bwMode="auto">
          <a:xfrm>
            <a:off x="3452813" y="3233738"/>
            <a:ext cx="131762" cy="142875"/>
          </a:xfrm>
          <a:prstGeom prst="ellipse">
            <a:avLst/>
          </a:prstGeom>
          <a:gradFill rotWithShape="1">
            <a:gsLst>
              <a:gs pos="0">
                <a:srgbClr val="00FFFF"/>
              </a:gs>
              <a:gs pos="100000">
                <a:srgbClr val="007676"/>
              </a:gs>
            </a:gsLst>
            <a:lin ang="18900000" scaled="1"/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lIns="46800" tIns="36000" anchor="ctr"/>
          <a:lstStyle/>
          <a:p>
            <a:r>
              <a:rPr lang="en-US">
                <a:solidFill>
                  <a:schemeClr val="bg1"/>
                </a:solidFill>
              </a:rPr>
              <a:t>-</a:t>
            </a:r>
          </a:p>
        </p:txBody>
      </p:sp>
      <p:sp>
        <p:nvSpPr>
          <p:cNvPr id="34866" name="Oval 140"/>
          <p:cNvSpPr>
            <a:spLocks noChangeArrowheads="1"/>
          </p:cNvSpPr>
          <p:nvPr/>
        </p:nvSpPr>
        <p:spPr bwMode="auto">
          <a:xfrm>
            <a:off x="4060825" y="3287713"/>
            <a:ext cx="131763" cy="142875"/>
          </a:xfrm>
          <a:prstGeom prst="ellipse">
            <a:avLst/>
          </a:prstGeom>
          <a:gradFill rotWithShape="1">
            <a:gsLst>
              <a:gs pos="0">
                <a:srgbClr val="00FFFF"/>
              </a:gs>
              <a:gs pos="100000">
                <a:srgbClr val="007676"/>
              </a:gs>
            </a:gsLst>
            <a:lin ang="18900000" scaled="1"/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lIns="46800" tIns="36000" anchor="ctr"/>
          <a:lstStyle/>
          <a:p>
            <a:r>
              <a:rPr lang="en-US">
                <a:solidFill>
                  <a:schemeClr val="bg1"/>
                </a:solidFill>
              </a:rPr>
              <a:t>-</a:t>
            </a:r>
          </a:p>
        </p:txBody>
      </p:sp>
      <p:sp>
        <p:nvSpPr>
          <p:cNvPr id="34867" name="Oval 141"/>
          <p:cNvSpPr>
            <a:spLocks noChangeArrowheads="1"/>
          </p:cNvSpPr>
          <p:nvPr/>
        </p:nvSpPr>
        <p:spPr bwMode="auto">
          <a:xfrm>
            <a:off x="4410075" y="3295650"/>
            <a:ext cx="131763" cy="142875"/>
          </a:xfrm>
          <a:prstGeom prst="ellipse">
            <a:avLst/>
          </a:prstGeom>
          <a:gradFill rotWithShape="1">
            <a:gsLst>
              <a:gs pos="0">
                <a:srgbClr val="00FFFF"/>
              </a:gs>
              <a:gs pos="100000">
                <a:srgbClr val="007676"/>
              </a:gs>
            </a:gsLst>
            <a:lin ang="18900000" scaled="1"/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lIns="46800" tIns="36000" anchor="ctr"/>
          <a:lstStyle/>
          <a:p>
            <a:r>
              <a:rPr lang="en-US">
                <a:solidFill>
                  <a:schemeClr val="bg1"/>
                </a:solidFill>
              </a:rPr>
              <a:t>-</a:t>
            </a:r>
          </a:p>
        </p:txBody>
      </p:sp>
      <p:sp>
        <p:nvSpPr>
          <p:cNvPr id="34868" name="Oval 142"/>
          <p:cNvSpPr>
            <a:spLocks noChangeArrowheads="1"/>
          </p:cNvSpPr>
          <p:nvPr/>
        </p:nvSpPr>
        <p:spPr bwMode="auto">
          <a:xfrm>
            <a:off x="4729163" y="3297238"/>
            <a:ext cx="131762" cy="142875"/>
          </a:xfrm>
          <a:prstGeom prst="ellipse">
            <a:avLst/>
          </a:prstGeom>
          <a:gradFill rotWithShape="1">
            <a:gsLst>
              <a:gs pos="0">
                <a:srgbClr val="00FFFF"/>
              </a:gs>
              <a:gs pos="100000">
                <a:srgbClr val="007676"/>
              </a:gs>
            </a:gsLst>
            <a:lin ang="18900000" scaled="1"/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lIns="46800" tIns="36000" anchor="ctr"/>
          <a:lstStyle/>
          <a:p>
            <a:r>
              <a:rPr lang="en-US">
                <a:solidFill>
                  <a:schemeClr val="bg1"/>
                </a:solidFill>
              </a:rPr>
              <a:t>-</a:t>
            </a:r>
          </a:p>
        </p:txBody>
      </p:sp>
      <p:sp>
        <p:nvSpPr>
          <p:cNvPr id="34869" name="Oval 143"/>
          <p:cNvSpPr>
            <a:spLocks noChangeArrowheads="1"/>
          </p:cNvSpPr>
          <p:nvPr/>
        </p:nvSpPr>
        <p:spPr bwMode="auto">
          <a:xfrm>
            <a:off x="5365750" y="3257550"/>
            <a:ext cx="131763" cy="142875"/>
          </a:xfrm>
          <a:prstGeom prst="ellipse">
            <a:avLst/>
          </a:prstGeom>
          <a:gradFill rotWithShape="1">
            <a:gsLst>
              <a:gs pos="0">
                <a:srgbClr val="00FFFF"/>
              </a:gs>
              <a:gs pos="100000">
                <a:srgbClr val="007676"/>
              </a:gs>
            </a:gsLst>
            <a:lin ang="18900000" scaled="1"/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lIns="46800" tIns="36000" anchor="ctr"/>
          <a:lstStyle/>
          <a:p>
            <a:r>
              <a:rPr lang="en-US">
                <a:solidFill>
                  <a:schemeClr val="bg1"/>
                </a:solidFill>
              </a:rPr>
              <a:t>-</a:t>
            </a:r>
          </a:p>
        </p:txBody>
      </p:sp>
      <p:sp>
        <p:nvSpPr>
          <p:cNvPr id="34870" name="Oval 144"/>
          <p:cNvSpPr>
            <a:spLocks noChangeArrowheads="1"/>
          </p:cNvSpPr>
          <p:nvPr/>
        </p:nvSpPr>
        <p:spPr bwMode="auto">
          <a:xfrm>
            <a:off x="3608388" y="3235325"/>
            <a:ext cx="131762" cy="142875"/>
          </a:xfrm>
          <a:prstGeom prst="ellipse">
            <a:avLst/>
          </a:prstGeom>
          <a:gradFill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path path="shape">
              <a:fillToRect l="50000" t="50000" r="50000" b="50000"/>
            </a:path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lIns="46800" tIns="36000" anchor="ctr"/>
          <a:lstStyle/>
          <a:p>
            <a:r>
              <a:rPr lang="en-US"/>
              <a:t>+</a:t>
            </a:r>
          </a:p>
        </p:txBody>
      </p:sp>
      <p:sp>
        <p:nvSpPr>
          <p:cNvPr id="34871" name="Oval 145"/>
          <p:cNvSpPr>
            <a:spLocks noChangeArrowheads="1"/>
          </p:cNvSpPr>
          <p:nvPr/>
        </p:nvSpPr>
        <p:spPr bwMode="auto">
          <a:xfrm>
            <a:off x="4870450" y="3182938"/>
            <a:ext cx="131763" cy="142875"/>
          </a:xfrm>
          <a:prstGeom prst="ellipse">
            <a:avLst/>
          </a:prstGeom>
          <a:gradFill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path path="shape">
              <a:fillToRect l="50000" t="50000" r="50000" b="50000"/>
            </a:path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lIns="46800" tIns="36000" anchor="ctr"/>
          <a:lstStyle/>
          <a:p>
            <a:r>
              <a:rPr lang="en-US"/>
              <a:t>+</a:t>
            </a:r>
          </a:p>
        </p:txBody>
      </p:sp>
      <p:sp>
        <p:nvSpPr>
          <p:cNvPr id="34872" name="Oval 146"/>
          <p:cNvSpPr>
            <a:spLocks noChangeArrowheads="1"/>
          </p:cNvSpPr>
          <p:nvPr/>
        </p:nvSpPr>
        <p:spPr bwMode="auto">
          <a:xfrm>
            <a:off x="6103938" y="3000375"/>
            <a:ext cx="131762" cy="142875"/>
          </a:xfrm>
          <a:prstGeom prst="ellipse">
            <a:avLst/>
          </a:prstGeom>
          <a:gradFill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path path="shape">
              <a:fillToRect l="50000" t="50000" r="50000" b="50000"/>
            </a:path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lIns="46800" tIns="36000" anchor="ctr"/>
          <a:lstStyle/>
          <a:p>
            <a:r>
              <a:rPr lang="en-US"/>
              <a:t>+</a:t>
            </a:r>
          </a:p>
        </p:txBody>
      </p:sp>
      <p:sp>
        <p:nvSpPr>
          <p:cNvPr id="34873" name="Oval 147"/>
          <p:cNvSpPr>
            <a:spLocks noChangeArrowheads="1"/>
          </p:cNvSpPr>
          <p:nvPr/>
        </p:nvSpPr>
        <p:spPr bwMode="auto">
          <a:xfrm>
            <a:off x="3756025" y="3189288"/>
            <a:ext cx="131763" cy="142875"/>
          </a:xfrm>
          <a:prstGeom prst="ellipse">
            <a:avLst/>
          </a:prstGeom>
          <a:gradFill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path path="shape">
              <a:fillToRect l="50000" t="50000" r="50000" b="50000"/>
            </a:path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lIns="46800" tIns="36000" anchor="ctr"/>
          <a:lstStyle/>
          <a:p>
            <a:r>
              <a:rPr lang="en-US"/>
              <a:t>+</a:t>
            </a:r>
          </a:p>
        </p:txBody>
      </p:sp>
      <p:sp>
        <p:nvSpPr>
          <p:cNvPr id="209044" name="Oval 148"/>
          <p:cNvSpPr>
            <a:spLocks noChangeArrowheads="1"/>
          </p:cNvSpPr>
          <p:nvPr/>
        </p:nvSpPr>
        <p:spPr bwMode="auto">
          <a:xfrm>
            <a:off x="3759200" y="3190875"/>
            <a:ext cx="131763" cy="142875"/>
          </a:xfrm>
          <a:prstGeom prst="ellipse">
            <a:avLst/>
          </a:prstGeom>
          <a:gradFill rotWithShape="1">
            <a:gsLst>
              <a:gs pos="0">
                <a:srgbClr val="00FFFF"/>
              </a:gs>
              <a:gs pos="100000">
                <a:srgbClr val="007676"/>
              </a:gs>
            </a:gsLst>
            <a:lin ang="18900000" scaled="1"/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lIns="46800" tIns="36000" anchor="ctr"/>
          <a:lstStyle/>
          <a:p>
            <a:r>
              <a:rPr lang="en-US">
                <a:solidFill>
                  <a:schemeClr val="bg1"/>
                </a:solidFill>
              </a:rPr>
              <a:t>-</a:t>
            </a:r>
          </a:p>
        </p:txBody>
      </p:sp>
      <p:sp>
        <p:nvSpPr>
          <p:cNvPr id="209045" name="Oval 149"/>
          <p:cNvSpPr>
            <a:spLocks noChangeArrowheads="1"/>
          </p:cNvSpPr>
          <p:nvPr/>
        </p:nvSpPr>
        <p:spPr bwMode="auto">
          <a:xfrm>
            <a:off x="4243388" y="3292475"/>
            <a:ext cx="131762" cy="142875"/>
          </a:xfrm>
          <a:prstGeom prst="ellipse">
            <a:avLst/>
          </a:prstGeom>
          <a:gradFill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path path="shape">
              <a:fillToRect l="50000" t="50000" r="50000" b="50000"/>
            </a:path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lIns="46800" tIns="36000" anchor="ctr"/>
          <a:lstStyle/>
          <a:p>
            <a:r>
              <a:rPr lang="en-US"/>
              <a:t>+</a:t>
            </a:r>
          </a:p>
        </p:txBody>
      </p:sp>
      <p:sp>
        <p:nvSpPr>
          <p:cNvPr id="34876" name="Oval 150"/>
          <p:cNvSpPr>
            <a:spLocks noChangeArrowheads="1"/>
          </p:cNvSpPr>
          <p:nvPr/>
        </p:nvSpPr>
        <p:spPr bwMode="auto">
          <a:xfrm>
            <a:off x="4084638" y="3159125"/>
            <a:ext cx="131762" cy="142875"/>
          </a:xfrm>
          <a:prstGeom prst="ellipse">
            <a:avLst/>
          </a:prstGeom>
          <a:gradFill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path path="shape">
              <a:fillToRect l="50000" t="50000" r="50000" b="50000"/>
            </a:path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lIns="46800" tIns="36000" anchor="ctr"/>
          <a:lstStyle/>
          <a:p>
            <a:r>
              <a:rPr lang="en-US"/>
              <a:t>+</a:t>
            </a:r>
          </a:p>
        </p:txBody>
      </p:sp>
      <p:sp>
        <p:nvSpPr>
          <p:cNvPr id="34877" name="Oval 151"/>
          <p:cNvSpPr>
            <a:spLocks noChangeArrowheads="1"/>
          </p:cNvSpPr>
          <p:nvPr/>
        </p:nvSpPr>
        <p:spPr bwMode="auto">
          <a:xfrm>
            <a:off x="4403725" y="3163888"/>
            <a:ext cx="131763" cy="142875"/>
          </a:xfrm>
          <a:prstGeom prst="ellipse">
            <a:avLst/>
          </a:prstGeom>
          <a:gradFill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path path="shape">
              <a:fillToRect l="50000" t="50000" r="50000" b="50000"/>
            </a:path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lIns="46800" tIns="36000" anchor="ctr"/>
          <a:lstStyle/>
          <a:p>
            <a:r>
              <a:rPr lang="en-US"/>
              <a:t>+</a:t>
            </a:r>
          </a:p>
        </p:txBody>
      </p:sp>
      <p:sp>
        <p:nvSpPr>
          <p:cNvPr id="209048" name="Oval 152"/>
          <p:cNvSpPr>
            <a:spLocks noChangeArrowheads="1"/>
          </p:cNvSpPr>
          <p:nvPr/>
        </p:nvSpPr>
        <p:spPr bwMode="auto">
          <a:xfrm>
            <a:off x="4244975" y="3163888"/>
            <a:ext cx="131763" cy="142875"/>
          </a:xfrm>
          <a:prstGeom prst="ellipse">
            <a:avLst/>
          </a:prstGeom>
          <a:gradFill rotWithShape="1">
            <a:gsLst>
              <a:gs pos="0">
                <a:srgbClr val="00FFFF"/>
              </a:gs>
              <a:gs pos="100000">
                <a:srgbClr val="007676"/>
              </a:gs>
            </a:gsLst>
            <a:lin ang="18900000" scaled="1"/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lIns="46800" tIns="36000" anchor="ctr"/>
          <a:lstStyle/>
          <a:p>
            <a:r>
              <a:rPr lang="en-US">
                <a:solidFill>
                  <a:schemeClr val="bg1"/>
                </a:solidFill>
              </a:rPr>
              <a:t>-</a:t>
            </a:r>
          </a:p>
        </p:txBody>
      </p:sp>
      <p:sp>
        <p:nvSpPr>
          <p:cNvPr id="209049" name="Oval 153"/>
          <p:cNvSpPr>
            <a:spLocks noChangeArrowheads="1"/>
          </p:cNvSpPr>
          <p:nvPr/>
        </p:nvSpPr>
        <p:spPr bwMode="auto">
          <a:xfrm>
            <a:off x="4549775" y="3160713"/>
            <a:ext cx="131763" cy="142875"/>
          </a:xfrm>
          <a:prstGeom prst="ellipse">
            <a:avLst/>
          </a:prstGeom>
          <a:gradFill rotWithShape="1">
            <a:gsLst>
              <a:gs pos="0">
                <a:srgbClr val="00FFFF"/>
              </a:gs>
              <a:gs pos="100000">
                <a:srgbClr val="007676"/>
              </a:gs>
            </a:gsLst>
            <a:lin ang="18900000" scaled="1"/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lIns="46800" tIns="36000" anchor="ctr"/>
          <a:lstStyle/>
          <a:p>
            <a:r>
              <a:rPr lang="en-US">
                <a:solidFill>
                  <a:schemeClr val="bg1"/>
                </a:solidFill>
              </a:rPr>
              <a:t>-</a:t>
            </a:r>
          </a:p>
        </p:txBody>
      </p:sp>
      <p:sp>
        <p:nvSpPr>
          <p:cNvPr id="209050" name="Oval 154"/>
          <p:cNvSpPr>
            <a:spLocks noChangeArrowheads="1"/>
          </p:cNvSpPr>
          <p:nvPr/>
        </p:nvSpPr>
        <p:spPr bwMode="auto">
          <a:xfrm>
            <a:off x="4562475" y="3302000"/>
            <a:ext cx="131763" cy="142875"/>
          </a:xfrm>
          <a:prstGeom prst="ellipse">
            <a:avLst/>
          </a:prstGeom>
          <a:gradFill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path path="shape">
              <a:fillToRect l="50000" t="50000" r="50000" b="50000"/>
            </a:path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lIns="46800" tIns="36000" anchor="ctr"/>
          <a:lstStyle/>
          <a:p>
            <a:r>
              <a:rPr lang="en-US"/>
              <a:t>+</a:t>
            </a:r>
          </a:p>
        </p:txBody>
      </p:sp>
      <p:sp>
        <p:nvSpPr>
          <p:cNvPr id="209051" name="Oval 155"/>
          <p:cNvSpPr>
            <a:spLocks noChangeArrowheads="1"/>
          </p:cNvSpPr>
          <p:nvPr/>
        </p:nvSpPr>
        <p:spPr bwMode="auto">
          <a:xfrm>
            <a:off x="4872038" y="3186113"/>
            <a:ext cx="131762" cy="142875"/>
          </a:xfrm>
          <a:prstGeom prst="ellipse">
            <a:avLst/>
          </a:prstGeom>
          <a:gradFill rotWithShape="1">
            <a:gsLst>
              <a:gs pos="0">
                <a:srgbClr val="00FFFF"/>
              </a:gs>
              <a:gs pos="100000">
                <a:srgbClr val="007676"/>
              </a:gs>
            </a:gsLst>
            <a:lin ang="18900000" scaled="1"/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lIns="46800" tIns="36000" anchor="ctr"/>
          <a:lstStyle/>
          <a:p>
            <a:r>
              <a:rPr lang="en-US">
                <a:solidFill>
                  <a:schemeClr val="bg1"/>
                </a:solidFill>
              </a:rPr>
              <a:t>-</a:t>
            </a:r>
          </a:p>
        </p:txBody>
      </p:sp>
      <p:sp>
        <p:nvSpPr>
          <p:cNvPr id="34882" name="Oval 156"/>
          <p:cNvSpPr>
            <a:spLocks noChangeArrowheads="1"/>
          </p:cNvSpPr>
          <p:nvPr/>
        </p:nvSpPr>
        <p:spPr bwMode="auto">
          <a:xfrm>
            <a:off x="4716463" y="3163888"/>
            <a:ext cx="131762" cy="142875"/>
          </a:xfrm>
          <a:prstGeom prst="ellipse">
            <a:avLst/>
          </a:prstGeom>
          <a:gradFill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path path="shape">
              <a:fillToRect l="50000" t="50000" r="50000" b="50000"/>
            </a:path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lIns="46800" tIns="36000" anchor="ctr"/>
          <a:lstStyle/>
          <a:p>
            <a:r>
              <a:rPr lang="en-US"/>
              <a:t>+</a:t>
            </a:r>
          </a:p>
        </p:txBody>
      </p:sp>
      <p:sp>
        <p:nvSpPr>
          <p:cNvPr id="209053" name="Oval 157"/>
          <p:cNvSpPr>
            <a:spLocks noChangeArrowheads="1"/>
          </p:cNvSpPr>
          <p:nvPr/>
        </p:nvSpPr>
        <p:spPr bwMode="auto">
          <a:xfrm>
            <a:off x="4999038" y="3273425"/>
            <a:ext cx="131762" cy="142875"/>
          </a:xfrm>
          <a:prstGeom prst="ellipse">
            <a:avLst/>
          </a:prstGeom>
          <a:gradFill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path path="shape">
              <a:fillToRect l="50000" t="50000" r="50000" b="50000"/>
            </a:path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lIns="46800" tIns="36000" anchor="ctr"/>
          <a:lstStyle/>
          <a:p>
            <a:r>
              <a:rPr lang="en-US"/>
              <a:t>+</a:t>
            </a:r>
          </a:p>
        </p:txBody>
      </p:sp>
      <p:sp>
        <p:nvSpPr>
          <p:cNvPr id="209054" name="Oval 158"/>
          <p:cNvSpPr>
            <a:spLocks noChangeArrowheads="1"/>
          </p:cNvSpPr>
          <p:nvPr/>
        </p:nvSpPr>
        <p:spPr bwMode="auto">
          <a:xfrm>
            <a:off x="5037138" y="3171825"/>
            <a:ext cx="131762" cy="142875"/>
          </a:xfrm>
          <a:prstGeom prst="ellipse">
            <a:avLst/>
          </a:prstGeom>
          <a:gradFill rotWithShape="1">
            <a:gsLst>
              <a:gs pos="0">
                <a:srgbClr val="00FFFF"/>
              </a:gs>
              <a:gs pos="100000">
                <a:srgbClr val="007676"/>
              </a:gs>
            </a:gsLst>
            <a:lin ang="18900000" scaled="1"/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lIns="46800" tIns="36000" anchor="ctr"/>
          <a:lstStyle/>
          <a:p>
            <a:r>
              <a:rPr lang="en-US">
                <a:solidFill>
                  <a:schemeClr val="bg1"/>
                </a:solidFill>
              </a:rPr>
              <a:t>-</a:t>
            </a:r>
          </a:p>
        </p:txBody>
      </p:sp>
      <p:sp>
        <p:nvSpPr>
          <p:cNvPr id="209055" name="Oval 159"/>
          <p:cNvSpPr>
            <a:spLocks noChangeArrowheads="1"/>
          </p:cNvSpPr>
          <p:nvPr/>
        </p:nvSpPr>
        <p:spPr bwMode="auto">
          <a:xfrm>
            <a:off x="5224463" y="3179763"/>
            <a:ext cx="131762" cy="142875"/>
          </a:xfrm>
          <a:prstGeom prst="ellipse">
            <a:avLst/>
          </a:prstGeom>
          <a:gradFill rotWithShape="1">
            <a:gsLst>
              <a:gs pos="0">
                <a:srgbClr val="00FFFF"/>
              </a:gs>
              <a:gs pos="100000">
                <a:srgbClr val="007676"/>
              </a:gs>
            </a:gsLst>
            <a:lin ang="18900000" scaled="1"/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lIns="46800" tIns="36000" anchor="ctr"/>
          <a:lstStyle/>
          <a:p>
            <a:r>
              <a:rPr lang="en-US">
                <a:solidFill>
                  <a:schemeClr val="bg1"/>
                </a:solidFill>
              </a:rPr>
              <a:t>-</a:t>
            </a:r>
          </a:p>
        </p:txBody>
      </p:sp>
      <p:sp>
        <p:nvSpPr>
          <p:cNvPr id="209056" name="Oval 160"/>
          <p:cNvSpPr>
            <a:spLocks noChangeArrowheads="1"/>
          </p:cNvSpPr>
          <p:nvPr/>
        </p:nvSpPr>
        <p:spPr bwMode="auto">
          <a:xfrm>
            <a:off x="5187950" y="3281363"/>
            <a:ext cx="131763" cy="142875"/>
          </a:xfrm>
          <a:prstGeom prst="ellipse">
            <a:avLst/>
          </a:prstGeom>
          <a:gradFill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path path="shape">
              <a:fillToRect l="50000" t="50000" r="50000" b="50000"/>
            </a:path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lIns="46800" tIns="36000" anchor="ctr"/>
          <a:lstStyle/>
          <a:p>
            <a:r>
              <a:rPr lang="en-US"/>
              <a:t>+</a:t>
            </a:r>
          </a:p>
        </p:txBody>
      </p:sp>
      <p:sp>
        <p:nvSpPr>
          <p:cNvPr id="34887" name="Oval 161"/>
          <p:cNvSpPr>
            <a:spLocks noChangeArrowheads="1"/>
          </p:cNvSpPr>
          <p:nvPr/>
        </p:nvSpPr>
        <p:spPr bwMode="auto">
          <a:xfrm>
            <a:off x="5568950" y="3233738"/>
            <a:ext cx="131763" cy="142875"/>
          </a:xfrm>
          <a:prstGeom prst="ellipse">
            <a:avLst/>
          </a:prstGeom>
          <a:gradFill rotWithShape="1">
            <a:gsLst>
              <a:gs pos="0">
                <a:srgbClr val="00FFFF"/>
              </a:gs>
              <a:gs pos="100000">
                <a:srgbClr val="007676"/>
              </a:gs>
            </a:gsLst>
            <a:lin ang="18900000" scaled="1"/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lIns="46800" tIns="36000" anchor="ctr"/>
          <a:lstStyle/>
          <a:p>
            <a:r>
              <a:rPr lang="en-US">
                <a:solidFill>
                  <a:schemeClr val="bg1"/>
                </a:solidFill>
              </a:rPr>
              <a:t>-</a:t>
            </a:r>
          </a:p>
        </p:txBody>
      </p:sp>
      <p:sp>
        <p:nvSpPr>
          <p:cNvPr id="209058" name="Oval 162"/>
          <p:cNvSpPr>
            <a:spLocks noChangeArrowheads="1"/>
          </p:cNvSpPr>
          <p:nvPr/>
        </p:nvSpPr>
        <p:spPr bwMode="auto">
          <a:xfrm>
            <a:off x="5389563" y="3257550"/>
            <a:ext cx="131762" cy="142875"/>
          </a:xfrm>
          <a:prstGeom prst="ellipse">
            <a:avLst/>
          </a:prstGeom>
          <a:gradFill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path path="shape">
              <a:fillToRect l="50000" t="50000" r="50000" b="50000"/>
            </a:path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lIns="46800" tIns="36000" anchor="ctr"/>
          <a:lstStyle/>
          <a:p>
            <a:r>
              <a:rPr lang="en-US"/>
              <a:t>+</a:t>
            </a:r>
          </a:p>
        </p:txBody>
      </p:sp>
      <p:sp>
        <p:nvSpPr>
          <p:cNvPr id="209059" name="Oval 163"/>
          <p:cNvSpPr>
            <a:spLocks noChangeArrowheads="1"/>
          </p:cNvSpPr>
          <p:nvPr/>
        </p:nvSpPr>
        <p:spPr bwMode="auto">
          <a:xfrm>
            <a:off x="6146800" y="3206750"/>
            <a:ext cx="131763" cy="142875"/>
          </a:xfrm>
          <a:prstGeom prst="ellipse">
            <a:avLst/>
          </a:prstGeom>
          <a:gradFill rotWithShape="1">
            <a:gsLst>
              <a:gs pos="0">
                <a:srgbClr val="00FFFF"/>
              </a:gs>
              <a:gs pos="100000">
                <a:srgbClr val="007676"/>
              </a:gs>
            </a:gsLst>
            <a:lin ang="18900000" scaled="1"/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lIns="46800" tIns="36000" anchor="ctr"/>
          <a:lstStyle/>
          <a:p>
            <a:r>
              <a:rPr lang="en-US">
                <a:solidFill>
                  <a:schemeClr val="bg1"/>
                </a:solidFill>
              </a:rPr>
              <a:t>-</a:t>
            </a:r>
          </a:p>
        </p:txBody>
      </p:sp>
      <p:sp>
        <p:nvSpPr>
          <p:cNvPr id="209060" name="Oval 164"/>
          <p:cNvSpPr>
            <a:spLocks noChangeArrowheads="1"/>
          </p:cNvSpPr>
          <p:nvPr/>
        </p:nvSpPr>
        <p:spPr bwMode="auto">
          <a:xfrm>
            <a:off x="5957888" y="3003550"/>
            <a:ext cx="131762" cy="142875"/>
          </a:xfrm>
          <a:prstGeom prst="ellipse">
            <a:avLst/>
          </a:prstGeom>
          <a:gradFill rotWithShape="1">
            <a:gsLst>
              <a:gs pos="0">
                <a:srgbClr val="00FFFF"/>
              </a:gs>
              <a:gs pos="100000">
                <a:srgbClr val="007676"/>
              </a:gs>
            </a:gsLst>
            <a:lin ang="18900000" scaled="1"/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lIns="46800" tIns="36000" anchor="ctr"/>
          <a:lstStyle/>
          <a:p>
            <a:r>
              <a:rPr lang="en-US">
                <a:solidFill>
                  <a:schemeClr val="bg1"/>
                </a:solidFill>
              </a:rPr>
              <a:t>-</a:t>
            </a:r>
          </a:p>
        </p:txBody>
      </p:sp>
      <p:sp>
        <p:nvSpPr>
          <p:cNvPr id="209061" name="Oval 165"/>
          <p:cNvSpPr>
            <a:spLocks noChangeArrowheads="1"/>
          </p:cNvSpPr>
          <p:nvPr/>
        </p:nvSpPr>
        <p:spPr bwMode="auto">
          <a:xfrm>
            <a:off x="6367463" y="3079750"/>
            <a:ext cx="131762" cy="142875"/>
          </a:xfrm>
          <a:prstGeom prst="ellipse">
            <a:avLst/>
          </a:prstGeom>
          <a:gradFill rotWithShape="1">
            <a:gsLst>
              <a:gs pos="0">
                <a:srgbClr val="00FFFF"/>
              </a:gs>
              <a:gs pos="100000">
                <a:srgbClr val="007676"/>
              </a:gs>
            </a:gsLst>
            <a:lin ang="18900000" scaled="1"/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lIns="46800" tIns="36000" anchor="ctr"/>
          <a:lstStyle/>
          <a:p>
            <a:r>
              <a:rPr lang="en-US">
                <a:solidFill>
                  <a:schemeClr val="bg1"/>
                </a:solidFill>
              </a:rPr>
              <a:t>-</a:t>
            </a:r>
          </a:p>
        </p:txBody>
      </p:sp>
      <p:sp>
        <p:nvSpPr>
          <p:cNvPr id="34892" name="Oval 166"/>
          <p:cNvSpPr>
            <a:spLocks noChangeArrowheads="1"/>
          </p:cNvSpPr>
          <p:nvPr/>
        </p:nvSpPr>
        <p:spPr bwMode="auto">
          <a:xfrm>
            <a:off x="7016750" y="3292475"/>
            <a:ext cx="131763" cy="142875"/>
          </a:xfrm>
          <a:prstGeom prst="ellipse">
            <a:avLst/>
          </a:prstGeom>
          <a:gradFill rotWithShape="1">
            <a:gsLst>
              <a:gs pos="0">
                <a:srgbClr val="00FFFF"/>
              </a:gs>
              <a:gs pos="100000">
                <a:srgbClr val="007676"/>
              </a:gs>
            </a:gsLst>
            <a:lin ang="18900000" scaled="1"/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lIns="46800" tIns="36000" anchor="ctr"/>
          <a:lstStyle/>
          <a:p>
            <a:r>
              <a:rPr lang="en-US">
                <a:solidFill>
                  <a:schemeClr val="bg1"/>
                </a:solidFill>
              </a:rPr>
              <a:t>-</a:t>
            </a:r>
          </a:p>
        </p:txBody>
      </p:sp>
      <p:sp>
        <p:nvSpPr>
          <p:cNvPr id="34893" name="Oval 167"/>
          <p:cNvSpPr>
            <a:spLocks noChangeArrowheads="1"/>
          </p:cNvSpPr>
          <p:nvPr/>
        </p:nvSpPr>
        <p:spPr bwMode="auto">
          <a:xfrm>
            <a:off x="7423150" y="3294063"/>
            <a:ext cx="131763" cy="142875"/>
          </a:xfrm>
          <a:prstGeom prst="ellipse">
            <a:avLst/>
          </a:prstGeom>
          <a:gradFill rotWithShape="1">
            <a:gsLst>
              <a:gs pos="0">
                <a:srgbClr val="00FFFF"/>
              </a:gs>
              <a:gs pos="100000">
                <a:srgbClr val="007676"/>
              </a:gs>
            </a:gsLst>
            <a:lin ang="18900000" scaled="1"/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lIns="46800" tIns="36000" anchor="ctr"/>
          <a:lstStyle/>
          <a:p>
            <a:r>
              <a:rPr lang="en-US">
                <a:solidFill>
                  <a:schemeClr val="bg1"/>
                </a:solidFill>
              </a:rPr>
              <a:t>-</a:t>
            </a:r>
          </a:p>
        </p:txBody>
      </p:sp>
      <p:sp>
        <p:nvSpPr>
          <p:cNvPr id="34894" name="Oval 168"/>
          <p:cNvSpPr>
            <a:spLocks noChangeArrowheads="1"/>
          </p:cNvSpPr>
          <p:nvPr/>
        </p:nvSpPr>
        <p:spPr bwMode="auto">
          <a:xfrm>
            <a:off x="7802563" y="3295650"/>
            <a:ext cx="131762" cy="142875"/>
          </a:xfrm>
          <a:prstGeom prst="ellipse">
            <a:avLst/>
          </a:prstGeom>
          <a:gradFill rotWithShape="1">
            <a:gsLst>
              <a:gs pos="0">
                <a:srgbClr val="00FFFF"/>
              </a:gs>
              <a:gs pos="100000">
                <a:srgbClr val="007676"/>
              </a:gs>
            </a:gsLst>
            <a:lin ang="18900000" scaled="1"/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lIns="46800" tIns="36000" anchor="ctr"/>
          <a:lstStyle/>
          <a:p>
            <a:r>
              <a:rPr lang="en-US">
                <a:solidFill>
                  <a:schemeClr val="bg1"/>
                </a:solidFill>
              </a:rPr>
              <a:t>-</a:t>
            </a:r>
          </a:p>
        </p:txBody>
      </p:sp>
      <p:sp>
        <p:nvSpPr>
          <p:cNvPr id="34895" name="Oval 169"/>
          <p:cNvSpPr>
            <a:spLocks noChangeArrowheads="1"/>
          </p:cNvSpPr>
          <p:nvPr/>
        </p:nvSpPr>
        <p:spPr bwMode="auto">
          <a:xfrm>
            <a:off x="8629650" y="3290888"/>
            <a:ext cx="131763" cy="142875"/>
          </a:xfrm>
          <a:prstGeom prst="ellipse">
            <a:avLst/>
          </a:prstGeom>
          <a:gradFill rotWithShape="1">
            <a:gsLst>
              <a:gs pos="0">
                <a:srgbClr val="00FFFF"/>
              </a:gs>
              <a:gs pos="100000">
                <a:srgbClr val="007676"/>
              </a:gs>
            </a:gsLst>
            <a:lin ang="18900000" scaled="1"/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lIns="46800" tIns="36000" anchor="ctr"/>
          <a:lstStyle/>
          <a:p>
            <a:r>
              <a:rPr lang="en-US">
                <a:solidFill>
                  <a:schemeClr val="bg1"/>
                </a:solidFill>
              </a:rPr>
              <a:t>-</a:t>
            </a:r>
          </a:p>
        </p:txBody>
      </p:sp>
      <p:sp>
        <p:nvSpPr>
          <p:cNvPr id="209066" name="Oval 170"/>
          <p:cNvSpPr>
            <a:spLocks noChangeArrowheads="1"/>
          </p:cNvSpPr>
          <p:nvPr/>
        </p:nvSpPr>
        <p:spPr bwMode="auto">
          <a:xfrm>
            <a:off x="6305550" y="3262313"/>
            <a:ext cx="131763" cy="142875"/>
          </a:xfrm>
          <a:prstGeom prst="ellipse">
            <a:avLst/>
          </a:prstGeom>
          <a:gradFill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path path="shape">
              <a:fillToRect l="50000" t="50000" r="50000" b="50000"/>
            </a:path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lIns="46800" tIns="36000" anchor="ctr"/>
          <a:lstStyle/>
          <a:p>
            <a:r>
              <a:rPr lang="en-US"/>
              <a:t>+</a:t>
            </a:r>
          </a:p>
        </p:txBody>
      </p:sp>
      <p:sp>
        <p:nvSpPr>
          <p:cNvPr id="34897" name="Oval 171"/>
          <p:cNvSpPr>
            <a:spLocks noChangeArrowheads="1"/>
          </p:cNvSpPr>
          <p:nvPr/>
        </p:nvSpPr>
        <p:spPr bwMode="auto">
          <a:xfrm>
            <a:off x="6523038" y="2998788"/>
            <a:ext cx="131762" cy="142875"/>
          </a:xfrm>
          <a:prstGeom prst="ellipse">
            <a:avLst/>
          </a:prstGeom>
          <a:gradFill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path path="shape">
              <a:fillToRect l="50000" t="50000" r="50000" b="50000"/>
            </a:path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lIns="46800" tIns="36000" anchor="ctr"/>
          <a:lstStyle/>
          <a:p>
            <a:r>
              <a:rPr lang="en-US"/>
              <a:t>+</a:t>
            </a:r>
          </a:p>
        </p:txBody>
      </p:sp>
      <p:sp>
        <p:nvSpPr>
          <p:cNvPr id="34898" name="Oval 172"/>
          <p:cNvSpPr>
            <a:spLocks noChangeArrowheads="1"/>
          </p:cNvSpPr>
          <p:nvPr/>
        </p:nvSpPr>
        <p:spPr bwMode="auto">
          <a:xfrm>
            <a:off x="8299450" y="2987675"/>
            <a:ext cx="131763" cy="142875"/>
          </a:xfrm>
          <a:prstGeom prst="ellipse">
            <a:avLst/>
          </a:prstGeom>
          <a:gradFill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path path="shape">
              <a:fillToRect l="50000" t="50000" r="50000" b="50000"/>
            </a:path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lIns="46800" tIns="36000" anchor="ctr"/>
          <a:lstStyle/>
          <a:p>
            <a:r>
              <a:rPr lang="en-US"/>
              <a:t>+</a:t>
            </a:r>
          </a:p>
        </p:txBody>
      </p:sp>
      <p:sp>
        <p:nvSpPr>
          <p:cNvPr id="209069" name="Oval 173"/>
          <p:cNvSpPr>
            <a:spLocks noChangeArrowheads="1"/>
          </p:cNvSpPr>
          <p:nvPr/>
        </p:nvSpPr>
        <p:spPr bwMode="auto">
          <a:xfrm>
            <a:off x="6784975" y="3165475"/>
            <a:ext cx="131763" cy="142875"/>
          </a:xfrm>
          <a:prstGeom prst="ellipse">
            <a:avLst/>
          </a:prstGeom>
          <a:gradFill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path path="shape">
              <a:fillToRect l="50000" t="50000" r="50000" b="50000"/>
            </a:path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lIns="46800" tIns="36000" anchor="ctr"/>
          <a:lstStyle/>
          <a:p>
            <a:r>
              <a:rPr lang="en-US"/>
              <a:t>+</a:t>
            </a:r>
          </a:p>
        </p:txBody>
      </p:sp>
      <p:sp>
        <p:nvSpPr>
          <p:cNvPr id="209070" name="Oval 174"/>
          <p:cNvSpPr>
            <a:spLocks noChangeArrowheads="1"/>
          </p:cNvSpPr>
          <p:nvPr/>
        </p:nvSpPr>
        <p:spPr bwMode="auto">
          <a:xfrm>
            <a:off x="6562725" y="3211513"/>
            <a:ext cx="131763" cy="142875"/>
          </a:xfrm>
          <a:prstGeom prst="ellipse">
            <a:avLst/>
          </a:prstGeom>
          <a:gradFill rotWithShape="1">
            <a:gsLst>
              <a:gs pos="0">
                <a:srgbClr val="00FFFF"/>
              </a:gs>
              <a:gs pos="100000">
                <a:srgbClr val="007676"/>
              </a:gs>
            </a:gsLst>
            <a:lin ang="18900000" scaled="1"/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lIns="46800" tIns="36000" anchor="ctr"/>
          <a:lstStyle/>
          <a:p>
            <a:r>
              <a:rPr lang="en-US">
                <a:solidFill>
                  <a:schemeClr val="bg1"/>
                </a:solidFill>
              </a:rPr>
              <a:t>-</a:t>
            </a:r>
          </a:p>
        </p:txBody>
      </p:sp>
      <p:sp>
        <p:nvSpPr>
          <p:cNvPr id="209071" name="Oval 175"/>
          <p:cNvSpPr>
            <a:spLocks noChangeArrowheads="1"/>
          </p:cNvSpPr>
          <p:nvPr/>
        </p:nvSpPr>
        <p:spPr bwMode="auto">
          <a:xfrm>
            <a:off x="7037388" y="3094038"/>
            <a:ext cx="131762" cy="142875"/>
          </a:xfrm>
          <a:prstGeom prst="ellipse">
            <a:avLst/>
          </a:prstGeom>
          <a:gradFill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path path="shape">
              <a:fillToRect l="50000" t="50000" r="50000" b="50000"/>
            </a:path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lIns="46800" tIns="36000" anchor="ctr"/>
          <a:lstStyle/>
          <a:p>
            <a:r>
              <a:rPr lang="en-US"/>
              <a:t>+</a:t>
            </a:r>
          </a:p>
        </p:txBody>
      </p:sp>
      <p:sp>
        <p:nvSpPr>
          <p:cNvPr id="209072" name="Oval 176"/>
          <p:cNvSpPr>
            <a:spLocks noChangeArrowheads="1"/>
          </p:cNvSpPr>
          <p:nvPr/>
        </p:nvSpPr>
        <p:spPr bwMode="auto">
          <a:xfrm>
            <a:off x="7208838" y="3290888"/>
            <a:ext cx="131762" cy="142875"/>
          </a:xfrm>
          <a:prstGeom prst="ellipse">
            <a:avLst/>
          </a:prstGeom>
          <a:gradFill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path path="shape">
              <a:fillToRect l="50000" t="50000" r="50000" b="50000"/>
            </a:path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lIns="46800" tIns="36000" anchor="ctr"/>
          <a:lstStyle/>
          <a:p>
            <a:r>
              <a:rPr lang="en-US"/>
              <a:t>+</a:t>
            </a:r>
          </a:p>
        </p:txBody>
      </p:sp>
      <p:sp>
        <p:nvSpPr>
          <p:cNvPr id="209073" name="Oval 177"/>
          <p:cNvSpPr>
            <a:spLocks noChangeArrowheads="1"/>
          </p:cNvSpPr>
          <p:nvPr/>
        </p:nvSpPr>
        <p:spPr bwMode="auto">
          <a:xfrm>
            <a:off x="7404100" y="3155950"/>
            <a:ext cx="131763" cy="142875"/>
          </a:xfrm>
          <a:prstGeom prst="ellipse">
            <a:avLst/>
          </a:prstGeom>
          <a:gradFill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path path="shape">
              <a:fillToRect l="50000" t="50000" r="50000" b="50000"/>
            </a:path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lIns="46800" tIns="36000" anchor="ctr"/>
          <a:lstStyle/>
          <a:p>
            <a:r>
              <a:rPr lang="en-US"/>
              <a:t>+</a:t>
            </a:r>
          </a:p>
        </p:txBody>
      </p:sp>
      <p:sp>
        <p:nvSpPr>
          <p:cNvPr id="209074" name="Oval 178"/>
          <p:cNvSpPr>
            <a:spLocks noChangeArrowheads="1"/>
          </p:cNvSpPr>
          <p:nvPr/>
        </p:nvSpPr>
        <p:spPr bwMode="auto">
          <a:xfrm>
            <a:off x="7223125" y="3070225"/>
            <a:ext cx="131763" cy="142875"/>
          </a:xfrm>
          <a:prstGeom prst="ellipse">
            <a:avLst/>
          </a:prstGeom>
          <a:gradFill rotWithShape="1">
            <a:gsLst>
              <a:gs pos="0">
                <a:srgbClr val="00FFFF"/>
              </a:gs>
              <a:gs pos="100000">
                <a:srgbClr val="007676"/>
              </a:gs>
            </a:gsLst>
            <a:lin ang="18900000" scaled="1"/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lIns="46800" tIns="36000" anchor="ctr"/>
          <a:lstStyle/>
          <a:p>
            <a:r>
              <a:rPr lang="en-US">
                <a:solidFill>
                  <a:schemeClr val="bg1"/>
                </a:solidFill>
              </a:rPr>
              <a:t>-</a:t>
            </a:r>
          </a:p>
        </p:txBody>
      </p:sp>
      <p:sp>
        <p:nvSpPr>
          <p:cNvPr id="209075" name="Oval 179"/>
          <p:cNvSpPr>
            <a:spLocks noChangeArrowheads="1"/>
          </p:cNvSpPr>
          <p:nvPr/>
        </p:nvSpPr>
        <p:spPr bwMode="auto">
          <a:xfrm>
            <a:off x="7588250" y="3076575"/>
            <a:ext cx="131763" cy="142875"/>
          </a:xfrm>
          <a:prstGeom prst="ellipse">
            <a:avLst/>
          </a:prstGeom>
          <a:gradFill rotWithShape="1">
            <a:gsLst>
              <a:gs pos="0">
                <a:srgbClr val="00FFFF"/>
              </a:gs>
              <a:gs pos="100000">
                <a:srgbClr val="007676"/>
              </a:gs>
            </a:gsLst>
            <a:lin ang="18900000" scaled="1"/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lIns="46800" tIns="36000" anchor="ctr"/>
          <a:lstStyle/>
          <a:p>
            <a:r>
              <a:rPr lang="en-US">
                <a:solidFill>
                  <a:schemeClr val="bg1"/>
                </a:solidFill>
              </a:rPr>
              <a:t>-</a:t>
            </a:r>
          </a:p>
        </p:txBody>
      </p:sp>
      <p:sp>
        <p:nvSpPr>
          <p:cNvPr id="209076" name="Oval 180"/>
          <p:cNvSpPr>
            <a:spLocks noChangeArrowheads="1"/>
          </p:cNvSpPr>
          <p:nvPr/>
        </p:nvSpPr>
        <p:spPr bwMode="auto">
          <a:xfrm>
            <a:off x="7626350" y="3217863"/>
            <a:ext cx="131763" cy="142875"/>
          </a:xfrm>
          <a:prstGeom prst="ellipse">
            <a:avLst/>
          </a:prstGeom>
          <a:gradFill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path path="shape">
              <a:fillToRect l="50000" t="50000" r="50000" b="50000"/>
            </a:path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lIns="46800" tIns="36000" anchor="ctr"/>
          <a:lstStyle/>
          <a:p>
            <a:r>
              <a:rPr lang="en-US"/>
              <a:t>+</a:t>
            </a:r>
          </a:p>
        </p:txBody>
      </p:sp>
      <p:sp>
        <p:nvSpPr>
          <p:cNvPr id="209077" name="Oval 181"/>
          <p:cNvSpPr>
            <a:spLocks noChangeArrowheads="1"/>
          </p:cNvSpPr>
          <p:nvPr/>
        </p:nvSpPr>
        <p:spPr bwMode="auto">
          <a:xfrm>
            <a:off x="7980363" y="3133725"/>
            <a:ext cx="131762" cy="142875"/>
          </a:xfrm>
          <a:prstGeom prst="ellipse">
            <a:avLst/>
          </a:prstGeom>
          <a:gradFill rotWithShape="1">
            <a:gsLst>
              <a:gs pos="0">
                <a:srgbClr val="00FFFF"/>
              </a:gs>
              <a:gs pos="100000">
                <a:srgbClr val="007676"/>
              </a:gs>
            </a:gsLst>
            <a:lin ang="18900000" scaled="1"/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lIns="46800" tIns="36000" anchor="ctr"/>
          <a:lstStyle/>
          <a:p>
            <a:r>
              <a:rPr lang="en-US">
                <a:solidFill>
                  <a:schemeClr val="bg1"/>
                </a:solidFill>
              </a:rPr>
              <a:t>-</a:t>
            </a:r>
          </a:p>
        </p:txBody>
      </p:sp>
      <p:sp>
        <p:nvSpPr>
          <p:cNvPr id="209078" name="Oval 182"/>
          <p:cNvSpPr>
            <a:spLocks noChangeArrowheads="1"/>
          </p:cNvSpPr>
          <p:nvPr/>
        </p:nvSpPr>
        <p:spPr bwMode="auto">
          <a:xfrm>
            <a:off x="7840663" y="3086100"/>
            <a:ext cx="131762" cy="142875"/>
          </a:xfrm>
          <a:prstGeom prst="ellipse">
            <a:avLst/>
          </a:prstGeom>
          <a:gradFill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path path="shape">
              <a:fillToRect l="50000" t="50000" r="50000" b="50000"/>
            </a:path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lIns="46800" tIns="36000" anchor="ctr"/>
          <a:lstStyle/>
          <a:p>
            <a:r>
              <a:rPr lang="en-US"/>
              <a:t>+</a:t>
            </a:r>
          </a:p>
        </p:txBody>
      </p:sp>
      <p:sp>
        <p:nvSpPr>
          <p:cNvPr id="209079" name="Oval 183"/>
          <p:cNvSpPr>
            <a:spLocks noChangeArrowheads="1"/>
          </p:cNvSpPr>
          <p:nvPr/>
        </p:nvSpPr>
        <p:spPr bwMode="auto">
          <a:xfrm>
            <a:off x="8081963" y="3278188"/>
            <a:ext cx="131762" cy="142875"/>
          </a:xfrm>
          <a:prstGeom prst="ellipse">
            <a:avLst/>
          </a:prstGeom>
          <a:gradFill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path path="shape">
              <a:fillToRect l="50000" t="50000" r="50000" b="50000"/>
            </a:path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lIns="46800" tIns="36000" anchor="ctr"/>
          <a:lstStyle/>
          <a:p>
            <a:r>
              <a:rPr lang="en-US"/>
              <a:t>+</a:t>
            </a:r>
          </a:p>
        </p:txBody>
      </p:sp>
      <p:sp>
        <p:nvSpPr>
          <p:cNvPr id="209080" name="Oval 184"/>
          <p:cNvSpPr>
            <a:spLocks noChangeArrowheads="1"/>
          </p:cNvSpPr>
          <p:nvPr/>
        </p:nvSpPr>
        <p:spPr bwMode="auto">
          <a:xfrm>
            <a:off x="8132763" y="2998788"/>
            <a:ext cx="131762" cy="142875"/>
          </a:xfrm>
          <a:prstGeom prst="ellipse">
            <a:avLst/>
          </a:prstGeom>
          <a:gradFill rotWithShape="1">
            <a:gsLst>
              <a:gs pos="0">
                <a:srgbClr val="00FFFF"/>
              </a:gs>
              <a:gs pos="100000">
                <a:srgbClr val="007676"/>
              </a:gs>
            </a:gsLst>
            <a:lin ang="18900000" scaled="1"/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lIns="46800" tIns="36000" anchor="ctr"/>
          <a:lstStyle/>
          <a:p>
            <a:r>
              <a:rPr lang="en-US">
                <a:solidFill>
                  <a:schemeClr val="bg1"/>
                </a:solidFill>
              </a:rPr>
              <a:t>-</a:t>
            </a:r>
          </a:p>
        </p:txBody>
      </p:sp>
      <p:sp>
        <p:nvSpPr>
          <p:cNvPr id="209081" name="Oval 185"/>
          <p:cNvSpPr>
            <a:spLocks noChangeArrowheads="1"/>
          </p:cNvSpPr>
          <p:nvPr/>
        </p:nvSpPr>
        <p:spPr bwMode="auto">
          <a:xfrm>
            <a:off x="8297863" y="3209925"/>
            <a:ext cx="131762" cy="142875"/>
          </a:xfrm>
          <a:prstGeom prst="ellipse">
            <a:avLst/>
          </a:prstGeom>
          <a:gradFill rotWithShape="1">
            <a:gsLst>
              <a:gs pos="0">
                <a:srgbClr val="00FFFF"/>
              </a:gs>
              <a:gs pos="100000">
                <a:srgbClr val="007676"/>
              </a:gs>
            </a:gsLst>
            <a:lin ang="18900000" scaled="1"/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lIns="46800" tIns="36000" anchor="ctr"/>
          <a:lstStyle/>
          <a:p>
            <a:r>
              <a:rPr lang="en-US">
                <a:solidFill>
                  <a:schemeClr val="bg1"/>
                </a:solidFill>
              </a:rPr>
              <a:t>-</a:t>
            </a:r>
          </a:p>
        </p:txBody>
      </p:sp>
      <p:sp>
        <p:nvSpPr>
          <p:cNvPr id="209082" name="Oval 186"/>
          <p:cNvSpPr>
            <a:spLocks noChangeArrowheads="1"/>
          </p:cNvSpPr>
          <p:nvPr/>
        </p:nvSpPr>
        <p:spPr bwMode="auto">
          <a:xfrm>
            <a:off x="8477250" y="3241675"/>
            <a:ext cx="131763" cy="142875"/>
          </a:xfrm>
          <a:prstGeom prst="ellipse">
            <a:avLst/>
          </a:prstGeom>
          <a:gradFill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path path="shape">
              <a:fillToRect l="50000" t="50000" r="50000" b="50000"/>
            </a:path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lIns="46800" tIns="36000" anchor="ctr"/>
          <a:lstStyle/>
          <a:p>
            <a:r>
              <a:rPr lang="en-US"/>
              <a:t>+</a:t>
            </a:r>
          </a:p>
        </p:txBody>
      </p:sp>
      <p:sp>
        <p:nvSpPr>
          <p:cNvPr id="209083" name="Oval 187"/>
          <p:cNvSpPr>
            <a:spLocks noChangeArrowheads="1"/>
          </p:cNvSpPr>
          <p:nvPr/>
        </p:nvSpPr>
        <p:spPr bwMode="auto">
          <a:xfrm>
            <a:off x="8477250" y="3038475"/>
            <a:ext cx="131763" cy="142875"/>
          </a:xfrm>
          <a:prstGeom prst="ellipse">
            <a:avLst/>
          </a:prstGeom>
          <a:gradFill rotWithShape="1">
            <a:gsLst>
              <a:gs pos="0">
                <a:srgbClr val="00FFFF"/>
              </a:gs>
              <a:gs pos="100000">
                <a:srgbClr val="007676"/>
              </a:gs>
            </a:gsLst>
            <a:lin ang="18900000" scaled="1"/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lIns="46800" tIns="36000" anchor="ctr"/>
          <a:lstStyle/>
          <a:p>
            <a:r>
              <a:rPr lang="en-US">
                <a:solidFill>
                  <a:schemeClr val="bg1"/>
                </a:solidFill>
              </a:rPr>
              <a:t>-</a:t>
            </a:r>
          </a:p>
        </p:txBody>
      </p:sp>
      <p:sp>
        <p:nvSpPr>
          <p:cNvPr id="209084" name="Oval 188"/>
          <p:cNvSpPr>
            <a:spLocks noChangeArrowheads="1"/>
          </p:cNvSpPr>
          <p:nvPr/>
        </p:nvSpPr>
        <p:spPr bwMode="auto">
          <a:xfrm>
            <a:off x="6788150" y="3003550"/>
            <a:ext cx="131763" cy="142875"/>
          </a:xfrm>
          <a:prstGeom prst="ellipse">
            <a:avLst/>
          </a:prstGeom>
          <a:gradFill rotWithShape="1">
            <a:gsLst>
              <a:gs pos="0">
                <a:srgbClr val="00FFFF"/>
              </a:gs>
              <a:gs pos="100000">
                <a:srgbClr val="007676"/>
              </a:gs>
            </a:gsLst>
            <a:lin ang="18900000" scaled="1"/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lIns="46800" tIns="36000" anchor="ctr"/>
          <a:lstStyle/>
          <a:p>
            <a:r>
              <a:rPr lang="en-US">
                <a:solidFill>
                  <a:schemeClr val="bg1"/>
                </a:solidFill>
              </a:rPr>
              <a:t>-</a:t>
            </a:r>
          </a:p>
        </p:txBody>
      </p:sp>
      <p:sp>
        <p:nvSpPr>
          <p:cNvPr id="209085" name="Oval 189"/>
          <p:cNvSpPr>
            <a:spLocks noChangeArrowheads="1"/>
          </p:cNvSpPr>
          <p:nvPr/>
        </p:nvSpPr>
        <p:spPr bwMode="auto">
          <a:xfrm>
            <a:off x="8647113" y="3081338"/>
            <a:ext cx="131762" cy="142875"/>
          </a:xfrm>
          <a:prstGeom prst="ellipse">
            <a:avLst/>
          </a:prstGeom>
          <a:gradFill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path path="shape">
              <a:fillToRect l="50000" t="50000" r="50000" b="50000"/>
            </a:path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lIns="46800" tIns="36000" anchor="ctr"/>
          <a:lstStyle/>
          <a:p>
            <a:r>
              <a:rPr lang="en-US"/>
              <a:t>+</a:t>
            </a:r>
          </a:p>
        </p:txBody>
      </p:sp>
      <p:sp>
        <p:nvSpPr>
          <p:cNvPr id="209086" name="Oval 190"/>
          <p:cNvSpPr>
            <a:spLocks noChangeArrowheads="1"/>
          </p:cNvSpPr>
          <p:nvPr/>
        </p:nvSpPr>
        <p:spPr bwMode="auto">
          <a:xfrm>
            <a:off x="8810625" y="3275013"/>
            <a:ext cx="131763" cy="142875"/>
          </a:xfrm>
          <a:prstGeom prst="ellipse">
            <a:avLst/>
          </a:prstGeom>
          <a:gradFill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path path="shape">
              <a:fillToRect l="50000" t="50000" r="50000" b="50000"/>
            </a:path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lIns="46800" tIns="36000" anchor="ctr"/>
          <a:lstStyle/>
          <a:p>
            <a:r>
              <a:rPr lang="en-US"/>
              <a:t>+</a:t>
            </a:r>
          </a:p>
        </p:txBody>
      </p:sp>
      <p:sp>
        <p:nvSpPr>
          <p:cNvPr id="209087" name="Oval 191"/>
          <p:cNvSpPr>
            <a:spLocks noChangeArrowheads="1"/>
          </p:cNvSpPr>
          <p:nvPr/>
        </p:nvSpPr>
        <p:spPr bwMode="auto">
          <a:xfrm>
            <a:off x="8843963" y="3101975"/>
            <a:ext cx="131762" cy="142875"/>
          </a:xfrm>
          <a:prstGeom prst="ellipse">
            <a:avLst/>
          </a:prstGeom>
          <a:gradFill rotWithShape="1">
            <a:gsLst>
              <a:gs pos="0">
                <a:srgbClr val="00FFFF"/>
              </a:gs>
              <a:gs pos="100000">
                <a:srgbClr val="007676"/>
              </a:gs>
            </a:gsLst>
            <a:lin ang="18900000" scaled="1"/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lIns="46800" tIns="36000" anchor="ctr"/>
          <a:lstStyle/>
          <a:p>
            <a:r>
              <a:rPr lang="en-US">
                <a:solidFill>
                  <a:schemeClr val="bg1"/>
                </a:solidFill>
              </a:rPr>
              <a:t>-</a:t>
            </a:r>
          </a:p>
        </p:txBody>
      </p:sp>
      <p:sp>
        <p:nvSpPr>
          <p:cNvPr id="34918" name="Oval 192"/>
          <p:cNvSpPr>
            <a:spLocks noChangeArrowheads="1"/>
          </p:cNvSpPr>
          <p:nvPr/>
        </p:nvSpPr>
        <p:spPr bwMode="auto">
          <a:xfrm>
            <a:off x="3916363" y="3190875"/>
            <a:ext cx="131762" cy="142875"/>
          </a:xfrm>
          <a:prstGeom prst="ellipse">
            <a:avLst/>
          </a:prstGeom>
          <a:gradFill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path path="shape">
              <a:fillToRect l="50000" t="50000" r="50000" b="50000"/>
            </a:path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lIns="46800" tIns="36000" anchor="ctr"/>
          <a:lstStyle/>
          <a:p>
            <a:r>
              <a:rPr lang="en-US"/>
              <a:t>+</a:t>
            </a:r>
          </a:p>
        </p:txBody>
      </p:sp>
      <p:sp>
        <p:nvSpPr>
          <p:cNvPr id="209089" name="Oval 193"/>
          <p:cNvSpPr>
            <a:spLocks noChangeArrowheads="1"/>
          </p:cNvSpPr>
          <p:nvPr/>
        </p:nvSpPr>
        <p:spPr bwMode="auto">
          <a:xfrm>
            <a:off x="3921125" y="3192463"/>
            <a:ext cx="131763" cy="142875"/>
          </a:xfrm>
          <a:prstGeom prst="ellipse">
            <a:avLst/>
          </a:prstGeom>
          <a:gradFill rotWithShape="1">
            <a:gsLst>
              <a:gs pos="0">
                <a:srgbClr val="00FFFF"/>
              </a:gs>
              <a:gs pos="100000">
                <a:srgbClr val="007676"/>
              </a:gs>
            </a:gsLst>
            <a:lin ang="18900000" scaled="1"/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lIns="46800" tIns="36000" anchor="ctr"/>
          <a:lstStyle/>
          <a:p>
            <a:r>
              <a:rPr lang="en-US">
                <a:solidFill>
                  <a:schemeClr val="bg1"/>
                </a:solidFill>
              </a:rPr>
              <a:t>-</a:t>
            </a:r>
          </a:p>
        </p:txBody>
      </p:sp>
      <p:sp>
        <p:nvSpPr>
          <p:cNvPr id="34920" name="AutoShape 194"/>
          <p:cNvSpPr>
            <a:spLocks noChangeArrowheads="1"/>
          </p:cNvSpPr>
          <p:nvPr/>
        </p:nvSpPr>
        <p:spPr bwMode="auto">
          <a:xfrm rot="5400000">
            <a:off x="5176044" y="346869"/>
            <a:ext cx="88900" cy="1354138"/>
          </a:xfrm>
          <a:prstGeom prst="can">
            <a:avLst>
              <a:gd name="adj" fmla="val 58884"/>
            </a:avLst>
          </a:prstGeom>
          <a:gradFill rotWithShape="1">
            <a:gsLst>
              <a:gs pos="0">
                <a:srgbClr val="765E00"/>
              </a:gs>
              <a:gs pos="50000">
                <a:srgbClr val="FFCC00"/>
              </a:gs>
              <a:gs pos="100000">
                <a:srgbClr val="765E00"/>
              </a:gs>
            </a:gsLst>
            <a:lin ang="0" scaled="1"/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4921" name="AutoShape 195"/>
          <p:cNvSpPr>
            <a:spLocks noChangeArrowheads="1"/>
          </p:cNvSpPr>
          <p:nvPr/>
        </p:nvSpPr>
        <p:spPr bwMode="auto">
          <a:xfrm flipV="1">
            <a:off x="5808663" y="979488"/>
            <a:ext cx="88900" cy="638175"/>
          </a:xfrm>
          <a:prstGeom prst="can">
            <a:avLst>
              <a:gd name="adj" fmla="val 31307"/>
            </a:avLst>
          </a:prstGeom>
          <a:gradFill rotWithShape="1">
            <a:gsLst>
              <a:gs pos="0">
                <a:srgbClr val="765E00"/>
              </a:gs>
              <a:gs pos="50000">
                <a:srgbClr val="FFCC00"/>
              </a:gs>
              <a:gs pos="100000">
                <a:srgbClr val="765E00"/>
              </a:gs>
            </a:gsLst>
            <a:lin ang="0" scaled="1"/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9092" name="AutoShape 196"/>
          <p:cNvSpPr>
            <a:spLocks noChangeArrowheads="1"/>
          </p:cNvSpPr>
          <p:nvPr/>
        </p:nvSpPr>
        <p:spPr bwMode="auto">
          <a:xfrm rot="16200000">
            <a:off x="4506119" y="2688432"/>
            <a:ext cx="166687" cy="209550"/>
          </a:xfrm>
          <a:custGeom>
            <a:avLst/>
            <a:gdLst>
              <a:gd name="G0" fmla="+- 16200 0 0"/>
              <a:gd name="G1" fmla="+- 5400 0 0"/>
              <a:gd name="G2" fmla="+- 21600 0 5400"/>
              <a:gd name="G3" fmla="+- 10800 0 5400"/>
              <a:gd name="G4" fmla="+- 21600 0 16200"/>
              <a:gd name="G5" fmla="*/ G4 G3 10800"/>
              <a:gd name="G6" fmla="+- 21600 0 G5"/>
              <a:gd name="T0" fmla="*/ 16200 w 21600"/>
              <a:gd name="T1" fmla="*/ 0 h 21600"/>
              <a:gd name="T2" fmla="*/ 0 w 21600"/>
              <a:gd name="T3" fmla="*/ 10800 h 21600"/>
              <a:gd name="T4" fmla="*/ 16200 w 21600"/>
              <a:gd name="T5" fmla="*/ 21600 h 21600"/>
              <a:gd name="T6" fmla="*/ 21600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G1 h 21600"/>
              <a:gd name="T14" fmla="*/ G6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gradFill rotWithShape="1">
            <a:gsLst>
              <a:gs pos="0">
                <a:srgbClr val="FFF200">
                  <a:alpha val="46001"/>
                </a:srgbClr>
              </a:gs>
              <a:gs pos="45000">
                <a:srgbClr val="FF7A00">
                  <a:alpha val="62201"/>
                </a:srgbClr>
              </a:gs>
              <a:gs pos="70000">
                <a:srgbClr val="FF0300">
                  <a:alpha val="71201"/>
                </a:srgbClr>
              </a:gs>
              <a:gs pos="100000">
                <a:srgbClr val="4D0808">
                  <a:alpha val="82001"/>
                </a:srgbClr>
              </a:gs>
            </a:gsLst>
            <a:lin ang="5400000" scaled="1"/>
          </a:gradFill>
          <a:ln w="3175" algn="ctr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lIns="46800" tIns="36000" anchor="ctr"/>
          <a:lstStyle/>
          <a:p>
            <a:pPr>
              <a:defRPr/>
            </a:pPr>
            <a:endParaRPr lang="en-US">
              <a:latin typeface="Arial" pitchFamily="34" charset="0"/>
            </a:endParaRPr>
          </a:p>
        </p:txBody>
      </p:sp>
      <p:sp>
        <p:nvSpPr>
          <p:cNvPr id="209093" name="AutoShape 197"/>
          <p:cNvSpPr>
            <a:spLocks noChangeArrowheads="1"/>
          </p:cNvSpPr>
          <p:nvPr/>
        </p:nvSpPr>
        <p:spPr bwMode="auto">
          <a:xfrm rot="16200000">
            <a:off x="4512469" y="2066132"/>
            <a:ext cx="166687" cy="209550"/>
          </a:xfrm>
          <a:custGeom>
            <a:avLst/>
            <a:gdLst>
              <a:gd name="G0" fmla="+- 16200 0 0"/>
              <a:gd name="G1" fmla="+- 5400 0 0"/>
              <a:gd name="G2" fmla="+- 21600 0 5400"/>
              <a:gd name="G3" fmla="+- 10800 0 5400"/>
              <a:gd name="G4" fmla="+- 21600 0 16200"/>
              <a:gd name="G5" fmla="*/ G4 G3 10800"/>
              <a:gd name="G6" fmla="+- 21600 0 G5"/>
              <a:gd name="T0" fmla="*/ 16200 w 21600"/>
              <a:gd name="T1" fmla="*/ 0 h 21600"/>
              <a:gd name="T2" fmla="*/ 0 w 21600"/>
              <a:gd name="T3" fmla="*/ 10800 h 21600"/>
              <a:gd name="T4" fmla="*/ 16200 w 21600"/>
              <a:gd name="T5" fmla="*/ 21600 h 21600"/>
              <a:gd name="T6" fmla="*/ 21600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G1 h 21600"/>
              <a:gd name="T14" fmla="*/ G6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gradFill rotWithShape="1">
            <a:gsLst>
              <a:gs pos="0">
                <a:srgbClr val="FFF200">
                  <a:alpha val="46001"/>
                </a:srgbClr>
              </a:gs>
              <a:gs pos="45000">
                <a:srgbClr val="FF7A00">
                  <a:alpha val="62201"/>
                </a:srgbClr>
              </a:gs>
              <a:gs pos="70000">
                <a:srgbClr val="FF0300">
                  <a:alpha val="71201"/>
                </a:srgbClr>
              </a:gs>
              <a:gs pos="100000">
                <a:srgbClr val="4D0808">
                  <a:alpha val="82001"/>
                </a:srgbClr>
              </a:gs>
            </a:gsLst>
            <a:lin ang="5400000" scaled="1"/>
          </a:gradFill>
          <a:ln w="3175" algn="ctr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latin typeface="Arial" pitchFamily="34" charset="0"/>
            </a:endParaRPr>
          </a:p>
        </p:txBody>
      </p:sp>
      <p:sp>
        <p:nvSpPr>
          <p:cNvPr id="209094" name="AutoShape 198"/>
          <p:cNvSpPr>
            <a:spLocks noChangeArrowheads="1"/>
          </p:cNvSpPr>
          <p:nvPr/>
        </p:nvSpPr>
        <p:spPr bwMode="auto">
          <a:xfrm rot="21600000">
            <a:off x="4816475" y="909638"/>
            <a:ext cx="166688" cy="209550"/>
          </a:xfrm>
          <a:custGeom>
            <a:avLst/>
            <a:gdLst>
              <a:gd name="G0" fmla="+- 16200 0 0"/>
              <a:gd name="G1" fmla="+- 5400 0 0"/>
              <a:gd name="G2" fmla="+- 21600 0 5400"/>
              <a:gd name="G3" fmla="+- 10800 0 5400"/>
              <a:gd name="G4" fmla="+- 21600 0 16200"/>
              <a:gd name="G5" fmla="*/ G4 G3 10800"/>
              <a:gd name="G6" fmla="+- 21600 0 G5"/>
              <a:gd name="T0" fmla="*/ 16200 w 21600"/>
              <a:gd name="T1" fmla="*/ 0 h 21600"/>
              <a:gd name="T2" fmla="*/ 0 w 21600"/>
              <a:gd name="T3" fmla="*/ 10800 h 21600"/>
              <a:gd name="T4" fmla="*/ 16200 w 21600"/>
              <a:gd name="T5" fmla="*/ 21600 h 21600"/>
              <a:gd name="T6" fmla="*/ 21600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G1 h 21600"/>
              <a:gd name="T14" fmla="*/ G6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gradFill rotWithShape="1">
            <a:gsLst>
              <a:gs pos="0">
                <a:srgbClr val="FFF200">
                  <a:alpha val="46001"/>
                </a:srgbClr>
              </a:gs>
              <a:gs pos="45000">
                <a:srgbClr val="FF7A00">
                  <a:alpha val="62201"/>
                </a:srgbClr>
              </a:gs>
              <a:gs pos="70000">
                <a:srgbClr val="FF0300">
                  <a:alpha val="71201"/>
                </a:srgbClr>
              </a:gs>
              <a:gs pos="100000">
                <a:srgbClr val="4D0808">
                  <a:alpha val="82001"/>
                </a:srgbClr>
              </a:gs>
            </a:gsLst>
            <a:lin ang="5400000" scaled="1"/>
          </a:gradFill>
          <a:ln w="3175" algn="ctr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latin typeface="Arial" pitchFamily="34" charset="0"/>
            </a:endParaRPr>
          </a:p>
        </p:txBody>
      </p:sp>
      <p:sp>
        <p:nvSpPr>
          <p:cNvPr id="209095" name="AutoShape 199"/>
          <p:cNvSpPr>
            <a:spLocks noChangeArrowheads="1"/>
          </p:cNvSpPr>
          <p:nvPr/>
        </p:nvSpPr>
        <p:spPr bwMode="auto">
          <a:xfrm rot="16200000">
            <a:off x="4507706" y="1280319"/>
            <a:ext cx="166688" cy="209550"/>
          </a:xfrm>
          <a:custGeom>
            <a:avLst/>
            <a:gdLst>
              <a:gd name="G0" fmla="+- 16200 0 0"/>
              <a:gd name="G1" fmla="+- 5400 0 0"/>
              <a:gd name="G2" fmla="+- 21600 0 5400"/>
              <a:gd name="G3" fmla="+- 10800 0 5400"/>
              <a:gd name="G4" fmla="+- 21600 0 16200"/>
              <a:gd name="G5" fmla="*/ G4 G3 10800"/>
              <a:gd name="G6" fmla="+- 21600 0 G5"/>
              <a:gd name="T0" fmla="*/ 16200 w 21600"/>
              <a:gd name="T1" fmla="*/ 0 h 21600"/>
              <a:gd name="T2" fmla="*/ 0 w 21600"/>
              <a:gd name="T3" fmla="*/ 10800 h 21600"/>
              <a:gd name="T4" fmla="*/ 16200 w 21600"/>
              <a:gd name="T5" fmla="*/ 21600 h 21600"/>
              <a:gd name="T6" fmla="*/ 21600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G1 h 21600"/>
              <a:gd name="T14" fmla="*/ G6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gradFill rotWithShape="1">
            <a:gsLst>
              <a:gs pos="0">
                <a:srgbClr val="FFF200">
                  <a:alpha val="46001"/>
                </a:srgbClr>
              </a:gs>
              <a:gs pos="45000">
                <a:srgbClr val="FF7A00">
                  <a:alpha val="62201"/>
                </a:srgbClr>
              </a:gs>
              <a:gs pos="70000">
                <a:srgbClr val="FF0300">
                  <a:alpha val="71201"/>
                </a:srgbClr>
              </a:gs>
              <a:gs pos="100000">
                <a:srgbClr val="4D0808">
                  <a:alpha val="82001"/>
                </a:srgbClr>
              </a:gs>
            </a:gsLst>
            <a:lin ang="5400000" scaled="1"/>
          </a:gradFill>
          <a:ln w="3175" algn="ctr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latin typeface="Arial" pitchFamily="34" charset="0"/>
            </a:endParaRPr>
          </a:p>
        </p:txBody>
      </p:sp>
      <p:sp>
        <p:nvSpPr>
          <p:cNvPr id="209096" name="AutoShape 200"/>
          <p:cNvSpPr>
            <a:spLocks noChangeArrowheads="1"/>
          </p:cNvSpPr>
          <p:nvPr/>
        </p:nvSpPr>
        <p:spPr bwMode="auto">
          <a:xfrm rot="21600000">
            <a:off x="5392738" y="909638"/>
            <a:ext cx="166687" cy="209550"/>
          </a:xfrm>
          <a:custGeom>
            <a:avLst/>
            <a:gdLst>
              <a:gd name="G0" fmla="+- 16200 0 0"/>
              <a:gd name="G1" fmla="+- 5400 0 0"/>
              <a:gd name="G2" fmla="+- 21600 0 5400"/>
              <a:gd name="G3" fmla="+- 10800 0 5400"/>
              <a:gd name="G4" fmla="+- 21600 0 16200"/>
              <a:gd name="G5" fmla="*/ G4 G3 10800"/>
              <a:gd name="G6" fmla="+- 21600 0 G5"/>
              <a:gd name="T0" fmla="*/ 16200 w 21600"/>
              <a:gd name="T1" fmla="*/ 0 h 21600"/>
              <a:gd name="T2" fmla="*/ 0 w 21600"/>
              <a:gd name="T3" fmla="*/ 10800 h 21600"/>
              <a:gd name="T4" fmla="*/ 16200 w 21600"/>
              <a:gd name="T5" fmla="*/ 21600 h 21600"/>
              <a:gd name="T6" fmla="*/ 21600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G1 h 21600"/>
              <a:gd name="T14" fmla="*/ G6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gradFill rotWithShape="1">
            <a:gsLst>
              <a:gs pos="0">
                <a:srgbClr val="FFF200">
                  <a:alpha val="46001"/>
                </a:srgbClr>
              </a:gs>
              <a:gs pos="45000">
                <a:srgbClr val="FF7A00">
                  <a:alpha val="62201"/>
                </a:srgbClr>
              </a:gs>
              <a:gs pos="70000">
                <a:srgbClr val="FF0300">
                  <a:alpha val="71201"/>
                </a:srgbClr>
              </a:gs>
              <a:gs pos="100000">
                <a:srgbClr val="4D0808">
                  <a:alpha val="82001"/>
                </a:srgbClr>
              </a:gs>
            </a:gsLst>
            <a:lin ang="5400000" scaled="1"/>
          </a:gradFill>
          <a:ln w="3175" algn="ctr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latin typeface="Arial" pitchFamily="34" charset="0"/>
            </a:endParaRPr>
          </a:p>
        </p:txBody>
      </p:sp>
      <p:sp>
        <p:nvSpPr>
          <p:cNvPr id="209097" name="AutoShape 201"/>
          <p:cNvSpPr>
            <a:spLocks noChangeArrowheads="1"/>
          </p:cNvSpPr>
          <p:nvPr/>
        </p:nvSpPr>
        <p:spPr bwMode="auto">
          <a:xfrm rot="27000000">
            <a:off x="5769769" y="1094582"/>
            <a:ext cx="166687" cy="209550"/>
          </a:xfrm>
          <a:custGeom>
            <a:avLst/>
            <a:gdLst>
              <a:gd name="G0" fmla="+- 16200 0 0"/>
              <a:gd name="G1" fmla="+- 5400 0 0"/>
              <a:gd name="G2" fmla="+- 21600 0 5400"/>
              <a:gd name="G3" fmla="+- 10800 0 5400"/>
              <a:gd name="G4" fmla="+- 21600 0 16200"/>
              <a:gd name="G5" fmla="*/ G4 G3 10800"/>
              <a:gd name="G6" fmla="+- 21600 0 G5"/>
              <a:gd name="T0" fmla="*/ 16200 w 21600"/>
              <a:gd name="T1" fmla="*/ 0 h 21600"/>
              <a:gd name="T2" fmla="*/ 0 w 21600"/>
              <a:gd name="T3" fmla="*/ 10800 h 21600"/>
              <a:gd name="T4" fmla="*/ 16200 w 21600"/>
              <a:gd name="T5" fmla="*/ 21600 h 21600"/>
              <a:gd name="T6" fmla="*/ 21600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G1 h 21600"/>
              <a:gd name="T14" fmla="*/ G6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gradFill rotWithShape="1">
            <a:gsLst>
              <a:gs pos="0">
                <a:srgbClr val="FFF200">
                  <a:alpha val="46001"/>
                </a:srgbClr>
              </a:gs>
              <a:gs pos="45000">
                <a:srgbClr val="FF7A00">
                  <a:alpha val="62201"/>
                </a:srgbClr>
              </a:gs>
              <a:gs pos="70000">
                <a:srgbClr val="FF0300">
                  <a:alpha val="71201"/>
                </a:srgbClr>
              </a:gs>
              <a:gs pos="100000">
                <a:srgbClr val="4D0808">
                  <a:alpha val="82001"/>
                </a:srgbClr>
              </a:gs>
            </a:gsLst>
            <a:lin ang="5400000" scaled="1"/>
          </a:gradFill>
          <a:ln w="3175" algn="ctr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latin typeface="Arial" pitchFamily="34" charset="0"/>
            </a:endParaRPr>
          </a:p>
        </p:txBody>
      </p:sp>
      <p:sp>
        <p:nvSpPr>
          <p:cNvPr id="34940" name="AutoShape 202"/>
          <p:cNvSpPr>
            <a:spLocks noChangeArrowheads="1"/>
          </p:cNvSpPr>
          <p:nvPr/>
        </p:nvSpPr>
        <p:spPr bwMode="auto">
          <a:xfrm rot="10800000">
            <a:off x="5697538" y="1357313"/>
            <a:ext cx="311150" cy="1050925"/>
          </a:xfrm>
          <a:prstGeom prst="can">
            <a:avLst>
              <a:gd name="adj" fmla="val 37747"/>
            </a:avLst>
          </a:prstGeom>
          <a:gradFill rotWithShape="1">
            <a:gsLst>
              <a:gs pos="0">
                <a:srgbClr val="760000"/>
              </a:gs>
              <a:gs pos="50000">
                <a:srgbClr val="FF0000"/>
              </a:gs>
              <a:gs pos="100000">
                <a:srgbClr val="760000"/>
              </a:gs>
            </a:gsLst>
            <a:lin ang="0" scaled="1"/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4941" name="AutoShape 203"/>
          <p:cNvSpPr>
            <a:spLocks noChangeArrowheads="1"/>
          </p:cNvSpPr>
          <p:nvPr/>
        </p:nvSpPr>
        <p:spPr bwMode="auto">
          <a:xfrm flipV="1">
            <a:off x="5805488" y="2332038"/>
            <a:ext cx="93662" cy="322262"/>
          </a:xfrm>
          <a:prstGeom prst="can">
            <a:avLst>
              <a:gd name="adj" fmla="val 54509"/>
            </a:avLst>
          </a:prstGeom>
          <a:gradFill rotWithShape="1">
            <a:gsLst>
              <a:gs pos="0">
                <a:srgbClr val="765E00"/>
              </a:gs>
              <a:gs pos="50000">
                <a:srgbClr val="FFCC00"/>
              </a:gs>
              <a:gs pos="100000">
                <a:srgbClr val="765E00"/>
              </a:gs>
            </a:gsLst>
            <a:lin ang="0" scaled="1"/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pSp>
        <p:nvGrpSpPr>
          <p:cNvPr id="34942" name="Group 204"/>
          <p:cNvGrpSpPr>
            <a:grpSpLocks/>
          </p:cNvGrpSpPr>
          <p:nvPr/>
        </p:nvGrpSpPr>
        <p:grpSpPr bwMode="auto">
          <a:xfrm>
            <a:off x="5541963" y="2625725"/>
            <a:ext cx="639762" cy="215900"/>
            <a:chOff x="3990" y="1256"/>
            <a:chExt cx="403" cy="136"/>
          </a:xfrm>
        </p:grpSpPr>
        <p:sp>
          <p:nvSpPr>
            <p:cNvPr id="34980" name="Line 205"/>
            <p:cNvSpPr>
              <a:spLocks noChangeShapeType="1"/>
            </p:cNvSpPr>
            <p:nvPr/>
          </p:nvSpPr>
          <p:spPr bwMode="auto">
            <a:xfrm>
              <a:off x="3990" y="1256"/>
              <a:ext cx="403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4981" name="Line 206"/>
            <p:cNvSpPr>
              <a:spLocks noChangeShapeType="1"/>
            </p:cNvSpPr>
            <p:nvPr/>
          </p:nvSpPr>
          <p:spPr bwMode="auto">
            <a:xfrm>
              <a:off x="4063" y="1301"/>
              <a:ext cx="257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4982" name="Line 207"/>
            <p:cNvSpPr>
              <a:spLocks noChangeShapeType="1"/>
            </p:cNvSpPr>
            <p:nvPr/>
          </p:nvSpPr>
          <p:spPr bwMode="auto">
            <a:xfrm>
              <a:off x="4164" y="1392"/>
              <a:ext cx="56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4983" name="Line 208"/>
            <p:cNvSpPr>
              <a:spLocks noChangeShapeType="1"/>
            </p:cNvSpPr>
            <p:nvPr/>
          </p:nvSpPr>
          <p:spPr bwMode="auto">
            <a:xfrm>
              <a:off x="4112" y="1346"/>
              <a:ext cx="16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09105" name="AutoShape 209"/>
          <p:cNvSpPr>
            <a:spLocks noChangeArrowheads="1"/>
          </p:cNvSpPr>
          <p:nvPr/>
        </p:nvSpPr>
        <p:spPr bwMode="auto">
          <a:xfrm rot="27000000">
            <a:off x="5769769" y="2380457"/>
            <a:ext cx="166687" cy="209550"/>
          </a:xfrm>
          <a:custGeom>
            <a:avLst/>
            <a:gdLst>
              <a:gd name="G0" fmla="+- 16200 0 0"/>
              <a:gd name="G1" fmla="+- 5400 0 0"/>
              <a:gd name="G2" fmla="+- 21600 0 5400"/>
              <a:gd name="G3" fmla="+- 10800 0 5400"/>
              <a:gd name="G4" fmla="+- 21600 0 16200"/>
              <a:gd name="G5" fmla="*/ G4 G3 10800"/>
              <a:gd name="G6" fmla="+- 21600 0 G5"/>
              <a:gd name="T0" fmla="*/ 16200 w 21600"/>
              <a:gd name="T1" fmla="*/ 0 h 21600"/>
              <a:gd name="T2" fmla="*/ 0 w 21600"/>
              <a:gd name="T3" fmla="*/ 10800 h 21600"/>
              <a:gd name="T4" fmla="*/ 16200 w 21600"/>
              <a:gd name="T5" fmla="*/ 21600 h 21600"/>
              <a:gd name="T6" fmla="*/ 21600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G1 h 21600"/>
              <a:gd name="T14" fmla="*/ G6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gradFill rotWithShape="1">
            <a:gsLst>
              <a:gs pos="0">
                <a:srgbClr val="FFF200">
                  <a:alpha val="46001"/>
                </a:srgbClr>
              </a:gs>
              <a:gs pos="45000">
                <a:srgbClr val="FF7A00">
                  <a:alpha val="70300"/>
                </a:srgbClr>
              </a:gs>
              <a:gs pos="70000">
                <a:srgbClr val="FF0300">
                  <a:alpha val="83800"/>
                </a:srgbClr>
              </a:gs>
              <a:gs pos="100000">
                <a:srgbClr val="4D0808"/>
              </a:gs>
            </a:gsLst>
            <a:lin ang="5400000" scaled="1"/>
          </a:gradFill>
          <a:ln w="3175" algn="ctr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latin typeface="Arial" pitchFamily="34" charset="0"/>
            </a:endParaRPr>
          </a:p>
        </p:txBody>
      </p:sp>
      <p:sp>
        <p:nvSpPr>
          <p:cNvPr id="34946" name="Line 210"/>
          <p:cNvSpPr>
            <a:spLocks noChangeShapeType="1"/>
          </p:cNvSpPr>
          <p:nvPr/>
        </p:nvSpPr>
        <p:spPr bwMode="auto">
          <a:xfrm>
            <a:off x="5902325" y="1035050"/>
            <a:ext cx="1590675" cy="0"/>
          </a:xfrm>
          <a:prstGeom prst="line">
            <a:avLst/>
          </a:prstGeom>
          <a:noFill/>
          <a:ln w="31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4947" name="Line 211"/>
          <p:cNvSpPr>
            <a:spLocks noChangeShapeType="1"/>
          </p:cNvSpPr>
          <p:nvPr/>
        </p:nvSpPr>
        <p:spPr bwMode="auto">
          <a:xfrm>
            <a:off x="5903913" y="2560638"/>
            <a:ext cx="1590675" cy="0"/>
          </a:xfrm>
          <a:prstGeom prst="line">
            <a:avLst/>
          </a:prstGeom>
          <a:noFill/>
          <a:ln w="31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4948" name="Line 212"/>
          <p:cNvSpPr>
            <a:spLocks noChangeShapeType="1"/>
          </p:cNvSpPr>
          <p:nvPr/>
        </p:nvSpPr>
        <p:spPr bwMode="auto">
          <a:xfrm>
            <a:off x="6567488" y="1042988"/>
            <a:ext cx="0" cy="1504950"/>
          </a:xfrm>
          <a:prstGeom prst="line">
            <a:avLst/>
          </a:prstGeom>
          <a:noFill/>
          <a:ln w="3175">
            <a:solidFill>
              <a:schemeClr val="tx1"/>
            </a:solidFill>
            <a:round/>
            <a:headEnd type="triangle" w="med" len="med"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4949" name="Text Box 213"/>
          <p:cNvSpPr txBox="1">
            <a:spLocks noChangeArrowheads="1"/>
          </p:cNvSpPr>
          <p:nvPr/>
        </p:nvSpPr>
        <p:spPr bwMode="auto">
          <a:xfrm>
            <a:off x="6227763" y="1579563"/>
            <a:ext cx="336550" cy="366712"/>
          </a:xfrm>
          <a:prstGeom prst="rect">
            <a:avLst/>
          </a:prstGeom>
          <a:noFill/>
          <a:ln w="317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V</a:t>
            </a:r>
          </a:p>
        </p:txBody>
      </p:sp>
      <p:sp>
        <p:nvSpPr>
          <p:cNvPr id="209110" name="Freeform 214"/>
          <p:cNvSpPr>
            <a:spLocks/>
          </p:cNvSpPr>
          <p:nvPr/>
        </p:nvSpPr>
        <p:spPr bwMode="auto">
          <a:xfrm>
            <a:off x="7081838" y="1014413"/>
            <a:ext cx="1762125" cy="1658937"/>
          </a:xfrm>
          <a:custGeom>
            <a:avLst/>
            <a:gdLst>
              <a:gd name="T0" fmla="*/ 0 w 1110"/>
              <a:gd name="T1" fmla="*/ 564 h 1045"/>
              <a:gd name="T2" fmla="*/ 213 w 1110"/>
              <a:gd name="T3" fmla="*/ 549 h 1045"/>
              <a:gd name="T4" fmla="*/ 393 w 1110"/>
              <a:gd name="T5" fmla="*/ 66 h 1045"/>
              <a:gd name="T6" fmla="*/ 546 w 1110"/>
              <a:gd name="T7" fmla="*/ 942 h 1045"/>
              <a:gd name="T8" fmla="*/ 714 w 1110"/>
              <a:gd name="T9" fmla="*/ 687 h 1045"/>
              <a:gd name="T10" fmla="*/ 828 w 1110"/>
              <a:gd name="T11" fmla="*/ 606 h 1045"/>
              <a:gd name="T12" fmla="*/ 1110 w 1110"/>
              <a:gd name="T13" fmla="*/ 567 h 1045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1110"/>
              <a:gd name="T22" fmla="*/ 0 h 1045"/>
              <a:gd name="T23" fmla="*/ 1110 w 1110"/>
              <a:gd name="T24" fmla="*/ 1045 h 1045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1110" h="1045">
                <a:moveTo>
                  <a:pt x="0" y="564"/>
                </a:moveTo>
                <a:cubicBezTo>
                  <a:pt x="87" y="561"/>
                  <a:pt x="120" y="573"/>
                  <a:pt x="213" y="549"/>
                </a:cubicBezTo>
                <a:cubicBezTo>
                  <a:pt x="306" y="525"/>
                  <a:pt x="337" y="0"/>
                  <a:pt x="393" y="66"/>
                </a:cubicBezTo>
                <a:cubicBezTo>
                  <a:pt x="449" y="132"/>
                  <a:pt x="493" y="839"/>
                  <a:pt x="546" y="942"/>
                </a:cubicBezTo>
                <a:cubicBezTo>
                  <a:pt x="599" y="1045"/>
                  <a:pt x="667" y="743"/>
                  <a:pt x="714" y="687"/>
                </a:cubicBezTo>
                <a:cubicBezTo>
                  <a:pt x="761" y="631"/>
                  <a:pt x="762" y="626"/>
                  <a:pt x="828" y="606"/>
                </a:cubicBezTo>
                <a:cubicBezTo>
                  <a:pt x="894" y="586"/>
                  <a:pt x="1056" y="577"/>
                  <a:pt x="1110" y="567"/>
                </a:cubicBezTo>
              </a:path>
            </a:pathLst>
          </a:custGeom>
          <a:noFill/>
          <a:ln w="19050">
            <a:solidFill>
              <a:srgbClr val="00FF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9111" name="Freeform 215"/>
          <p:cNvSpPr>
            <a:spLocks/>
          </p:cNvSpPr>
          <p:nvPr/>
        </p:nvSpPr>
        <p:spPr bwMode="auto">
          <a:xfrm>
            <a:off x="7843838" y="1906588"/>
            <a:ext cx="1006475" cy="668337"/>
          </a:xfrm>
          <a:custGeom>
            <a:avLst/>
            <a:gdLst>
              <a:gd name="T0" fmla="*/ 0 w 634"/>
              <a:gd name="T1" fmla="*/ 2 h 421"/>
              <a:gd name="T2" fmla="*/ 84 w 634"/>
              <a:gd name="T3" fmla="*/ 401 h 421"/>
              <a:gd name="T4" fmla="*/ 238 w 634"/>
              <a:gd name="T5" fmla="*/ 120 h 421"/>
              <a:gd name="T6" fmla="*/ 352 w 634"/>
              <a:gd name="T7" fmla="*/ 39 h 421"/>
              <a:gd name="T8" fmla="*/ 634 w 634"/>
              <a:gd name="T9" fmla="*/ 0 h 42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634"/>
              <a:gd name="T16" fmla="*/ 0 h 421"/>
              <a:gd name="T17" fmla="*/ 634 w 634"/>
              <a:gd name="T18" fmla="*/ 421 h 421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634" h="421">
                <a:moveTo>
                  <a:pt x="0" y="2"/>
                </a:moveTo>
                <a:cubicBezTo>
                  <a:pt x="12" y="68"/>
                  <a:pt x="44" y="381"/>
                  <a:pt x="84" y="401"/>
                </a:cubicBezTo>
                <a:cubicBezTo>
                  <a:pt x="124" y="421"/>
                  <a:pt x="193" y="180"/>
                  <a:pt x="238" y="120"/>
                </a:cubicBezTo>
                <a:cubicBezTo>
                  <a:pt x="283" y="60"/>
                  <a:pt x="286" y="59"/>
                  <a:pt x="352" y="39"/>
                </a:cubicBezTo>
                <a:cubicBezTo>
                  <a:pt x="418" y="19"/>
                  <a:pt x="580" y="10"/>
                  <a:pt x="634" y="0"/>
                </a:cubicBezTo>
              </a:path>
            </a:pathLst>
          </a:custGeom>
          <a:noFill/>
          <a:ln w="38100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9112" name="Oval 216"/>
          <p:cNvSpPr>
            <a:spLocks noChangeArrowheads="1"/>
          </p:cNvSpPr>
          <p:nvPr/>
        </p:nvSpPr>
        <p:spPr bwMode="auto">
          <a:xfrm>
            <a:off x="3811588" y="3186113"/>
            <a:ext cx="131762" cy="142875"/>
          </a:xfrm>
          <a:prstGeom prst="ellipse">
            <a:avLst/>
          </a:prstGeom>
          <a:gradFill rotWithShape="1">
            <a:gsLst>
              <a:gs pos="0">
                <a:srgbClr val="99FF66"/>
              </a:gs>
              <a:gs pos="100000">
                <a:srgbClr val="47762F"/>
              </a:gs>
            </a:gsLst>
            <a:lin ang="18900000" scaled="1"/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lIns="46800" tIns="36000" anchor="ctr"/>
          <a:lstStyle/>
          <a:p>
            <a:r>
              <a:rPr lang="en-US">
                <a:solidFill>
                  <a:schemeClr val="bg1"/>
                </a:solidFill>
              </a:rPr>
              <a:t>-</a:t>
            </a:r>
          </a:p>
        </p:txBody>
      </p:sp>
      <p:sp>
        <p:nvSpPr>
          <p:cNvPr id="209113" name="Oval 217"/>
          <p:cNvSpPr>
            <a:spLocks noChangeArrowheads="1"/>
          </p:cNvSpPr>
          <p:nvPr/>
        </p:nvSpPr>
        <p:spPr bwMode="auto">
          <a:xfrm>
            <a:off x="3979863" y="3182938"/>
            <a:ext cx="131762" cy="142875"/>
          </a:xfrm>
          <a:prstGeom prst="ellipse">
            <a:avLst/>
          </a:prstGeom>
          <a:gradFill rotWithShape="1">
            <a:gsLst>
              <a:gs pos="0">
                <a:srgbClr val="99FF66"/>
              </a:gs>
              <a:gs pos="100000">
                <a:srgbClr val="47762F"/>
              </a:gs>
            </a:gsLst>
            <a:lin ang="18900000" scaled="1"/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lIns="46800" tIns="36000" anchor="ctr"/>
          <a:lstStyle/>
          <a:p>
            <a:r>
              <a:rPr lang="en-US">
                <a:solidFill>
                  <a:schemeClr val="bg1"/>
                </a:solidFill>
              </a:rPr>
              <a:t>-</a:t>
            </a:r>
          </a:p>
        </p:txBody>
      </p:sp>
      <p:sp>
        <p:nvSpPr>
          <p:cNvPr id="209114" name="Oval 218"/>
          <p:cNvSpPr>
            <a:spLocks noChangeArrowheads="1"/>
          </p:cNvSpPr>
          <p:nvPr/>
        </p:nvSpPr>
        <p:spPr bwMode="auto">
          <a:xfrm>
            <a:off x="4187825" y="3162300"/>
            <a:ext cx="131763" cy="142875"/>
          </a:xfrm>
          <a:prstGeom prst="ellipse">
            <a:avLst/>
          </a:prstGeom>
          <a:gradFill rotWithShape="1">
            <a:gsLst>
              <a:gs pos="0">
                <a:srgbClr val="99FF66"/>
              </a:gs>
              <a:gs pos="100000">
                <a:srgbClr val="47762F"/>
              </a:gs>
            </a:gsLst>
            <a:lin ang="18900000" scaled="1"/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lIns="46800" tIns="36000" anchor="ctr"/>
          <a:lstStyle/>
          <a:p>
            <a:r>
              <a:rPr lang="en-US">
                <a:solidFill>
                  <a:schemeClr val="bg1"/>
                </a:solidFill>
              </a:rPr>
              <a:t>-</a:t>
            </a:r>
          </a:p>
        </p:txBody>
      </p:sp>
      <p:sp>
        <p:nvSpPr>
          <p:cNvPr id="209115" name="Oval 219"/>
          <p:cNvSpPr>
            <a:spLocks noChangeArrowheads="1"/>
          </p:cNvSpPr>
          <p:nvPr/>
        </p:nvSpPr>
        <p:spPr bwMode="auto">
          <a:xfrm>
            <a:off x="4508500" y="3159125"/>
            <a:ext cx="131763" cy="142875"/>
          </a:xfrm>
          <a:prstGeom prst="ellipse">
            <a:avLst/>
          </a:prstGeom>
          <a:gradFill rotWithShape="1">
            <a:gsLst>
              <a:gs pos="0">
                <a:srgbClr val="99FF66"/>
              </a:gs>
              <a:gs pos="100000">
                <a:srgbClr val="47762F"/>
              </a:gs>
            </a:gsLst>
            <a:lin ang="18900000" scaled="1"/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lIns="46800" tIns="36000" anchor="ctr"/>
          <a:lstStyle/>
          <a:p>
            <a:r>
              <a:rPr lang="en-US">
                <a:solidFill>
                  <a:schemeClr val="bg1"/>
                </a:solidFill>
              </a:rPr>
              <a:t>-</a:t>
            </a:r>
          </a:p>
        </p:txBody>
      </p:sp>
      <p:sp>
        <p:nvSpPr>
          <p:cNvPr id="209116" name="Oval 220"/>
          <p:cNvSpPr>
            <a:spLocks noChangeArrowheads="1"/>
          </p:cNvSpPr>
          <p:nvPr/>
        </p:nvSpPr>
        <p:spPr bwMode="auto">
          <a:xfrm>
            <a:off x="4810125" y="3170238"/>
            <a:ext cx="131763" cy="142875"/>
          </a:xfrm>
          <a:prstGeom prst="ellipse">
            <a:avLst/>
          </a:prstGeom>
          <a:gradFill rotWithShape="1">
            <a:gsLst>
              <a:gs pos="0">
                <a:srgbClr val="99FF66"/>
              </a:gs>
              <a:gs pos="100000">
                <a:srgbClr val="47762F"/>
              </a:gs>
            </a:gsLst>
            <a:lin ang="18900000" scaled="1"/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lIns="46800" tIns="36000" anchor="ctr"/>
          <a:lstStyle/>
          <a:p>
            <a:r>
              <a:rPr lang="en-US">
                <a:solidFill>
                  <a:schemeClr val="bg1"/>
                </a:solidFill>
              </a:rPr>
              <a:t>-</a:t>
            </a:r>
          </a:p>
        </p:txBody>
      </p:sp>
      <p:sp>
        <p:nvSpPr>
          <p:cNvPr id="209117" name="Oval 221"/>
          <p:cNvSpPr>
            <a:spLocks noChangeArrowheads="1"/>
          </p:cNvSpPr>
          <p:nvPr/>
        </p:nvSpPr>
        <p:spPr bwMode="auto">
          <a:xfrm>
            <a:off x="5121275" y="3176588"/>
            <a:ext cx="131763" cy="142875"/>
          </a:xfrm>
          <a:prstGeom prst="ellipse">
            <a:avLst/>
          </a:prstGeom>
          <a:gradFill rotWithShape="1">
            <a:gsLst>
              <a:gs pos="0">
                <a:srgbClr val="99FF66"/>
              </a:gs>
              <a:gs pos="100000">
                <a:srgbClr val="47762F"/>
              </a:gs>
            </a:gsLst>
            <a:lin ang="18900000" scaled="1"/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lIns="46800" tIns="36000" anchor="ctr"/>
          <a:lstStyle/>
          <a:p>
            <a:r>
              <a:rPr lang="en-US">
                <a:solidFill>
                  <a:schemeClr val="bg1"/>
                </a:solidFill>
              </a:rPr>
              <a:t>-</a:t>
            </a:r>
          </a:p>
        </p:txBody>
      </p:sp>
      <p:sp>
        <p:nvSpPr>
          <p:cNvPr id="209118" name="Oval 222"/>
          <p:cNvSpPr>
            <a:spLocks noChangeArrowheads="1"/>
          </p:cNvSpPr>
          <p:nvPr/>
        </p:nvSpPr>
        <p:spPr bwMode="auto">
          <a:xfrm>
            <a:off x="5318125" y="3182938"/>
            <a:ext cx="131763" cy="142875"/>
          </a:xfrm>
          <a:prstGeom prst="ellipse">
            <a:avLst/>
          </a:prstGeom>
          <a:gradFill rotWithShape="1">
            <a:gsLst>
              <a:gs pos="0">
                <a:srgbClr val="99FF66"/>
              </a:gs>
              <a:gs pos="100000">
                <a:srgbClr val="47762F"/>
              </a:gs>
            </a:gsLst>
            <a:lin ang="18900000" scaled="1"/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lIns="46800" tIns="36000" anchor="ctr"/>
          <a:lstStyle/>
          <a:p>
            <a:r>
              <a:rPr lang="en-US">
                <a:solidFill>
                  <a:schemeClr val="bg1"/>
                </a:solidFill>
              </a:rPr>
              <a:t>-</a:t>
            </a:r>
          </a:p>
        </p:txBody>
      </p:sp>
      <p:sp>
        <p:nvSpPr>
          <p:cNvPr id="209119" name="AutoShape 223"/>
          <p:cNvSpPr>
            <a:spLocks noChangeArrowheads="1"/>
          </p:cNvSpPr>
          <p:nvPr/>
        </p:nvSpPr>
        <p:spPr bwMode="auto">
          <a:xfrm rot="5400000">
            <a:off x="4502944" y="2690019"/>
            <a:ext cx="166688" cy="209550"/>
          </a:xfrm>
          <a:custGeom>
            <a:avLst/>
            <a:gdLst>
              <a:gd name="G0" fmla="+- 16200 0 0"/>
              <a:gd name="G1" fmla="+- 5400 0 0"/>
              <a:gd name="G2" fmla="+- 21600 0 5400"/>
              <a:gd name="G3" fmla="+- 10800 0 5400"/>
              <a:gd name="G4" fmla="+- 21600 0 16200"/>
              <a:gd name="G5" fmla="*/ G4 G3 10800"/>
              <a:gd name="G6" fmla="+- 21600 0 G5"/>
              <a:gd name="T0" fmla="*/ 16200 w 21600"/>
              <a:gd name="T1" fmla="*/ 0 h 21600"/>
              <a:gd name="T2" fmla="*/ 0 w 21600"/>
              <a:gd name="T3" fmla="*/ 10800 h 21600"/>
              <a:gd name="T4" fmla="*/ 16200 w 21600"/>
              <a:gd name="T5" fmla="*/ 21600 h 21600"/>
              <a:gd name="T6" fmla="*/ 21600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G1 h 21600"/>
              <a:gd name="T14" fmla="*/ G6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gradFill rotWithShape="1">
            <a:gsLst>
              <a:gs pos="0">
                <a:srgbClr val="03D4A8">
                  <a:alpha val="46001"/>
                </a:srgbClr>
              </a:gs>
              <a:gs pos="25000">
                <a:srgbClr val="21D6E0">
                  <a:alpha val="55001"/>
                </a:srgbClr>
              </a:gs>
              <a:gs pos="75000">
                <a:srgbClr val="0087E6">
                  <a:alpha val="73001"/>
                </a:srgbClr>
              </a:gs>
              <a:gs pos="100000">
                <a:srgbClr val="005CBF">
                  <a:alpha val="82001"/>
                </a:srgbClr>
              </a:gs>
            </a:gsLst>
            <a:lin ang="5400000" scaled="1"/>
          </a:gradFill>
          <a:ln w="3175" algn="ctr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lIns="46800" tIns="36000" anchor="ctr"/>
          <a:lstStyle/>
          <a:p>
            <a:pPr>
              <a:defRPr/>
            </a:pPr>
            <a:endParaRPr lang="en-US">
              <a:latin typeface="Arial" pitchFamily="34" charset="0"/>
            </a:endParaRPr>
          </a:p>
        </p:txBody>
      </p:sp>
      <p:sp>
        <p:nvSpPr>
          <p:cNvPr id="209120" name="AutoShape 224"/>
          <p:cNvSpPr>
            <a:spLocks noChangeArrowheads="1"/>
          </p:cNvSpPr>
          <p:nvPr/>
        </p:nvSpPr>
        <p:spPr bwMode="auto">
          <a:xfrm rot="5400000">
            <a:off x="4509294" y="2067719"/>
            <a:ext cx="166688" cy="209550"/>
          </a:xfrm>
          <a:custGeom>
            <a:avLst/>
            <a:gdLst>
              <a:gd name="G0" fmla="+- 16200 0 0"/>
              <a:gd name="G1" fmla="+- 5400 0 0"/>
              <a:gd name="G2" fmla="+- 21600 0 5400"/>
              <a:gd name="G3" fmla="+- 10800 0 5400"/>
              <a:gd name="G4" fmla="+- 21600 0 16200"/>
              <a:gd name="G5" fmla="*/ G4 G3 10800"/>
              <a:gd name="G6" fmla="+- 21600 0 G5"/>
              <a:gd name="T0" fmla="*/ 16200 w 21600"/>
              <a:gd name="T1" fmla="*/ 0 h 21600"/>
              <a:gd name="T2" fmla="*/ 0 w 21600"/>
              <a:gd name="T3" fmla="*/ 10800 h 21600"/>
              <a:gd name="T4" fmla="*/ 16200 w 21600"/>
              <a:gd name="T5" fmla="*/ 21600 h 21600"/>
              <a:gd name="T6" fmla="*/ 21600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G1 h 21600"/>
              <a:gd name="T14" fmla="*/ G6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gradFill rotWithShape="1">
            <a:gsLst>
              <a:gs pos="0">
                <a:srgbClr val="03D4A8">
                  <a:alpha val="46001"/>
                </a:srgbClr>
              </a:gs>
              <a:gs pos="25000">
                <a:srgbClr val="21D6E0">
                  <a:alpha val="55001"/>
                </a:srgbClr>
              </a:gs>
              <a:gs pos="75000">
                <a:srgbClr val="0087E6">
                  <a:alpha val="73001"/>
                </a:srgbClr>
              </a:gs>
              <a:gs pos="100000">
                <a:srgbClr val="005CBF">
                  <a:alpha val="82001"/>
                </a:srgbClr>
              </a:gs>
            </a:gsLst>
            <a:lin ang="5400000" scaled="1"/>
          </a:gradFill>
          <a:ln w="3175" algn="ctr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latin typeface="Arial" pitchFamily="34" charset="0"/>
            </a:endParaRPr>
          </a:p>
        </p:txBody>
      </p:sp>
      <p:sp>
        <p:nvSpPr>
          <p:cNvPr id="209121" name="AutoShape 225"/>
          <p:cNvSpPr>
            <a:spLocks noChangeArrowheads="1"/>
          </p:cNvSpPr>
          <p:nvPr/>
        </p:nvSpPr>
        <p:spPr bwMode="auto">
          <a:xfrm rot="10800000">
            <a:off x="4813300" y="911225"/>
            <a:ext cx="166688" cy="209550"/>
          </a:xfrm>
          <a:custGeom>
            <a:avLst/>
            <a:gdLst>
              <a:gd name="G0" fmla="+- 16200 0 0"/>
              <a:gd name="G1" fmla="+- 5400 0 0"/>
              <a:gd name="G2" fmla="+- 21600 0 5400"/>
              <a:gd name="G3" fmla="+- 10800 0 5400"/>
              <a:gd name="G4" fmla="+- 21600 0 16200"/>
              <a:gd name="G5" fmla="*/ G4 G3 10800"/>
              <a:gd name="G6" fmla="+- 21600 0 G5"/>
              <a:gd name="T0" fmla="*/ 16200 w 21600"/>
              <a:gd name="T1" fmla="*/ 0 h 21600"/>
              <a:gd name="T2" fmla="*/ 0 w 21600"/>
              <a:gd name="T3" fmla="*/ 10800 h 21600"/>
              <a:gd name="T4" fmla="*/ 16200 w 21600"/>
              <a:gd name="T5" fmla="*/ 21600 h 21600"/>
              <a:gd name="T6" fmla="*/ 21600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G1 h 21600"/>
              <a:gd name="T14" fmla="*/ G6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gradFill rotWithShape="1">
            <a:gsLst>
              <a:gs pos="0">
                <a:srgbClr val="03D4A8">
                  <a:alpha val="46001"/>
                </a:srgbClr>
              </a:gs>
              <a:gs pos="25000">
                <a:srgbClr val="21D6E0">
                  <a:alpha val="55001"/>
                </a:srgbClr>
              </a:gs>
              <a:gs pos="75000">
                <a:srgbClr val="0087E6">
                  <a:alpha val="73001"/>
                </a:srgbClr>
              </a:gs>
              <a:gs pos="100000">
                <a:srgbClr val="005CBF">
                  <a:alpha val="82001"/>
                </a:srgbClr>
              </a:gs>
            </a:gsLst>
            <a:lin ang="5400000" scaled="1"/>
          </a:gradFill>
          <a:ln w="3175" algn="ctr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latin typeface="Arial" pitchFamily="34" charset="0"/>
            </a:endParaRPr>
          </a:p>
        </p:txBody>
      </p:sp>
      <p:sp>
        <p:nvSpPr>
          <p:cNvPr id="209122" name="AutoShape 226"/>
          <p:cNvSpPr>
            <a:spLocks noChangeArrowheads="1"/>
          </p:cNvSpPr>
          <p:nvPr/>
        </p:nvSpPr>
        <p:spPr bwMode="auto">
          <a:xfrm rot="5400000">
            <a:off x="4504531" y="1281907"/>
            <a:ext cx="166687" cy="209550"/>
          </a:xfrm>
          <a:custGeom>
            <a:avLst/>
            <a:gdLst>
              <a:gd name="G0" fmla="+- 16200 0 0"/>
              <a:gd name="G1" fmla="+- 5400 0 0"/>
              <a:gd name="G2" fmla="+- 21600 0 5400"/>
              <a:gd name="G3" fmla="+- 10800 0 5400"/>
              <a:gd name="G4" fmla="+- 21600 0 16200"/>
              <a:gd name="G5" fmla="*/ G4 G3 10800"/>
              <a:gd name="G6" fmla="+- 21600 0 G5"/>
              <a:gd name="T0" fmla="*/ 16200 w 21600"/>
              <a:gd name="T1" fmla="*/ 0 h 21600"/>
              <a:gd name="T2" fmla="*/ 0 w 21600"/>
              <a:gd name="T3" fmla="*/ 10800 h 21600"/>
              <a:gd name="T4" fmla="*/ 16200 w 21600"/>
              <a:gd name="T5" fmla="*/ 21600 h 21600"/>
              <a:gd name="T6" fmla="*/ 21600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G1 h 21600"/>
              <a:gd name="T14" fmla="*/ G6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gradFill rotWithShape="1">
            <a:gsLst>
              <a:gs pos="0">
                <a:srgbClr val="03D4A8">
                  <a:alpha val="46001"/>
                </a:srgbClr>
              </a:gs>
              <a:gs pos="25000">
                <a:srgbClr val="21D6E0">
                  <a:alpha val="55001"/>
                </a:srgbClr>
              </a:gs>
              <a:gs pos="75000">
                <a:srgbClr val="0087E6">
                  <a:alpha val="73001"/>
                </a:srgbClr>
              </a:gs>
              <a:gs pos="100000">
                <a:srgbClr val="005CBF">
                  <a:alpha val="82001"/>
                </a:srgbClr>
              </a:gs>
            </a:gsLst>
            <a:lin ang="5400000" scaled="1"/>
          </a:gradFill>
          <a:ln w="3175" algn="ctr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latin typeface="Arial" pitchFamily="34" charset="0"/>
            </a:endParaRPr>
          </a:p>
        </p:txBody>
      </p:sp>
      <p:sp>
        <p:nvSpPr>
          <p:cNvPr id="209123" name="AutoShape 227"/>
          <p:cNvSpPr>
            <a:spLocks noChangeArrowheads="1"/>
          </p:cNvSpPr>
          <p:nvPr/>
        </p:nvSpPr>
        <p:spPr bwMode="auto">
          <a:xfrm rot="10800000">
            <a:off x="5389563" y="911225"/>
            <a:ext cx="166687" cy="209550"/>
          </a:xfrm>
          <a:custGeom>
            <a:avLst/>
            <a:gdLst>
              <a:gd name="G0" fmla="+- 16200 0 0"/>
              <a:gd name="G1" fmla="+- 5400 0 0"/>
              <a:gd name="G2" fmla="+- 21600 0 5400"/>
              <a:gd name="G3" fmla="+- 10800 0 5400"/>
              <a:gd name="G4" fmla="+- 21600 0 16200"/>
              <a:gd name="G5" fmla="*/ G4 G3 10800"/>
              <a:gd name="G6" fmla="+- 21600 0 G5"/>
              <a:gd name="T0" fmla="*/ 16200 w 21600"/>
              <a:gd name="T1" fmla="*/ 0 h 21600"/>
              <a:gd name="T2" fmla="*/ 0 w 21600"/>
              <a:gd name="T3" fmla="*/ 10800 h 21600"/>
              <a:gd name="T4" fmla="*/ 16200 w 21600"/>
              <a:gd name="T5" fmla="*/ 21600 h 21600"/>
              <a:gd name="T6" fmla="*/ 21600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G1 h 21600"/>
              <a:gd name="T14" fmla="*/ G6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gradFill rotWithShape="1">
            <a:gsLst>
              <a:gs pos="0">
                <a:srgbClr val="03D4A8">
                  <a:alpha val="46001"/>
                </a:srgbClr>
              </a:gs>
              <a:gs pos="25000">
                <a:srgbClr val="21D6E0">
                  <a:alpha val="55001"/>
                </a:srgbClr>
              </a:gs>
              <a:gs pos="75000">
                <a:srgbClr val="0087E6">
                  <a:alpha val="73001"/>
                </a:srgbClr>
              </a:gs>
              <a:gs pos="100000">
                <a:srgbClr val="005CBF">
                  <a:alpha val="82001"/>
                </a:srgbClr>
              </a:gs>
            </a:gsLst>
            <a:lin ang="5400000" scaled="1"/>
          </a:gradFill>
          <a:ln w="3175" algn="ctr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latin typeface="Arial" pitchFamily="34" charset="0"/>
            </a:endParaRPr>
          </a:p>
        </p:txBody>
      </p:sp>
      <p:sp>
        <p:nvSpPr>
          <p:cNvPr id="209124" name="AutoShape 228"/>
          <p:cNvSpPr>
            <a:spLocks noChangeArrowheads="1"/>
          </p:cNvSpPr>
          <p:nvPr/>
        </p:nvSpPr>
        <p:spPr bwMode="auto">
          <a:xfrm rot="16200000">
            <a:off x="5766594" y="1096169"/>
            <a:ext cx="166688" cy="209550"/>
          </a:xfrm>
          <a:custGeom>
            <a:avLst/>
            <a:gdLst>
              <a:gd name="G0" fmla="+- 16200 0 0"/>
              <a:gd name="G1" fmla="+- 5400 0 0"/>
              <a:gd name="G2" fmla="+- 21600 0 5400"/>
              <a:gd name="G3" fmla="+- 10800 0 5400"/>
              <a:gd name="G4" fmla="+- 21600 0 16200"/>
              <a:gd name="G5" fmla="*/ G4 G3 10800"/>
              <a:gd name="G6" fmla="+- 21600 0 G5"/>
              <a:gd name="T0" fmla="*/ 16200 w 21600"/>
              <a:gd name="T1" fmla="*/ 0 h 21600"/>
              <a:gd name="T2" fmla="*/ 0 w 21600"/>
              <a:gd name="T3" fmla="*/ 10800 h 21600"/>
              <a:gd name="T4" fmla="*/ 16200 w 21600"/>
              <a:gd name="T5" fmla="*/ 21600 h 21600"/>
              <a:gd name="T6" fmla="*/ 21600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G1 h 21600"/>
              <a:gd name="T14" fmla="*/ G6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gradFill rotWithShape="1">
            <a:gsLst>
              <a:gs pos="0">
                <a:srgbClr val="03D4A8">
                  <a:alpha val="46001"/>
                </a:srgbClr>
              </a:gs>
              <a:gs pos="25000">
                <a:srgbClr val="21D6E0">
                  <a:alpha val="55001"/>
                </a:srgbClr>
              </a:gs>
              <a:gs pos="75000">
                <a:srgbClr val="0087E6">
                  <a:alpha val="73001"/>
                </a:srgbClr>
              </a:gs>
              <a:gs pos="100000">
                <a:srgbClr val="005CBF">
                  <a:alpha val="82001"/>
                </a:srgbClr>
              </a:gs>
            </a:gsLst>
            <a:lin ang="5400000" scaled="1"/>
          </a:gradFill>
          <a:ln w="3175" algn="ctr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latin typeface="Arial" pitchFamily="34" charset="0"/>
            </a:endParaRPr>
          </a:p>
        </p:txBody>
      </p:sp>
      <p:sp>
        <p:nvSpPr>
          <p:cNvPr id="209125" name="AutoShape 229"/>
          <p:cNvSpPr>
            <a:spLocks noChangeArrowheads="1"/>
          </p:cNvSpPr>
          <p:nvPr/>
        </p:nvSpPr>
        <p:spPr bwMode="auto">
          <a:xfrm rot="16200000">
            <a:off x="5766594" y="2382044"/>
            <a:ext cx="166688" cy="209550"/>
          </a:xfrm>
          <a:custGeom>
            <a:avLst/>
            <a:gdLst>
              <a:gd name="G0" fmla="+- 16200 0 0"/>
              <a:gd name="G1" fmla="+- 5400 0 0"/>
              <a:gd name="G2" fmla="+- 21600 0 5400"/>
              <a:gd name="G3" fmla="+- 10800 0 5400"/>
              <a:gd name="G4" fmla="+- 21600 0 16200"/>
              <a:gd name="G5" fmla="*/ G4 G3 10800"/>
              <a:gd name="G6" fmla="+- 21600 0 G5"/>
              <a:gd name="T0" fmla="*/ 16200 w 21600"/>
              <a:gd name="T1" fmla="*/ 0 h 21600"/>
              <a:gd name="T2" fmla="*/ 0 w 21600"/>
              <a:gd name="T3" fmla="*/ 10800 h 21600"/>
              <a:gd name="T4" fmla="*/ 16200 w 21600"/>
              <a:gd name="T5" fmla="*/ 21600 h 21600"/>
              <a:gd name="T6" fmla="*/ 21600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G1 h 21600"/>
              <a:gd name="T14" fmla="*/ G6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gradFill rotWithShape="1">
            <a:gsLst>
              <a:gs pos="0">
                <a:srgbClr val="03D4A8">
                  <a:alpha val="46001"/>
                </a:srgbClr>
              </a:gs>
              <a:gs pos="25000">
                <a:srgbClr val="21D6E0">
                  <a:alpha val="59501"/>
                </a:srgbClr>
              </a:gs>
              <a:gs pos="75000">
                <a:srgbClr val="0087E6">
                  <a:alpha val="86500"/>
                </a:srgbClr>
              </a:gs>
              <a:gs pos="100000">
                <a:srgbClr val="005CBF"/>
              </a:gs>
            </a:gsLst>
            <a:lin ang="5400000" scaled="1"/>
          </a:gradFill>
          <a:ln w="3175" algn="ctr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65705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3.3526E-6 L 0.67327 3.3526E-6 " pathEditMode="relative" rAng="0" ptsTypes="AA">
                                      <p:cBhvr>
                                        <p:cTn id="6" dur="9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37" y="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64" presetClass="path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animMotion origin="layout" path="M 5E-6 3.7037E-7 L 0.00105 -0.04097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2089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" y="-21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42" presetClass="path" presetSubtype="0" accel="50000" decel="5000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4.16667E-6 4.44444E-6 L 4.16667E-6 0.03333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2089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7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42" presetClass="path" presetSubtype="0" accel="50000" decel="5000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animMotion origin="layout" path="M -2.5E-6 1.85185E-6 L -0.00052 0.01528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2090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8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64" presetClass="path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3.61111E-6 4.07407E-6 L -3.61111E-6 -0.02431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2090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2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42" presetClass="path" presetSubtype="0" accel="50000" decel="5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3.61111E-6 -1.11022E-16 L -3.61111E-6 0.04444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2090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2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64" presetClass="path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animMotion origin="layout" path="M -2.22222E-6 -4.81481E-6 L -2.22222E-6 -0.01412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2090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7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64" presetClass="path" presetSubtype="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animMotion origin="layout" path="M 5E-6 3.7037E-7 L 0.00105 -0.04097 " pathEditMode="relative" rAng="0" ptsTypes="AA">
                                      <p:cBhvr>
                                        <p:cTn id="20" dur="2000" fill="hold"/>
                                        <p:tgtEl>
                                          <p:spTgt spid="2090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" y="-21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42" presetClass="path" presetSubtype="0" accel="50000" decel="5000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animMotion origin="layout" path="M 4.16667E-6 4.44444E-6 L 4.16667E-6 0.03333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2090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7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64" presetClass="path" presetSubtype="0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animMotion origin="layout" path="M -3.61111E-6 4.07407E-6 L -3.61111E-6 -0.02431 " pathEditMode="relative" rAng="0" ptsTypes="AA">
                                      <p:cBhvr>
                                        <p:cTn id="24" dur="2000" fill="hold"/>
                                        <p:tgtEl>
                                          <p:spTgt spid="2090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2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42" presetClass="path" presetSubtype="0" accel="50000" decel="50000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animMotion origin="layout" path="M 4.16667E-6 4.44444E-6 L 4.16667E-6 0.03333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2090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7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64" presetClass="path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1.38889E-6 3.7037E-7 L -1.38889E-6 -0.03218 " pathEditMode="relative" rAng="0" ptsTypes="AA">
                                      <p:cBhvr>
                                        <p:cTn id="28" dur="2000" fill="hold"/>
                                        <p:tgtEl>
                                          <p:spTgt spid="2090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6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64" presetClass="path" presetSubtype="0" fill="hold" grpId="0" nodeType="withEffect">
                                  <p:stCondLst>
                                    <p:cond delay="2200"/>
                                  </p:stCondLst>
                                  <p:childTnLst>
                                    <p:animMotion origin="layout" path="M -2.22222E-6 -4.81481E-6 L -2.22222E-6 -0.01412 " pathEditMode="relative" rAng="0" ptsTypes="AA">
                                      <p:cBhvr>
                                        <p:cTn id="30" dur="2000" fill="hold"/>
                                        <p:tgtEl>
                                          <p:spTgt spid="2090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7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42" presetClass="path" presetSubtype="0" accel="50000" decel="50000" fill="hold" grpId="0" nodeType="withEffect">
                                  <p:stCondLst>
                                    <p:cond delay="2400"/>
                                  </p:stCondLst>
                                  <p:childTnLst>
                                    <p:animMotion origin="layout" path="M 5E-6 -2.59259E-6 L 5E-6 0.0257 " pathEditMode="relative" rAng="0" ptsTypes="AA">
                                      <p:cBhvr>
                                        <p:cTn id="32" dur="2000" fill="hold"/>
                                        <p:tgtEl>
                                          <p:spTgt spid="2090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3"/>
                                    </p:animMotion>
                                  </p:childTnLst>
                                </p:cTn>
                              </p:par>
                              <p:par>
                                <p:cTn id="33" presetID="64" presetClass="path" presetSubtype="0" fill="hold" grpId="0" nodeType="withEffect">
                                  <p:stCondLst>
                                    <p:cond delay="2600"/>
                                  </p:stCondLst>
                                  <p:childTnLst>
                                    <p:animMotion origin="layout" path="M 5E-6 3.7037E-7 L 0.00105 -0.04097 " pathEditMode="relative" rAng="0" ptsTypes="AA">
                                      <p:cBhvr>
                                        <p:cTn id="34" dur="2000" fill="hold"/>
                                        <p:tgtEl>
                                          <p:spTgt spid="2090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" y="-21"/>
                                    </p:animMotion>
                                  </p:childTnLst>
                                </p:cTn>
                              </p:par>
                              <p:par>
                                <p:cTn id="35" presetID="42" presetClass="path" presetSubtype="0" accel="50000" decel="50000" fill="hold" grpId="0" nodeType="withEffect">
                                  <p:stCondLst>
                                    <p:cond delay="2800"/>
                                  </p:stCondLst>
                                  <p:childTnLst>
                                    <p:animMotion origin="layout" path="M -1.11111E-6 1.85185E-6 L -1.11111E-6 0.04444 " pathEditMode="relative" rAng="0" ptsTypes="AA">
                                      <p:cBhvr>
                                        <p:cTn id="36" dur="2000" fill="hold"/>
                                        <p:tgtEl>
                                          <p:spTgt spid="2090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2"/>
                                    </p:animMotion>
                                  </p:childTnLst>
                                </p:cTn>
                              </p:par>
                              <p:par>
                                <p:cTn id="37" presetID="42" presetClass="path" presetSubtype="0" accel="50000" decel="5000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-2.5E-6 1.85185E-6 L -0.00052 0.01528 " pathEditMode="relative" rAng="0" ptsTypes="AA">
                                      <p:cBhvr>
                                        <p:cTn id="38" dur="2000" fill="hold"/>
                                        <p:tgtEl>
                                          <p:spTgt spid="2090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8"/>
                                    </p:animMotion>
                                  </p:childTnLst>
                                </p:cTn>
                              </p:par>
                              <p:par>
                                <p:cTn id="39" presetID="64" presetClass="path" presetSubtype="0" fill="hold" grpId="0" nodeType="withEffect">
                                  <p:stCondLst>
                                    <p:cond delay="3200"/>
                                  </p:stCondLst>
                                  <p:childTnLst>
                                    <p:animMotion origin="layout" path="M -1.38889E-6 3.7037E-7 L -1.38889E-6 -0.03218 " pathEditMode="relative" rAng="0" ptsTypes="AA">
                                      <p:cBhvr>
                                        <p:cTn id="40" dur="2000" fill="hold"/>
                                        <p:tgtEl>
                                          <p:spTgt spid="2090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6"/>
                                    </p:animMotion>
                                  </p:childTnLst>
                                </p:cTn>
                              </p:par>
                              <p:par>
                                <p:cTn id="41" presetID="42" presetClass="path" presetSubtype="0" accel="50000" decel="50000" fill="hold" grpId="0" nodeType="withEffect">
                                  <p:stCondLst>
                                    <p:cond delay="3400"/>
                                  </p:stCondLst>
                                  <p:childTnLst>
                                    <p:animMotion origin="layout" path="M -2.77778E-6 2.22222E-6 L -2.77778E-6 0.03935 " pathEditMode="relative" rAng="0" ptsTypes="AA">
                                      <p:cBhvr>
                                        <p:cTn id="42" dur="2000" fill="hold"/>
                                        <p:tgtEl>
                                          <p:spTgt spid="2090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0"/>
                                    </p:animMotion>
                                  </p:childTnLst>
                                </p:cTn>
                              </p:par>
                              <p:par>
                                <p:cTn id="43" presetID="64" presetClass="path" presetSubtype="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animMotion origin="layout" path="M -2.22222E-6 -4.81481E-6 L -2.22222E-6 -0.01412 " pathEditMode="relative" rAng="0" ptsTypes="AA">
                                      <p:cBhvr>
                                        <p:cTn id="44" dur="2000" fill="hold"/>
                                        <p:tgtEl>
                                          <p:spTgt spid="2090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7"/>
                                    </p:animMotion>
                                  </p:childTnLst>
                                </p:cTn>
                              </p:par>
                              <p:par>
                                <p:cTn id="45" presetID="64" presetClass="path" presetSubtype="0" fill="hold" grpId="0" nodeType="withEffect">
                                  <p:stCondLst>
                                    <p:cond delay="3800"/>
                                  </p:stCondLst>
                                  <p:childTnLst>
                                    <p:animMotion origin="layout" path="M 5E-6 3.7037E-7 L 0.00105 -0.04097 " pathEditMode="relative" rAng="0" ptsTypes="AA">
                                      <p:cBhvr>
                                        <p:cTn id="46" dur="2000" fill="hold"/>
                                        <p:tgtEl>
                                          <p:spTgt spid="2090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" y="-21"/>
                                    </p:animMotion>
                                  </p:childTnLst>
                                </p:cTn>
                              </p:par>
                              <p:par>
                                <p:cTn id="47" presetID="42" presetClass="path" presetSubtype="0" accel="50000" decel="50000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animMotion origin="layout" path="M 5E-6 -2.59259E-6 L 5E-6 0.0257 " pathEditMode="relative" rAng="0" ptsTypes="AA">
                                      <p:cBhvr>
                                        <p:cTn id="48" dur="2000" fill="hold"/>
                                        <p:tgtEl>
                                          <p:spTgt spid="2090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3"/>
                                    </p:animMotion>
                                  </p:childTnLst>
                                </p:cTn>
                              </p:par>
                              <p:par>
                                <p:cTn id="49" presetID="64" presetClass="path" presetSubtype="0" fill="hold" grpId="0" nodeType="withEffect">
                                  <p:stCondLst>
                                    <p:cond delay="4200"/>
                                  </p:stCondLst>
                                  <p:childTnLst>
                                    <p:animMotion origin="layout" path="M -3.61111E-6 4.07407E-6 L -3.61111E-6 -0.02431 " pathEditMode="relative" rAng="0" ptsTypes="AA">
                                      <p:cBhvr>
                                        <p:cTn id="50" dur="2000" fill="hold"/>
                                        <p:tgtEl>
                                          <p:spTgt spid="2090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2"/>
                                    </p:animMotion>
                                  </p:childTnLst>
                                </p:cTn>
                              </p:par>
                              <p:par>
                                <p:cTn id="51" presetID="42" presetClass="path" presetSubtype="0" accel="50000" decel="50000" fill="hold" grpId="0" nodeType="withEffect">
                                  <p:stCondLst>
                                    <p:cond delay="4400"/>
                                  </p:stCondLst>
                                  <p:childTnLst>
                                    <p:animMotion origin="layout" path="M -1.11111E-6 1.85185E-6 L -1.11111E-6 0.04444 " pathEditMode="relative" rAng="0" ptsTypes="AA">
                                      <p:cBhvr>
                                        <p:cTn id="52" dur="2000" fill="hold"/>
                                        <p:tgtEl>
                                          <p:spTgt spid="2090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2"/>
                                    </p:animMotion>
                                  </p:childTnLst>
                                </p:cTn>
                              </p:par>
                              <p:par>
                                <p:cTn id="53" presetID="42" presetClass="path" presetSubtype="0" accel="50000" decel="50000" fill="hold" grpId="0" nodeType="withEffect">
                                  <p:stCondLst>
                                    <p:cond delay="4600"/>
                                  </p:stCondLst>
                                  <p:childTnLst>
                                    <p:animMotion origin="layout" path="M -2.5E-6 1.85185E-6 L -0.00052 0.01528 " pathEditMode="relative" rAng="0" ptsTypes="AA">
                                      <p:cBhvr>
                                        <p:cTn id="54" dur="2000" fill="hold"/>
                                        <p:tgtEl>
                                          <p:spTgt spid="2090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8"/>
                                    </p:animMotion>
                                  </p:childTnLst>
                                </p:cTn>
                              </p:par>
                              <p:par>
                                <p:cTn id="55" presetID="42" presetClass="path" presetSubtype="0" accel="50000" decel="50000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animMotion origin="layout" path="M -2.5E-6 1.85185E-6 L -0.00052 0.01528 " pathEditMode="relative" rAng="0" ptsTypes="AA">
                                      <p:cBhvr>
                                        <p:cTn id="56" dur="2000" fill="hold"/>
                                        <p:tgtEl>
                                          <p:spTgt spid="2090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8"/>
                                    </p:animMotion>
                                  </p:childTnLst>
                                </p:cTn>
                              </p:par>
                              <p:par>
                                <p:cTn id="57" presetID="22" presetClass="entr" presetSubtype="8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10000"/>
                                        <p:tgtEl>
                                          <p:spTgt spid="209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" presetClass="entr" presetSubtype="0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0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" presetClass="entr" presetSubtype="0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0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" presetClass="entr" presetSubtype="0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0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" presetClass="entr" presetSubtype="0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0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1" presetClass="entr" presetSubtype="0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0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1" presetClass="entr" presetSubtype="0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0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" presetClass="entr" presetSubtype="0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27" presetClass="emph" presetSubtype="0" repeatCount="4000" fill="hold" grpId="1" nodeType="withEffect">
                                  <p:stCondLst>
                                    <p:cond delay="50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75" dur="500" autoRev="1" fill="hold"/>
                                        <p:tgtEl>
                                          <p:spTgt spid="20909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76" dur="500" autoRev="1" fill="hold"/>
                                        <p:tgtEl>
                                          <p:spTgt spid="20909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77" dur="500" autoRev="1" fill="hold"/>
                                        <p:tgtEl>
                                          <p:spTgt spid="20909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8" dur="500" autoRev="1" fill="hold"/>
                                        <p:tgtEl>
                                          <p:spTgt spid="20909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74"/>
                                            </p:cond>
                                          </p:stCondLst>
                                        </p:cTn>
                                        <p:tgtEl>
                                          <p:spTgt spid="2090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52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27" presetClass="emph" presetSubtype="0" repeatCount="4000" fill="hold" grpId="1" nodeType="withEffect">
                                  <p:stCondLst>
                                    <p:cond delay="51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82" dur="500" autoRev="1" fill="hold"/>
                                        <p:tgtEl>
                                          <p:spTgt spid="20909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83" dur="500" autoRev="1" fill="hold"/>
                                        <p:tgtEl>
                                          <p:spTgt spid="20909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84" dur="500" autoRev="1" fill="hold"/>
                                        <p:tgtEl>
                                          <p:spTgt spid="20909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5" dur="500" autoRev="1" fill="hold"/>
                                        <p:tgtEl>
                                          <p:spTgt spid="20909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81"/>
                                            </p:cond>
                                          </p:stCondLst>
                                        </p:cTn>
                                        <p:tgtEl>
                                          <p:spTgt spid="2090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86" presetID="1" presetClass="entr" presetSubtype="0" fill="hold" grpId="0" nodeType="withEffect">
                                  <p:stCondLst>
                                    <p:cond delay="58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27" presetClass="emph" presetSubtype="0" repeatCount="4000" fill="hold" grpId="1" nodeType="withEffect">
                                  <p:stCondLst>
                                    <p:cond delay="52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89" dur="500" autoRev="1" fill="hold"/>
                                        <p:tgtEl>
                                          <p:spTgt spid="20909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90" dur="500" autoRev="1" fill="hold"/>
                                        <p:tgtEl>
                                          <p:spTgt spid="20909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91" dur="500" autoRev="1" fill="hold"/>
                                        <p:tgtEl>
                                          <p:spTgt spid="20909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2" dur="500" autoRev="1" fill="hold"/>
                                        <p:tgtEl>
                                          <p:spTgt spid="20909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88"/>
                                            </p:cond>
                                          </p:stCondLst>
                                        </p:cTn>
                                        <p:tgtEl>
                                          <p:spTgt spid="2090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93" presetID="1" presetClass="entr" presetSubtype="0" fill="hold" grpId="0" nodeType="withEffect">
                                  <p:stCondLst>
                                    <p:cond delay="63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27" presetClass="emph" presetSubtype="0" repeatCount="4000" fill="hold" grpId="1" nodeType="withEffect">
                                  <p:stCondLst>
                                    <p:cond delay="53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96" dur="500" autoRev="1" fill="hold"/>
                                        <p:tgtEl>
                                          <p:spTgt spid="20909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97" dur="500" autoRev="1" fill="hold"/>
                                        <p:tgtEl>
                                          <p:spTgt spid="20909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98" dur="500" autoRev="1" fill="hold"/>
                                        <p:tgtEl>
                                          <p:spTgt spid="20909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9" dur="500" autoRev="1" fill="hold"/>
                                        <p:tgtEl>
                                          <p:spTgt spid="20909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95"/>
                                            </p:cond>
                                          </p:stCondLst>
                                        </p:cTn>
                                        <p:tgtEl>
                                          <p:spTgt spid="2090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00" presetID="1" presetClass="entr" presetSubtype="0" fill="hold" grpId="0" nodeType="withEffect">
                                  <p:stCondLst>
                                    <p:cond delay="71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2" presetID="27" presetClass="emph" presetSubtype="0" repeatCount="4000" fill="hold" grpId="1" nodeType="withEffect">
                                  <p:stCondLst>
                                    <p:cond delay="54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03" dur="500" autoRev="1" fill="hold"/>
                                        <p:tgtEl>
                                          <p:spTgt spid="20909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04" dur="500" autoRev="1" fill="hold"/>
                                        <p:tgtEl>
                                          <p:spTgt spid="20909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05" dur="500" autoRev="1" fill="hold"/>
                                        <p:tgtEl>
                                          <p:spTgt spid="20909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6" dur="500" autoRev="1" fill="hold"/>
                                        <p:tgtEl>
                                          <p:spTgt spid="20909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02"/>
                                            </p:cond>
                                          </p:stCondLst>
                                        </p:cTn>
                                        <p:tgtEl>
                                          <p:spTgt spid="2090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07" presetID="1" presetClass="entr" presetSubtype="0" fill="hold" grpId="0" nodeType="withEffect">
                                  <p:stCondLst>
                                    <p:cond delay="800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27" presetClass="emph" presetSubtype="0" repeatCount="4000" fill="hold" grpId="1" nodeType="withEffect">
                                  <p:stCondLst>
                                    <p:cond delay="50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10" dur="500" autoRev="1" fill="hold"/>
                                        <p:tgtEl>
                                          <p:spTgt spid="20909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11" dur="500" autoRev="1" fill="hold"/>
                                        <p:tgtEl>
                                          <p:spTgt spid="20909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12" dur="500" autoRev="1" fill="hold"/>
                                        <p:tgtEl>
                                          <p:spTgt spid="20909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3" dur="500" autoRev="1" fill="hold"/>
                                        <p:tgtEl>
                                          <p:spTgt spid="20909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09"/>
                                            </p:cond>
                                          </p:stCondLst>
                                        </p:cTn>
                                        <p:tgtEl>
                                          <p:spTgt spid="2090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14" presetID="1" presetClass="entr" presetSubtype="0" fill="hold" grpId="0" nodeType="withEffect">
                                  <p:stCondLst>
                                    <p:cond delay="900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6" presetID="27" presetClass="emph" presetSubtype="0" repeatCount="4000" fill="hold" grpId="1" nodeType="withEffect">
                                  <p:stCondLst>
                                    <p:cond delay="51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17" dur="500" autoRev="1" fill="hold"/>
                                        <p:tgtEl>
                                          <p:spTgt spid="20910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18" dur="500" autoRev="1" fill="hold"/>
                                        <p:tgtEl>
                                          <p:spTgt spid="20910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19" dur="500" autoRev="1" fill="hold"/>
                                        <p:tgtEl>
                                          <p:spTgt spid="20910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0" dur="500" autoRev="1" fill="hold"/>
                                        <p:tgtEl>
                                          <p:spTgt spid="20910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16"/>
                                            </p:cond>
                                          </p:stCondLst>
                                        </p:cTn>
                                        <p:tgtEl>
                                          <p:spTgt spid="209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21" presetID="1" presetClass="entr" presetSubtype="0" fill="hold" grpId="0" nodeType="withEffect">
                                  <p:stCondLst>
                                    <p:cond delay="950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42" presetClass="path" presetSubtype="0" accel="50000" decel="50000" fill="hold" grpId="0" nodeType="withEffect">
                                  <p:stCondLst>
                                    <p:cond delay="5200"/>
                                  </p:stCondLst>
                                  <p:childTnLst>
                                    <p:animMotion origin="layout" path="M -0.00017 0.00093 L -0.00052 0.01436 " pathEditMode="relative" rAng="0" ptsTypes="AA">
                                      <p:cBhvr>
                                        <p:cTn id="124" dur="2000" fill="hold"/>
                                        <p:tgtEl>
                                          <p:spTgt spid="20908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7"/>
                                    </p:animMotion>
                                  </p:childTnLst>
                                </p:cTn>
                              </p:par>
                              <p:par>
                                <p:cTn id="125" presetID="64" presetClass="path" presetSubtype="0" fill="hold" grpId="0" nodeType="withEffect">
                                  <p:stCondLst>
                                    <p:cond delay="5400"/>
                                  </p:stCondLst>
                                  <p:childTnLst>
                                    <p:animMotion origin="layout" path="M -2.22222E-6 -4.81481E-6 L -2.22222E-6 -0.01412 " pathEditMode="relative" rAng="0" ptsTypes="AA">
                                      <p:cBhvr>
                                        <p:cTn id="126" dur="2000" fill="hold"/>
                                        <p:tgtEl>
                                          <p:spTgt spid="2090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7"/>
                                    </p:animMotion>
                                  </p:childTnLst>
                                </p:cTn>
                              </p:par>
                              <p:par>
                                <p:cTn id="127" presetID="42" presetClass="path" presetSubtype="0" accel="50000" decel="50000" fill="hold" grpId="0" nodeType="withEffect">
                                  <p:stCondLst>
                                    <p:cond delay="5600"/>
                                  </p:stCondLst>
                                  <p:childTnLst>
                                    <p:animMotion origin="layout" path="M 3.61111E-6 -3.7037E-7 L 3.61111E-6 0.01944 " pathEditMode="relative" rAng="0" ptsTypes="AA">
                                      <p:cBhvr>
                                        <p:cTn id="128" dur="2000" fill="hold"/>
                                        <p:tgtEl>
                                          <p:spTgt spid="2090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0"/>
                                    </p:animMotion>
                                  </p:childTnLst>
                                </p:cTn>
                              </p:par>
                              <p:par>
                                <p:cTn id="129" presetID="42" presetClass="path" presetSubtype="0" accel="50000" decel="50000" fill="hold" grpId="0" nodeType="withEffect">
                                  <p:stCondLst>
                                    <p:cond delay="6000"/>
                                  </p:stCondLst>
                                  <p:childTnLst>
                                    <p:animMotion origin="layout" path="M 2.77778E-7 -1.11111E-6 L -0.00035 0.02315 " pathEditMode="relative" rAng="0" ptsTypes="AA">
                                      <p:cBhvr>
                                        <p:cTn id="130" dur="2000" fill="hold"/>
                                        <p:tgtEl>
                                          <p:spTgt spid="2090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"/>
                                    </p:animMotion>
                                  </p:childTnLst>
                                </p:cTn>
                              </p:par>
                              <p:par>
                                <p:cTn id="131" presetID="64" presetClass="path" presetSubtype="0" fill="hold" grpId="0" nodeType="withEffect">
                                  <p:stCondLst>
                                    <p:cond delay="6200"/>
                                  </p:stCondLst>
                                  <p:childTnLst>
                                    <p:animMotion origin="layout" path="M 4.72222E-6 1.85185E-6 L 4.72222E-6 -0.01875 " pathEditMode="relative" rAng="0" ptsTypes="AA">
                                      <p:cBhvr>
                                        <p:cTn id="132" dur="2000" fill="hold"/>
                                        <p:tgtEl>
                                          <p:spTgt spid="2090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"/>
                                    </p:animMotion>
                                  </p:childTnLst>
                                </p:cTn>
                              </p:par>
                              <p:par>
                                <p:cTn id="133" presetID="42" presetClass="path" presetSubtype="0" accel="50000" decel="50000" fill="hold" grpId="0" nodeType="withEffect">
                                  <p:stCondLst>
                                    <p:cond delay="6600"/>
                                  </p:stCondLst>
                                  <p:childTnLst>
                                    <p:animMotion origin="layout" path="M -5.55556E-7 -7.40741E-7 L -5.55556E-7 0.0169 " pathEditMode="relative" rAng="0" ptsTypes="AA">
                                      <p:cBhvr>
                                        <p:cTn id="134" dur="2000" fill="hold"/>
                                        <p:tgtEl>
                                          <p:spTgt spid="2090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8"/>
                                    </p:animMotion>
                                  </p:childTnLst>
                                </p:cTn>
                              </p:par>
                              <p:par>
                                <p:cTn id="135" presetID="64" presetClass="path" presetSubtype="0" fill="hold" grpId="0" nodeType="withEffect">
                                  <p:stCondLst>
                                    <p:cond delay="6800"/>
                                  </p:stCondLst>
                                  <p:childTnLst>
                                    <p:animMotion origin="layout" path="M -4.72222E-6 -1.48148E-6 L 0.00035 -0.0169 " pathEditMode="relative" rAng="0" ptsTypes="AA">
                                      <p:cBhvr>
                                        <p:cTn id="136" dur="2000" fill="hold"/>
                                        <p:tgtEl>
                                          <p:spTgt spid="2090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"/>
                                    </p:animMotion>
                                  </p:childTnLst>
                                </p:cTn>
                              </p:par>
                              <p:par>
                                <p:cTn id="137" presetID="42" presetClass="path" presetSubtype="0" accel="50000" decel="50000" fill="hold" grpId="0" nodeType="withEffect">
                                  <p:stCondLst>
                                    <p:cond delay="7000"/>
                                  </p:stCondLst>
                                  <p:childTnLst>
                                    <p:animMotion origin="layout" path="M -2.77778E-6 0 L -2.77778E-6 0.01806 " pathEditMode="relative" rAng="0" ptsTypes="AA">
                                      <p:cBhvr>
                                        <p:cTn id="138" dur="2000" fill="hold"/>
                                        <p:tgtEl>
                                          <p:spTgt spid="2090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9"/>
                                    </p:animMotion>
                                  </p:childTnLst>
                                </p:cTn>
                              </p:par>
                              <p:par>
                                <p:cTn id="139" presetID="42" presetClass="path" presetSubtype="0" accel="50000" decel="50000" fill="hold" grpId="0" nodeType="withEffect">
                                  <p:stCondLst>
                                    <p:cond delay="7200"/>
                                  </p:stCondLst>
                                  <p:childTnLst>
                                    <p:animMotion origin="layout" path="M -2.5E-6 1.85185E-6 L -0.00052 0.01528 " pathEditMode="relative" rAng="0" ptsTypes="AA">
                                      <p:cBhvr>
                                        <p:cTn id="140" dur="2000" fill="hold"/>
                                        <p:tgtEl>
                                          <p:spTgt spid="2090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8"/>
                                    </p:animMotion>
                                  </p:childTnLst>
                                </p:cTn>
                              </p:par>
                              <p:par>
                                <p:cTn id="141" presetID="64" presetClass="path" presetSubtype="0" fill="hold" grpId="0" nodeType="withEffect">
                                  <p:stCondLst>
                                    <p:cond delay="7400"/>
                                  </p:stCondLst>
                                  <p:childTnLst>
                                    <p:animMotion origin="layout" path="M 4.72222E-6 -7.40741E-7 L 4.72222E-6 -0.0118 " pathEditMode="relative" rAng="0" ptsTypes="AA">
                                      <p:cBhvr>
                                        <p:cTn id="142" dur="2000" fill="hold"/>
                                        <p:tgtEl>
                                          <p:spTgt spid="2090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"/>
                                    </p:animMotion>
                                  </p:childTnLst>
                                </p:cTn>
                              </p:par>
                              <p:par>
                                <p:cTn id="143" presetID="64" presetClass="path" presetSubtype="0" fill="hold" grpId="0" nodeType="withEffect">
                                  <p:stCondLst>
                                    <p:cond delay="7700"/>
                                  </p:stCondLst>
                                  <p:childTnLst>
                                    <p:animMotion origin="layout" path="M 3.88889E-6 0.00556 L 3.88889E-6 -0.00578 " pathEditMode="relative" rAng="0" ptsTypes="AA">
                                      <p:cBhvr>
                                        <p:cTn id="144" dur="2000" fill="hold"/>
                                        <p:tgtEl>
                                          <p:spTgt spid="2090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"/>
                                    </p:animMotion>
                                  </p:childTnLst>
                                </p:cTn>
                              </p:par>
                              <p:par>
                                <p:cTn id="145" presetID="42" presetClass="path" presetSubtype="0" accel="50000" decel="50000" fill="hold" grpId="1" nodeType="withEffect">
                                  <p:stCondLst>
                                    <p:cond delay="4800"/>
                                  </p:stCondLst>
                                  <p:childTnLst>
                                    <p:animMotion origin="layout" path="M 0.00105 -0.04098 L 0.00053 4.44444E-6 " pathEditMode="relative" rAng="0" ptsTypes="AA">
                                      <p:cBhvr>
                                        <p:cTn id="146" dur="2000" fill="hold"/>
                                        <p:tgtEl>
                                          <p:spTgt spid="2089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0"/>
                                    </p:animMotion>
                                  </p:childTnLst>
                                </p:cTn>
                              </p:par>
                              <p:par>
                                <p:cTn id="147" presetID="64" presetClass="path" presetSubtype="0" accel="50000" decel="50000" fill="hold" grpId="1" nodeType="withEffect">
                                  <p:stCondLst>
                                    <p:cond delay="5000"/>
                                  </p:stCondLst>
                                  <p:childTnLst>
                                    <p:animMotion origin="layout" path="M 3.33333E-6 0.03333 L 3.33333E-6 2.59259E-6 " pathEditMode="relative" rAng="0" ptsTypes="AA">
                                      <p:cBhvr>
                                        <p:cTn id="148" dur="2000" fill="hold"/>
                                        <p:tgtEl>
                                          <p:spTgt spid="2089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7"/>
                                    </p:animMotion>
                                  </p:childTnLst>
                                </p:cTn>
                              </p:par>
                              <p:par>
                                <p:cTn id="149" presetID="64" presetClass="path" presetSubtype="0" accel="50000" decel="50000" fill="hold" grpId="1" nodeType="withEffect">
                                  <p:stCondLst>
                                    <p:cond delay="5200"/>
                                  </p:stCondLst>
                                  <p:childTnLst>
                                    <p:animMotion origin="layout" path="M -0.00052 0.01528 L -0.00104 -2.59259E-6 " pathEditMode="relative" rAng="0" ptsTypes="AA">
                                      <p:cBhvr>
                                        <p:cTn id="150" dur="2000" fill="hold"/>
                                        <p:tgtEl>
                                          <p:spTgt spid="2090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"/>
                                    </p:animMotion>
                                  </p:childTnLst>
                                </p:cTn>
                              </p:par>
                              <p:par>
                                <p:cTn id="151" presetID="64" presetClass="path" presetSubtype="0" accel="50000" decel="50000" fill="hold" grpId="1" nodeType="withEffect">
                                  <p:stCondLst>
                                    <p:cond delay="5200"/>
                                  </p:stCondLst>
                                  <p:childTnLst>
                                    <p:animMotion origin="layout" path="M 1.66667E-6 0.04445 L -0.00018 0.00093 " pathEditMode="relative" rAng="0" ptsTypes="AA">
                                      <p:cBhvr>
                                        <p:cTn id="152" dur="2000" fill="hold"/>
                                        <p:tgtEl>
                                          <p:spTgt spid="2090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2"/>
                                    </p:animMotion>
                                  </p:childTnLst>
                                </p:cTn>
                              </p:par>
                              <p:par>
                                <p:cTn id="153" presetID="42" presetClass="path" presetSubtype="0" accel="50000" decel="50000" fill="hold" grpId="1" nodeType="withEffect">
                                  <p:stCondLst>
                                    <p:cond delay="5400"/>
                                  </p:stCondLst>
                                  <p:childTnLst>
                                    <p:animMotion origin="layout" path="M -3.61111E-6 -0.0243 L -3.61111E-6 0.00417 " pathEditMode="relative" rAng="0" ptsTypes="AA">
                                      <p:cBhvr>
                                        <p:cTn id="154" dur="2000" fill="hold"/>
                                        <p:tgtEl>
                                          <p:spTgt spid="2090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4"/>
                                    </p:animMotion>
                                  </p:childTnLst>
                                </p:cTn>
                              </p:par>
                              <p:par>
                                <p:cTn id="155" presetID="42" presetClass="path" presetSubtype="0" accel="50000" decel="50000" fill="hold" grpId="1" nodeType="withEffect">
                                  <p:stCondLst>
                                    <p:cond delay="5600"/>
                                  </p:stCondLst>
                                  <p:childTnLst>
                                    <p:animMotion origin="layout" path="M 5.55556E-7 -0.01412 L 5.55556E-7 0.0044 " pathEditMode="relative" rAng="0" ptsTypes="AA">
                                      <p:cBhvr>
                                        <p:cTn id="156" dur="2000" fill="hold"/>
                                        <p:tgtEl>
                                          <p:spTgt spid="2090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9"/>
                                    </p:animMotion>
                                  </p:childTnLst>
                                </p:cTn>
                              </p:par>
                              <p:par>
                                <p:cTn id="157" presetID="42" presetClass="path" presetSubtype="0" accel="50000" decel="50000" fill="hold" grpId="1" nodeType="withEffect">
                                  <p:stCondLst>
                                    <p:cond delay="5800"/>
                                  </p:stCondLst>
                                  <p:childTnLst>
                                    <p:animMotion origin="layout" path="M 0.00105 -0.04098 L 0.00053 4.44444E-6 " pathEditMode="relative" rAng="0" ptsTypes="AA">
                                      <p:cBhvr>
                                        <p:cTn id="158" dur="2000" fill="hold"/>
                                        <p:tgtEl>
                                          <p:spTgt spid="2090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0"/>
                                    </p:animMotion>
                                  </p:childTnLst>
                                </p:cTn>
                              </p:par>
                              <p:par>
                                <p:cTn id="159" presetID="64" presetClass="path" presetSubtype="0" accel="50000" decel="50000" fill="hold" grpId="1" nodeType="withEffect">
                                  <p:stCondLst>
                                    <p:cond delay="5800"/>
                                  </p:stCondLst>
                                  <p:childTnLst>
                                    <p:animMotion origin="layout" path="M 3.33333E-6 0.03333 L 3.33333E-6 2.59259E-6 " pathEditMode="relative" rAng="0" ptsTypes="AA">
                                      <p:cBhvr>
                                        <p:cTn id="160" dur="2000" fill="hold"/>
                                        <p:tgtEl>
                                          <p:spTgt spid="2090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7"/>
                                    </p:animMotion>
                                  </p:childTnLst>
                                </p:cTn>
                              </p:par>
                              <p:par>
                                <p:cTn id="161" presetID="42" presetClass="path" presetSubtype="0" accel="50000" decel="50000" fill="hold" grpId="1" nodeType="withEffect">
                                  <p:stCondLst>
                                    <p:cond delay="6000"/>
                                  </p:stCondLst>
                                  <p:childTnLst>
                                    <p:animMotion origin="layout" path="M -3.61111E-6 -0.0243 L -3.61111E-6 0.00417 " pathEditMode="relative" rAng="0" ptsTypes="AA">
                                      <p:cBhvr>
                                        <p:cTn id="162" dur="2000" fill="hold"/>
                                        <p:tgtEl>
                                          <p:spTgt spid="2090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4"/>
                                    </p:animMotion>
                                  </p:childTnLst>
                                </p:cTn>
                              </p:par>
                              <p:par>
                                <p:cTn id="163" presetID="64" presetClass="path" presetSubtype="0" accel="50000" decel="50000" fill="hold" grpId="1" nodeType="withEffect">
                                  <p:stCondLst>
                                    <p:cond delay="6200"/>
                                  </p:stCondLst>
                                  <p:childTnLst>
                                    <p:animMotion origin="layout" path="M 3.33333E-6 0.03333 L 3.33333E-6 2.59259E-6 " pathEditMode="relative" rAng="0" ptsTypes="AA">
                                      <p:cBhvr>
                                        <p:cTn id="164" dur="2000" fill="hold"/>
                                        <p:tgtEl>
                                          <p:spTgt spid="2090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7"/>
                                    </p:animMotion>
                                  </p:childTnLst>
                                </p:cTn>
                              </p:par>
                              <p:par>
                                <p:cTn id="165" presetID="42" presetClass="path" presetSubtype="0" accel="50000" decel="50000" fill="hold" grpId="1" nodeType="withEffect">
                                  <p:stCondLst>
                                    <p:cond delay="6400"/>
                                  </p:stCondLst>
                                  <p:childTnLst>
                                    <p:animMotion origin="layout" path="M -1.38889E-6 -0.03217 L -1.38889E-6 0.00324 " pathEditMode="relative" rAng="0" ptsTypes="AA">
                                      <p:cBhvr>
                                        <p:cTn id="166" dur="2000" fill="hold"/>
                                        <p:tgtEl>
                                          <p:spTgt spid="2090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8"/>
                                    </p:animMotion>
                                  </p:childTnLst>
                                </p:cTn>
                              </p:par>
                              <p:par>
                                <p:cTn id="167" presetID="42" presetClass="path" presetSubtype="0" accel="50000" decel="50000" fill="hold" grpId="1" nodeType="withEffect">
                                  <p:stCondLst>
                                    <p:cond delay="6600"/>
                                  </p:stCondLst>
                                  <p:childTnLst>
                                    <p:animMotion origin="layout" path="M 5.55556E-7 -0.01412 L 5.55556E-7 0.0044 " pathEditMode="relative" rAng="0" ptsTypes="AA">
                                      <p:cBhvr>
                                        <p:cTn id="168" dur="2000" fill="hold"/>
                                        <p:tgtEl>
                                          <p:spTgt spid="2090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9"/>
                                    </p:animMotion>
                                  </p:childTnLst>
                                </p:cTn>
                              </p:par>
                              <p:par>
                                <p:cTn id="169" presetID="64" presetClass="path" presetSubtype="0" accel="50000" decel="50000" fill="hold" grpId="1" nodeType="withEffect">
                                  <p:stCondLst>
                                    <p:cond delay="6800"/>
                                  </p:stCondLst>
                                  <p:childTnLst>
                                    <p:animMotion origin="layout" path="M 2.22222E-6 0.02569 L 2.22222E-6 7.40741E-7 " pathEditMode="relative" rAng="0" ptsTypes="AA">
                                      <p:cBhvr>
                                        <p:cTn id="170" dur="2000" fill="hold"/>
                                        <p:tgtEl>
                                          <p:spTgt spid="2090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3"/>
                                    </p:animMotion>
                                  </p:childTnLst>
                                </p:cTn>
                              </p:par>
                              <p:par>
                                <p:cTn id="171" presetID="42" presetClass="path" presetSubtype="0" accel="50000" decel="50000" fill="hold" grpId="1" nodeType="withEffect">
                                  <p:stCondLst>
                                    <p:cond delay="7000"/>
                                  </p:stCondLst>
                                  <p:childTnLst>
                                    <p:animMotion origin="layout" path="M 0.00105 -0.04098 L 0.00053 4.44444E-6 " pathEditMode="relative" rAng="0" ptsTypes="AA">
                                      <p:cBhvr>
                                        <p:cTn id="172" dur="2000" fill="hold"/>
                                        <p:tgtEl>
                                          <p:spTgt spid="2090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0"/>
                                    </p:animMotion>
                                  </p:childTnLst>
                                </p:cTn>
                              </p:par>
                              <p:par>
                                <p:cTn id="173" presetID="64" presetClass="path" presetSubtype="0" accel="50000" decel="50000" fill="hold" grpId="1" nodeType="withEffect">
                                  <p:stCondLst>
                                    <p:cond delay="7000"/>
                                  </p:stCondLst>
                                  <p:childTnLst>
                                    <p:animMotion origin="layout" path="M 1.66667E-6 0.04445 L -0.00018 0.00093 " pathEditMode="relative" rAng="0" ptsTypes="AA">
                                      <p:cBhvr>
                                        <p:cTn id="174" dur="2000" fill="hold"/>
                                        <p:tgtEl>
                                          <p:spTgt spid="2090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2"/>
                                    </p:animMotion>
                                  </p:childTnLst>
                                </p:cTn>
                              </p:par>
                              <p:par>
                                <p:cTn id="175" presetID="64" presetClass="path" presetSubtype="0" accel="50000" decel="50000" fill="hold" grpId="1" nodeType="withEffect">
                                  <p:stCondLst>
                                    <p:cond delay="7200"/>
                                  </p:stCondLst>
                                  <p:childTnLst>
                                    <p:animMotion origin="layout" path="M -0.00052 0.01528 L -0.00104 -2.59259E-6 " pathEditMode="relative" rAng="0" ptsTypes="AA">
                                      <p:cBhvr>
                                        <p:cTn id="176" dur="2000" fill="hold"/>
                                        <p:tgtEl>
                                          <p:spTgt spid="2090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"/>
                                    </p:animMotion>
                                  </p:childTnLst>
                                </p:cTn>
                              </p:par>
                              <p:par>
                                <p:cTn id="177" presetID="42" presetClass="path" presetSubtype="0" accel="50000" decel="50000" fill="hold" grpId="1" nodeType="withEffect">
                                  <p:stCondLst>
                                    <p:cond delay="7400"/>
                                  </p:stCondLst>
                                  <p:childTnLst>
                                    <p:animMotion origin="layout" path="M -1.38889E-6 -0.03217 L -1.38889E-6 0.00324 " pathEditMode="relative" rAng="0" ptsTypes="AA">
                                      <p:cBhvr>
                                        <p:cTn id="178" dur="2000" fill="hold"/>
                                        <p:tgtEl>
                                          <p:spTgt spid="2090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8"/>
                                    </p:animMotion>
                                  </p:childTnLst>
                                </p:cTn>
                              </p:par>
                              <p:par>
                                <p:cTn id="179" presetID="64" presetClass="path" presetSubtype="0" accel="50000" decel="50000" fill="hold" grpId="1" nodeType="withEffect">
                                  <p:stCondLst>
                                    <p:cond delay="7400"/>
                                  </p:stCondLst>
                                  <p:childTnLst>
                                    <p:animMotion origin="layout" path="M 8.33333E-7 0.03935 L 0.00017 0.00093 " pathEditMode="relative" rAng="0" ptsTypes="AA">
                                      <p:cBhvr>
                                        <p:cTn id="180" dur="2000" fill="hold"/>
                                        <p:tgtEl>
                                          <p:spTgt spid="2090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9"/>
                                    </p:animMotion>
                                  </p:childTnLst>
                                </p:cTn>
                              </p:par>
                              <p:par>
                                <p:cTn id="181" presetID="42" presetClass="path" presetSubtype="0" accel="50000" decel="50000" fill="hold" grpId="1" nodeType="withEffect">
                                  <p:stCondLst>
                                    <p:cond delay="7600"/>
                                  </p:stCondLst>
                                  <p:childTnLst>
                                    <p:animMotion origin="layout" path="M 5.55556E-7 -0.01412 L 5.55556E-7 0.0044 " pathEditMode="relative" rAng="0" ptsTypes="AA">
                                      <p:cBhvr>
                                        <p:cTn id="182" dur="2000" fill="hold"/>
                                        <p:tgtEl>
                                          <p:spTgt spid="2090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9"/>
                                    </p:animMotion>
                                  </p:childTnLst>
                                </p:cTn>
                              </p:par>
                              <p:par>
                                <p:cTn id="183" presetID="42" presetClass="path" presetSubtype="0" accel="50000" decel="50000" fill="hold" grpId="1" nodeType="withEffect">
                                  <p:stCondLst>
                                    <p:cond delay="7700"/>
                                  </p:stCondLst>
                                  <p:childTnLst>
                                    <p:animMotion origin="layout" path="M 0.00105 -0.04098 L 0.00053 4.44444E-6 " pathEditMode="relative" rAng="0" ptsTypes="AA">
                                      <p:cBhvr>
                                        <p:cTn id="184" dur="2000" fill="hold"/>
                                        <p:tgtEl>
                                          <p:spTgt spid="2090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0"/>
                                    </p:animMotion>
                                  </p:childTnLst>
                                </p:cTn>
                              </p:par>
                              <p:par>
                                <p:cTn id="185" presetID="64" presetClass="path" presetSubtype="0" accel="50000" decel="50000" fill="hold" grpId="1" nodeType="withEffect">
                                  <p:stCondLst>
                                    <p:cond delay="8000"/>
                                  </p:stCondLst>
                                  <p:childTnLst>
                                    <p:animMotion origin="layout" path="M 2.22222E-6 0.02569 L 2.22222E-6 7.40741E-7 " pathEditMode="relative" rAng="0" ptsTypes="AA">
                                      <p:cBhvr>
                                        <p:cTn id="186" dur="2000" fill="hold"/>
                                        <p:tgtEl>
                                          <p:spTgt spid="2090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3"/>
                                    </p:animMotion>
                                  </p:childTnLst>
                                </p:cTn>
                              </p:par>
                              <p:par>
                                <p:cTn id="187" presetID="42" presetClass="path" presetSubtype="0" accel="50000" decel="50000" fill="hold" grpId="1" nodeType="withEffect">
                                  <p:stCondLst>
                                    <p:cond delay="8200"/>
                                  </p:stCondLst>
                                  <p:childTnLst>
                                    <p:animMotion origin="layout" path="M -3.61111E-6 -0.0243 L -3.61111E-6 0.00417 " pathEditMode="relative" rAng="0" ptsTypes="AA">
                                      <p:cBhvr>
                                        <p:cTn id="188" dur="2000" fill="hold"/>
                                        <p:tgtEl>
                                          <p:spTgt spid="2090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4"/>
                                    </p:animMotion>
                                  </p:childTnLst>
                                </p:cTn>
                              </p:par>
                              <p:par>
                                <p:cTn id="189" presetID="64" presetClass="path" presetSubtype="0" accel="50000" decel="50000" fill="hold" grpId="1" nodeType="withEffect">
                                  <p:stCondLst>
                                    <p:cond delay="8200"/>
                                  </p:stCondLst>
                                  <p:childTnLst>
                                    <p:animMotion origin="layout" path="M 1.66667E-6 0.04445 L -0.00018 0.00093 " pathEditMode="relative" rAng="0" ptsTypes="AA">
                                      <p:cBhvr>
                                        <p:cTn id="190" dur="2000" fill="hold"/>
                                        <p:tgtEl>
                                          <p:spTgt spid="2090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2"/>
                                    </p:animMotion>
                                  </p:childTnLst>
                                </p:cTn>
                              </p:par>
                              <p:par>
                                <p:cTn id="191" presetID="64" presetClass="path" presetSubtype="0" accel="50000" decel="50000" fill="hold" grpId="1" nodeType="withEffect">
                                  <p:stCondLst>
                                    <p:cond delay="8400"/>
                                  </p:stCondLst>
                                  <p:childTnLst>
                                    <p:animMotion origin="layout" path="M -0.00052 0.01528 L -0.00104 -2.59259E-6 " pathEditMode="relative" rAng="0" ptsTypes="AA">
                                      <p:cBhvr>
                                        <p:cTn id="192" dur="2000" fill="hold"/>
                                        <p:tgtEl>
                                          <p:spTgt spid="2090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3" fill="hold">
                      <p:stCondLst>
                        <p:cond delay="indefinite"/>
                      </p:stCondLst>
                      <p:childTnLst>
                        <p:par>
                          <p:cTn id="194" fill="hold">
                            <p:stCondLst>
                              <p:cond delay="0"/>
                            </p:stCondLst>
                            <p:childTnLst>
                              <p:par>
                                <p:cTn id="195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52 0.01435 L -0.00104 -0.00092 " pathEditMode="relative" rAng="0" ptsTypes="AA">
                                      <p:cBhvr>
                                        <p:cTn id="196" dur="2000" fill="hold"/>
                                        <p:tgtEl>
                                          <p:spTgt spid="2090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"/>
                                    </p:animMotion>
                                  </p:childTnLst>
                                </p:cTn>
                              </p:par>
                              <p:par>
                                <p:cTn id="197" presetID="63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67327 1.11022E-16 L 1.38524 1.11022E-16 " pathEditMode="relative" rAng="0" ptsTypes="AA">
                                      <p:cBhvr>
                                        <p:cTn id="198" dur="8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56" y="0"/>
                                    </p:animMotion>
                                  </p:childTnLst>
                                </p:cTn>
                              </p:par>
                              <p:par>
                                <p:cTn id="199" presetID="22" presetClass="exit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00" dur="6300"/>
                                        <p:tgtEl>
                                          <p:spTgt spid="2091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6299"/>
                                          </p:stCondLst>
                                        </p:cTn>
                                        <p:tgtEl>
                                          <p:spTgt spid="209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6" presetID="27" presetClass="emph" presetSubtype="0" repeatCount="5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17" dur="500" autoRev="1" fill="hold"/>
                                        <p:tgtEl>
                                          <p:spTgt spid="20911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18" dur="500" autoRev="1" fill="hold"/>
                                        <p:tgtEl>
                                          <p:spTgt spid="2091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19" dur="500" autoRev="1" fill="hold"/>
                                        <p:tgtEl>
                                          <p:spTgt spid="2091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0" dur="500" autoRev="1" fill="hold"/>
                                        <p:tgtEl>
                                          <p:spTgt spid="20911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16"/>
                                            </p:cond>
                                          </p:stCondLst>
                                        </p:cTn>
                                        <p:tgtEl>
                                          <p:spTgt spid="209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22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3" presetID="27" presetClass="emph" presetSubtype="0" repeatCount="5000" fill="hold" grpId="1" nodeType="withEffect">
                                  <p:stCondLst>
                                    <p:cond delay="1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24" dur="500" autoRev="1" fill="hold"/>
                                        <p:tgtEl>
                                          <p:spTgt spid="20912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25" dur="500" autoRev="1" fill="hold"/>
                                        <p:tgtEl>
                                          <p:spTgt spid="20912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26" dur="500" autoRev="1" fill="hold"/>
                                        <p:tgtEl>
                                          <p:spTgt spid="20912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7" dur="500" autoRev="1" fill="hold"/>
                                        <p:tgtEl>
                                          <p:spTgt spid="20912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23"/>
                                            </p:cond>
                                          </p:stCondLst>
                                        </p:cTn>
                                        <p:tgtEl>
                                          <p:spTgt spid="209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228" presetID="1" presetClass="exit" presetSubtype="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0" presetID="27" presetClass="emph" presetSubtype="0" repeatCount="500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31" dur="500" autoRev="1" fill="hold"/>
                                        <p:tgtEl>
                                          <p:spTgt spid="20912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32" dur="500" autoRev="1" fill="hold"/>
                                        <p:tgtEl>
                                          <p:spTgt spid="2091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33" dur="500" autoRev="1" fill="hold"/>
                                        <p:tgtEl>
                                          <p:spTgt spid="2091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34" dur="500" autoRev="1" fill="hold"/>
                                        <p:tgtEl>
                                          <p:spTgt spid="20912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30"/>
                                            </p:cond>
                                          </p:stCondLst>
                                        </p:cTn>
                                        <p:tgtEl>
                                          <p:spTgt spid="209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235" presetID="1" presetClass="exit" presetSubtype="0" fill="hold" grpId="1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7" presetID="27" presetClass="emph" presetSubtype="0" repeatCount="5000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38" dur="500" autoRev="1" fill="hold"/>
                                        <p:tgtEl>
                                          <p:spTgt spid="20912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39" dur="500" autoRev="1" fill="hold"/>
                                        <p:tgtEl>
                                          <p:spTgt spid="2091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40" dur="500" autoRev="1" fill="hold"/>
                                        <p:tgtEl>
                                          <p:spTgt spid="2091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41" dur="500" autoRev="1" fill="hold"/>
                                        <p:tgtEl>
                                          <p:spTgt spid="20912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37"/>
                                            </p:cond>
                                          </p:stCondLst>
                                        </p:cTn>
                                        <p:tgtEl>
                                          <p:spTgt spid="209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242" presetID="1" presetClass="exit" presetSubtype="0" fill="hold" grpId="1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2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4" presetID="27" presetClass="emph" presetSubtype="0" repeatCount="5000" fill="hold" grpId="1" nodeType="withEffect">
                                  <p:stCondLst>
                                    <p:cond delay="4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45" dur="500" autoRev="1" fill="hold"/>
                                        <p:tgtEl>
                                          <p:spTgt spid="20912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46" dur="500" autoRev="1" fill="hold"/>
                                        <p:tgtEl>
                                          <p:spTgt spid="20912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47" dur="500" autoRev="1" fill="hold"/>
                                        <p:tgtEl>
                                          <p:spTgt spid="20912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48" dur="500" autoRev="1" fill="hold"/>
                                        <p:tgtEl>
                                          <p:spTgt spid="20912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44"/>
                                            </p:cond>
                                          </p:stCondLst>
                                        </p:cTn>
                                        <p:tgtEl>
                                          <p:spTgt spid="209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249" presetID="1" presetClass="exit" presetSubtype="0" fill="hold" grpId="1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1" presetID="27" presetClass="emph" presetSubtype="0" repeatCount="5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52" dur="500" autoRev="1" fill="hold"/>
                                        <p:tgtEl>
                                          <p:spTgt spid="20912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53" dur="500" autoRev="1" fill="hold"/>
                                        <p:tgtEl>
                                          <p:spTgt spid="20912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54" dur="500" autoRev="1" fill="hold"/>
                                        <p:tgtEl>
                                          <p:spTgt spid="20912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55" dur="500" autoRev="1" fill="hold"/>
                                        <p:tgtEl>
                                          <p:spTgt spid="20912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51"/>
                                            </p:cond>
                                          </p:stCondLst>
                                        </p:cTn>
                                        <p:tgtEl>
                                          <p:spTgt spid="209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256" presetID="1" presetClass="exit" presetSubtype="0" fill="hold" grpId="1" nodeType="withEffect">
                                  <p:stCondLst>
                                    <p:cond delay="3800"/>
                                  </p:stCondLst>
                                  <p:childTnLst>
                                    <p:set>
                                      <p:cBhvr>
                                        <p:cTn id="2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8" presetID="27" presetClass="emph" presetSubtype="0" repeatCount="5000" fill="hold" grpId="1" nodeType="withEffect">
                                  <p:stCondLst>
                                    <p:cond delay="1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59" dur="500" autoRev="1" fill="hold"/>
                                        <p:tgtEl>
                                          <p:spTgt spid="20912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60" dur="500" autoRev="1" fill="hold"/>
                                        <p:tgtEl>
                                          <p:spTgt spid="2091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61" dur="500" autoRev="1" fill="hold"/>
                                        <p:tgtEl>
                                          <p:spTgt spid="2091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62" dur="500" autoRev="1" fill="hold"/>
                                        <p:tgtEl>
                                          <p:spTgt spid="20912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58"/>
                                            </p:cond>
                                          </p:stCondLst>
                                        </p:cTn>
                                        <p:tgtEl>
                                          <p:spTgt spid="209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263" presetID="1" presetClass="exit" presetSubtype="0" fill="hold" grpId="1" nodeType="withEffect">
                                  <p:stCondLst>
                                    <p:cond delay="4600"/>
                                  </p:stCondLst>
                                  <p:childTnLst>
                                    <p:set>
                                      <p:cBhvr>
                                        <p:cTn id="2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5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1.85185E-6 L -1.11111E-6 0.04444 " pathEditMode="relative" rAng="0" ptsTypes="AA">
                                      <p:cBhvr>
                                        <p:cTn id="266" dur="2000" fill="hold"/>
                                        <p:tgtEl>
                                          <p:spTgt spid="2090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2"/>
                                    </p:animMotion>
                                  </p:childTnLst>
                                </p:cTn>
                              </p:par>
                              <p:par>
                                <p:cTn id="267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1.85185E-6 L -0.00052 0.01528 " pathEditMode="relative" rAng="0" ptsTypes="AA">
                                      <p:cBhvr>
                                        <p:cTn id="268" dur="2000" fill="hold"/>
                                        <p:tgtEl>
                                          <p:spTgt spid="2090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8"/>
                                    </p:animMotion>
                                  </p:childTnLst>
                                </p:cTn>
                              </p:par>
                              <p:par>
                                <p:cTn id="269" presetID="64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3.7037E-7 L 0.00105 -0.04097 " pathEditMode="relative" rAng="0" ptsTypes="AA">
                                      <p:cBhvr>
                                        <p:cTn id="270" dur="2000" fill="hold"/>
                                        <p:tgtEl>
                                          <p:spTgt spid="20906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" y="-21"/>
                                    </p:animMotion>
                                  </p:childTnLst>
                                </p:cTn>
                              </p:par>
                              <p:par>
                                <p:cTn id="271" presetID="42" presetClass="path" presetSubtype="0" accel="50000" decel="5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4.16667E-6 4.44444E-6 L 4.16667E-6 0.03333 " pathEditMode="relative" rAng="0" ptsTypes="AA">
                                      <p:cBhvr>
                                        <p:cTn id="272" dur="2000" fill="hold"/>
                                        <p:tgtEl>
                                          <p:spTgt spid="2090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7"/>
                                    </p:animMotion>
                                  </p:childTnLst>
                                </p:cTn>
                              </p:par>
                              <p:par>
                                <p:cTn id="273" presetID="42" presetClass="path" presetSubtype="0" accel="50000" decel="5000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animMotion origin="layout" path="M -2.5E-6 1.85185E-6 L -0.00052 0.01528 " pathEditMode="relative" rAng="0" ptsTypes="AA">
                                      <p:cBhvr>
                                        <p:cTn id="274" dur="2000" fill="hold"/>
                                        <p:tgtEl>
                                          <p:spTgt spid="20907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8"/>
                                    </p:animMotion>
                                  </p:childTnLst>
                                </p:cTn>
                              </p:par>
                              <p:par>
                                <p:cTn id="275" presetID="64" presetClass="path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-3.61111E-6 4.07407E-6 L -3.61111E-6 -0.02431 " pathEditMode="relative" rAng="0" ptsTypes="AA">
                                      <p:cBhvr>
                                        <p:cTn id="276" dur="2000" fill="hold"/>
                                        <p:tgtEl>
                                          <p:spTgt spid="20906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2"/>
                                    </p:animMotion>
                                  </p:childTnLst>
                                </p:cTn>
                              </p:par>
                              <p:par>
                                <p:cTn id="277" presetID="42" presetClass="path" presetSubtype="0" accel="50000" decel="5000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-3.61111E-6 -1.11022E-16 L -3.61111E-6 0.04444 " pathEditMode="relative" rAng="0" ptsTypes="AA">
                                      <p:cBhvr>
                                        <p:cTn id="278" dur="2000" fill="hold"/>
                                        <p:tgtEl>
                                          <p:spTgt spid="20908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2"/>
                                    </p:animMotion>
                                  </p:childTnLst>
                                </p:cTn>
                              </p:par>
                              <p:par>
                                <p:cTn id="279" presetID="64" presetClass="path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animMotion origin="layout" path="M -2.22222E-6 -4.81481E-6 L -2.22222E-6 -0.01412 " pathEditMode="relative" rAng="0" ptsTypes="AA">
                                      <p:cBhvr>
                                        <p:cTn id="280" dur="2000" fill="hold"/>
                                        <p:tgtEl>
                                          <p:spTgt spid="20907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7"/>
                                    </p:animMotion>
                                  </p:childTnLst>
                                </p:cTn>
                              </p:par>
                              <p:par>
                                <p:cTn id="281" presetID="64" presetClass="path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5E-6 3.7037E-7 L 0.00105 -0.04097 " pathEditMode="relative" rAng="0" ptsTypes="AA">
                                      <p:cBhvr>
                                        <p:cTn id="282" dur="2000" fill="hold"/>
                                        <p:tgtEl>
                                          <p:spTgt spid="20907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" y="-21"/>
                                    </p:animMotion>
                                  </p:childTnLst>
                                </p:cTn>
                              </p:par>
                              <p:par>
                                <p:cTn id="283" presetID="42" presetClass="path" presetSubtype="0" accel="50000" decel="5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4.16667E-6 4.44444E-6 L 4.16667E-6 0.03333 " pathEditMode="relative" rAng="0" ptsTypes="AA">
                                      <p:cBhvr>
                                        <p:cTn id="284" dur="2000" fill="hold"/>
                                        <p:tgtEl>
                                          <p:spTgt spid="2090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7"/>
                                    </p:animMotion>
                                  </p:childTnLst>
                                </p:cTn>
                              </p:par>
                              <p:par>
                                <p:cTn id="285" presetID="64" presetClass="path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animMotion origin="layout" path="M -3.61111E-6 4.07407E-6 L -3.61111E-6 -0.02431 " pathEditMode="relative" rAng="0" ptsTypes="AA">
                                      <p:cBhvr>
                                        <p:cTn id="286" dur="2000" fill="hold"/>
                                        <p:tgtEl>
                                          <p:spTgt spid="2090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2"/>
                                    </p:animMotion>
                                  </p:childTnLst>
                                </p:cTn>
                              </p:par>
                              <p:par>
                                <p:cTn id="287" presetID="42" presetClass="path" presetSubtype="0" accel="50000" decel="5000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animMotion origin="layout" path="M 4.16667E-6 4.44444E-6 L 4.16667E-6 0.03333 " pathEditMode="relative" rAng="0" ptsTypes="AA">
                                      <p:cBhvr>
                                        <p:cTn id="288" dur="2000" fill="hold"/>
                                        <p:tgtEl>
                                          <p:spTgt spid="2090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7"/>
                                    </p:animMotion>
                                  </p:childTnLst>
                                </p:cTn>
                              </p:par>
                              <p:par>
                                <p:cTn id="289" presetID="64" presetClass="path" presetSubtype="0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animMotion origin="layout" path="M -1.38889E-6 3.7037E-7 L -1.38889E-6 -0.03218 " pathEditMode="relative" rAng="0" ptsTypes="AA">
                                      <p:cBhvr>
                                        <p:cTn id="290" dur="2000" fill="hold"/>
                                        <p:tgtEl>
                                          <p:spTgt spid="20907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6"/>
                                    </p:animMotion>
                                  </p:childTnLst>
                                </p:cTn>
                              </p:par>
                              <p:par>
                                <p:cTn id="291" presetID="64" presetClass="path" presetSubtype="0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animMotion origin="layout" path="M -2.22222E-6 -4.81481E-6 L -2.22222E-6 -0.01412 " pathEditMode="relative" rAng="0" ptsTypes="AA">
                                      <p:cBhvr>
                                        <p:cTn id="292" dur="2000" fill="hold"/>
                                        <p:tgtEl>
                                          <p:spTgt spid="20907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7"/>
                                    </p:animMotion>
                                  </p:childTnLst>
                                </p:cTn>
                              </p:par>
                              <p:par>
                                <p:cTn id="293" presetID="42" presetClass="path" presetSubtype="0" accel="50000" decel="5000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5E-6 -2.59259E-6 L 5E-6 0.0257 " pathEditMode="relative" rAng="0" ptsTypes="AA">
                                      <p:cBhvr>
                                        <p:cTn id="294" dur="2000" fill="hold"/>
                                        <p:tgtEl>
                                          <p:spTgt spid="20907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3"/>
                                    </p:animMotion>
                                  </p:childTnLst>
                                </p:cTn>
                              </p:par>
                              <p:par>
                                <p:cTn id="295" presetID="64" presetClass="path" presetSubtype="0" fill="hold" grpId="0" nodeType="withEffect">
                                  <p:stCondLst>
                                    <p:cond delay="2200"/>
                                  </p:stCondLst>
                                  <p:childTnLst>
                                    <p:animMotion origin="layout" path="M 5E-6 3.7037E-7 L 0.00105 -0.04097 " pathEditMode="relative" rAng="0" ptsTypes="AA">
                                      <p:cBhvr>
                                        <p:cTn id="296" dur="2000" fill="hold"/>
                                        <p:tgtEl>
                                          <p:spTgt spid="20907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" y="-21"/>
                                    </p:animMotion>
                                  </p:childTnLst>
                                </p:cTn>
                              </p:par>
                              <p:par>
                                <p:cTn id="297" presetID="42" presetClass="path" presetSubtype="0" accel="50000" decel="50000" fill="hold" grpId="0" nodeType="withEffect">
                                  <p:stCondLst>
                                    <p:cond delay="2400"/>
                                  </p:stCondLst>
                                  <p:childTnLst>
                                    <p:animMotion origin="layout" path="M -1.11111E-6 1.85185E-6 L -1.11111E-6 0.04444 " pathEditMode="relative" rAng="0" ptsTypes="AA">
                                      <p:cBhvr>
                                        <p:cTn id="298" dur="2000" fill="hold"/>
                                        <p:tgtEl>
                                          <p:spTgt spid="20908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2"/>
                                    </p:animMotion>
                                  </p:childTnLst>
                                </p:cTn>
                              </p:par>
                              <p:par>
                                <p:cTn id="299" presetID="42" presetClass="path" presetSubtype="0" accel="50000" decel="50000" fill="hold" grpId="0" nodeType="withEffect">
                                  <p:stCondLst>
                                    <p:cond delay="2600"/>
                                  </p:stCondLst>
                                  <p:childTnLst>
                                    <p:animMotion origin="layout" path="M -2.5E-6 1.85185E-6 L -0.00052 0.01528 " pathEditMode="relative" rAng="0" ptsTypes="AA">
                                      <p:cBhvr>
                                        <p:cTn id="300" dur="2000" fill="hold"/>
                                        <p:tgtEl>
                                          <p:spTgt spid="20908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8"/>
                                    </p:animMotion>
                                  </p:childTnLst>
                                </p:cTn>
                              </p:par>
                              <p:par>
                                <p:cTn id="301" presetID="64" presetClass="path" presetSubtype="0" fill="hold" grpId="0" nodeType="withEffect">
                                  <p:stCondLst>
                                    <p:cond delay="2800"/>
                                  </p:stCondLst>
                                  <p:childTnLst>
                                    <p:animMotion origin="layout" path="M -1.38889E-6 3.7037E-7 L -1.38889E-6 -0.03218 " pathEditMode="relative" rAng="0" ptsTypes="AA">
                                      <p:cBhvr>
                                        <p:cTn id="302" dur="2000" fill="hold"/>
                                        <p:tgtEl>
                                          <p:spTgt spid="20908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6"/>
                                    </p:animMotion>
                                  </p:childTnLst>
                                </p:cTn>
                              </p:par>
                              <p:par>
                                <p:cTn id="303" presetID="42" presetClass="path" presetSubtype="0" accel="50000" decel="5000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-2.77778E-6 2.22222E-6 L -2.77778E-6 0.03935 " pathEditMode="relative" rAng="0" ptsTypes="AA">
                                      <p:cBhvr>
                                        <p:cTn id="304" dur="2000" fill="hold"/>
                                        <p:tgtEl>
                                          <p:spTgt spid="20908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0"/>
                                    </p:animMotion>
                                  </p:childTnLst>
                                </p:cTn>
                              </p:par>
                              <p:par>
                                <p:cTn id="305" presetID="64" presetClass="path" presetSubtype="0" fill="hold" grpId="0" nodeType="withEffect">
                                  <p:stCondLst>
                                    <p:cond delay="3100"/>
                                  </p:stCondLst>
                                  <p:childTnLst>
                                    <p:animMotion origin="layout" path="M -2.22222E-6 -4.81481E-6 L -2.22222E-6 -0.01412 " pathEditMode="relative" rAng="0" ptsTypes="AA">
                                      <p:cBhvr>
                                        <p:cTn id="306" dur="2000" fill="hold"/>
                                        <p:tgtEl>
                                          <p:spTgt spid="20908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7"/>
                                    </p:animMotion>
                                  </p:childTnLst>
                                </p:cTn>
                              </p:par>
                              <p:par>
                                <p:cTn id="307" presetID="64" presetClass="path" presetSubtype="0" fill="hold" grpId="0" nodeType="withEffect">
                                  <p:stCondLst>
                                    <p:cond delay="3400"/>
                                  </p:stCondLst>
                                  <p:childTnLst>
                                    <p:animMotion origin="layout" path="M 5E-6 3.7037E-7 L 0.00105 -0.04097 " pathEditMode="relative" rAng="0" ptsTypes="AA">
                                      <p:cBhvr>
                                        <p:cTn id="308" dur="2000" fill="hold"/>
                                        <p:tgtEl>
                                          <p:spTgt spid="20908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" y="-21"/>
                                    </p:animMotion>
                                  </p:childTnLst>
                                </p:cTn>
                              </p:par>
                              <p:par>
                                <p:cTn id="309" presetID="42" presetClass="path" presetSubtype="0" accel="50000" decel="50000" fill="hold" grpId="0" nodeType="withEffect">
                                  <p:stCondLst>
                                    <p:cond delay="3600"/>
                                  </p:stCondLst>
                                  <p:childTnLst>
                                    <p:animMotion origin="layout" path="M 5E-6 -2.59259E-6 L 5E-6 0.0257 " pathEditMode="relative" rAng="0" ptsTypes="AA">
                                      <p:cBhvr>
                                        <p:cTn id="310" dur="2000" fill="hold"/>
                                        <p:tgtEl>
                                          <p:spTgt spid="20908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3"/>
                                    </p:animMotion>
                                  </p:childTnLst>
                                </p:cTn>
                              </p:par>
                              <p:par>
                                <p:cTn id="311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52 0.01436 L 3.88889E-6 0.00047 " pathEditMode="relative" rAng="0" ptsTypes="AA">
                                      <p:cBhvr>
                                        <p:cTn id="312" dur="2000" fill="hold"/>
                                        <p:tgtEl>
                                          <p:spTgt spid="20908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7"/>
                                    </p:animMotion>
                                  </p:childTnLst>
                                </p:cTn>
                              </p:par>
                              <p:par>
                                <p:cTn id="313" presetID="42" presetClass="path" presetSubtype="0" accel="50000" decel="5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5.55556E-7 -0.01412 L 5.55556E-7 0.0044 " pathEditMode="relative" rAng="0" ptsTypes="AA">
                                      <p:cBhvr>
                                        <p:cTn id="314" dur="2000" fill="hold"/>
                                        <p:tgtEl>
                                          <p:spTgt spid="2090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9"/>
                                    </p:animMotion>
                                  </p:childTnLst>
                                </p:cTn>
                              </p:par>
                              <p:par>
                                <p:cTn id="315" presetID="64" presetClass="path" presetSubtype="0" accel="50000" decel="5000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Motion origin="layout" path="M -4.72222E-6 0.01944 L 0.00105 0.00139 " pathEditMode="relative" rAng="0" ptsTypes="AA">
                                      <p:cBhvr>
                                        <p:cTn id="316" dur="2000" fill="hold"/>
                                        <p:tgtEl>
                                          <p:spTgt spid="2090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" y="-9"/>
                                    </p:animMotion>
                                  </p:childTnLst>
                                </p:cTn>
                              </p:par>
                              <p:par>
                                <p:cTn id="317" presetID="64" presetClass="path" presetSubtype="0" accel="50000" decel="5000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Motion origin="layout" path="M -0.00035 0.02315 L -0.00035 0.00417 " pathEditMode="relative" rAng="0" ptsTypes="AA">
                                      <p:cBhvr>
                                        <p:cTn id="318" dur="2000" fill="hold"/>
                                        <p:tgtEl>
                                          <p:spTgt spid="2090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"/>
                                    </p:animMotion>
                                  </p:childTnLst>
                                </p:cTn>
                              </p:par>
                              <p:par>
                                <p:cTn id="319" presetID="42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8.33333E-7 -0.01875 L -8.33333E-7 0.00231 " pathEditMode="relative" rAng="0" ptsTypes="AA">
                                      <p:cBhvr>
                                        <p:cTn id="320" dur="2000" fill="hold"/>
                                        <p:tgtEl>
                                          <p:spTgt spid="2090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0"/>
                                    </p:animMotion>
                                  </p:childTnLst>
                                </p:cTn>
                              </p:par>
                              <p:par>
                                <p:cTn id="321" presetID="64" presetClass="path" presetSubtype="0" accel="50000" decel="50000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animMotion origin="layout" path="M 2.22222E-6 0.01689 L -0.00035 -0.00139 " pathEditMode="relative" rAng="0" ptsTypes="AA">
                                      <p:cBhvr>
                                        <p:cTn id="322" dur="2000" fill="hold"/>
                                        <p:tgtEl>
                                          <p:spTgt spid="2090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"/>
                                    </p:animMotion>
                                  </p:childTnLst>
                                </p:cTn>
                              </p:par>
                              <p:par>
                                <p:cTn id="323" presetID="42" presetClass="path" presetSubtype="0" accel="50000" decel="50000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animMotion origin="layout" path="M 0.00034 -0.0169 L 0.00017 -0.00278 " pathEditMode="relative" rAng="0" ptsTypes="AA">
                                      <p:cBhvr>
                                        <p:cTn id="324" dur="2000" fill="hold"/>
                                        <p:tgtEl>
                                          <p:spTgt spid="2090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7"/>
                                    </p:animMotion>
                                  </p:childTnLst>
                                </p:cTn>
                              </p:par>
                              <p:par>
                                <p:cTn id="325" presetID="64" presetClass="path" presetSubtype="0" accel="50000" decel="50000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animMotion origin="layout" path="M 4.44444E-6 0.01806 L 4.44444E-6 0.00278 " pathEditMode="relative" rAng="0" ptsTypes="AA">
                                      <p:cBhvr>
                                        <p:cTn id="326" dur="2000" fill="hold"/>
                                        <p:tgtEl>
                                          <p:spTgt spid="2090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"/>
                                    </p:animMotion>
                                  </p:childTnLst>
                                </p:cTn>
                              </p:par>
                              <p:par>
                                <p:cTn id="327" presetID="64" presetClass="path" presetSubtype="0" accel="50000" decel="50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0.00052 0.01528 L -0.00104 -2.59259E-6 " pathEditMode="relative" rAng="0" ptsTypes="AA">
                                      <p:cBhvr>
                                        <p:cTn id="328" dur="2000" fill="hold"/>
                                        <p:tgtEl>
                                          <p:spTgt spid="2090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"/>
                                    </p:animMotion>
                                  </p:childTnLst>
                                </p:cTn>
                              </p:par>
                              <p:par>
                                <p:cTn id="329" presetID="42" presetClass="path" presetSubtype="0" accel="50000" decel="50000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animMotion origin="layout" path="M 2.77778E-7 -0.01181 L 2.77778E-7 -0.00093 " pathEditMode="relative" rAng="0" ptsTypes="AA">
                                      <p:cBhvr>
                                        <p:cTn id="330" dur="2000" fill="hold"/>
                                        <p:tgtEl>
                                          <p:spTgt spid="2090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"/>
                                    </p:animMotion>
                                  </p:childTnLst>
                                </p:cTn>
                              </p:par>
                              <p:par>
                                <p:cTn id="331" presetID="42" presetClass="path" presetSubtype="0" accel="50000" decel="50000" fill="hold" nodeType="withEffect">
                                  <p:stCondLst>
                                    <p:cond delay="2400"/>
                                  </p:stCondLst>
                                  <p:childTnLst>
                                    <p:animMotion origin="layout" path="M -5.55556E-7 -0.01134 L -5.55556E-7 0.00394 " pathEditMode="relative" rAng="0" ptsTypes="AA">
                                      <p:cBhvr>
                                        <p:cTn id="332" dur="2000" fill="hold"/>
                                        <p:tgtEl>
                                          <p:spTgt spid="2090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8"/>
                                    </p:animMotion>
                                  </p:childTnLst>
                                </p:cTn>
                              </p:par>
                              <p:par>
                                <p:cTn id="333" presetID="64" presetClass="path" presetSubtype="0" accel="50000" decel="5000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1.66667E-6 0.04445 L -0.00018 0.00093 " pathEditMode="relative" rAng="0" ptsTypes="AA">
                                      <p:cBhvr>
                                        <p:cTn id="334" dur="2000" fill="hold"/>
                                        <p:tgtEl>
                                          <p:spTgt spid="2090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2"/>
                                    </p:animMotion>
                                  </p:childTnLst>
                                </p:cTn>
                              </p:par>
                              <p:par>
                                <p:cTn id="335" presetID="64" presetClass="path" presetSubtype="0" accel="50000" decel="5000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-0.00052 0.01528 L -0.00104 -2.59259E-6 " pathEditMode="relative" rAng="0" ptsTypes="AA">
                                      <p:cBhvr>
                                        <p:cTn id="336" dur="2000" fill="hold"/>
                                        <p:tgtEl>
                                          <p:spTgt spid="2090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"/>
                                    </p:animMotion>
                                  </p:childTnLst>
                                </p:cTn>
                              </p:par>
                              <p:par>
                                <p:cTn id="337" presetID="42" presetClass="path" presetSubtype="0" accel="50000" decel="5000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0.00105 -0.04098 L 0.00053 4.44444E-6 " pathEditMode="relative" rAng="0" ptsTypes="AA">
                                      <p:cBhvr>
                                        <p:cTn id="338" dur="2000" fill="hold"/>
                                        <p:tgtEl>
                                          <p:spTgt spid="20906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0"/>
                                    </p:animMotion>
                                  </p:childTnLst>
                                </p:cTn>
                              </p:par>
                              <p:par>
                                <p:cTn id="339" presetID="64" presetClass="path" presetSubtype="0" accel="50000" decel="50000" fill="hold" nodeType="withEffect">
                                  <p:stCondLst>
                                    <p:cond delay="3200"/>
                                  </p:stCondLst>
                                  <p:childTnLst>
                                    <p:animMotion origin="layout" path="M 3.33333E-6 0.03333 L 3.33333E-6 2.59259E-6 " pathEditMode="relative" rAng="0" ptsTypes="AA">
                                      <p:cBhvr>
                                        <p:cTn id="340" dur="2000" fill="hold"/>
                                        <p:tgtEl>
                                          <p:spTgt spid="2090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7"/>
                                    </p:animMotion>
                                  </p:childTnLst>
                                </p:cTn>
                              </p:par>
                              <p:par>
                                <p:cTn id="341" presetID="64" presetClass="path" presetSubtype="0" accel="50000" decel="50000" fill="hold" nodeType="withEffect">
                                  <p:stCondLst>
                                    <p:cond delay="3400"/>
                                  </p:stCondLst>
                                  <p:childTnLst>
                                    <p:animMotion origin="layout" path="M -0.00052 0.01528 L -0.00104 -2.59259E-6 " pathEditMode="relative" rAng="0" ptsTypes="AA">
                                      <p:cBhvr>
                                        <p:cTn id="342" dur="2000" fill="hold"/>
                                        <p:tgtEl>
                                          <p:spTgt spid="20907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"/>
                                    </p:animMotion>
                                  </p:childTnLst>
                                </p:cTn>
                              </p:par>
                              <p:par>
                                <p:cTn id="343" presetID="64" presetClass="path" presetSubtype="0" accel="50000" decel="50000" fill="hold" nodeType="withEffect">
                                  <p:stCondLst>
                                    <p:cond delay="3400"/>
                                  </p:stCondLst>
                                  <p:childTnLst>
                                    <p:animMotion origin="layout" path="M 1.66667E-6 0.04445 L -0.00018 0.00093 " pathEditMode="relative" rAng="0" ptsTypes="AA">
                                      <p:cBhvr>
                                        <p:cTn id="344" dur="2000" fill="hold"/>
                                        <p:tgtEl>
                                          <p:spTgt spid="20908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2"/>
                                    </p:animMotion>
                                  </p:childTnLst>
                                </p:cTn>
                              </p:par>
                              <p:par>
                                <p:cTn id="345" presetID="42" presetClass="path" presetSubtype="0" accel="50000" decel="50000" fill="hold" nodeType="withEffect">
                                  <p:stCondLst>
                                    <p:cond delay="3600"/>
                                  </p:stCondLst>
                                  <p:childTnLst>
                                    <p:animMotion origin="layout" path="M -3.61111E-6 -0.0243 L -3.61111E-6 0.00417 " pathEditMode="relative" rAng="0" ptsTypes="AA">
                                      <p:cBhvr>
                                        <p:cTn id="346" dur="2000" fill="hold"/>
                                        <p:tgtEl>
                                          <p:spTgt spid="20906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4"/>
                                    </p:animMotion>
                                  </p:childTnLst>
                                </p:cTn>
                              </p:par>
                              <p:par>
                                <p:cTn id="347" presetID="42" presetClass="path" presetSubtype="0" accel="50000" decel="50000" fill="hold" nodeType="withEffect">
                                  <p:stCondLst>
                                    <p:cond delay="3800"/>
                                  </p:stCondLst>
                                  <p:childTnLst>
                                    <p:animMotion origin="layout" path="M 5.55556E-7 -0.01412 L 5.55556E-7 0.0044 " pathEditMode="relative" rAng="0" ptsTypes="AA">
                                      <p:cBhvr>
                                        <p:cTn id="348" dur="2000" fill="hold"/>
                                        <p:tgtEl>
                                          <p:spTgt spid="20907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9"/>
                                    </p:animMotion>
                                  </p:childTnLst>
                                </p:cTn>
                              </p:par>
                              <p:par>
                                <p:cTn id="349" presetID="42" presetClass="path" presetSubtype="0" accel="50000" decel="5000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Motion origin="layout" path="M 0.00105 -0.04098 L 0.00053 4.44444E-6 " pathEditMode="relative" rAng="0" ptsTypes="AA">
                                      <p:cBhvr>
                                        <p:cTn id="350" dur="2000" fill="hold"/>
                                        <p:tgtEl>
                                          <p:spTgt spid="20907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0"/>
                                    </p:animMotion>
                                  </p:childTnLst>
                                </p:cTn>
                              </p:par>
                              <p:par>
                                <p:cTn id="351" presetID="64" presetClass="path" presetSubtype="0" accel="50000" decel="5000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Motion origin="layout" path="M 3.33333E-6 0.03333 L 3.33333E-6 2.59259E-6 " pathEditMode="relative" rAng="0" ptsTypes="AA">
                                      <p:cBhvr>
                                        <p:cTn id="352" dur="2000" fill="hold"/>
                                        <p:tgtEl>
                                          <p:spTgt spid="2090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7"/>
                                    </p:animMotion>
                                  </p:childTnLst>
                                </p:cTn>
                              </p:par>
                              <p:par>
                                <p:cTn id="353" presetID="42" presetClass="path" presetSubtype="0" accel="50000" decel="50000" fill="hold" nodeType="withEffect">
                                  <p:stCondLst>
                                    <p:cond delay="4200"/>
                                  </p:stCondLst>
                                  <p:childTnLst>
                                    <p:animMotion origin="layout" path="M -3.61111E-6 -0.0243 L -3.61111E-6 0.00417 " pathEditMode="relative" rAng="0" ptsTypes="AA">
                                      <p:cBhvr>
                                        <p:cTn id="354" dur="2000" fill="hold"/>
                                        <p:tgtEl>
                                          <p:spTgt spid="2090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4"/>
                                    </p:animMotion>
                                  </p:childTnLst>
                                </p:cTn>
                              </p:par>
                              <p:par>
                                <p:cTn id="355" presetID="64" presetClass="path" presetSubtype="0" accel="50000" decel="50000" fill="hold" nodeType="withEffect">
                                  <p:stCondLst>
                                    <p:cond delay="4400"/>
                                  </p:stCondLst>
                                  <p:childTnLst>
                                    <p:animMotion origin="layout" path="M 3.33333E-6 0.03333 L 3.33333E-6 2.59259E-6 " pathEditMode="relative" rAng="0" ptsTypes="AA">
                                      <p:cBhvr>
                                        <p:cTn id="356" dur="2000" fill="hold"/>
                                        <p:tgtEl>
                                          <p:spTgt spid="2090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7"/>
                                    </p:animMotion>
                                  </p:childTnLst>
                                </p:cTn>
                              </p:par>
                              <p:par>
                                <p:cTn id="357" presetID="42" presetClass="path" presetSubtype="0" accel="50000" decel="50000" fill="hold" nodeType="withEffect">
                                  <p:stCondLst>
                                    <p:cond delay="4600"/>
                                  </p:stCondLst>
                                  <p:childTnLst>
                                    <p:animMotion origin="layout" path="M -1.38889E-6 -0.03217 L -1.38889E-6 0.00324 " pathEditMode="relative" rAng="0" ptsTypes="AA">
                                      <p:cBhvr>
                                        <p:cTn id="358" dur="2000" fill="hold"/>
                                        <p:tgtEl>
                                          <p:spTgt spid="20907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8"/>
                                    </p:animMotion>
                                  </p:childTnLst>
                                </p:cTn>
                              </p:par>
                              <p:par>
                                <p:cTn id="359" presetID="42" presetClass="path" presetSubtype="0" accel="50000" decel="50000" fill="hold" nodeType="withEffect">
                                  <p:stCondLst>
                                    <p:cond delay="4800"/>
                                  </p:stCondLst>
                                  <p:childTnLst>
                                    <p:animMotion origin="layout" path="M 5.55556E-7 -0.01412 L 5.55556E-7 0.0044 " pathEditMode="relative" rAng="0" ptsTypes="AA">
                                      <p:cBhvr>
                                        <p:cTn id="360" dur="2000" fill="hold"/>
                                        <p:tgtEl>
                                          <p:spTgt spid="20907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9"/>
                                    </p:animMotion>
                                  </p:childTnLst>
                                </p:cTn>
                              </p:par>
                              <p:par>
                                <p:cTn id="361" presetID="64" presetClass="path" presetSubtype="0" accel="50000" decel="5000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animMotion origin="layout" path="M 2.22222E-6 0.02569 L 2.22222E-6 7.40741E-7 " pathEditMode="relative" rAng="0" ptsTypes="AA">
                                      <p:cBhvr>
                                        <p:cTn id="362" dur="2000" fill="hold"/>
                                        <p:tgtEl>
                                          <p:spTgt spid="20907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3"/>
                                    </p:animMotion>
                                  </p:childTnLst>
                                </p:cTn>
                              </p:par>
                              <p:par>
                                <p:cTn id="363" presetID="42" presetClass="path" presetSubtype="0" accel="50000" decel="50000" fill="hold" nodeType="withEffect">
                                  <p:stCondLst>
                                    <p:cond delay="5200"/>
                                  </p:stCondLst>
                                  <p:childTnLst>
                                    <p:animMotion origin="layout" path="M 0.00105 -0.04098 L 0.00053 4.44444E-6 " pathEditMode="relative" rAng="0" ptsTypes="AA">
                                      <p:cBhvr>
                                        <p:cTn id="364" dur="2000" fill="hold"/>
                                        <p:tgtEl>
                                          <p:spTgt spid="20907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0"/>
                                    </p:animMotion>
                                  </p:childTnLst>
                                </p:cTn>
                              </p:par>
                              <p:par>
                                <p:cTn id="365" presetID="64" presetClass="path" presetSubtype="0" accel="50000" decel="50000" fill="hold" nodeType="withEffect">
                                  <p:stCondLst>
                                    <p:cond delay="5200"/>
                                  </p:stCondLst>
                                  <p:childTnLst>
                                    <p:animMotion origin="layout" path="M 1.66667E-6 0.04445 L -0.00018 0.00093 " pathEditMode="relative" rAng="0" ptsTypes="AA">
                                      <p:cBhvr>
                                        <p:cTn id="366" dur="2000" fill="hold"/>
                                        <p:tgtEl>
                                          <p:spTgt spid="20908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2"/>
                                    </p:animMotion>
                                  </p:childTnLst>
                                </p:cTn>
                              </p:par>
                              <p:par>
                                <p:cTn id="367" presetID="64" presetClass="path" presetSubtype="0" accel="50000" decel="50000" fill="hold" nodeType="withEffect">
                                  <p:stCondLst>
                                    <p:cond delay="5400"/>
                                  </p:stCondLst>
                                  <p:childTnLst>
                                    <p:animMotion origin="layout" path="M -0.00052 0.01528 L -0.00104 -2.59259E-6 " pathEditMode="relative" rAng="0" ptsTypes="AA">
                                      <p:cBhvr>
                                        <p:cTn id="368" dur="2000" fill="hold"/>
                                        <p:tgtEl>
                                          <p:spTgt spid="20908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"/>
                                    </p:animMotion>
                                  </p:childTnLst>
                                </p:cTn>
                              </p:par>
                              <p:par>
                                <p:cTn id="369" presetID="42" presetClass="path" presetSubtype="0" accel="50000" decel="50000" fill="hold" nodeType="withEffect">
                                  <p:stCondLst>
                                    <p:cond delay="5600"/>
                                  </p:stCondLst>
                                  <p:childTnLst>
                                    <p:animMotion origin="layout" path="M -1.38889E-6 -0.03217 L -1.38889E-6 0.00324 " pathEditMode="relative" rAng="0" ptsTypes="AA">
                                      <p:cBhvr>
                                        <p:cTn id="370" dur="2000" fill="hold"/>
                                        <p:tgtEl>
                                          <p:spTgt spid="20908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8"/>
                                    </p:animMotion>
                                  </p:childTnLst>
                                </p:cTn>
                              </p:par>
                              <p:par>
                                <p:cTn id="371" presetID="64" presetClass="path" presetSubtype="0" accel="50000" decel="50000" fill="hold" nodeType="withEffect">
                                  <p:stCondLst>
                                    <p:cond delay="5600"/>
                                  </p:stCondLst>
                                  <p:childTnLst>
                                    <p:animMotion origin="layout" path="M 8.33333E-7 0.03935 L 0.00017 0.00093 " pathEditMode="relative" rAng="0" ptsTypes="AA">
                                      <p:cBhvr>
                                        <p:cTn id="372" dur="2000" fill="hold"/>
                                        <p:tgtEl>
                                          <p:spTgt spid="20908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9"/>
                                    </p:animMotion>
                                  </p:childTnLst>
                                </p:cTn>
                              </p:par>
                              <p:par>
                                <p:cTn id="373" presetID="42" presetClass="path" presetSubtype="0" accel="50000" decel="50000" fill="hold" nodeType="withEffect">
                                  <p:stCondLst>
                                    <p:cond delay="5800"/>
                                  </p:stCondLst>
                                  <p:childTnLst>
                                    <p:animMotion origin="layout" path="M 5.55556E-7 -0.01412 L 5.55556E-7 0.0044 " pathEditMode="relative" rAng="0" ptsTypes="AA">
                                      <p:cBhvr>
                                        <p:cTn id="374" dur="2000" fill="hold"/>
                                        <p:tgtEl>
                                          <p:spTgt spid="20908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9"/>
                                    </p:animMotion>
                                  </p:childTnLst>
                                </p:cTn>
                              </p:par>
                              <p:par>
                                <p:cTn id="375" presetID="42" presetClass="path" presetSubtype="0" accel="50000" decel="50000" fill="hold" nodeType="withEffect">
                                  <p:stCondLst>
                                    <p:cond delay="5900"/>
                                  </p:stCondLst>
                                  <p:childTnLst>
                                    <p:animMotion origin="layout" path="M 0.00105 -0.04098 L 0.00053 4.44444E-6 " pathEditMode="relative" rAng="0" ptsTypes="AA">
                                      <p:cBhvr>
                                        <p:cTn id="376" dur="2000" fill="hold"/>
                                        <p:tgtEl>
                                          <p:spTgt spid="20908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0"/>
                                    </p:animMotion>
                                  </p:childTnLst>
                                </p:cTn>
                              </p:par>
                              <p:par>
                                <p:cTn id="377" presetID="64" presetClass="path" presetSubtype="0" accel="50000" decel="50000" fill="hold" nodeType="withEffect">
                                  <p:stCondLst>
                                    <p:cond delay="6200"/>
                                  </p:stCondLst>
                                  <p:childTnLst>
                                    <p:animMotion origin="layout" path="M 2.22222E-6 0.02569 L 2.22222E-6 7.40741E-7 " pathEditMode="relative" rAng="0" ptsTypes="AA">
                                      <p:cBhvr>
                                        <p:cTn id="378" dur="2000" fill="hold"/>
                                        <p:tgtEl>
                                          <p:spTgt spid="20908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8915" grpId="0" animBg="1"/>
      <p:bldP spid="208915" grpId="1" animBg="1"/>
      <p:bldP spid="208920" grpId="0" animBg="1"/>
      <p:bldP spid="208920" grpId="1" animBg="1"/>
      <p:bldP spid="209013" grpId="0" animBg="1"/>
      <p:bldP spid="209013" grpId="1" animBg="1"/>
      <p:bldP spid="209014" grpId="0" animBg="1"/>
      <p:bldP spid="209014" grpId="1" animBg="1"/>
      <p:bldP spid="209015" grpId="0" animBg="1"/>
      <p:bldP spid="209015" grpId="1" animBg="1"/>
      <p:bldP spid="209016" grpId="0" animBg="1"/>
      <p:bldP spid="209016" grpId="1" animBg="1"/>
      <p:bldP spid="209017" grpId="0" animBg="1"/>
      <p:bldP spid="209017" grpId="1" animBg="1"/>
      <p:bldP spid="209018" grpId="0" animBg="1"/>
      <p:bldP spid="209018" grpId="1" animBg="1"/>
      <p:bldP spid="209019" grpId="0" animBg="1"/>
      <p:bldP spid="209019" grpId="1" animBg="1"/>
      <p:bldP spid="209020" grpId="0" animBg="1"/>
      <p:bldP spid="209020" grpId="1" animBg="1"/>
      <p:bldP spid="209021" grpId="0" animBg="1"/>
      <p:bldP spid="209021" grpId="1" animBg="1"/>
      <p:bldP spid="209022" grpId="0" animBg="1"/>
      <p:bldP spid="209022" grpId="1" animBg="1"/>
      <p:bldP spid="209023" grpId="0" animBg="1"/>
      <p:bldP spid="209023" grpId="1" animBg="1"/>
      <p:bldP spid="209024" grpId="0" animBg="1"/>
      <p:bldP spid="209024" grpId="1" animBg="1"/>
      <p:bldP spid="209025" grpId="0" animBg="1"/>
      <p:bldP spid="209025" grpId="1" animBg="1"/>
      <p:bldP spid="209026" grpId="0" animBg="1"/>
      <p:bldP spid="209026" grpId="1" animBg="1"/>
      <p:bldP spid="209027" grpId="0" animBg="1"/>
      <p:bldP spid="209027" grpId="1" animBg="1"/>
      <p:bldP spid="209028" grpId="0" animBg="1"/>
      <p:bldP spid="209028" grpId="1" animBg="1"/>
      <p:bldP spid="209029" grpId="0" animBg="1"/>
      <p:bldP spid="209029" grpId="1" animBg="1"/>
      <p:bldP spid="209030" grpId="0" animBg="1"/>
      <p:bldP spid="209030" grpId="1" animBg="1"/>
      <p:bldP spid="209031" grpId="0" animBg="1"/>
      <p:bldP spid="209031" grpId="1" animBg="1"/>
      <p:bldP spid="209032" grpId="0" animBg="1"/>
      <p:bldP spid="209032" grpId="1" animBg="1"/>
      <p:bldP spid="209033" grpId="0" animBg="1"/>
      <p:bldP spid="209033" grpId="1" animBg="1"/>
      <p:bldP spid="209034" grpId="0" animBg="1"/>
      <p:bldP spid="209034" grpId="1" animBg="1"/>
      <p:bldP spid="209044" grpId="0" animBg="1"/>
      <p:bldP spid="209045" grpId="0" animBg="1"/>
      <p:bldP spid="209048" grpId="0" animBg="1"/>
      <p:bldP spid="209049" grpId="0" animBg="1"/>
      <p:bldP spid="209050" grpId="0" animBg="1"/>
      <p:bldP spid="209051" grpId="0" animBg="1"/>
      <p:bldP spid="209053" grpId="0" animBg="1"/>
      <p:bldP spid="209054" grpId="0" animBg="1"/>
      <p:bldP spid="209055" grpId="0" animBg="1"/>
      <p:bldP spid="209056" grpId="0" animBg="1"/>
      <p:bldP spid="209058" grpId="0" animBg="1"/>
      <p:bldP spid="209059" grpId="0" animBg="1"/>
      <p:bldP spid="209060" grpId="0" animBg="1"/>
      <p:bldP spid="209061" grpId="0" animBg="1"/>
      <p:bldP spid="209066" grpId="0" animBg="1"/>
      <p:bldP spid="209069" grpId="0" animBg="1"/>
      <p:bldP spid="209070" grpId="0" animBg="1"/>
      <p:bldP spid="209071" grpId="0" animBg="1"/>
      <p:bldP spid="209072" grpId="0" animBg="1"/>
      <p:bldP spid="209073" grpId="0" animBg="1"/>
      <p:bldP spid="209074" grpId="0" animBg="1"/>
      <p:bldP spid="209075" grpId="0" animBg="1"/>
      <p:bldP spid="209076" grpId="0" animBg="1"/>
      <p:bldP spid="209077" grpId="0" animBg="1"/>
      <p:bldP spid="209078" grpId="0" animBg="1"/>
      <p:bldP spid="209079" grpId="0" animBg="1"/>
      <p:bldP spid="209080" grpId="0" animBg="1"/>
      <p:bldP spid="209081" grpId="0" animBg="1"/>
      <p:bldP spid="209082" grpId="0" animBg="1"/>
      <p:bldP spid="209083" grpId="0" animBg="1"/>
      <p:bldP spid="209084" grpId="0" animBg="1"/>
      <p:bldP spid="209085" grpId="0" animBg="1"/>
      <p:bldP spid="209086" grpId="0" animBg="1"/>
      <p:bldP spid="209087" grpId="0" animBg="1"/>
      <p:bldP spid="209089" grpId="0" animBg="1"/>
      <p:bldP spid="209092" grpId="0" animBg="1"/>
      <p:bldP spid="209092" grpId="1" animBg="1"/>
      <p:bldP spid="209093" grpId="0" animBg="1"/>
      <p:bldP spid="209093" grpId="1" animBg="1"/>
      <p:bldP spid="209094" grpId="0" animBg="1"/>
      <p:bldP spid="209094" grpId="1" animBg="1"/>
      <p:bldP spid="209095" grpId="0" animBg="1"/>
      <p:bldP spid="209095" grpId="1" animBg="1"/>
      <p:bldP spid="209096" grpId="0" animBg="1"/>
      <p:bldP spid="209096" grpId="1" animBg="1"/>
      <p:bldP spid="209097" grpId="0" animBg="1"/>
      <p:bldP spid="209097" grpId="1" animBg="1"/>
      <p:bldP spid="209105" grpId="0" animBg="1"/>
      <p:bldP spid="209105" grpId="1" animBg="1"/>
      <p:bldP spid="209110" grpId="0" animBg="1"/>
      <p:bldP spid="209111" grpId="0" animBg="1"/>
      <p:bldP spid="209112" grpId="0" animBg="1"/>
      <p:bldP spid="209112" grpId="1" animBg="1"/>
      <p:bldP spid="209113" grpId="0" animBg="1"/>
      <p:bldP spid="209113" grpId="1" animBg="1"/>
      <p:bldP spid="209114" grpId="0" animBg="1"/>
      <p:bldP spid="209114" grpId="1" animBg="1"/>
      <p:bldP spid="209115" grpId="0" animBg="1"/>
      <p:bldP spid="209115" grpId="1" animBg="1"/>
      <p:bldP spid="209116" grpId="0" animBg="1"/>
      <p:bldP spid="209116" grpId="1" animBg="1"/>
      <p:bldP spid="209117" grpId="0" animBg="1"/>
      <p:bldP spid="209117" grpId="1" animBg="1"/>
      <p:bldP spid="209118" grpId="0" animBg="1"/>
      <p:bldP spid="209118" grpId="1" animBg="1"/>
      <p:bldP spid="209119" grpId="0" animBg="1"/>
      <p:bldP spid="209119" grpId="1" animBg="1"/>
      <p:bldP spid="209120" grpId="0" animBg="1"/>
      <p:bldP spid="209120" grpId="1" animBg="1"/>
      <p:bldP spid="209121" grpId="0" animBg="1"/>
      <p:bldP spid="209121" grpId="1" animBg="1"/>
      <p:bldP spid="209122" grpId="0" animBg="1"/>
      <p:bldP spid="209122" grpId="1" animBg="1"/>
      <p:bldP spid="209123" grpId="0" animBg="1"/>
      <p:bldP spid="209123" grpId="1" animBg="1"/>
      <p:bldP spid="209124" grpId="0" animBg="1"/>
      <p:bldP spid="209124" grpId="1" animBg="1"/>
      <p:bldP spid="209125" grpId="0" animBg="1"/>
      <p:bldP spid="209125" grpId="1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AutoShape 22"/>
          <p:cNvSpPr>
            <a:spLocks noChangeArrowheads="1"/>
          </p:cNvSpPr>
          <p:nvPr/>
        </p:nvSpPr>
        <p:spPr bwMode="auto">
          <a:xfrm flipV="1">
            <a:off x="2311400" y="2398713"/>
            <a:ext cx="93663" cy="1477962"/>
          </a:xfrm>
          <a:prstGeom prst="can">
            <a:avLst>
              <a:gd name="adj" fmla="val 18629"/>
            </a:avLst>
          </a:prstGeom>
          <a:gradFill rotWithShape="1">
            <a:gsLst>
              <a:gs pos="0">
                <a:srgbClr val="765E00"/>
              </a:gs>
              <a:gs pos="50000">
                <a:srgbClr val="FFCC00"/>
              </a:gs>
              <a:gs pos="100000">
                <a:srgbClr val="765E00"/>
              </a:gs>
            </a:gsLst>
            <a:lin ang="0" scaled="1"/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53" name="AutoShape 26"/>
          <p:cNvSpPr>
            <a:spLocks noChangeArrowheads="1"/>
          </p:cNvSpPr>
          <p:nvPr/>
        </p:nvSpPr>
        <p:spPr bwMode="auto">
          <a:xfrm rot="10800000">
            <a:off x="2201863" y="3549650"/>
            <a:ext cx="311150" cy="1050925"/>
          </a:xfrm>
          <a:prstGeom prst="can">
            <a:avLst>
              <a:gd name="adj" fmla="val 37747"/>
            </a:avLst>
          </a:prstGeom>
          <a:gradFill rotWithShape="1">
            <a:gsLst>
              <a:gs pos="0">
                <a:srgbClr val="760000"/>
              </a:gs>
              <a:gs pos="50000">
                <a:srgbClr val="FF0000"/>
              </a:gs>
              <a:gs pos="100000">
                <a:srgbClr val="760000"/>
              </a:gs>
            </a:gsLst>
            <a:lin ang="0" scaled="1"/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54" name="Rectangle 3"/>
          <p:cNvSpPr>
            <a:spLocks noChangeArrowheads="1"/>
          </p:cNvSpPr>
          <p:nvPr/>
        </p:nvSpPr>
        <p:spPr bwMode="auto">
          <a:xfrm>
            <a:off x="4424363" y="954085"/>
            <a:ext cx="4448175" cy="3016250"/>
          </a:xfrm>
          <a:prstGeom prst="rect">
            <a:avLst/>
          </a:prstGeom>
          <a:gradFill rotWithShape="1">
            <a:gsLst>
              <a:gs pos="0">
                <a:srgbClr val="DDDDDD"/>
              </a:gs>
              <a:gs pos="100000">
                <a:srgbClr val="FFFFFF"/>
              </a:gs>
            </a:gsLst>
            <a:lin ang="5400000" scaled="1"/>
          </a:gradFill>
          <a:ln w="3175" algn="ctr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55" name="AutoShape 23"/>
          <p:cNvSpPr>
            <a:spLocks noChangeArrowheads="1"/>
          </p:cNvSpPr>
          <p:nvPr/>
        </p:nvSpPr>
        <p:spPr bwMode="auto">
          <a:xfrm flipV="1">
            <a:off x="2305050" y="4533900"/>
            <a:ext cx="104775" cy="1585913"/>
          </a:xfrm>
          <a:prstGeom prst="can">
            <a:avLst>
              <a:gd name="adj" fmla="val 17869"/>
            </a:avLst>
          </a:prstGeom>
          <a:gradFill rotWithShape="1">
            <a:gsLst>
              <a:gs pos="0">
                <a:srgbClr val="765E00"/>
              </a:gs>
              <a:gs pos="50000">
                <a:srgbClr val="FFCC00"/>
              </a:gs>
              <a:gs pos="100000">
                <a:srgbClr val="765E00"/>
              </a:gs>
            </a:gsLst>
            <a:lin ang="0" scaled="1"/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56" name="AutoShape 24"/>
          <p:cNvSpPr>
            <a:spLocks noChangeArrowheads="1"/>
          </p:cNvSpPr>
          <p:nvPr/>
        </p:nvSpPr>
        <p:spPr bwMode="auto">
          <a:xfrm flipV="1">
            <a:off x="628650" y="2405063"/>
            <a:ext cx="92021" cy="1136300"/>
          </a:xfrm>
          <a:prstGeom prst="can">
            <a:avLst>
              <a:gd name="adj" fmla="val 53185"/>
            </a:avLst>
          </a:prstGeom>
          <a:gradFill rotWithShape="1">
            <a:gsLst>
              <a:gs pos="0">
                <a:srgbClr val="765E00"/>
              </a:gs>
              <a:gs pos="50000">
                <a:srgbClr val="FFCC00"/>
              </a:gs>
              <a:gs pos="100000">
                <a:srgbClr val="765E00"/>
              </a:gs>
            </a:gsLst>
            <a:lin ang="0" scaled="1"/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57" name="AutoShape 29"/>
          <p:cNvSpPr>
            <a:spLocks noChangeArrowheads="1"/>
          </p:cNvSpPr>
          <p:nvPr/>
        </p:nvSpPr>
        <p:spPr bwMode="auto">
          <a:xfrm rot="16200000" flipH="1">
            <a:off x="1470820" y="5212556"/>
            <a:ext cx="100012" cy="1774825"/>
          </a:xfrm>
          <a:prstGeom prst="can">
            <a:avLst>
              <a:gd name="adj" fmla="val 25551"/>
            </a:avLst>
          </a:prstGeom>
          <a:gradFill rotWithShape="1">
            <a:gsLst>
              <a:gs pos="0">
                <a:srgbClr val="765E00"/>
              </a:gs>
              <a:gs pos="50000">
                <a:srgbClr val="FFCC00"/>
              </a:gs>
              <a:gs pos="100000">
                <a:srgbClr val="765E00"/>
              </a:gs>
            </a:gsLst>
            <a:lin ang="0" scaled="1"/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58" name="AutoShape 30"/>
          <p:cNvSpPr>
            <a:spLocks noChangeArrowheads="1"/>
          </p:cNvSpPr>
          <p:nvPr/>
        </p:nvSpPr>
        <p:spPr bwMode="auto">
          <a:xfrm>
            <a:off x="628650" y="4178300"/>
            <a:ext cx="93663" cy="1982788"/>
          </a:xfrm>
          <a:prstGeom prst="can">
            <a:avLst>
              <a:gd name="adj" fmla="val 49591"/>
            </a:avLst>
          </a:prstGeom>
          <a:gradFill rotWithShape="1">
            <a:gsLst>
              <a:gs pos="0">
                <a:srgbClr val="765E00"/>
              </a:gs>
              <a:gs pos="50000">
                <a:srgbClr val="FFCC00"/>
              </a:gs>
              <a:gs pos="100000">
                <a:srgbClr val="765E00"/>
              </a:gs>
            </a:gsLst>
            <a:lin ang="0" scaled="1"/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7119" name="Rectangle 31"/>
          <p:cNvSpPr>
            <a:spLocks noGrp="1" noChangeArrowheads="1"/>
          </p:cNvSpPr>
          <p:nvPr>
            <p:ph type="title"/>
          </p:nvPr>
        </p:nvSpPr>
        <p:spPr>
          <a:xfrm>
            <a:off x="872083" y="106361"/>
            <a:ext cx="8229600" cy="620712"/>
          </a:xfrm>
        </p:spPr>
        <p:txBody>
          <a:bodyPr/>
          <a:lstStyle/>
          <a:p>
            <a:pPr eaLnBrk="1" hangingPunct="1">
              <a:defRPr/>
            </a:pPr>
            <a:r>
              <a:rPr lang="en-US" sz="3600" dirty="0" smtClean="0"/>
              <a:t>Electrostatic Monitor – Beam Response</a:t>
            </a:r>
          </a:p>
        </p:txBody>
      </p:sp>
      <p:grpSp>
        <p:nvGrpSpPr>
          <p:cNvPr id="2060" name="Group 32"/>
          <p:cNvGrpSpPr>
            <a:grpSpLocks/>
          </p:cNvGrpSpPr>
          <p:nvPr/>
        </p:nvGrpSpPr>
        <p:grpSpPr bwMode="auto">
          <a:xfrm>
            <a:off x="622300" y="2017713"/>
            <a:ext cx="1782763" cy="869950"/>
            <a:chOff x="1249" y="1931"/>
            <a:chExt cx="1123" cy="548"/>
          </a:xfrm>
        </p:grpSpPr>
        <p:sp>
          <p:nvSpPr>
            <p:cNvPr id="2099" name="AutoShape 33"/>
            <p:cNvSpPr>
              <a:spLocks noChangeArrowheads="1"/>
            </p:cNvSpPr>
            <p:nvPr/>
          </p:nvSpPr>
          <p:spPr bwMode="auto">
            <a:xfrm rot="16200000" flipH="1">
              <a:off x="2091" y="1958"/>
              <a:ext cx="65" cy="496"/>
            </a:xfrm>
            <a:prstGeom prst="can">
              <a:avLst>
                <a:gd name="adj" fmla="val 29499"/>
              </a:avLst>
            </a:prstGeom>
            <a:gradFill rotWithShape="1">
              <a:gsLst>
                <a:gs pos="0">
                  <a:srgbClr val="765E00"/>
                </a:gs>
                <a:gs pos="50000">
                  <a:srgbClr val="FFCC00"/>
                </a:gs>
                <a:gs pos="100000">
                  <a:srgbClr val="765E00"/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00" name="AutoShape 34"/>
            <p:cNvSpPr>
              <a:spLocks noChangeArrowheads="1"/>
            </p:cNvSpPr>
            <p:nvPr/>
          </p:nvSpPr>
          <p:spPr bwMode="auto">
            <a:xfrm rot="5400000">
              <a:off x="1464" y="1958"/>
              <a:ext cx="65" cy="496"/>
            </a:xfrm>
            <a:prstGeom prst="can">
              <a:avLst>
                <a:gd name="adj" fmla="val 29499"/>
              </a:avLst>
            </a:prstGeom>
            <a:gradFill rotWithShape="1">
              <a:gsLst>
                <a:gs pos="0">
                  <a:srgbClr val="765E00"/>
                </a:gs>
                <a:gs pos="50000">
                  <a:srgbClr val="FFCC00"/>
                </a:gs>
                <a:gs pos="100000">
                  <a:srgbClr val="765E00"/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2101" name="Group 35"/>
            <p:cNvGrpSpPr>
              <a:grpSpLocks/>
            </p:cNvGrpSpPr>
            <p:nvPr/>
          </p:nvGrpSpPr>
          <p:grpSpPr bwMode="auto">
            <a:xfrm>
              <a:off x="1718" y="1931"/>
              <a:ext cx="204" cy="548"/>
              <a:chOff x="1739" y="1730"/>
              <a:chExt cx="204" cy="548"/>
            </a:xfrm>
          </p:grpSpPr>
          <p:sp>
            <p:nvSpPr>
              <p:cNvPr id="217124" name="Rectangle 36"/>
              <p:cNvSpPr>
                <a:spLocks noChangeArrowheads="1"/>
              </p:cNvSpPr>
              <p:nvPr/>
            </p:nvSpPr>
            <p:spPr bwMode="auto">
              <a:xfrm rot="5400000" flipV="1">
                <a:off x="1499" y="1970"/>
                <a:ext cx="548" cy="68"/>
              </a:xfrm>
              <a:prstGeom prst="rect">
                <a:avLst/>
              </a:prstGeom>
              <a:gradFill rotWithShape="1">
                <a:gsLst>
                  <a:gs pos="0">
                    <a:srgbClr val="EAEAEA">
                      <a:gamma/>
                      <a:shade val="46275"/>
                      <a:invGamma/>
                    </a:srgbClr>
                  </a:gs>
                  <a:gs pos="100000">
                    <a:srgbClr val="EAEAEA"/>
                  </a:gs>
                </a:gsLst>
                <a:lin ang="54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>
                <a:outerShdw dist="50800" dir="18900000" algn="ctr" rotWithShape="0">
                  <a:schemeClr val="bg2">
                    <a:alpha val="50000"/>
                  </a:schemeClr>
                </a:outerShdw>
              </a:effec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217125" name="Rectangle 37"/>
              <p:cNvSpPr>
                <a:spLocks noChangeArrowheads="1"/>
              </p:cNvSpPr>
              <p:nvPr/>
            </p:nvSpPr>
            <p:spPr bwMode="auto">
              <a:xfrm rot="5400000" flipV="1">
                <a:off x="1635" y="1970"/>
                <a:ext cx="548" cy="68"/>
              </a:xfrm>
              <a:prstGeom prst="rect">
                <a:avLst/>
              </a:prstGeom>
              <a:gradFill rotWithShape="1">
                <a:gsLst>
                  <a:gs pos="0">
                    <a:srgbClr val="EAEAEA">
                      <a:gamma/>
                      <a:shade val="46275"/>
                      <a:invGamma/>
                    </a:srgbClr>
                  </a:gs>
                  <a:gs pos="100000">
                    <a:srgbClr val="EAEAEA"/>
                  </a:gs>
                </a:gsLst>
                <a:lin ang="54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>
                <a:outerShdw dist="50800" dir="18900000" algn="ctr" rotWithShape="0">
                  <a:schemeClr val="bg2">
                    <a:alpha val="50000"/>
                  </a:schemeClr>
                </a:outerShdw>
              </a:effec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Arial" pitchFamily="34" charset="0"/>
                </a:endParaRPr>
              </a:p>
            </p:txBody>
          </p:sp>
        </p:grpSp>
      </p:grpSp>
      <p:sp>
        <p:nvSpPr>
          <p:cNvPr id="2061" name="Oval 38"/>
          <p:cNvSpPr>
            <a:spLocks noChangeArrowheads="1"/>
          </p:cNvSpPr>
          <p:nvPr/>
        </p:nvSpPr>
        <p:spPr bwMode="auto">
          <a:xfrm>
            <a:off x="201613" y="3381375"/>
            <a:ext cx="952500" cy="952500"/>
          </a:xfrm>
          <a:prstGeom prst="ellipse">
            <a:avLst/>
          </a:prstGeom>
          <a:gradFill rotWithShape="1">
            <a:gsLst>
              <a:gs pos="0">
                <a:srgbClr val="CCCCFF"/>
              </a:gs>
              <a:gs pos="100000">
                <a:srgbClr val="CC66FF">
                  <a:alpha val="78998"/>
                </a:srgbClr>
              </a:gs>
            </a:gsLst>
            <a:path path="shape">
              <a:fillToRect l="50000" t="50000" r="50000" b="50000"/>
            </a:path>
          </a:gradFill>
          <a:ln w="3175" algn="ctr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/>
          <a:p>
            <a:r>
              <a:rPr lang="en-US">
                <a:solidFill>
                  <a:schemeClr val="bg1"/>
                </a:solidFill>
              </a:rPr>
              <a:t>V</a:t>
            </a:r>
            <a:r>
              <a:rPr lang="en-US" baseline="-25000">
                <a:solidFill>
                  <a:schemeClr val="bg1"/>
                </a:solidFill>
              </a:rPr>
              <a:t>B</a:t>
            </a:r>
          </a:p>
        </p:txBody>
      </p:sp>
      <p:sp>
        <p:nvSpPr>
          <p:cNvPr id="2062" name="Line 39"/>
          <p:cNvSpPr>
            <a:spLocks noChangeShapeType="1"/>
          </p:cNvSpPr>
          <p:nvPr/>
        </p:nvSpPr>
        <p:spPr bwMode="auto">
          <a:xfrm rot="16200000" flipV="1">
            <a:off x="2839244" y="2488406"/>
            <a:ext cx="0" cy="941388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oval" w="med" len="med"/>
            <a:tailEnd type="oval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63" name="Line 40"/>
          <p:cNvSpPr>
            <a:spLocks noChangeShapeType="1"/>
          </p:cNvSpPr>
          <p:nvPr/>
        </p:nvSpPr>
        <p:spPr bwMode="auto">
          <a:xfrm rot="-5400000">
            <a:off x="2317750" y="4037013"/>
            <a:ext cx="1987550" cy="0"/>
          </a:xfrm>
          <a:prstGeom prst="line">
            <a:avLst/>
          </a:prstGeom>
          <a:noFill/>
          <a:ln w="3175">
            <a:solidFill>
              <a:schemeClr val="tx1"/>
            </a:solidFill>
            <a:round/>
            <a:headEnd type="triangle" w="med" len="med"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64" name="Line 41"/>
          <p:cNvSpPr>
            <a:spLocks noChangeShapeType="1"/>
          </p:cNvSpPr>
          <p:nvPr/>
        </p:nvSpPr>
        <p:spPr bwMode="auto">
          <a:xfrm rot="5400000" flipV="1">
            <a:off x="2834482" y="4641056"/>
            <a:ext cx="0" cy="941387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oval" w="med" len="med"/>
            <a:tailEnd type="oval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65" name="Text Box 42"/>
          <p:cNvSpPr txBox="1">
            <a:spLocks noChangeArrowheads="1"/>
          </p:cNvSpPr>
          <p:nvPr/>
        </p:nvSpPr>
        <p:spPr bwMode="auto">
          <a:xfrm>
            <a:off x="3365500" y="3805238"/>
            <a:ext cx="354013" cy="396875"/>
          </a:xfrm>
          <a:prstGeom prst="rect">
            <a:avLst/>
          </a:prstGeom>
          <a:noFill/>
          <a:ln w="317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/>
              <a:t>V</a:t>
            </a:r>
          </a:p>
        </p:txBody>
      </p:sp>
      <p:sp>
        <p:nvSpPr>
          <p:cNvPr id="2066" name="Text Box 43"/>
          <p:cNvSpPr txBox="1">
            <a:spLocks noChangeArrowheads="1"/>
          </p:cNvSpPr>
          <p:nvPr/>
        </p:nvSpPr>
        <p:spPr bwMode="auto">
          <a:xfrm>
            <a:off x="2524125" y="3862388"/>
            <a:ext cx="349250" cy="366712"/>
          </a:xfrm>
          <a:prstGeom prst="rect">
            <a:avLst/>
          </a:prstGeom>
          <a:noFill/>
          <a:ln w="317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R</a:t>
            </a:r>
          </a:p>
        </p:txBody>
      </p:sp>
      <p:sp>
        <p:nvSpPr>
          <p:cNvPr id="2067" name="Text Box 44"/>
          <p:cNvSpPr txBox="1">
            <a:spLocks noChangeArrowheads="1"/>
          </p:cNvSpPr>
          <p:nvPr/>
        </p:nvSpPr>
        <p:spPr bwMode="auto">
          <a:xfrm>
            <a:off x="1350963" y="1636713"/>
            <a:ext cx="349250" cy="366712"/>
          </a:xfrm>
          <a:prstGeom prst="rect">
            <a:avLst/>
          </a:prstGeom>
          <a:noFill/>
          <a:ln w="317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C</a:t>
            </a:r>
          </a:p>
        </p:txBody>
      </p:sp>
      <p:sp>
        <p:nvSpPr>
          <p:cNvPr id="2068" name="Freeform 45"/>
          <p:cNvSpPr>
            <a:spLocks/>
          </p:cNvSpPr>
          <p:nvPr/>
        </p:nvSpPr>
        <p:spPr bwMode="auto">
          <a:xfrm>
            <a:off x="4914900" y="1128710"/>
            <a:ext cx="3657600" cy="2506662"/>
          </a:xfrm>
          <a:custGeom>
            <a:avLst/>
            <a:gdLst>
              <a:gd name="T0" fmla="*/ 0 w 2304"/>
              <a:gd name="T1" fmla="*/ 0 h 1579"/>
              <a:gd name="T2" fmla="*/ 0 w 2304"/>
              <a:gd name="T3" fmla="*/ 1579 h 1579"/>
              <a:gd name="T4" fmla="*/ 2304 w 2304"/>
              <a:gd name="T5" fmla="*/ 1579 h 1579"/>
              <a:gd name="T6" fmla="*/ 0 60000 65536"/>
              <a:gd name="T7" fmla="*/ 0 60000 65536"/>
              <a:gd name="T8" fmla="*/ 0 60000 65536"/>
              <a:gd name="T9" fmla="*/ 0 w 2304"/>
              <a:gd name="T10" fmla="*/ 0 h 1579"/>
              <a:gd name="T11" fmla="*/ 2304 w 2304"/>
              <a:gd name="T12" fmla="*/ 1579 h 1579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304" h="1579">
                <a:moveTo>
                  <a:pt x="0" y="0"/>
                </a:moveTo>
                <a:lnTo>
                  <a:pt x="0" y="1579"/>
                </a:lnTo>
                <a:lnTo>
                  <a:pt x="2304" y="1579"/>
                </a:lnTo>
              </a:path>
            </a:pathLst>
          </a:custGeom>
          <a:noFill/>
          <a:ln w="3175">
            <a:solidFill>
              <a:schemeClr val="bg1"/>
            </a:solidFill>
            <a:round/>
            <a:headEnd type="triangle" w="med" len="med"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69" name="Text Box 46"/>
          <p:cNvSpPr txBox="1">
            <a:spLocks noChangeArrowheads="1"/>
          </p:cNvSpPr>
          <p:nvPr/>
        </p:nvSpPr>
        <p:spPr bwMode="auto">
          <a:xfrm>
            <a:off x="5765800" y="3622672"/>
            <a:ext cx="1758950" cy="366713"/>
          </a:xfrm>
          <a:prstGeom prst="rect">
            <a:avLst/>
          </a:prstGeom>
          <a:noFill/>
          <a:ln w="317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Frequency (Hz)</a:t>
            </a:r>
          </a:p>
        </p:txBody>
      </p:sp>
      <p:sp>
        <p:nvSpPr>
          <p:cNvPr id="2070" name="Text Box 47"/>
          <p:cNvSpPr txBox="1">
            <a:spLocks noChangeArrowheads="1"/>
          </p:cNvSpPr>
          <p:nvPr/>
        </p:nvSpPr>
        <p:spPr bwMode="auto">
          <a:xfrm rot="-5400000">
            <a:off x="3899694" y="2229641"/>
            <a:ext cx="1581150" cy="366712"/>
          </a:xfrm>
          <a:prstGeom prst="rect">
            <a:avLst/>
          </a:prstGeom>
          <a:noFill/>
          <a:ln w="317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olidFill>
                  <a:schemeClr val="bg1"/>
                </a:solidFill>
              </a:rPr>
              <a:t>Response (V)</a:t>
            </a:r>
          </a:p>
        </p:txBody>
      </p:sp>
      <p:sp>
        <p:nvSpPr>
          <p:cNvPr id="2071" name="Text Box 48"/>
          <p:cNvSpPr txBox="1">
            <a:spLocks noChangeArrowheads="1"/>
          </p:cNvSpPr>
          <p:nvPr/>
        </p:nvSpPr>
        <p:spPr bwMode="auto">
          <a:xfrm>
            <a:off x="4776788" y="3594097"/>
            <a:ext cx="311150" cy="366713"/>
          </a:xfrm>
          <a:prstGeom prst="rect">
            <a:avLst/>
          </a:prstGeom>
          <a:noFill/>
          <a:ln w="317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olidFill>
                  <a:schemeClr val="bg1"/>
                </a:solidFill>
              </a:rPr>
              <a:t>0</a:t>
            </a:r>
          </a:p>
        </p:txBody>
      </p:sp>
      <p:sp>
        <p:nvSpPr>
          <p:cNvPr id="2072" name="Text Box 49"/>
          <p:cNvSpPr txBox="1">
            <a:spLocks noChangeArrowheads="1"/>
          </p:cNvSpPr>
          <p:nvPr/>
        </p:nvSpPr>
        <p:spPr bwMode="auto">
          <a:xfrm>
            <a:off x="4605338" y="3432172"/>
            <a:ext cx="311150" cy="366713"/>
          </a:xfrm>
          <a:prstGeom prst="rect">
            <a:avLst/>
          </a:prstGeom>
          <a:noFill/>
          <a:ln w="317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olidFill>
                  <a:schemeClr val="bg1"/>
                </a:solidFill>
              </a:rPr>
              <a:t>0</a:t>
            </a:r>
          </a:p>
        </p:txBody>
      </p:sp>
      <p:sp>
        <p:nvSpPr>
          <p:cNvPr id="2073" name="Freeform 50"/>
          <p:cNvSpPr>
            <a:spLocks/>
          </p:cNvSpPr>
          <p:nvPr/>
        </p:nvSpPr>
        <p:spPr bwMode="auto">
          <a:xfrm>
            <a:off x="4924425" y="1717672"/>
            <a:ext cx="3463925" cy="1908175"/>
          </a:xfrm>
          <a:custGeom>
            <a:avLst/>
            <a:gdLst>
              <a:gd name="T0" fmla="*/ 0 w 2182"/>
              <a:gd name="T1" fmla="*/ 1202 h 1202"/>
              <a:gd name="T2" fmla="*/ 1030 w 2182"/>
              <a:gd name="T3" fmla="*/ 0 h 1202"/>
              <a:gd name="T4" fmla="*/ 2182 w 2182"/>
              <a:gd name="T5" fmla="*/ 0 h 1202"/>
              <a:gd name="T6" fmla="*/ 0 60000 65536"/>
              <a:gd name="T7" fmla="*/ 0 60000 65536"/>
              <a:gd name="T8" fmla="*/ 0 60000 65536"/>
              <a:gd name="T9" fmla="*/ 0 w 2182"/>
              <a:gd name="T10" fmla="*/ 0 h 1202"/>
              <a:gd name="T11" fmla="*/ 2182 w 2182"/>
              <a:gd name="T12" fmla="*/ 1202 h 1202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82" h="1202">
                <a:moveTo>
                  <a:pt x="0" y="1202"/>
                </a:moveTo>
                <a:lnTo>
                  <a:pt x="1030" y="0"/>
                </a:lnTo>
                <a:lnTo>
                  <a:pt x="2182" y="0"/>
                </a:lnTo>
              </a:path>
            </a:pathLst>
          </a:custGeom>
          <a:noFill/>
          <a:ln w="1905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2050" name="Object 53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88707891"/>
              </p:ext>
            </p:extLst>
          </p:nvPr>
        </p:nvGraphicFramePr>
        <p:xfrm>
          <a:off x="6503988" y="1776410"/>
          <a:ext cx="1431925" cy="7604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80" name="Equation" r:id="rId3" imgW="812520" imgH="431640" progId="Equation.3">
                  <p:embed/>
                </p:oleObj>
              </mc:Choice>
              <mc:Fallback>
                <p:oleObj name="Equation" r:id="rId3" imgW="812520" imgH="431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03988" y="1776410"/>
                        <a:ext cx="1431925" cy="7604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74" name="Line 56"/>
          <p:cNvSpPr>
            <a:spLocks noChangeShapeType="1"/>
          </p:cNvSpPr>
          <p:nvPr/>
        </p:nvSpPr>
        <p:spPr bwMode="auto">
          <a:xfrm flipV="1">
            <a:off x="6402388" y="1911347"/>
            <a:ext cx="0" cy="1697038"/>
          </a:xfrm>
          <a:prstGeom prst="line">
            <a:avLst/>
          </a:prstGeom>
          <a:noFill/>
          <a:ln w="3175">
            <a:solidFill>
              <a:srgbClr val="0000FF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grpSp>
        <p:nvGrpSpPr>
          <p:cNvPr id="3" name="Group 2"/>
          <p:cNvGrpSpPr/>
          <p:nvPr/>
        </p:nvGrpSpPr>
        <p:grpSpPr>
          <a:xfrm>
            <a:off x="5065150" y="4075032"/>
            <a:ext cx="2993640" cy="2446792"/>
            <a:chOff x="4446588" y="4115373"/>
            <a:chExt cx="2366962" cy="1934589"/>
          </a:xfrm>
        </p:grpSpPr>
        <p:sp>
          <p:nvSpPr>
            <p:cNvPr id="217165" name="Rectangle 77"/>
            <p:cNvSpPr>
              <a:spLocks noChangeArrowheads="1"/>
            </p:cNvSpPr>
            <p:nvPr/>
          </p:nvSpPr>
          <p:spPr bwMode="auto">
            <a:xfrm>
              <a:off x="4446588" y="4774640"/>
              <a:ext cx="2366962" cy="1090613"/>
            </a:xfrm>
            <a:prstGeom prst="rect">
              <a:avLst/>
            </a:prstGeom>
            <a:gradFill rotWithShape="1">
              <a:gsLst>
                <a:gs pos="0">
                  <a:schemeClr val="accent1">
                    <a:gamma/>
                    <a:shade val="46275"/>
                    <a:invGamma/>
                  </a:schemeClr>
                </a:gs>
                <a:gs pos="5000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Arial" pitchFamily="34" charset="0"/>
              </a:endParaRPr>
            </a:p>
          </p:txBody>
        </p:sp>
        <p:sp>
          <p:nvSpPr>
            <p:cNvPr id="217166" name="Rectangle 78"/>
            <p:cNvSpPr>
              <a:spLocks noChangeArrowheads="1"/>
            </p:cNvSpPr>
            <p:nvPr/>
          </p:nvSpPr>
          <p:spPr bwMode="auto">
            <a:xfrm flipV="1">
              <a:off x="4451350" y="5695390"/>
              <a:ext cx="554037" cy="169863"/>
            </a:xfrm>
            <a:prstGeom prst="rect">
              <a:avLst/>
            </a:prstGeom>
            <a:gradFill rotWithShape="1">
              <a:gsLst>
                <a:gs pos="0">
                  <a:srgbClr val="EAEAEA">
                    <a:gamma/>
                    <a:shade val="46275"/>
                    <a:invGamma/>
                  </a:srgbClr>
                </a:gs>
                <a:gs pos="100000">
                  <a:srgbClr val="EAEAEA"/>
                </a:gs>
              </a:gsLst>
              <a:lin ang="54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>
              <a:outerShdw dist="50800" dir="18900000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pitchFamily="34" charset="0"/>
              </a:endParaRPr>
            </a:p>
          </p:txBody>
        </p:sp>
        <p:sp>
          <p:nvSpPr>
            <p:cNvPr id="217167" name="Rectangle 79"/>
            <p:cNvSpPr>
              <a:spLocks noChangeArrowheads="1"/>
            </p:cNvSpPr>
            <p:nvPr/>
          </p:nvSpPr>
          <p:spPr bwMode="auto">
            <a:xfrm>
              <a:off x="4452938" y="4774640"/>
              <a:ext cx="554037" cy="168275"/>
            </a:xfrm>
            <a:prstGeom prst="rect">
              <a:avLst/>
            </a:prstGeom>
            <a:gradFill rotWithShape="1">
              <a:gsLst>
                <a:gs pos="0">
                  <a:srgbClr val="EAEAEA">
                    <a:gamma/>
                    <a:shade val="46275"/>
                    <a:invGamma/>
                  </a:srgbClr>
                </a:gs>
                <a:gs pos="100000">
                  <a:srgbClr val="EAEAEA"/>
                </a:gs>
              </a:gsLst>
              <a:lin ang="54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>
              <a:outerShdw dist="50800" dir="5400000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pitchFamily="34" charset="0"/>
              </a:endParaRPr>
            </a:p>
          </p:txBody>
        </p:sp>
        <p:sp>
          <p:nvSpPr>
            <p:cNvPr id="217168" name="Rectangle 80"/>
            <p:cNvSpPr>
              <a:spLocks noChangeArrowheads="1"/>
            </p:cNvSpPr>
            <p:nvPr/>
          </p:nvSpPr>
          <p:spPr bwMode="auto">
            <a:xfrm>
              <a:off x="6259513" y="4773053"/>
              <a:ext cx="554037" cy="168275"/>
            </a:xfrm>
            <a:prstGeom prst="rect">
              <a:avLst/>
            </a:prstGeom>
            <a:gradFill rotWithShape="1">
              <a:gsLst>
                <a:gs pos="0">
                  <a:srgbClr val="EAEAEA">
                    <a:gamma/>
                    <a:shade val="46275"/>
                    <a:invGamma/>
                  </a:srgbClr>
                </a:gs>
                <a:gs pos="100000">
                  <a:srgbClr val="EAEAEA"/>
                </a:gs>
              </a:gsLst>
              <a:lin ang="54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>
              <a:outerShdw dist="50800" dir="5400000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pitchFamily="34" charset="0"/>
              </a:endParaRPr>
            </a:p>
          </p:txBody>
        </p:sp>
        <p:sp>
          <p:nvSpPr>
            <p:cNvPr id="217169" name="Rectangle 81"/>
            <p:cNvSpPr>
              <a:spLocks noChangeArrowheads="1"/>
            </p:cNvSpPr>
            <p:nvPr/>
          </p:nvSpPr>
          <p:spPr bwMode="auto">
            <a:xfrm flipV="1">
              <a:off x="6257925" y="5700153"/>
              <a:ext cx="554037" cy="168275"/>
            </a:xfrm>
            <a:prstGeom prst="rect">
              <a:avLst/>
            </a:prstGeom>
            <a:gradFill rotWithShape="1">
              <a:gsLst>
                <a:gs pos="0">
                  <a:srgbClr val="EAEAEA">
                    <a:gamma/>
                    <a:shade val="46275"/>
                    <a:invGamma/>
                  </a:srgbClr>
                </a:gs>
                <a:gs pos="100000">
                  <a:srgbClr val="EAEAEA"/>
                </a:gs>
              </a:gsLst>
              <a:lin ang="54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>
              <a:outerShdw dist="50800" dir="18900000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pitchFamily="34" charset="0"/>
              </a:endParaRPr>
            </a:p>
          </p:txBody>
        </p:sp>
        <p:sp>
          <p:nvSpPr>
            <p:cNvPr id="2082" name="Rectangle 83"/>
            <p:cNvSpPr>
              <a:spLocks noChangeArrowheads="1"/>
            </p:cNvSpPr>
            <p:nvPr/>
          </p:nvSpPr>
          <p:spPr bwMode="auto">
            <a:xfrm>
              <a:off x="5006975" y="4778567"/>
              <a:ext cx="596463" cy="15232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83" name="Rectangle 84"/>
            <p:cNvSpPr>
              <a:spLocks noChangeArrowheads="1"/>
            </p:cNvSpPr>
            <p:nvPr/>
          </p:nvSpPr>
          <p:spPr bwMode="auto">
            <a:xfrm>
              <a:off x="5651156" y="4778567"/>
              <a:ext cx="596463" cy="15232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7173" name="Rectangle 85"/>
            <p:cNvSpPr>
              <a:spLocks noChangeArrowheads="1"/>
            </p:cNvSpPr>
            <p:nvPr/>
          </p:nvSpPr>
          <p:spPr bwMode="auto">
            <a:xfrm flipV="1">
              <a:off x="5006975" y="5849315"/>
              <a:ext cx="597186" cy="15796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pitchFamily="34" charset="0"/>
              </a:endParaRPr>
            </a:p>
          </p:txBody>
        </p:sp>
        <p:sp>
          <p:nvSpPr>
            <p:cNvPr id="217174" name="Rectangle 86"/>
            <p:cNvSpPr>
              <a:spLocks noChangeArrowheads="1"/>
            </p:cNvSpPr>
            <p:nvPr/>
          </p:nvSpPr>
          <p:spPr bwMode="auto">
            <a:xfrm flipV="1">
              <a:off x="5651156" y="5847622"/>
              <a:ext cx="597186" cy="17489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pitchFamily="34" charset="0"/>
              </a:endParaRPr>
            </a:p>
          </p:txBody>
        </p:sp>
        <p:sp>
          <p:nvSpPr>
            <p:cNvPr id="2086" name="AutoShape 87"/>
            <p:cNvSpPr>
              <a:spLocks noChangeArrowheads="1"/>
            </p:cNvSpPr>
            <p:nvPr/>
          </p:nvSpPr>
          <p:spPr bwMode="auto">
            <a:xfrm flipV="1">
              <a:off x="5609222" y="4115373"/>
              <a:ext cx="38318" cy="798830"/>
            </a:xfrm>
            <a:prstGeom prst="can">
              <a:avLst>
                <a:gd name="adj" fmla="val 99447"/>
              </a:avLst>
            </a:prstGeom>
            <a:gradFill rotWithShape="1">
              <a:gsLst>
                <a:gs pos="0">
                  <a:srgbClr val="765E00"/>
                </a:gs>
                <a:gs pos="50000">
                  <a:srgbClr val="FFCC00"/>
                </a:gs>
                <a:gs pos="100000">
                  <a:srgbClr val="765E00"/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7176" name="Oval 88"/>
            <p:cNvSpPr>
              <a:spLocks noChangeArrowheads="1"/>
            </p:cNvSpPr>
            <p:nvPr/>
          </p:nvSpPr>
          <p:spPr bwMode="auto">
            <a:xfrm>
              <a:off x="5079997" y="4839494"/>
              <a:ext cx="1095324" cy="106623"/>
            </a:xfrm>
            <a:prstGeom prst="ellipse">
              <a:avLst/>
            </a:prstGeom>
            <a:gradFill rotWithShape="1">
              <a:gsLst>
                <a:gs pos="0">
                  <a:srgbClr val="FFFFCC"/>
                </a:gs>
                <a:gs pos="100000">
                  <a:srgbClr val="FFFFCC">
                    <a:gamma/>
                    <a:shade val="46275"/>
                    <a:invGamma/>
                  </a:srgbClr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/>
              <a:tailEnd/>
            </a:ln>
            <a:effectLst>
              <a:outerShdw dist="50800" dir="5400000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pitchFamily="34" charset="0"/>
              </a:endParaRPr>
            </a:p>
          </p:txBody>
        </p:sp>
        <p:sp>
          <p:nvSpPr>
            <p:cNvPr id="2090" name="AutoShape 91"/>
            <p:cNvSpPr>
              <a:spLocks noChangeArrowheads="1"/>
            </p:cNvSpPr>
            <p:nvPr/>
          </p:nvSpPr>
          <p:spPr bwMode="auto">
            <a:xfrm rot="5400000">
              <a:off x="5904735" y="3826168"/>
              <a:ext cx="31592" cy="616707"/>
            </a:xfrm>
            <a:prstGeom prst="can">
              <a:avLst>
                <a:gd name="adj" fmla="val 58884"/>
              </a:avLst>
            </a:prstGeom>
            <a:gradFill rotWithShape="1">
              <a:gsLst>
                <a:gs pos="0">
                  <a:srgbClr val="765E00"/>
                </a:gs>
                <a:gs pos="50000">
                  <a:srgbClr val="FFCC00"/>
                </a:gs>
                <a:gs pos="100000">
                  <a:srgbClr val="765E00"/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91" name="AutoShape 92"/>
            <p:cNvSpPr>
              <a:spLocks noChangeArrowheads="1"/>
            </p:cNvSpPr>
            <p:nvPr/>
          </p:nvSpPr>
          <p:spPr bwMode="auto">
            <a:xfrm flipV="1">
              <a:off x="6183273" y="4119008"/>
              <a:ext cx="40487" cy="226786"/>
            </a:xfrm>
            <a:prstGeom prst="can">
              <a:avLst>
                <a:gd name="adj" fmla="val 31307"/>
              </a:avLst>
            </a:prstGeom>
            <a:gradFill rotWithShape="1">
              <a:gsLst>
                <a:gs pos="0">
                  <a:srgbClr val="765E00"/>
                </a:gs>
                <a:gs pos="50000">
                  <a:srgbClr val="FFCC00"/>
                </a:gs>
                <a:gs pos="100000">
                  <a:srgbClr val="765E00"/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92" name="AutoShape 93"/>
            <p:cNvSpPr>
              <a:spLocks noChangeArrowheads="1"/>
            </p:cNvSpPr>
            <p:nvPr/>
          </p:nvSpPr>
          <p:spPr bwMode="auto">
            <a:xfrm rot="10800000">
              <a:off x="6132664" y="4224697"/>
              <a:ext cx="141705" cy="373464"/>
            </a:xfrm>
            <a:prstGeom prst="can">
              <a:avLst>
                <a:gd name="adj" fmla="val 37747"/>
              </a:avLst>
            </a:prstGeom>
            <a:gradFill rotWithShape="1">
              <a:gsLst>
                <a:gs pos="0">
                  <a:srgbClr val="760000"/>
                </a:gs>
                <a:gs pos="50000">
                  <a:srgbClr val="FF0000"/>
                </a:gs>
                <a:gs pos="100000">
                  <a:srgbClr val="760000"/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93" name="AutoShape 94"/>
            <p:cNvSpPr>
              <a:spLocks noChangeArrowheads="1"/>
            </p:cNvSpPr>
            <p:nvPr/>
          </p:nvSpPr>
          <p:spPr bwMode="auto">
            <a:xfrm flipV="1">
              <a:off x="6181827" y="4547267"/>
              <a:ext cx="42656" cy="114522"/>
            </a:xfrm>
            <a:prstGeom prst="can">
              <a:avLst>
                <a:gd name="adj" fmla="val 54509"/>
              </a:avLst>
            </a:prstGeom>
            <a:gradFill rotWithShape="1">
              <a:gsLst>
                <a:gs pos="0">
                  <a:srgbClr val="765E00"/>
                </a:gs>
                <a:gs pos="50000">
                  <a:srgbClr val="FFCC00"/>
                </a:gs>
                <a:gs pos="100000">
                  <a:srgbClr val="765E00"/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2094" name="Group 95"/>
            <p:cNvGrpSpPr>
              <a:grpSpLocks/>
            </p:cNvGrpSpPr>
            <p:nvPr/>
          </p:nvGrpSpPr>
          <p:grpSpPr bwMode="auto">
            <a:xfrm>
              <a:off x="6061812" y="4651634"/>
              <a:ext cx="291363" cy="76724"/>
              <a:chOff x="3990" y="1256"/>
              <a:chExt cx="403" cy="136"/>
            </a:xfrm>
          </p:grpSpPr>
          <p:sp>
            <p:nvSpPr>
              <p:cNvPr id="2095" name="Line 96"/>
              <p:cNvSpPr>
                <a:spLocks noChangeShapeType="1"/>
              </p:cNvSpPr>
              <p:nvPr/>
            </p:nvSpPr>
            <p:spPr bwMode="auto">
              <a:xfrm>
                <a:off x="3990" y="1256"/>
                <a:ext cx="403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96" name="Line 97"/>
              <p:cNvSpPr>
                <a:spLocks noChangeShapeType="1"/>
              </p:cNvSpPr>
              <p:nvPr/>
            </p:nvSpPr>
            <p:spPr bwMode="auto">
              <a:xfrm>
                <a:off x="4063" y="1301"/>
                <a:ext cx="257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97" name="Line 98"/>
              <p:cNvSpPr>
                <a:spLocks noChangeShapeType="1"/>
              </p:cNvSpPr>
              <p:nvPr/>
            </p:nvSpPr>
            <p:spPr bwMode="auto">
              <a:xfrm>
                <a:off x="4164" y="1392"/>
                <a:ext cx="56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98" name="Line 99"/>
              <p:cNvSpPr>
                <a:spLocks noChangeShapeType="1"/>
              </p:cNvSpPr>
              <p:nvPr/>
            </p:nvSpPr>
            <p:spPr bwMode="auto">
              <a:xfrm>
                <a:off x="4112" y="1346"/>
                <a:ext cx="160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66" name="AutoShape 87"/>
            <p:cNvSpPr>
              <a:spLocks noChangeArrowheads="1"/>
            </p:cNvSpPr>
            <p:nvPr/>
          </p:nvSpPr>
          <p:spPr bwMode="auto">
            <a:xfrm flipV="1">
              <a:off x="5606585" y="5739384"/>
              <a:ext cx="45719" cy="310578"/>
            </a:xfrm>
            <a:prstGeom prst="can">
              <a:avLst>
                <a:gd name="adj" fmla="val 99447"/>
              </a:avLst>
            </a:prstGeom>
            <a:gradFill rotWithShape="1">
              <a:gsLst>
                <a:gs pos="0">
                  <a:srgbClr val="765E00"/>
                </a:gs>
                <a:gs pos="50000">
                  <a:srgbClr val="FFCC00"/>
                </a:gs>
                <a:gs pos="100000">
                  <a:srgbClr val="765E00"/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7178" name="Oval 90"/>
            <p:cNvSpPr>
              <a:spLocks noChangeArrowheads="1"/>
            </p:cNvSpPr>
            <p:nvPr/>
          </p:nvSpPr>
          <p:spPr bwMode="auto">
            <a:xfrm flipV="1">
              <a:off x="5079997" y="5696995"/>
              <a:ext cx="1095324" cy="106623"/>
            </a:xfrm>
            <a:prstGeom prst="ellipse">
              <a:avLst/>
            </a:prstGeom>
            <a:gradFill rotWithShape="1">
              <a:gsLst>
                <a:gs pos="0">
                  <a:srgbClr val="FFFFCC"/>
                </a:gs>
                <a:gs pos="100000">
                  <a:srgbClr val="FFFFCC">
                    <a:gamma/>
                    <a:shade val="46275"/>
                    <a:invGamma/>
                  </a:srgbClr>
                </a:gs>
              </a:gsLst>
              <a:path path="shape">
                <a:fillToRect l="50000" t="50000" r="50000" b="50000"/>
              </a:path>
            </a:gradFill>
            <a:ln w="9525" algn="ctr">
              <a:solidFill>
                <a:schemeClr val="tx1"/>
              </a:solidFill>
              <a:round/>
              <a:headEnd/>
              <a:tailEnd/>
            </a:ln>
            <a:effectLst>
              <a:outerShdw dist="50800" dir="18900000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pitchFamily="34" charset="0"/>
              </a:endParaRPr>
            </a:p>
          </p:txBody>
        </p:sp>
        <p:grpSp>
          <p:nvGrpSpPr>
            <p:cNvPr id="69" name="Group 28"/>
            <p:cNvGrpSpPr>
              <a:grpSpLocks/>
            </p:cNvGrpSpPr>
            <p:nvPr/>
          </p:nvGrpSpPr>
          <p:grpSpPr bwMode="auto">
            <a:xfrm>
              <a:off x="5224465" y="5235059"/>
              <a:ext cx="719136" cy="192086"/>
              <a:chOff x="1722" y="11792"/>
              <a:chExt cx="3025" cy="772"/>
            </a:xfrm>
          </p:grpSpPr>
          <p:grpSp>
            <p:nvGrpSpPr>
              <p:cNvPr id="70" name="Group 29"/>
              <p:cNvGrpSpPr>
                <a:grpSpLocks/>
              </p:cNvGrpSpPr>
              <p:nvPr/>
            </p:nvGrpSpPr>
            <p:grpSpPr bwMode="auto">
              <a:xfrm>
                <a:off x="2011" y="11792"/>
                <a:ext cx="2736" cy="772"/>
                <a:chOff x="2011" y="11792"/>
                <a:chExt cx="2736" cy="772"/>
              </a:xfrm>
            </p:grpSpPr>
            <p:sp>
              <p:nvSpPr>
                <p:cNvPr id="80" name="Freeform 30"/>
                <p:cNvSpPr>
                  <a:spLocks/>
                </p:cNvSpPr>
                <p:nvPr/>
              </p:nvSpPr>
              <p:spPr bwMode="auto">
                <a:xfrm>
                  <a:off x="2011" y="11792"/>
                  <a:ext cx="2736" cy="768"/>
                </a:xfrm>
                <a:custGeom>
                  <a:avLst/>
                  <a:gdLst/>
                  <a:ahLst/>
                  <a:cxnLst>
                    <a:cxn ang="0">
                      <a:pos x="0" y="1218"/>
                    </a:cxn>
                    <a:cxn ang="0">
                      <a:pos x="1776" y="786"/>
                    </a:cxn>
                    <a:cxn ang="0">
                      <a:pos x="4028" y="0"/>
                    </a:cxn>
                    <a:cxn ang="0">
                      <a:pos x="6336" y="786"/>
                    </a:cxn>
                    <a:cxn ang="0">
                      <a:pos x="8112" y="1218"/>
                    </a:cxn>
                    <a:cxn ang="0">
                      <a:pos x="6339" y="1648"/>
                    </a:cxn>
                    <a:cxn ang="0">
                      <a:pos x="4028" y="2428"/>
                    </a:cxn>
                    <a:cxn ang="0">
                      <a:pos x="1776" y="1650"/>
                    </a:cxn>
                    <a:cxn ang="0">
                      <a:pos x="0" y="1218"/>
                    </a:cxn>
                  </a:cxnLst>
                  <a:rect l="0" t="0" r="r" b="b"/>
                  <a:pathLst>
                    <a:path w="8112" h="2428">
                      <a:moveTo>
                        <a:pt x="0" y="1218"/>
                      </a:moveTo>
                      <a:cubicBezTo>
                        <a:pt x="156" y="1188"/>
                        <a:pt x="856" y="1130"/>
                        <a:pt x="1776" y="786"/>
                      </a:cubicBezTo>
                      <a:cubicBezTo>
                        <a:pt x="2696" y="442"/>
                        <a:pt x="3268" y="0"/>
                        <a:pt x="4028" y="0"/>
                      </a:cubicBezTo>
                      <a:cubicBezTo>
                        <a:pt x="4788" y="0"/>
                        <a:pt x="5690" y="547"/>
                        <a:pt x="6336" y="786"/>
                      </a:cubicBezTo>
                      <a:cubicBezTo>
                        <a:pt x="6982" y="1025"/>
                        <a:pt x="7979" y="1218"/>
                        <a:pt x="8112" y="1218"/>
                      </a:cubicBezTo>
                      <a:cubicBezTo>
                        <a:pt x="7972" y="1254"/>
                        <a:pt x="7019" y="1448"/>
                        <a:pt x="6339" y="1648"/>
                      </a:cubicBezTo>
                      <a:cubicBezTo>
                        <a:pt x="5658" y="1850"/>
                        <a:pt x="4788" y="2428"/>
                        <a:pt x="4028" y="2428"/>
                      </a:cubicBezTo>
                      <a:cubicBezTo>
                        <a:pt x="3268" y="2428"/>
                        <a:pt x="2447" y="1852"/>
                        <a:pt x="1776" y="1650"/>
                      </a:cubicBezTo>
                      <a:cubicBezTo>
                        <a:pt x="1228" y="1385"/>
                        <a:pt x="149" y="1247"/>
                        <a:pt x="0" y="1218"/>
                      </a:cubicBezTo>
                      <a:close/>
                    </a:path>
                  </a:pathLst>
                </a:custGeom>
                <a:gradFill rotWithShape="1">
                  <a:gsLst>
                    <a:gs pos="0">
                      <a:srgbClr val="4D0808"/>
                    </a:gs>
                    <a:gs pos="30000">
                      <a:srgbClr val="FF0300"/>
                    </a:gs>
                    <a:gs pos="55000">
                      <a:srgbClr val="FF7A00"/>
                    </a:gs>
                    <a:gs pos="100000">
                      <a:srgbClr val="FFF200"/>
                    </a:gs>
                  </a:gsLst>
                  <a:path path="rect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  <a:effectLst>
                  <a:outerShdw dist="35921" dir="2700000" algn="ctr" rotWithShape="0">
                    <a:srgbClr val="808080">
                      <a:alpha val="50000"/>
                    </a:srgbClr>
                  </a:outerShdw>
                </a:effectLst>
              </p:spPr>
              <p:txBody>
                <a:bodyPr vert="wordArtVert" lIns="28800" tIns="18000" anchor="ctr" anchorCtr="0">
                  <a:noAutofit/>
                </a:bodyPr>
                <a:lstStyle/>
                <a:p>
                  <a:pPr>
                    <a:defRPr/>
                  </a:pPr>
                  <a:endParaRPr lang="en-US" sz="200">
                    <a:latin typeface="Arial" pitchFamily="34" charset="0"/>
                  </a:endParaRPr>
                </a:p>
              </p:txBody>
            </p:sp>
            <p:sp>
              <p:nvSpPr>
                <p:cNvPr id="81" name="Oval 31"/>
                <p:cNvSpPr>
                  <a:spLocks noChangeAspect="1" noChangeArrowheads="1"/>
                </p:cNvSpPr>
                <p:nvPr/>
              </p:nvSpPr>
              <p:spPr bwMode="auto">
                <a:xfrm>
                  <a:off x="2578" y="12111"/>
                  <a:ext cx="76" cy="72"/>
                </a:xfrm>
                <a:prstGeom prst="ellipse">
                  <a:avLst/>
                </a:prstGeom>
                <a:gradFill rotWithShape="1">
                  <a:gsLst>
                    <a:gs pos="0">
                      <a:schemeClr val="accent1">
                        <a:gamma/>
                        <a:shade val="76863"/>
                        <a:invGamma/>
                      </a:schemeClr>
                    </a:gs>
                    <a:gs pos="100000">
                      <a:schemeClr val="accent1"/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vert="wordArtVert" wrap="none" lIns="28800" tIns="18000" anchor="ctr" anchorCtr="0">
                  <a:noAutofit/>
                </a:bodyPr>
                <a:lstStyle/>
                <a:p>
                  <a:pPr defTabSz="4175125" eaLnBrk="1" hangingPunct="1">
                    <a:defRPr/>
                  </a:pPr>
                  <a:r>
                    <a:rPr lang="en-GB" sz="200">
                      <a:solidFill>
                        <a:schemeClr val="bg1"/>
                      </a:solidFill>
                      <a:latin typeface="Arial" pitchFamily="34" charset="0"/>
                    </a:rPr>
                    <a:t>+</a:t>
                  </a:r>
                </a:p>
              </p:txBody>
            </p:sp>
            <p:sp>
              <p:nvSpPr>
                <p:cNvPr id="82" name="Oval 32"/>
                <p:cNvSpPr>
                  <a:spLocks noChangeAspect="1" noChangeArrowheads="1"/>
                </p:cNvSpPr>
                <p:nvPr/>
              </p:nvSpPr>
              <p:spPr bwMode="auto">
                <a:xfrm>
                  <a:off x="2528" y="12203"/>
                  <a:ext cx="78" cy="72"/>
                </a:xfrm>
                <a:prstGeom prst="ellipse">
                  <a:avLst/>
                </a:prstGeom>
                <a:gradFill rotWithShape="1">
                  <a:gsLst>
                    <a:gs pos="0">
                      <a:schemeClr val="accent1">
                        <a:gamma/>
                        <a:shade val="76863"/>
                        <a:invGamma/>
                      </a:schemeClr>
                    </a:gs>
                    <a:gs pos="100000">
                      <a:schemeClr val="accent1"/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vert="wordArtVert" wrap="none" lIns="28800" tIns="18000" anchor="ctr" anchorCtr="0">
                  <a:noAutofit/>
                </a:bodyPr>
                <a:lstStyle/>
                <a:p>
                  <a:pPr defTabSz="4175125" eaLnBrk="1" hangingPunct="1">
                    <a:defRPr/>
                  </a:pPr>
                  <a:r>
                    <a:rPr lang="en-GB" sz="200">
                      <a:solidFill>
                        <a:schemeClr val="bg1"/>
                      </a:solidFill>
                      <a:latin typeface="Arial" pitchFamily="34" charset="0"/>
                    </a:rPr>
                    <a:t>+</a:t>
                  </a:r>
                </a:p>
              </p:txBody>
            </p:sp>
            <p:sp>
              <p:nvSpPr>
                <p:cNvPr id="83" name="Oval 33"/>
                <p:cNvSpPr>
                  <a:spLocks noChangeAspect="1" noChangeArrowheads="1"/>
                </p:cNvSpPr>
                <p:nvPr/>
              </p:nvSpPr>
              <p:spPr bwMode="auto">
                <a:xfrm>
                  <a:off x="2804" y="12187"/>
                  <a:ext cx="76" cy="72"/>
                </a:xfrm>
                <a:prstGeom prst="ellipse">
                  <a:avLst/>
                </a:prstGeom>
                <a:gradFill rotWithShape="1">
                  <a:gsLst>
                    <a:gs pos="0">
                      <a:schemeClr val="accent1">
                        <a:gamma/>
                        <a:shade val="76863"/>
                        <a:invGamma/>
                      </a:schemeClr>
                    </a:gs>
                    <a:gs pos="100000">
                      <a:schemeClr val="accent1"/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vert="wordArtVert" wrap="none" lIns="28800" tIns="18000" anchor="ctr" anchorCtr="0">
                  <a:noAutofit/>
                </a:bodyPr>
                <a:lstStyle/>
                <a:p>
                  <a:pPr defTabSz="4175125" eaLnBrk="1" hangingPunct="1">
                    <a:defRPr/>
                  </a:pPr>
                  <a:r>
                    <a:rPr lang="en-GB" sz="200">
                      <a:solidFill>
                        <a:schemeClr val="bg1"/>
                      </a:solidFill>
                      <a:latin typeface="Arial" pitchFamily="34" charset="0"/>
                    </a:rPr>
                    <a:t>+</a:t>
                  </a:r>
                </a:p>
              </p:txBody>
            </p:sp>
            <p:sp>
              <p:nvSpPr>
                <p:cNvPr id="84" name="Oval 34"/>
                <p:cNvSpPr>
                  <a:spLocks noChangeAspect="1" noChangeArrowheads="1"/>
                </p:cNvSpPr>
                <p:nvPr/>
              </p:nvSpPr>
              <p:spPr bwMode="auto">
                <a:xfrm>
                  <a:off x="2885" y="11959"/>
                  <a:ext cx="78" cy="74"/>
                </a:xfrm>
                <a:prstGeom prst="ellipse">
                  <a:avLst/>
                </a:prstGeom>
                <a:gradFill rotWithShape="1">
                  <a:gsLst>
                    <a:gs pos="0">
                      <a:schemeClr val="accent1">
                        <a:gamma/>
                        <a:shade val="76863"/>
                        <a:invGamma/>
                      </a:schemeClr>
                    </a:gs>
                    <a:gs pos="100000">
                      <a:schemeClr val="accent1"/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vert="wordArtVert" wrap="none" lIns="28800" tIns="18000" anchor="ctr" anchorCtr="0">
                  <a:noAutofit/>
                </a:bodyPr>
                <a:lstStyle/>
                <a:p>
                  <a:pPr defTabSz="4175125" eaLnBrk="1" hangingPunct="1">
                    <a:defRPr/>
                  </a:pPr>
                  <a:r>
                    <a:rPr lang="en-GB" sz="200">
                      <a:solidFill>
                        <a:schemeClr val="bg1"/>
                      </a:solidFill>
                      <a:latin typeface="Arial" pitchFamily="34" charset="0"/>
                    </a:rPr>
                    <a:t>+</a:t>
                  </a:r>
                </a:p>
              </p:txBody>
            </p:sp>
            <p:sp>
              <p:nvSpPr>
                <p:cNvPr id="85" name="Oval 35"/>
                <p:cNvSpPr>
                  <a:spLocks noChangeAspect="1" noChangeArrowheads="1"/>
                </p:cNvSpPr>
                <p:nvPr/>
              </p:nvSpPr>
              <p:spPr bwMode="auto">
                <a:xfrm>
                  <a:off x="2902" y="12080"/>
                  <a:ext cx="76" cy="74"/>
                </a:xfrm>
                <a:prstGeom prst="ellipse">
                  <a:avLst/>
                </a:prstGeom>
                <a:gradFill rotWithShape="1">
                  <a:gsLst>
                    <a:gs pos="0">
                      <a:schemeClr val="accent1">
                        <a:gamma/>
                        <a:shade val="76863"/>
                        <a:invGamma/>
                      </a:schemeClr>
                    </a:gs>
                    <a:gs pos="100000">
                      <a:schemeClr val="accent1"/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vert="wordArtVert" wrap="none" lIns="28800" tIns="18000" anchor="ctr" anchorCtr="0">
                  <a:noAutofit/>
                </a:bodyPr>
                <a:lstStyle/>
                <a:p>
                  <a:pPr defTabSz="4175125" eaLnBrk="1" hangingPunct="1">
                    <a:defRPr/>
                  </a:pPr>
                  <a:r>
                    <a:rPr lang="en-GB" sz="200">
                      <a:solidFill>
                        <a:schemeClr val="bg1"/>
                      </a:solidFill>
                      <a:latin typeface="Arial" pitchFamily="34" charset="0"/>
                    </a:rPr>
                    <a:t>+</a:t>
                  </a:r>
                </a:p>
              </p:txBody>
            </p:sp>
            <p:sp>
              <p:nvSpPr>
                <p:cNvPr id="86" name="Oval 36"/>
                <p:cNvSpPr>
                  <a:spLocks noChangeAspect="1" noChangeArrowheads="1"/>
                </p:cNvSpPr>
                <p:nvPr/>
              </p:nvSpPr>
              <p:spPr bwMode="auto">
                <a:xfrm>
                  <a:off x="2998" y="12004"/>
                  <a:ext cx="78" cy="72"/>
                </a:xfrm>
                <a:prstGeom prst="ellipse">
                  <a:avLst/>
                </a:prstGeom>
                <a:gradFill rotWithShape="1">
                  <a:gsLst>
                    <a:gs pos="0">
                      <a:schemeClr val="accent1">
                        <a:gamma/>
                        <a:shade val="76863"/>
                        <a:invGamma/>
                      </a:schemeClr>
                    </a:gs>
                    <a:gs pos="100000">
                      <a:schemeClr val="accent1"/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vert="wordArtVert" wrap="none" lIns="28800" tIns="18000" anchor="ctr" anchorCtr="0">
                  <a:noAutofit/>
                </a:bodyPr>
                <a:lstStyle/>
                <a:p>
                  <a:pPr defTabSz="4175125" eaLnBrk="1" hangingPunct="1">
                    <a:defRPr/>
                  </a:pPr>
                  <a:r>
                    <a:rPr lang="en-GB" sz="200">
                      <a:solidFill>
                        <a:schemeClr val="bg1"/>
                      </a:solidFill>
                      <a:latin typeface="Arial" pitchFamily="34" charset="0"/>
                    </a:rPr>
                    <a:t>+</a:t>
                  </a:r>
                </a:p>
              </p:txBody>
            </p:sp>
            <p:sp>
              <p:nvSpPr>
                <p:cNvPr id="87" name="Oval 37"/>
                <p:cNvSpPr>
                  <a:spLocks noChangeAspect="1" noChangeArrowheads="1"/>
                </p:cNvSpPr>
                <p:nvPr/>
              </p:nvSpPr>
              <p:spPr bwMode="auto">
                <a:xfrm>
                  <a:off x="3079" y="12203"/>
                  <a:ext cx="78" cy="72"/>
                </a:xfrm>
                <a:prstGeom prst="ellipse">
                  <a:avLst/>
                </a:prstGeom>
                <a:gradFill rotWithShape="1">
                  <a:gsLst>
                    <a:gs pos="0">
                      <a:schemeClr val="accent1">
                        <a:gamma/>
                        <a:shade val="76863"/>
                        <a:invGamma/>
                      </a:schemeClr>
                    </a:gs>
                    <a:gs pos="100000">
                      <a:schemeClr val="accent1"/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vert="wordArtVert" wrap="none" lIns="28800" tIns="18000" anchor="ctr" anchorCtr="0">
                  <a:noAutofit/>
                </a:bodyPr>
                <a:lstStyle/>
                <a:p>
                  <a:pPr defTabSz="4175125" eaLnBrk="1" hangingPunct="1">
                    <a:defRPr/>
                  </a:pPr>
                  <a:r>
                    <a:rPr lang="en-GB" sz="200">
                      <a:solidFill>
                        <a:schemeClr val="bg1"/>
                      </a:solidFill>
                      <a:latin typeface="Arial" pitchFamily="34" charset="0"/>
                    </a:rPr>
                    <a:t>+</a:t>
                  </a:r>
                </a:p>
              </p:txBody>
            </p:sp>
            <p:sp>
              <p:nvSpPr>
                <p:cNvPr id="88" name="Oval 38"/>
                <p:cNvSpPr>
                  <a:spLocks noChangeAspect="1" noChangeArrowheads="1"/>
                </p:cNvSpPr>
                <p:nvPr/>
              </p:nvSpPr>
              <p:spPr bwMode="auto">
                <a:xfrm>
                  <a:off x="3161" y="11867"/>
                  <a:ext cx="76" cy="72"/>
                </a:xfrm>
                <a:prstGeom prst="ellipse">
                  <a:avLst/>
                </a:prstGeom>
                <a:gradFill rotWithShape="1">
                  <a:gsLst>
                    <a:gs pos="0">
                      <a:schemeClr val="accent1">
                        <a:gamma/>
                        <a:shade val="76863"/>
                        <a:invGamma/>
                      </a:schemeClr>
                    </a:gs>
                    <a:gs pos="100000">
                      <a:schemeClr val="accent1"/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vert="wordArtVert" wrap="none" lIns="28800" tIns="18000" anchor="ctr" anchorCtr="0">
                  <a:noAutofit/>
                </a:bodyPr>
                <a:lstStyle/>
                <a:p>
                  <a:pPr defTabSz="4175125" eaLnBrk="1" hangingPunct="1">
                    <a:defRPr/>
                  </a:pPr>
                  <a:r>
                    <a:rPr lang="en-GB" sz="200">
                      <a:solidFill>
                        <a:schemeClr val="bg1"/>
                      </a:solidFill>
                      <a:latin typeface="Arial" pitchFamily="34" charset="0"/>
                    </a:rPr>
                    <a:t>+</a:t>
                  </a:r>
                </a:p>
              </p:txBody>
            </p:sp>
            <p:sp>
              <p:nvSpPr>
                <p:cNvPr id="89" name="Oval 39"/>
                <p:cNvSpPr>
                  <a:spLocks noChangeAspect="1" noChangeArrowheads="1"/>
                </p:cNvSpPr>
                <p:nvPr/>
              </p:nvSpPr>
              <p:spPr bwMode="auto">
                <a:xfrm>
                  <a:off x="3290" y="11853"/>
                  <a:ext cx="78" cy="72"/>
                </a:xfrm>
                <a:prstGeom prst="ellipse">
                  <a:avLst/>
                </a:prstGeom>
                <a:gradFill rotWithShape="1">
                  <a:gsLst>
                    <a:gs pos="0">
                      <a:schemeClr val="accent1">
                        <a:gamma/>
                        <a:shade val="76863"/>
                        <a:invGamma/>
                      </a:schemeClr>
                    </a:gs>
                    <a:gs pos="100000">
                      <a:schemeClr val="accent1"/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vert="wordArtVert" wrap="none" lIns="28800" tIns="18000" anchor="ctr" anchorCtr="0">
                  <a:noAutofit/>
                </a:bodyPr>
                <a:lstStyle/>
                <a:p>
                  <a:pPr defTabSz="4175125" eaLnBrk="1" hangingPunct="1">
                    <a:defRPr/>
                  </a:pPr>
                  <a:r>
                    <a:rPr lang="en-GB" sz="200">
                      <a:solidFill>
                        <a:schemeClr val="bg1"/>
                      </a:solidFill>
                      <a:latin typeface="Arial" pitchFamily="34" charset="0"/>
                    </a:rPr>
                    <a:t>+</a:t>
                  </a:r>
                </a:p>
              </p:txBody>
            </p:sp>
            <p:sp>
              <p:nvSpPr>
                <p:cNvPr id="90" name="Oval 40"/>
                <p:cNvSpPr>
                  <a:spLocks noChangeAspect="1" noChangeArrowheads="1"/>
                </p:cNvSpPr>
                <p:nvPr/>
              </p:nvSpPr>
              <p:spPr bwMode="auto">
                <a:xfrm>
                  <a:off x="3209" y="12445"/>
                  <a:ext cx="78" cy="72"/>
                </a:xfrm>
                <a:prstGeom prst="ellipse">
                  <a:avLst/>
                </a:prstGeom>
                <a:gradFill rotWithShape="1">
                  <a:gsLst>
                    <a:gs pos="0">
                      <a:schemeClr val="accent1">
                        <a:gamma/>
                        <a:shade val="76863"/>
                        <a:invGamma/>
                      </a:schemeClr>
                    </a:gs>
                    <a:gs pos="100000">
                      <a:schemeClr val="accent1"/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vert="wordArtVert" wrap="none" lIns="28800" tIns="18000" anchor="ctr" anchorCtr="0">
                  <a:noAutofit/>
                </a:bodyPr>
                <a:lstStyle/>
                <a:p>
                  <a:pPr defTabSz="4175125" eaLnBrk="1" hangingPunct="1">
                    <a:defRPr/>
                  </a:pPr>
                  <a:r>
                    <a:rPr lang="en-GB" sz="200">
                      <a:solidFill>
                        <a:schemeClr val="bg1"/>
                      </a:solidFill>
                      <a:latin typeface="Arial" pitchFamily="34" charset="0"/>
                    </a:rPr>
                    <a:t>+</a:t>
                  </a:r>
                </a:p>
              </p:txBody>
            </p:sp>
            <p:sp>
              <p:nvSpPr>
                <p:cNvPr id="91" name="Oval 41"/>
                <p:cNvSpPr>
                  <a:spLocks noChangeAspect="1" noChangeArrowheads="1"/>
                </p:cNvSpPr>
                <p:nvPr/>
              </p:nvSpPr>
              <p:spPr bwMode="auto">
                <a:xfrm>
                  <a:off x="2463" y="12096"/>
                  <a:ext cx="78" cy="72"/>
                </a:xfrm>
                <a:prstGeom prst="ellipse">
                  <a:avLst/>
                </a:prstGeom>
                <a:gradFill rotWithShape="1">
                  <a:gsLst>
                    <a:gs pos="0">
                      <a:schemeClr val="accent1">
                        <a:gamma/>
                        <a:shade val="76863"/>
                        <a:invGamma/>
                      </a:schemeClr>
                    </a:gs>
                    <a:gs pos="100000">
                      <a:schemeClr val="accent1"/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vert="wordArtVert" wrap="none" lIns="28800" tIns="18000" anchor="ctr" anchorCtr="0">
                  <a:noAutofit/>
                </a:bodyPr>
                <a:lstStyle/>
                <a:p>
                  <a:pPr defTabSz="4175125" eaLnBrk="1" hangingPunct="1">
                    <a:defRPr/>
                  </a:pPr>
                  <a:r>
                    <a:rPr lang="en-GB" sz="200" dirty="0">
                      <a:solidFill>
                        <a:schemeClr val="bg1"/>
                      </a:solidFill>
                      <a:latin typeface="Arial" pitchFamily="34" charset="0"/>
                    </a:rPr>
                    <a:t>+</a:t>
                  </a:r>
                </a:p>
              </p:txBody>
            </p:sp>
            <p:sp>
              <p:nvSpPr>
                <p:cNvPr id="92" name="Oval 42"/>
                <p:cNvSpPr>
                  <a:spLocks noChangeAspect="1" noChangeArrowheads="1"/>
                </p:cNvSpPr>
                <p:nvPr/>
              </p:nvSpPr>
              <p:spPr bwMode="auto">
                <a:xfrm>
                  <a:off x="2772" y="12004"/>
                  <a:ext cx="78" cy="72"/>
                </a:xfrm>
                <a:prstGeom prst="ellipse">
                  <a:avLst/>
                </a:prstGeom>
                <a:gradFill rotWithShape="1">
                  <a:gsLst>
                    <a:gs pos="0">
                      <a:schemeClr val="accent1">
                        <a:gamma/>
                        <a:shade val="76863"/>
                        <a:invGamma/>
                      </a:schemeClr>
                    </a:gs>
                    <a:gs pos="100000">
                      <a:schemeClr val="accent1"/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vert="wordArtVert" wrap="none" lIns="28800" tIns="18000" anchor="ctr" anchorCtr="0">
                  <a:noAutofit/>
                </a:bodyPr>
                <a:lstStyle/>
                <a:p>
                  <a:pPr defTabSz="4175125" eaLnBrk="1" hangingPunct="1">
                    <a:defRPr/>
                  </a:pPr>
                  <a:r>
                    <a:rPr lang="en-GB" sz="200">
                      <a:solidFill>
                        <a:schemeClr val="bg1"/>
                      </a:solidFill>
                      <a:latin typeface="Arial" pitchFamily="34" charset="0"/>
                    </a:rPr>
                    <a:t>+</a:t>
                  </a:r>
                </a:p>
              </p:txBody>
            </p:sp>
            <p:sp>
              <p:nvSpPr>
                <p:cNvPr id="93" name="Oval 43"/>
                <p:cNvSpPr>
                  <a:spLocks noChangeAspect="1" noChangeArrowheads="1"/>
                </p:cNvSpPr>
                <p:nvPr/>
              </p:nvSpPr>
              <p:spPr bwMode="auto">
                <a:xfrm>
                  <a:off x="2837" y="12278"/>
                  <a:ext cx="78" cy="72"/>
                </a:xfrm>
                <a:prstGeom prst="ellipse">
                  <a:avLst/>
                </a:prstGeom>
                <a:gradFill rotWithShape="1">
                  <a:gsLst>
                    <a:gs pos="0">
                      <a:schemeClr val="accent1">
                        <a:gamma/>
                        <a:shade val="76863"/>
                        <a:invGamma/>
                      </a:schemeClr>
                    </a:gs>
                    <a:gs pos="100000">
                      <a:schemeClr val="accent1"/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vert="wordArtVert" wrap="none" lIns="28800" tIns="18000" anchor="ctr" anchorCtr="0">
                  <a:noAutofit/>
                </a:bodyPr>
                <a:lstStyle/>
                <a:p>
                  <a:pPr defTabSz="4175125" eaLnBrk="1" hangingPunct="1">
                    <a:defRPr/>
                  </a:pPr>
                  <a:r>
                    <a:rPr lang="en-GB" sz="200">
                      <a:solidFill>
                        <a:schemeClr val="bg1"/>
                      </a:solidFill>
                      <a:latin typeface="Arial" pitchFamily="34" charset="0"/>
                    </a:rPr>
                    <a:t>+</a:t>
                  </a:r>
                </a:p>
              </p:txBody>
            </p:sp>
            <p:sp>
              <p:nvSpPr>
                <p:cNvPr id="94" name="Oval 44"/>
                <p:cNvSpPr>
                  <a:spLocks noChangeAspect="1" noChangeArrowheads="1"/>
                </p:cNvSpPr>
                <p:nvPr/>
              </p:nvSpPr>
              <p:spPr bwMode="auto">
                <a:xfrm>
                  <a:off x="2707" y="12262"/>
                  <a:ext cx="78" cy="72"/>
                </a:xfrm>
                <a:prstGeom prst="ellipse">
                  <a:avLst/>
                </a:prstGeom>
                <a:gradFill rotWithShape="1">
                  <a:gsLst>
                    <a:gs pos="0">
                      <a:schemeClr val="accent1">
                        <a:gamma/>
                        <a:shade val="76863"/>
                        <a:invGamma/>
                      </a:schemeClr>
                    </a:gs>
                    <a:gs pos="100000">
                      <a:schemeClr val="accent1"/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vert="wordArtVert" wrap="none" lIns="28800" tIns="18000" anchor="ctr" anchorCtr="0">
                  <a:noAutofit/>
                </a:bodyPr>
                <a:lstStyle/>
                <a:p>
                  <a:pPr defTabSz="4175125" eaLnBrk="1" hangingPunct="1">
                    <a:defRPr/>
                  </a:pPr>
                  <a:r>
                    <a:rPr lang="en-GB" sz="200">
                      <a:solidFill>
                        <a:schemeClr val="bg1"/>
                      </a:solidFill>
                      <a:latin typeface="Arial" pitchFamily="34" charset="0"/>
                    </a:rPr>
                    <a:t>+</a:t>
                  </a:r>
                </a:p>
              </p:txBody>
            </p:sp>
            <p:sp>
              <p:nvSpPr>
                <p:cNvPr id="95" name="Oval 45"/>
                <p:cNvSpPr>
                  <a:spLocks noChangeAspect="1" noChangeArrowheads="1"/>
                </p:cNvSpPr>
                <p:nvPr/>
              </p:nvSpPr>
              <p:spPr bwMode="auto">
                <a:xfrm>
                  <a:off x="2998" y="11913"/>
                  <a:ext cx="78" cy="74"/>
                </a:xfrm>
                <a:prstGeom prst="ellipse">
                  <a:avLst/>
                </a:prstGeom>
                <a:gradFill rotWithShape="1">
                  <a:gsLst>
                    <a:gs pos="0">
                      <a:schemeClr val="accent1">
                        <a:gamma/>
                        <a:shade val="76863"/>
                        <a:invGamma/>
                      </a:schemeClr>
                    </a:gs>
                    <a:gs pos="100000">
                      <a:schemeClr val="accent1"/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vert="wordArtVert" wrap="none" lIns="28800" tIns="18000" anchor="ctr" anchorCtr="0">
                  <a:noAutofit/>
                </a:bodyPr>
                <a:lstStyle/>
                <a:p>
                  <a:pPr defTabSz="4175125" eaLnBrk="1" hangingPunct="1">
                    <a:defRPr/>
                  </a:pPr>
                  <a:r>
                    <a:rPr lang="en-GB" sz="200">
                      <a:solidFill>
                        <a:schemeClr val="bg1"/>
                      </a:solidFill>
                      <a:latin typeface="Arial" pitchFamily="34" charset="0"/>
                    </a:rPr>
                    <a:t>+</a:t>
                  </a:r>
                </a:p>
              </p:txBody>
            </p:sp>
            <p:sp>
              <p:nvSpPr>
                <p:cNvPr id="96" name="Oval 46"/>
                <p:cNvSpPr>
                  <a:spLocks noChangeAspect="1" noChangeArrowheads="1"/>
                </p:cNvSpPr>
                <p:nvPr/>
              </p:nvSpPr>
              <p:spPr bwMode="auto">
                <a:xfrm>
                  <a:off x="3031" y="12111"/>
                  <a:ext cx="78" cy="72"/>
                </a:xfrm>
                <a:prstGeom prst="ellipse">
                  <a:avLst/>
                </a:prstGeom>
                <a:gradFill rotWithShape="1">
                  <a:gsLst>
                    <a:gs pos="0">
                      <a:schemeClr val="accent1">
                        <a:gamma/>
                        <a:shade val="76863"/>
                        <a:invGamma/>
                      </a:schemeClr>
                    </a:gs>
                    <a:gs pos="100000">
                      <a:schemeClr val="accent1"/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vert="wordArtVert" wrap="none" lIns="28800" tIns="18000" anchor="ctr" anchorCtr="0">
                  <a:noAutofit/>
                </a:bodyPr>
                <a:lstStyle/>
                <a:p>
                  <a:pPr defTabSz="4175125" eaLnBrk="1" hangingPunct="1">
                    <a:defRPr/>
                  </a:pPr>
                  <a:r>
                    <a:rPr lang="en-GB" sz="200" dirty="0">
                      <a:solidFill>
                        <a:schemeClr val="bg1"/>
                      </a:solidFill>
                      <a:latin typeface="Arial" pitchFamily="34" charset="0"/>
                    </a:rPr>
                    <a:t>+</a:t>
                  </a:r>
                </a:p>
              </p:txBody>
            </p:sp>
            <p:sp>
              <p:nvSpPr>
                <p:cNvPr id="97" name="Oval 47"/>
                <p:cNvSpPr>
                  <a:spLocks noChangeAspect="1" noChangeArrowheads="1"/>
                </p:cNvSpPr>
                <p:nvPr/>
              </p:nvSpPr>
              <p:spPr bwMode="auto">
                <a:xfrm>
                  <a:off x="3096" y="11945"/>
                  <a:ext cx="78" cy="72"/>
                </a:xfrm>
                <a:prstGeom prst="ellipse">
                  <a:avLst/>
                </a:prstGeom>
                <a:gradFill rotWithShape="1">
                  <a:gsLst>
                    <a:gs pos="0">
                      <a:schemeClr val="accent1">
                        <a:gamma/>
                        <a:shade val="76863"/>
                        <a:invGamma/>
                      </a:schemeClr>
                    </a:gs>
                    <a:gs pos="100000">
                      <a:schemeClr val="accent1"/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vert="wordArtVert" wrap="none" lIns="28800" tIns="18000" anchor="ctr" anchorCtr="0">
                  <a:noAutofit/>
                </a:bodyPr>
                <a:lstStyle/>
                <a:p>
                  <a:pPr defTabSz="4175125" eaLnBrk="1" hangingPunct="1">
                    <a:defRPr/>
                  </a:pPr>
                  <a:r>
                    <a:rPr lang="en-GB" sz="200" dirty="0">
                      <a:solidFill>
                        <a:schemeClr val="bg1"/>
                      </a:solidFill>
                      <a:latin typeface="Arial" pitchFamily="34" charset="0"/>
                    </a:rPr>
                    <a:t>+</a:t>
                  </a:r>
                </a:p>
              </p:txBody>
            </p:sp>
            <p:sp>
              <p:nvSpPr>
                <p:cNvPr id="98" name="Oval 48"/>
                <p:cNvSpPr>
                  <a:spLocks noChangeAspect="1" noChangeArrowheads="1"/>
                </p:cNvSpPr>
                <p:nvPr/>
              </p:nvSpPr>
              <p:spPr bwMode="auto">
                <a:xfrm>
                  <a:off x="3242" y="11959"/>
                  <a:ext cx="76" cy="74"/>
                </a:xfrm>
                <a:prstGeom prst="ellipse">
                  <a:avLst/>
                </a:prstGeom>
                <a:gradFill rotWithShape="1">
                  <a:gsLst>
                    <a:gs pos="0">
                      <a:schemeClr val="accent1">
                        <a:gamma/>
                        <a:shade val="76863"/>
                        <a:invGamma/>
                      </a:schemeClr>
                    </a:gs>
                    <a:gs pos="100000">
                      <a:schemeClr val="accent1"/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vert="wordArtVert" wrap="none" lIns="28800" tIns="18000" anchor="ctr" anchorCtr="0">
                  <a:noAutofit/>
                </a:bodyPr>
                <a:lstStyle/>
                <a:p>
                  <a:pPr defTabSz="4175125" eaLnBrk="1" hangingPunct="1">
                    <a:defRPr/>
                  </a:pPr>
                  <a:r>
                    <a:rPr lang="en-GB" sz="200" dirty="0">
                      <a:solidFill>
                        <a:schemeClr val="bg1"/>
                      </a:solidFill>
                      <a:latin typeface="Arial" pitchFamily="34" charset="0"/>
                    </a:rPr>
                    <a:t>+</a:t>
                  </a:r>
                </a:p>
              </p:txBody>
            </p:sp>
            <p:sp>
              <p:nvSpPr>
                <p:cNvPr id="99" name="Oval 49"/>
                <p:cNvSpPr>
                  <a:spLocks noChangeAspect="1" noChangeArrowheads="1"/>
                </p:cNvSpPr>
                <p:nvPr/>
              </p:nvSpPr>
              <p:spPr bwMode="auto">
                <a:xfrm>
                  <a:off x="3242" y="12339"/>
                  <a:ext cx="76" cy="72"/>
                </a:xfrm>
                <a:prstGeom prst="ellipse">
                  <a:avLst/>
                </a:prstGeom>
                <a:gradFill rotWithShape="1">
                  <a:gsLst>
                    <a:gs pos="0">
                      <a:schemeClr val="accent1">
                        <a:gamma/>
                        <a:shade val="76863"/>
                        <a:invGamma/>
                      </a:schemeClr>
                    </a:gs>
                    <a:gs pos="100000">
                      <a:schemeClr val="accent1"/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vert="wordArtVert" wrap="none" lIns="28800" tIns="18000" anchor="ctr" anchorCtr="0">
                  <a:noAutofit/>
                </a:bodyPr>
                <a:lstStyle/>
                <a:p>
                  <a:pPr defTabSz="4175125" eaLnBrk="1" hangingPunct="1">
                    <a:defRPr/>
                  </a:pPr>
                  <a:r>
                    <a:rPr lang="en-GB" sz="200">
                      <a:solidFill>
                        <a:schemeClr val="bg1"/>
                      </a:solidFill>
                      <a:latin typeface="Arial" pitchFamily="34" charset="0"/>
                    </a:rPr>
                    <a:t>+</a:t>
                  </a:r>
                </a:p>
              </p:txBody>
            </p:sp>
            <p:sp>
              <p:nvSpPr>
                <p:cNvPr id="100" name="Oval 50"/>
                <p:cNvSpPr>
                  <a:spLocks noChangeAspect="1" noChangeArrowheads="1"/>
                </p:cNvSpPr>
                <p:nvPr/>
              </p:nvSpPr>
              <p:spPr bwMode="auto">
                <a:xfrm>
                  <a:off x="2415" y="12173"/>
                  <a:ext cx="78" cy="72"/>
                </a:xfrm>
                <a:prstGeom prst="ellipse">
                  <a:avLst/>
                </a:prstGeom>
                <a:gradFill rotWithShape="1">
                  <a:gsLst>
                    <a:gs pos="0">
                      <a:schemeClr val="accent1">
                        <a:gamma/>
                        <a:shade val="76863"/>
                        <a:invGamma/>
                      </a:schemeClr>
                    </a:gs>
                    <a:gs pos="100000">
                      <a:schemeClr val="accent1"/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vert="wordArtVert" wrap="none" lIns="28800" tIns="18000" anchor="ctr" anchorCtr="0">
                  <a:noAutofit/>
                </a:bodyPr>
                <a:lstStyle/>
                <a:p>
                  <a:pPr defTabSz="4175125" eaLnBrk="1" hangingPunct="1">
                    <a:defRPr/>
                  </a:pPr>
                  <a:r>
                    <a:rPr lang="en-GB" sz="200">
                      <a:solidFill>
                        <a:schemeClr val="bg1"/>
                      </a:solidFill>
                      <a:latin typeface="Arial" pitchFamily="34" charset="0"/>
                    </a:rPr>
                    <a:t>+</a:t>
                  </a:r>
                </a:p>
              </p:txBody>
            </p:sp>
            <p:sp>
              <p:nvSpPr>
                <p:cNvPr id="101" name="Oval 51"/>
                <p:cNvSpPr>
                  <a:spLocks noChangeAspect="1" noChangeArrowheads="1"/>
                </p:cNvSpPr>
                <p:nvPr/>
              </p:nvSpPr>
              <p:spPr bwMode="auto">
                <a:xfrm>
                  <a:off x="2217" y="12139"/>
                  <a:ext cx="78" cy="74"/>
                </a:xfrm>
                <a:prstGeom prst="ellipse">
                  <a:avLst/>
                </a:prstGeom>
                <a:gradFill rotWithShape="1">
                  <a:gsLst>
                    <a:gs pos="0">
                      <a:schemeClr val="accent1">
                        <a:gamma/>
                        <a:shade val="76863"/>
                        <a:invGamma/>
                      </a:schemeClr>
                    </a:gs>
                    <a:gs pos="100000">
                      <a:schemeClr val="accent1"/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vert="wordArtVert" wrap="none" lIns="28800" tIns="18000" anchor="ctr" anchorCtr="0">
                  <a:noAutofit/>
                </a:bodyPr>
                <a:lstStyle/>
                <a:p>
                  <a:pPr defTabSz="4175125" eaLnBrk="1" hangingPunct="1">
                    <a:defRPr/>
                  </a:pPr>
                  <a:r>
                    <a:rPr lang="en-GB" sz="200" dirty="0">
                      <a:solidFill>
                        <a:schemeClr val="bg1"/>
                      </a:solidFill>
                      <a:latin typeface="Arial" pitchFamily="34" charset="0"/>
                    </a:rPr>
                    <a:t>+</a:t>
                  </a:r>
                </a:p>
              </p:txBody>
            </p:sp>
            <p:sp>
              <p:nvSpPr>
                <p:cNvPr id="102" name="Oval 52"/>
                <p:cNvSpPr>
                  <a:spLocks noChangeAspect="1" noChangeArrowheads="1"/>
                </p:cNvSpPr>
                <p:nvPr/>
              </p:nvSpPr>
              <p:spPr bwMode="auto">
                <a:xfrm>
                  <a:off x="2772" y="12096"/>
                  <a:ext cx="78" cy="72"/>
                </a:xfrm>
                <a:prstGeom prst="ellipse">
                  <a:avLst/>
                </a:prstGeom>
                <a:gradFill rotWithShape="1">
                  <a:gsLst>
                    <a:gs pos="0">
                      <a:schemeClr val="accent1">
                        <a:gamma/>
                        <a:shade val="76863"/>
                        <a:invGamma/>
                      </a:schemeClr>
                    </a:gs>
                    <a:gs pos="100000">
                      <a:schemeClr val="accent1"/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vert="wordArtVert" wrap="none" lIns="28800" tIns="18000" anchor="ctr" anchorCtr="0">
                  <a:noAutofit/>
                </a:bodyPr>
                <a:lstStyle/>
                <a:p>
                  <a:pPr defTabSz="4175125" eaLnBrk="1" hangingPunct="1">
                    <a:defRPr/>
                  </a:pPr>
                  <a:r>
                    <a:rPr lang="en-GB" sz="200">
                      <a:solidFill>
                        <a:schemeClr val="bg1"/>
                      </a:solidFill>
                      <a:latin typeface="Arial" pitchFamily="34" charset="0"/>
                    </a:rPr>
                    <a:t>+</a:t>
                  </a:r>
                </a:p>
              </p:txBody>
            </p:sp>
            <p:sp>
              <p:nvSpPr>
                <p:cNvPr id="103" name="Oval 53"/>
                <p:cNvSpPr>
                  <a:spLocks noChangeAspect="1" noChangeArrowheads="1"/>
                </p:cNvSpPr>
                <p:nvPr/>
              </p:nvSpPr>
              <p:spPr bwMode="auto">
                <a:xfrm>
                  <a:off x="2933" y="12187"/>
                  <a:ext cx="78" cy="72"/>
                </a:xfrm>
                <a:prstGeom prst="ellipse">
                  <a:avLst/>
                </a:prstGeom>
                <a:gradFill rotWithShape="1">
                  <a:gsLst>
                    <a:gs pos="0">
                      <a:schemeClr val="accent1">
                        <a:gamma/>
                        <a:shade val="76863"/>
                        <a:invGamma/>
                      </a:schemeClr>
                    </a:gs>
                    <a:gs pos="100000">
                      <a:schemeClr val="accent1"/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vert="wordArtVert" wrap="none" lIns="28800" tIns="18000" anchor="ctr" anchorCtr="0">
                  <a:noAutofit/>
                </a:bodyPr>
                <a:lstStyle/>
                <a:p>
                  <a:pPr defTabSz="4175125" eaLnBrk="1" hangingPunct="1">
                    <a:defRPr/>
                  </a:pPr>
                  <a:r>
                    <a:rPr lang="en-GB" sz="200" dirty="0">
                      <a:solidFill>
                        <a:schemeClr val="bg1"/>
                      </a:solidFill>
                      <a:latin typeface="Arial" pitchFamily="34" charset="0"/>
                    </a:rPr>
                    <a:t>+</a:t>
                  </a:r>
                </a:p>
              </p:txBody>
            </p:sp>
            <p:sp>
              <p:nvSpPr>
                <p:cNvPr id="104" name="Oval 54"/>
                <p:cNvSpPr>
                  <a:spLocks noChangeAspect="1" noChangeArrowheads="1"/>
                </p:cNvSpPr>
                <p:nvPr/>
              </p:nvSpPr>
              <p:spPr bwMode="auto">
                <a:xfrm>
                  <a:off x="2983" y="12262"/>
                  <a:ext cx="76" cy="72"/>
                </a:xfrm>
                <a:prstGeom prst="ellipse">
                  <a:avLst/>
                </a:prstGeom>
                <a:gradFill rotWithShape="1">
                  <a:gsLst>
                    <a:gs pos="0">
                      <a:schemeClr val="accent1">
                        <a:gamma/>
                        <a:shade val="76863"/>
                        <a:invGamma/>
                      </a:schemeClr>
                    </a:gs>
                    <a:gs pos="100000">
                      <a:schemeClr val="accent1"/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vert="wordArtVert" wrap="none" lIns="28800" tIns="18000" anchor="ctr" anchorCtr="0">
                  <a:noAutofit/>
                </a:bodyPr>
                <a:lstStyle/>
                <a:p>
                  <a:pPr defTabSz="4175125" eaLnBrk="1" hangingPunct="1">
                    <a:defRPr/>
                  </a:pPr>
                  <a:r>
                    <a:rPr lang="en-GB" sz="200">
                      <a:solidFill>
                        <a:schemeClr val="bg1"/>
                      </a:solidFill>
                      <a:latin typeface="Arial" pitchFamily="34" charset="0"/>
                    </a:rPr>
                    <a:t>+</a:t>
                  </a:r>
                </a:p>
              </p:txBody>
            </p:sp>
            <p:sp>
              <p:nvSpPr>
                <p:cNvPr id="105" name="Oval 55"/>
                <p:cNvSpPr>
                  <a:spLocks noChangeAspect="1" noChangeArrowheads="1"/>
                </p:cNvSpPr>
                <p:nvPr/>
              </p:nvSpPr>
              <p:spPr bwMode="auto">
                <a:xfrm>
                  <a:off x="3079" y="12399"/>
                  <a:ext cx="78" cy="74"/>
                </a:xfrm>
                <a:prstGeom prst="ellipse">
                  <a:avLst/>
                </a:prstGeom>
                <a:gradFill rotWithShape="1">
                  <a:gsLst>
                    <a:gs pos="0">
                      <a:schemeClr val="accent1">
                        <a:gamma/>
                        <a:shade val="76863"/>
                        <a:invGamma/>
                      </a:schemeClr>
                    </a:gs>
                    <a:gs pos="100000">
                      <a:schemeClr val="accent1"/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vert="wordArtVert" wrap="none" lIns="28800" tIns="18000" anchor="ctr" anchorCtr="0">
                  <a:noAutofit/>
                </a:bodyPr>
                <a:lstStyle/>
                <a:p>
                  <a:pPr defTabSz="4175125" eaLnBrk="1" hangingPunct="1">
                    <a:defRPr/>
                  </a:pPr>
                  <a:r>
                    <a:rPr lang="en-GB" sz="200">
                      <a:solidFill>
                        <a:schemeClr val="bg1"/>
                      </a:solidFill>
                      <a:latin typeface="Arial" pitchFamily="34" charset="0"/>
                    </a:rPr>
                    <a:t>+</a:t>
                  </a:r>
                </a:p>
              </p:txBody>
            </p:sp>
            <p:sp>
              <p:nvSpPr>
                <p:cNvPr id="106" name="Oval 56"/>
                <p:cNvSpPr>
                  <a:spLocks noChangeAspect="1" noChangeArrowheads="1"/>
                </p:cNvSpPr>
                <p:nvPr/>
              </p:nvSpPr>
              <p:spPr bwMode="auto">
                <a:xfrm>
                  <a:off x="3192" y="12141"/>
                  <a:ext cx="78" cy="74"/>
                </a:xfrm>
                <a:prstGeom prst="ellipse">
                  <a:avLst/>
                </a:prstGeom>
                <a:gradFill rotWithShape="1">
                  <a:gsLst>
                    <a:gs pos="0">
                      <a:schemeClr val="accent1">
                        <a:gamma/>
                        <a:shade val="76863"/>
                        <a:invGamma/>
                      </a:schemeClr>
                    </a:gs>
                    <a:gs pos="100000">
                      <a:schemeClr val="accent1"/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vert="wordArtVert" wrap="none" lIns="28800" tIns="18000" anchor="ctr" anchorCtr="0">
                  <a:noAutofit/>
                </a:bodyPr>
                <a:lstStyle/>
                <a:p>
                  <a:pPr defTabSz="4175125" eaLnBrk="1" hangingPunct="1">
                    <a:defRPr/>
                  </a:pPr>
                  <a:r>
                    <a:rPr lang="en-GB" sz="200">
                      <a:solidFill>
                        <a:schemeClr val="bg1"/>
                      </a:solidFill>
                      <a:latin typeface="Arial" pitchFamily="34" charset="0"/>
                    </a:rPr>
                    <a:t>+</a:t>
                  </a:r>
                </a:p>
              </p:txBody>
            </p:sp>
            <p:sp>
              <p:nvSpPr>
                <p:cNvPr id="107" name="Oval 57"/>
                <p:cNvSpPr>
                  <a:spLocks noChangeAspect="1" noChangeArrowheads="1"/>
                </p:cNvSpPr>
                <p:nvPr/>
              </p:nvSpPr>
              <p:spPr bwMode="auto">
                <a:xfrm>
                  <a:off x="3209" y="12246"/>
                  <a:ext cx="78" cy="75"/>
                </a:xfrm>
                <a:prstGeom prst="ellipse">
                  <a:avLst/>
                </a:prstGeom>
                <a:gradFill rotWithShape="1">
                  <a:gsLst>
                    <a:gs pos="0">
                      <a:schemeClr val="accent1">
                        <a:gamma/>
                        <a:shade val="76863"/>
                        <a:invGamma/>
                      </a:schemeClr>
                    </a:gs>
                    <a:gs pos="100000">
                      <a:schemeClr val="accent1"/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vert="wordArtVert" wrap="none" lIns="28800" tIns="18000" anchor="ctr" anchorCtr="0">
                  <a:noAutofit/>
                </a:bodyPr>
                <a:lstStyle/>
                <a:p>
                  <a:pPr defTabSz="4175125" eaLnBrk="1" hangingPunct="1">
                    <a:defRPr/>
                  </a:pPr>
                  <a:r>
                    <a:rPr lang="en-GB" sz="200" dirty="0">
                      <a:solidFill>
                        <a:schemeClr val="bg1"/>
                      </a:solidFill>
                      <a:latin typeface="Arial" pitchFamily="34" charset="0"/>
                    </a:rPr>
                    <a:t>+</a:t>
                  </a:r>
                </a:p>
              </p:txBody>
            </p:sp>
            <p:sp>
              <p:nvSpPr>
                <p:cNvPr id="108" name="Oval 58"/>
                <p:cNvSpPr>
                  <a:spLocks noChangeAspect="1" noChangeArrowheads="1"/>
                </p:cNvSpPr>
                <p:nvPr/>
              </p:nvSpPr>
              <p:spPr bwMode="auto">
                <a:xfrm>
                  <a:off x="3387" y="11913"/>
                  <a:ext cx="76" cy="74"/>
                </a:xfrm>
                <a:prstGeom prst="ellipse">
                  <a:avLst/>
                </a:prstGeom>
                <a:gradFill rotWithShape="1">
                  <a:gsLst>
                    <a:gs pos="0">
                      <a:schemeClr val="accent1">
                        <a:gamma/>
                        <a:shade val="76863"/>
                        <a:invGamma/>
                      </a:schemeClr>
                    </a:gs>
                    <a:gs pos="100000">
                      <a:schemeClr val="accent1"/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vert="wordArtVert" wrap="none" lIns="28800" tIns="18000" anchor="ctr" anchorCtr="0">
                  <a:noAutofit/>
                </a:bodyPr>
                <a:lstStyle/>
                <a:p>
                  <a:pPr defTabSz="4175125" eaLnBrk="1" hangingPunct="1">
                    <a:defRPr/>
                  </a:pPr>
                  <a:r>
                    <a:rPr lang="en-GB" sz="200">
                      <a:solidFill>
                        <a:schemeClr val="bg1"/>
                      </a:solidFill>
                      <a:latin typeface="Arial" pitchFamily="34" charset="0"/>
                    </a:rPr>
                    <a:t>+</a:t>
                  </a:r>
                </a:p>
              </p:txBody>
            </p:sp>
            <p:sp>
              <p:nvSpPr>
                <p:cNvPr id="109" name="Oval 59"/>
                <p:cNvSpPr>
                  <a:spLocks noChangeAspect="1" noChangeArrowheads="1"/>
                </p:cNvSpPr>
                <p:nvPr/>
              </p:nvSpPr>
              <p:spPr bwMode="auto">
                <a:xfrm>
                  <a:off x="3420" y="12034"/>
                  <a:ext cx="78" cy="74"/>
                </a:xfrm>
                <a:prstGeom prst="ellipse">
                  <a:avLst/>
                </a:prstGeom>
                <a:gradFill rotWithShape="1">
                  <a:gsLst>
                    <a:gs pos="0">
                      <a:schemeClr val="accent1">
                        <a:gamma/>
                        <a:shade val="76863"/>
                        <a:invGamma/>
                      </a:schemeClr>
                    </a:gs>
                    <a:gs pos="100000">
                      <a:schemeClr val="accent1"/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vert="wordArtVert" wrap="none" lIns="28800" tIns="18000" anchor="ctr" anchorCtr="0">
                  <a:noAutofit/>
                </a:bodyPr>
                <a:lstStyle/>
                <a:p>
                  <a:pPr defTabSz="4175125" eaLnBrk="1" hangingPunct="1">
                    <a:defRPr/>
                  </a:pPr>
                  <a:r>
                    <a:rPr lang="en-GB" sz="200">
                      <a:solidFill>
                        <a:schemeClr val="bg1"/>
                      </a:solidFill>
                      <a:latin typeface="Arial" pitchFamily="34" charset="0"/>
                    </a:rPr>
                    <a:t>+</a:t>
                  </a:r>
                </a:p>
              </p:txBody>
            </p:sp>
            <p:sp>
              <p:nvSpPr>
                <p:cNvPr id="110" name="Oval 60"/>
                <p:cNvSpPr>
                  <a:spLocks noChangeAspect="1" noChangeArrowheads="1"/>
                </p:cNvSpPr>
                <p:nvPr/>
              </p:nvSpPr>
              <p:spPr bwMode="auto">
                <a:xfrm>
                  <a:off x="2335" y="12125"/>
                  <a:ext cx="76" cy="75"/>
                </a:xfrm>
                <a:prstGeom prst="ellipse">
                  <a:avLst/>
                </a:prstGeom>
                <a:gradFill rotWithShape="1">
                  <a:gsLst>
                    <a:gs pos="0">
                      <a:schemeClr val="accent1">
                        <a:gamma/>
                        <a:shade val="76863"/>
                        <a:invGamma/>
                      </a:schemeClr>
                    </a:gs>
                    <a:gs pos="100000">
                      <a:schemeClr val="accent1"/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vert="wordArtVert" wrap="none" lIns="28800" tIns="18000" anchor="ctr" anchorCtr="0">
                  <a:noAutofit/>
                </a:bodyPr>
                <a:lstStyle/>
                <a:p>
                  <a:pPr defTabSz="4175125" eaLnBrk="1" hangingPunct="1">
                    <a:defRPr/>
                  </a:pPr>
                  <a:r>
                    <a:rPr lang="en-GB" sz="200">
                      <a:solidFill>
                        <a:schemeClr val="bg1"/>
                      </a:solidFill>
                      <a:latin typeface="Arial" pitchFamily="34" charset="0"/>
                    </a:rPr>
                    <a:t>+</a:t>
                  </a:r>
                </a:p>
              </p:txBody>
            </p:sp>
            <p:sp>
              <p:nvSpPr>
                <p:cNvPr id="111" name="Oval 61"/>
                <p:cNvSpPr>
                  <a:spLocks noChangeAspect="1" noChangeArrowheads="1"/>
                </p:cNvSpPr>
                <p:nvPr/>
              </p:nvSpPr>
              <p:spPr bwMode="auto">
                <a:xfrm>
                  <a:off x="2674" y="12034"/>
                  <a:ext cx="78" cy="74"/>
                </a:xfrm>
                <a:prstGeom prst="ellipse">
                  <a:avLst/>
                </a:prstGeom>
                <a:gradFill rotWithShape="1">
                  <a:gsLst>
                    <a:gs pos="0">
                      <a:schemeClr val="accent1">
                        <a:gamma/>
                        <a:shade val="76863"/>
                        <a:invGamma/>
                      </a:schemeClr>
                    </a:gs>
                    <a:gs pos="100000">
                      <a:schemeClr val="accent1"/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vert="wordArtVert" wrap="none" lIns="28800" tIns="18000" anchor="ctr" anchorCtr="0">
                  <a:noAutofit/>
                </a:bodyPr>
                <a:lstStyle/>
                <a:p>
                  <a:pPr defTabSz="4175125" eaLnBrk="1" hangingPunct="1">
                    <a:defRPr/>
                  </a:pPr>
                  <a:r>
                    <a:rPr lang="en-GB" sz="200">
                      <a:solidFill>
                        <a:schemeClr val="bg1"/>
                      </a:solidFill>
                      <a:latin typeface="Arial" pitchFamily="34" charset="0"/>
                    </a:rPr>
                    <a:t>+</a:t>
                  </a:r>
                </a:p>
              </p:txBody>
            </p:sp>
            <p:sp>
              <p:nvSpPr>
                <p:cNvPr id="112" name="Oval 62"/>
                <p:cNvSpPr>
                  <a:spLocks noChangeAspect="1" noChangeArrowheads="1"/>
                </p:cNvSpPr>
                <p:nvPr/>
              </p:nvSpPr>
              <p:spPr bwMode="auto">
                <a:xfrm>
                  <a:off x="2674" y="12155"/>
                  <a:ext cx="78" cy="75"/>
                </a:xfrm>
                <a:prstGeom prst="ellipse">
                  <a:avLst/>
                </a:prstGeom>
                <a:gradFill rotWithShape="1">
                  <a:gsLst>
                    <a:gs pos="0">
                      <a:schemeClr val="accent1">
                        <a:gamma/>
                        <a:shade val="76863"/>
                        <a:invGamma/>
                      </a:schemeClr>
                    </a:gs>
                    <a:gs pos="100000">
                      <a:schemeClr val="accent1"/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vert="wordArtVert" wrap="none" lIns="28800" tIns="18000" anchor="ctr" anchorCtr="0">
                  <a:noAutofit/>
                </a:bodyPr>
                <a:lstStyle/>
                <a:p>
                  <a:pPr defTabSz="4175125" eaLnBrk="1" hangingPunct="1">
                    <a:defRPr/>
                  </a:pPr>
                  <a:r>
                    <a:rPr lang="en-GB" sz="200">
                      <a:solidFill>
                        <a:schemeClr val="bg1"/>
                      </a:solidFill>
                      <a:latin typeface="Arial" pitchFamily="34" charset="0"/>
                    </a:rPr>
                    <a:t>+</a:t>
                  </a:r>
                </a:p>
              </p:txBody>
            </p:sp>
            <p:sp>
              <p:nvSpPr>
                <p:cNvPr id="113" name="Oval 63"/>
                <p:cNvSpPr>
                  <a:spLocks noChangeAspect="1" noChangeArrowheads="1"/>
                </p:cNvSpPr>
                <p:nvPr/>
              </p:nvSpPr>
              <p:spPr bwMode="auto">
                <a:xfrm>
                  <a:off x="2950" y="12353"/>
                  <a:ext cx="78" cy="72"/>
                </a:xfrm>
                <a:prstGeom prst="ellipse">
                  <a:avLst/>
                </a:prstGeom>
                <a:gradFill rotWithShape="1">
                  <a:gsLst>
                    <a:gs pos="0">
                      <a:schemeClr val="accent1">
                        <a:gamma/>
                        <a:shade val="76863"/>
                        <a:invGamma/>
                      </a:schemeClr>
                    </a:gs>
                    <a:gs pos="100000">
                      <a:schemeClr val="accent1"/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vert="wordArtVert" wrap="none" lIns="28800" tIns="18000" anchor="ctr" anchorCtr="0">
                  <a:noAutofit/>
                </a:bodyPr>
                <a:lstStyle/>
                <a:p>
                  <a:pPr defTabSz="4175125" eaLnBrk="1" hangingPunct="1">
                    <a:defRPr/>
                  </a:pPr>
                  <a:r>
                    <a:rPr lang="en-GB" sz="200">
                      <a:solidFill>
                        <a:schemeClr val="bg1"/>
                      </a:solidFill>
                      <a:latin typeface="Arial" pitchFamily="34" charset="0"/>
                    </a:rPr>
                    <a:t>+</a:t>
                  </a:r>
                </a:p>
              </p:txBody>
            </p:sp>
            <p:sp>
              <p:nvSpPr>
                <p:cNvPr id="114" name="Oval 64"/>
                <p:cNvSpPr>
                  <a:spLocks noChangeAspect="1" noChangeArrowheads="1"/>
                </p:cNvSpPr>
                <p:nvPr/>
              </p:nvSpPr>
              <p:spPr bwMode="auto">
                <a:xfrm>
                  <a:off x="3096" y="12308"/>
                  <a:ext cx="78" cy="74"/>
                </a:xfrm>
                <a:prstGeom prst="ellipse">
                  <a:avLst/>
                </a:prstGeom>
                <a:gradFill rotWithShape="1">
                  <a:gsLst>
                    <a:gs pos="0">
                      <a:schemeClr val="accent1">
                        <a:gamma/>
                        <a:shade val="76863"/>
                        <a:invGamma/>
                      </a:schemeClr>
                    </a:gs>
                    <a:gs pos="100000">
                      <a:schemeClr val="accent1"/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vert="wordArtVert" wrap="none" lIns="28800" tIns="18000" anchor="ctr" anchorCtr="0">
                  <a:noAutofit/>
                </a:bodyPr>
                <a:lstStyle/>
                <a:p>
                  <a:pPr defTabSz="4175125" eaLnBrk="1" hangingPunct="1">
                    <a:defRPr/>
                  </a:pPr>
                  <a:r>
                    <a:rPr lang="en-GB" sz="200">
                      <a:solidFill>
                        <a:schemeClr val="bg1"/>
                      </a:solidFill>
                      <a:latin typeface="Arial" pitchFamily="34" charset="0"/>
                    </a:rPr>
                    <a:t>+</a:t>
                  </a:r>
                </a:p>
              </p:txBody>
            </p:sp>
            <p:sp>
              <p:nvSpPr>
                <p:cNvPr id="115" name="Oval 65"/>
                <p:cNvSpPr>
                  <a:spLocks noChangeAspect="1" noChangeArrowheads="1"/>
                </p:cNvSpPr>
                <p:nvPr/>
              </p:nvSpPr>
              <p:spPr bwMode="auto">
                <a:xfrm>
                  <a:off x="3144" y="12034"/>
                  <a:ext cx="78" cy="74"/>
                </a:xfrm>
                <a:prstGeom prst="ellipse">
                  <a:avLst/>
                </a:prstGeom>
                <a:gradFill rotWithShape="1">
                  <a:gsLst>
                    <a:gs pos="0">
                      <a:schemeClr val="accent1">
                        <a:gamma/>
                        <a:shade val="76863"/>
                        <a:invGamma/>
                      </a:schemeClr>
                    </a:gs>
                    <a:gs pos="100000">
                      <a:schemeClr val="accent1"/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vert="wordArtVert" wrap="none" lIns="28800" tIns="18000" anchor="ctr" anchorCtr="0">
                  <a:noAutofit/>
                </a:bodyPr>
                <a:lstStyle/>
                <a:p>
                  <a:pPr defTabSz="4175125" eaLnBrk="1" hangingPunct="1">
                    <a:defRPr/>
                  </a:pPr>
                  <a:r>
                    <a:rPr lang="en-GB" sz="200" dirty="0">
                      <a:solidFill>
                        <a:schemeClr val="bg1"/>
                      </a:solidFill>
                      <a:latin typeface="Arial" pitchFamily="34" charset="0"/>
                    </a:rPr>
                    <a:t>+</a:t>
                  </a:r>
                </a:p>
              </p:txBody>
            </p:sp>
            <p:sp>
              <p:nvSpPr>
                <p:cNvPr id="116" name="Oval 66"/>
                <p:cNvSpPr>
                  <a:spLocks noChangeAspect="1" noChangeArrowheads="1"/>
                </p:cNvSpPr>
                <p:nvPr/>
              </p:nvSpPr>
              <p:spPr bwMode="auto">
                <a:xfrm>
                  <a:off x="3290" y="12096"/>
                  <a:ext cx="78" cy="72"/>
                </a:xfrm>
                <a:prstGeom prst="ellipse">
                  <a:avLst/>
                </a:prstGeom>
                <a:gradFill rotWithShape="1">
                  <a:gsLst>
                    <a:gs pos="0">
                      <a:schemeClr val="accent1">
                        <a:gamma/>
                        <a:shade val="76863"/>
                        <a:invGamma/>
                      </a:schemeClr>
                    </a:gs>
                    <a:gs pos="100000">
                      <a:schemeClr val="accent1"/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vert="wordArtVert" wrap="none" lIns="28800" tIns="18000" anchor="ctr" anchorCtr="0">
                  <a:noAutofit/>
                </a:bodyPr>
                <a:lstStyle/>
                <a:p>
                  <a:pPr defTabSz="4175125" eaLnBrk="1" hangingPunct="1">
                    <a:defRPr/>
                  </a:pPr>
                  <a:r>
                    <a:rPr lang="en-GB" sz="200" dirty="0">
                      <a:solidFill>
                        <a:schemeClr val="bg1"/>
                      </a:solidFill>
                      <a:latin typeface="Arial" pitchFamily="34" charset="0"/>
                    </a:rPr>
                    <a:t>+</a:t>
                  </a:r>
                </a:p>
              </p:txBody>
            </p:sp>
            <p:sp>
              <p:nvSpPr>
                <p:cNvPr id="117" name="Oval 67"/>
                <p:cNvSpPr>
                  <a:spLocks noChangeAspect="1" noChangeArrowheads="1"/>
                </p:cNvSpPr>
                <p:nvPr/>
              </p:nvSpPr>
              <p:spPr bwMode="auto">
                <a:xfrm>
                  <a:off x="3322" y="12217"/>
                  <a:ext cx="76" cy="74"/>
                </a:xfrm>
                <a:prstGeom prst="ellipse">
                  <a:avLst/>
                </a:prstGeom>
                <a:gradFill rotWithShape="1">
                  <a:gsLst>
                    <a:gs pos="0">
                      <a:schemeClr val="accent1">
                        <a:gamma/>
                        <a:shade val="76863"/>
                        <a:invGamma/>
                      </a:schemeClr>
                    </a:gs>
                    <a:gs pos="100000">
                      <a:schemeClr val="accent1"/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vert="wordArtVert" wrap="none" lIns="28800" tIns="18000" anchor="ctr" anchorCtr="0">
                  <a:noAutofit/>
                </a:bodyPr>
                <a:lstStyle/>
                <a:p>
                  <a:pPr defTabSz="4175125" eaLnBrk="1" hangingPunct="1">
                    <a:defRPr/>
                  </a:pPr>
                  <a:r>
                    <a:rPr lang="en-GB" sz="200" dirty="0">
                      <a:solidFill>
                        <a:schemeClr val="bg1"/>
                      </a:solidFill>
                      <a:latin typeface="Arial" pitchFamily="34" charset="0"/>
                    </a:rPr>
                    <a:t>+</a:t>
                  </a:r>
                </a:p>
              </p:txBody>
            </p:sp>
            <p:sp>
              <p:nvSpPr>
                <p:cNvPr id="118" name="Oval 68"/>
                <p:cNvSpPr>
                  <a:spLocks noChangeAspect="1" noChangeArrowheads="1"/>
                </p:cNvSpPr>
                <p:nvPr/>
              </p:nvSpPr>
              <p:spPr bwMode="auto">
                <a:xfrm>
                  <a:off x="3420" y="12490"/>
                  <a:ext cx="78" cy="74"/>
                </a:xfrm>
                <a:prstGeom prst="ellipse">
                  <a:avLst/>
                </a:prstGeom>
                <a:gradFill rotWithShape="1">
                  <a:gsLst>
                    <a:gs pos="0">
                      <a:schemeClr val="accent1">
                        <a:gamma/>
                        <a:shade val="76863"/>
                        <a:invGamma/>
                      </a:schemeClr>
                    </a:gs>
                    <a:gs pos="100000">
                      <a:schemeClr val="accent1"/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vert="wordArtVert" wrap="none" lIns="28800" tIns="18000" anchor="ctr" anchorCtr="0">
                  <a:noAutofit/>
                </a:bodyPr>
                <a:lstStyle/>
                <a:p>
                  <a:pPr defTabSz="4175125" eaLnBrk="1" hangingPunct="1">
                    <a:defRPr/>
                  </a:pPr>
                  <a:r>
                    <a:rPr lang="en-GB" sz="200">
                      <a:solidFill>
                        <a:schemeClr val="bg1"/>
                      </a:solidFill>
                      <a:latin typeface="Arial" pitchFamily="34" charset="0"/>
                    </a:rPr>
                    <a:t>+</a:t>
                  </a:r>
                </a:p>
              </p:txBody>
            </p:sp>
            <p:sp>
              <p:nvSpPr>
                <p:cNvPr id="119" name="Oval 69"/>
                <p:cNvSpPr>
                  <a:spLocks noChangeAspect="1" noChangeArrowheads="1"/>
                </p:cNvSpPr>
                <p:nvPr/>
              </p:nvSpPr>
              <p:spPr bwMode="auto">
                <a:xfrm>
                  <a:off x="3387" y="12399"/>
                  <a:ext cx="76" cy="74"/>
                </a:xfrm>
                <a:prstGeom prst="ellipse">
                  <a:avLst/>
                </a:prstGeom>
                <a:gradFill rotWithShape="1">
                  <a:gsLst>
                    <a:gs pos="0">
                      <a:schemeClr val="accent1">
                        <a:gamma/>
                        <a:shade val="76863"/>
                        <a:invGamma/>
                      </a:schemeClr>
                    </a:gs>
                    <a:gs pos="100000">
                      <a:schemeClr val="accent1"/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vert="wordArtVert" wrap="none" lIns="28800" tIns="18000" anchor="ctr" anchorCtr="0">
                  <a:noAutofit/>
                </a:bodyPr>
                <a:lstStyle/>
                <a:p>
                  <a:pPr defTabSz="4175125" eaLnBrk="1" hangingPunct="1">
                    <a:defRPr/>
                  </a:pPr>
                  <a:r>
                    <a:rPr lang="en-GB" sz="200">
                      <a:solidFill>
                        <a:schemeClr val="bg1"/>
                      </a:solidFill>
                      <a:latin typeface="Arial" pitchFamily="34" charset="0"/>
                    </a:rPr>
                    <a:t>+</a:t>
                  </a:r>
                </a:p>
              </p:txBody>
            </p:sp>
            <p:sp>
              <p:nvSpPr>
                <p:cNvPr id="120" name="Oval 70"/>
                <p:cNvSpPr>
                  <a:spLocks noChangeAspect="1" noChangeArrowheads="1"/>
                </p:cNvSpPr>
                <p:nvPr/>
              </p:nvSpPr>
              <p:spPr bwMode="auto">
                <a:xfrm flipH="1">
                  <a:off x="4149" y="12111"/>
                  <a:ext cx="76" cy="72"/>
                </a:xfrm>
                <a:prstGeom prst="ellipse">
                  <a:avLst/>
                </a:prstGeom>
                <a:gradFill rotWithShape="1">
                  <a:gsLst>
                    <a:gs pos="0">
                      <a:schemeClr val="accent1">
                        <a:gamma/>
                        <a:shade val="76863"/>
                        <a:invGamma/>
                      </a:schemeClr>
                    </a:gs>
                    <a:gs pos="100000">
                      <a:schemeClr val="accent1"/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vert="wordArtVert" wrap="none" lIns="28800" tIns="18000" anchor="ctr" anchorCtr="0">
                  <a:noAutofit/>
                </a:bodyPr>
                <a:lstStyle/>
                <a:p>
                  <a:pPr defTabSz="4175125" eaLnBrk="1" hangingPunct="1">
                    <a:defRPr/>
                  </a:pPr>
                  <a:r>
                    <a:rPr lang="en-GB" sz="200">
                      <a:solidFill>
                        <a:schemeClr val="bg1"/>
                      </a:solidFill>
                      <a:latin typeface="Arial" pitchFamily="34" charset="0"/>
                    </a:rPr>
                    <a:t>+</a:t>
                  </a:r>
                </a:p>
              </p:txBody>
            </p:sp>
            <p:sp>
              <p:nvSpPr>
                <p:cNvPr id="121" name="Oval 71"/>
                <p:cNvSpPr>
                  <a:spLocks noChangeAspect="1" noChangeArrowheads="1"/>
                </p:cNvSpPr>
                <p:nvPr/>
              </p:nvSpPr>
              <p:spPr bwMode="auto">
                <a:xfrm flipH="1">
                  <a:off x="4197" y="12203"/>
                  <a:ext cx="78" cy="72"/>
                </a:xfrm>
                <a:prstGeom prst="ellipse">
                  <a:avLst/>
                </a:prstGeom>
                <a:gradFill rotWithShape="1">
                  <a:gsLst>
                    <a:gs pos="0">
                      <a:schemeClr val="accent1">
                        <a:gamma/>
                        <a:shade val="76863"/>
                        <a:invGamma/>
                      </a:schemeClr>
                    </a:gs>
                    <a:gs pos="100000">
                      <a:schemeClr val="accent1"/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vert="wordArtVert" wrap="none" lIns="28800" tIns="18000" anchor="ctr" anchorCtr="0">
                  <a:noAutofit/>
                </a:bodyPr>
                <a:lstStyle/>
                <a:p>
                  <a:pPr defTabSz="4175125" eaLnBrk="1" hangingPunct="1">
                    <a:defRPr/>
                  </a:pPr>
                  <a:r>
                    <a:rPr lang="en-GB" sz="200">
                      <a:solidFill>
                        <a:schemeClr val="bg1"/>
                      </a:solidFill>
                      <a:latin typeface="Arial" pitchFamily="34" charset="0"/>
                    </a:rPr>
                    <a:t>+</a:t>
                  </a:r>
                </a:p>
              </p:txBody>
            </p:sp>
            <p:sp>
              <p:nvSpPr>
                <p:cNvPr id="122" name="Oval 72"/>
                <p:cNvSpPr>
                  <a:spLocks noChangeAspect="1" noChangeArrowheads="1"/>
                </p:cNvSpPr>
                <p:nvPr/>
              </p:nvSpPr>
              <p:spPr bwMode="auto">
                <a:xfrm flipH="1">
                  <a:off x="3921" y="12187"/>
                  <a:ext cx="78" cy="72"/>
                </a:xfrm>
                <a:prstGeom prst="ellipse">
                  <a:avLst/>
                </a:prstGeom>
                <a:gradFill rotWithShape="1">
                  <a:gsLst>
                    <a:gs pos="0">
                      <a:schemeClr val="accent1">
                        <a:gamma/>
                        <a:shade val="76863"/>
                        <a:invGamma/>
                      </a:schemeClr>
                    </a:gs>
                    <a:gs pos="100000">
                      <a:schemeClr val="accent1"/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vert="wordArtVert" wrap="none" lIns="28800" tIns="18000" anchor="ctr" anchorCtr="0">
                  <a:noAutofit/>
                </a:bodyPr>
                <a:lstStyle/>
                <a:p>
                  <a:pPr defTabSz="4175125" eaLnBrk="1" hangingPunct="1">
                    <a:defRPr/>
                  </a:pPr>
                  <a:r>
                    <a:rPr lang="en-GB" sz="200">
                      <a:solidFill>
                        <a:schemeClr val="bg1"/>
                      </a:solidFill>
                      <a:latin typeface="Arial" pitchFamily="34" charset="0"/>
                    </a:rPr>
                    <a:t>+</a:t>
                  </a:r>
                </a:p>
              </p:txBody>
            </p:sp>
            <p:sp>
              <p:nvSpPr>
                <p:cNvPr id="123" name="Oval 73"/>
                <p:cNvSpPr>
                  <a:spLocks noChangeAspect="1" noChangeArrowheads="1"/>
                </p:cNvSpPr>
                <p:nvPr/>
              </p:nvSpPr>
              <p:spPr bwMode="auto">
                <a:xfrm flipH="1">
                  <a:off x="3840" y="11959"/>
                  <a:ext cx="78" cy="74"/>
                </a:xfrm>
                <a:prstGeom prst="ellipse">
                  <a:avLst/>
                </a:prstGeom>
                <a:gradFill rotWithShape="1">
                  <a:gsLst>
                    <a:gs pos="0">
                      <a:schemeClr val="accent1">
                        <a:gamma/>
                        <a:shade val="76863"/>
                        <a:invGamma/>
                      </a:schemeClr>
                    </a:gs>
                    <a:gs pos="100000">
                      <a:schemeClr val="accent1"/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vert="wordArtVert" wrap="none" lIns="28800" tIns="18000" anchor="ctr" anchorCtr="0">
                  <a:noAutofit/>
                </a:bodyPr>
                <a:lstStyle/>
                <a:p>
                  <a:pPr defTabSz="4175125" eaLnBrk="1" hangingPunct="1">
                    <a:defRPr/>
                  </a:pPr>
                  <a:r>
                    <a:rPr lang="en-GB" sz="200">
                      <a:solidFill>
                        <a:schemeClr val="bg1"/>
                      </a:solidFill>
                      <a:latin typeface="Arial" pitchFamily="34" charset="0"/>
                    </a:rPr>
                    <a:t>+</a:t>
                  </a:r>
                </a:p>
              </p:txBody>
            </p:sp>
            <p:sp>
              <p:nvSpPr>
                <p:cNvPr id="124" name="Oval 74"/>
                <p:cNvSpPr>
                  <a:spLocks noChangeAspect="1" noChangeArrowheads="1"/>
                </p:cNvSpPr>
                <p:nvPr/>
              </p:nvSpPr>
              <p:spPr bwMode="auto">
                <a:xfrm flipH="1">
                  <a:off x="3825" y="12080"/>
                  <a:ext cx="76" cy="74"/>
                </a:xfrm>
                <a:prstGeom prst="ellipse">
                  <a:avLst/>
                </a:prstGeom>
                <a:gradFill rotWithShape="1">
                  <a:gsLst>
                    <a:gs pos="0">
                      <a:schemeClr val="accent1">
                        <a:gamma/>
                        <a:shade val="76863"/>
                        <a:invGamma/>
                      </a:schemeClr>
                    </a:gs>
                    <a:gs pos="100000">
                      <a:schemeClr val="accent1"/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vert="wordArtVert" wrap="none" lIns="28800" tIns="18000" anchor="ctr" anchorCtr="0">
                  <a:noAutofit/>
                </a:bodyPr>
                <a:lstStyle/>
                <a:p>
                  <a:pPr defTabSz="4175125" eaLnBrk="1" hangingPunct="1">
                    <a:defRPr/>
                  </a:pPr>
                  <a:r>
                    <a:rPr lang="en-GB" sz="200">
                      <a:solidFill>
                        <a:schemeClr val="bg1"/>
                      </a:solidFill>
                      <a:latin typeface="Arial" pitchFamily="34" charset="0"/>
                    </a:rPr>
                    <a:t>+</a:t>
                  </a:r>
                </a:p>
              </p:txBody>
            </p:sp>
            <p:sp>
              <p:nvSpPr>
                <p:cNvPr id="125" name="Oval 75"/>
                <p:cNvSpPr>
                  <a:spLocks noChangeAspect="1" noChangeArrowheads="1"/>
                </p:cNvSpPr>
                <p:nvPr/>
              </p:nvSpPr>
              <p:spPr bwMode="auto">
                <a:xfrm flipH="1">
                  <a:off x="3727" y="12004"/>
                  <a:ext cx="78" cy="72"/>
                </a:xfrm>
                <a:prstGeom prst="ellipse">
                  <a:avLst/>
                </a:prstGeom>
                <a:gradFill rotWithShape="1">
                  <a:gsLst>
                    <a:gs pos="0">
                      <a:schemeClr val="accent1">
                        <a:gamma/>
                        <a:shade val="76863"/>
                        <a:invGamma/>
                      </a:schemeClr>
                    </a:gs>
                    <a:gs pos="100000">
                      <a:schemeClr val="accent1"/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vert="wordArtVert" wrap="none" lIns="28800" tIns="18000" anchor="ctr" anchorCtr="0">
                  <a:noAutofit/>
                </a:bodyPr>
                <a:lstStyle/>
                <a:p>
                  <a:pPr defTabSz="4175125" eaLnBrk="1" hangingPunct="1">
                    <a:defRPr/>
                  </a:pPr>
                  <a:r>
                    <a:rPr lang="en-GB" sz="200">
                      <a:solidFill>
                        <a:schemeClr val="bg1"/>
                      </a:solidFill>
                      <a:latin typeface="Arial" pitchFamily="34" charset="0"/>
                    </a:rPr>
                    <a:t>+</a:t>
                  </a:r>
                </a:p>
              </p:txBody>
            </p:sp>
            <p:sp>
              <p:nvSpPr>
                <p:cNvPr id="126" name="Oval 76"/>
                <p:cNvSpPr>
                  <a:spLocks noChangeAspect="1" noChangeArrowheads="1"/>
                </p:cNvSpPr>
                <p:nvPr/>
              </p:nvSpPr>
              <p:spPr bwMode="auto">
                <a:xfrm flipH="1">
                  <a:off x="3646" y="12203"/>
                  <a:ext cx="76" cy="72"/>
                </a:xfrm>
                <a:prstGeom prst="ellipse">
                  <a:avLst/>
                </a:prstGeom>
                <a:gradFill rotWithShape="1">
                  <a:gsLst>
                    <a:gs pos="0">
                      <a:schemeClr val="accent1">
                        <a:gamma/>
                        <a:shade val="76863"/>
                        <a:invGamma/>
                      </a:schemeClr>
                    </a:gs>
                    <a:gs pos="100000">
                      <a:schemeClr val="accent1"/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vert="wordArtVert" wrap="none" lIns="28800" tIns="18000" anchor="ctr" anchorCtr="0">
                  <a:noAutofit/>
                </a:bodyPr>
                <a:lstStyle/>
                <a:p>
                  <a:pPr defTabSz="4175125" eaLnBrk="1" hangingPunct="1">
                    <a:defRPr/>
                  </a:pPr>
                  <a:r>
                    <a:rPr lang="en-GB" sz="200">
                      <a:solidFill>
                        <a:schemeClr val="bg1"/>
                      </a:solidFill>
                      <a:latin typeface="Arial" pitchFamily="34" charset="0"/>
                    </a:rPr>
                    <a:t>+</a:t>
                  </a:r>
                </a:p>
              </p:txBody>
            </p:sp>
            <p:sp>
              <p:nvSpPr>
                <p:cNvPr id="127" name="Oval 77"/>
                <p:cNvSpPr>
                  <a:spLocks noChangeAspect="1" noChangeArrowheads="1"/>
                </p:cNvSpPr>
                <p:nvPr/>
              </p:nvSpPr>
              <p:spPr bwMode="auto">
                <a:xfrm flipH="1">
                  <a:off x="3566" y="11867"/>
                  <a:ext cx="76" cy="72"/>
                </a:xfrm>
                <a:prstGeom prst="ellipse">
                  <a:avLst/>
                </a:prstGeom>
                <a:gradFill rotWithShape="1">
                  <a:gsLst>
                    <a:gs pos="0">
                      <a:schemeClr val="accent1">
                        <a:gamma/>
                        <a:shade val="76863"/>
                        <a:invGamma/>
                      </a:schemeClr>
                    </a:gs>
                    <a:gs pos="100000">
                      <a:schemeClr val="accent1"/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vert="wordArtVert" wrap="none" lIns="28800" tIns="18000" anchor="ctr" anchorCtr="0">
                  <a:noAutofit/>
                </a:bodyPr>
                <a:lstStyle/>
                <a:p>
                  <a:pPr defTabSz="4175125" eaLnBrk="1" hangingPunct="1">
                    <a:defRPr/>
                  </a:pPr>
                  <a:r>
                    <a:rPr lang="en-GB" sz="200">
                      <a:solidFill>
                        <a:schemeClr val="bg1"/>
                      </a:solidFill>
                      <a:latin typeface="Arial" pitchFamily="34" charset="0"/>
                    </a:rPr>
                    <a:t>+</a:t>
                  </a:r>
                </a:p>
              </p:txBody>
            </p:sp>
            <p:sp>
              <p:nvSpPr>
                <p:cNvPr id="128" name="Oval 78"/>
                <p:cNvSpPr>
                  <a:spLocks noChangeAspect="1" noChangeArrowheads="1"/>
                </p:cNvSpPr>
                <p:nvPr/>
              </p:nvSpPr>
              <p:spPr bwMode="auto">
                <a:xfrm flipH="1">
                  <a:off x="3403" y="11822"/>
                  <a:ext cx="78" cy="74"/>
                </a:xfrm>
                <a:prstGeom prst="ellipse">
                  <a:avLst/>
                </a:prstGeom>
                <a:gradFill rotWithShape="1">
                  <a:gsLst>
                    <a:gs pos="0">
                      <a:schemeClr val="accent1">
                        <a:gamma/>
                        <a:shade val="76863"/>
                        <a:invGamma/>
                      </a:schemeClr>
                    </a:gs>
                    <a:gs pos="100000">
                      <a:schemeClr val="accent1"/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vert="wordArtVert" wrap="none" lIns="28800" tIns="18000" anchor="ctr" anchorCtr="0">
                  <a:noAutofit/>
                </a:bodyPr>
                <a:lstStyle/>
                <a:p>
                  <a:pPr defTabSz="4175125" eaLnBrk="1" hangingPunct="1">
                    <a:defRPr/>
                  </a:pPr>
                  <a:r>
                    <a:rPr lang="en-GB" sz="200">
                      <a:solidFill>
                        <a:schemeClr val="bg1"/>
                      </a:solidFill>
                      <a:latin typeface="Arial" pitchFamily="34" charset="0"/>
                    </a:rPr>
                    <a:t>+</a:t>
                  </a:r>
                </a:p>
              </p:txBody>
            </p:sp>
            <p:sp>
              <p:nvSpPr>
                <p:cNvPr id="129" name="Oval 79"/>
                <p:cNvSpPr>
                  <a:spLocks noChangeAspect="1" noChangeArrowheads="1"/>
                </p:cNvSpPr>
                <p:nvPr/>
              </p:nvSpPr>
              <p:spPr bwMode="auto">
                <a:xfrm flipH="1">
                  <a:off x="3516" y="12445"/>
                  <a:ext cx="78" cy="72"/>
                </a:xfrm>
                <a:prstGeom prst="ellipse">
                  <a:avLst/>
                </a:prstGeom>
                <a:gradFill rotWithShape="1">
                  <a:gsLst>
                    <a:gs pos="0">
                      <a:schemeClr val="accent1">
                        <a:gamma/>
                        <a:shade val="76863"/>
                        <a:invGamma/>
                      </a:schemeClr>
                    </a:gs>
                    <a:gs pos="100000">
                      <a:schemeClr val="accent1"/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vert="wordArtVert" wrap="none" lIns="28800" tIns="18000" anchor="ctr" anchorCtr="0">
                  <a:noAutofit/>
                </a:bodyPr>
                <a:lstStyle/>
                <a:p>
                  <a:pPr defTabSz="4175125" eaLnBrk="1" hangingPunct="1">
                    <a:defRPr/>
                  </a:pPr>
                  <a:r>
                    <a:rPr lang="en-GB" sz="200" dirty="0">
                      <a:solidFill>
                        <a:schemeClr val="bg1"/>
                      </a:solidFill>
                      <a:latin typeface="Arial" pitchFamily="34" charset="0"/>
                    </a:rPr>
                    <a:t>+</a:t>
                  </a:r>
                </a:p>
              </p:txBody>
            </p:sp>
            <p:sp>
              <p:nvSpPr>
                <p:cNvPr id="130" name="Oval 80"/>
                <p:cNvSpPr>
                  <a:spLocks noChangeAspect="1" noChangeArrowheads="1"/>
                </p:cNvSpPr>
                <p:nvPr/>
              </p:nvSpPr>
              <p:spPr bwMode="auto">
                <a:xfrm flipH="1">
                  <a:off x="4262" y="12096"/>
                  <a:ext cx="78" cy="72"/>
                </a:xfrm>
                <a:prstGeom prst="ellipse">
                  <a:avLst/>
                </a:prstGeom>
                <a:gradFill rotWithShape="1">
                  <a:gsLst>
                    <a:gs pos="0">
                      <a:schemeClr val="accent1">
                        <a:gamma/>
                        <a:shade val="76863"/>
                        <a:invGamma/>
                      </a:schemeClr>
                    </a:gs>
                    <a:gs pos="100000">
                      <a:schemeClr val="accent1"/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vert="wordArtVert" wrap="none" lIns="28800" tIns="18000" anchor="ctr" anchorCtr="0">
                  <a:noAutofit/>
                </a:bodyPr>
                <a:lstStyle/>
                <a:p>
                  <a:pPr defTabSz="4175125" eaLnBrk="1" hangingPunct="1">
                    <a:defRPr/>
                  </a:pPr>
                  <a:r>
                    <a:rPr lang="en-GB" sz="200">
                      <a:solidFill>
                        <a:schemeClr val="bg1"/>
                      </a:solidFill>
                      <a:latin typeface="Arial" pitchFamily="34" charset="0"/>
                    </a:rPr>
                    <a:t>+</a:t>
                  </a:r>
                </a:p>
              </p:txBody>
            </p:sp>
            <p:sp>
              <p:nvSpPr>
                <p:cNvPr id="131" name="Oval 81"/>
                <p:cNvSpPr>
                  <a:spLocks noChangeAspect="1" noChangeArrowheads="1"/>
                </p:cNvSpPr>
                <p:nvPr/>
              </p:nvSpPr>
              <p:spPr bwMode="auto">
                <a:xfrm flipH="1">
                  <a:off x="3953" y="12004"/>
                  <a:ext cx="78" cy="72"/>
                </a:xfrm>
                <a:prstGeom prst="ellipse">
                  <a:avLst/>
                </a:prstGeom>
                <a:gradFill rotWithShape="1">
                  <a:gsLst>
                    <a:gs pos="0">
                      <a:schemeClr val="accent1">
                        <a:gamma/>
                        <a:shade val="76863"/>
                        <a:invGamma/>
                      </a:schemeClr>
                    </a:gs>
                    <a:gs pos="100000">
                      <a:schemeClr val="accent1"/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vert="wordArtVert" wrap="none" lIns="28800" tIns="18000" anchor="ctr" anchorCtr="0">
                  <a:noAutofit/>
                </a:bodyPr>
                <a:lstStyle/>
                <a:p>
                  <a:pPr defTabSz="4175125" eaLnBrk="1" hangingPunct="1">
                    <a:defRPr/>
                  </a:pPr>
                  <a:r>
                    <a:rPr lang="en-GB" sz="200">
                      <a:solidFill>
                        <a:schemeClr val="bg1"/>
                      </a:solidFill>
                      <a:latin typeface="Arial" pitchFamily="34" charset="0"/>
                    </a:rPr>
                    <a:t>+</a:t>
                  </a:r>
                </a:p>
              </p:txBody>
            </p:sp>
            <p:sp>
              <p:nvSpPr>
                <p:cNvPr id="132" name="Oval 82"/>
                <p:cNvSpPr>
                  <a:spLocks noChangeAspect="1" noChangeArrowheads="1"/>
                </p:cNvSpPr>
                <p:nvPr/>
              </p:nvSpPr>
              <p:spPr bwMode="auto">
                <a:xfrm flipH="1">
                  <a:off x="3890" y="12278"/>
                  <a:ext cx="76" cy="72"/>
                </a:xfrm>
                <a:prstGeom prst="ellipse">
                  <a:avLst/>
                </a:prstGeom>
                <a:gradFill rotWithShape="1">
                  <a:gsLst>
                    <a:gs pos="0">
                      <a:schemeClr val="accent1">
                        <a:gamma/>
                        <a:shade val="76863"/>
                        <a:invGamma/>
                      </a:schemeClr>
                    </a:gs>
                    <a:gs pos="100000">
                      <a:schemeClr val="accent1"/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vert="wordArtVert" wrap="none" lIns="28800" tIns="18000" anchor="ctr" anchorCtr="0">
                  <a:noAutofit/>
                </a:bodyPr>
                <a:lstStyle/>
                <a:p>
                  <a:pPr defTabSz="4175125" eaLnBrk="1" hangingPunct="1">
                    <a:defRPr/>
                  </a:pPr>
                  <a:r>
                    <a:rPr lang="en-GB" sz="200" dirty="0">
                      <a:solidFill>
                        <a:schemeClr val="bg1"/>
                      </a:solidFill>
                      <a:latin typeface="Arial" pitchFamily="34" charset="0"/>
                    </a:rPr>
                    <a:t>+</a:t>
                  </a:r>
                </a:p>
              </p:txBody>
            </p:sp>
            <p:sp>
              <p:nvSpPr>
                <p:cNvPr id="133" name="Oval 83"/>
                <p:cNvSpPr>
                  <a:spLocks noChangeAspect="1" noChangeArrowheads="1"/>
                </p:cNvSpPr>
                <p:nvPr/>
              </p:nvSpPr>
              <p:spPr bwMode="auto">
                <a:xfrm flipH="1">
                  <a:off x="4018" y="12262"/>
                  <a:ext cx="78" cy="72"/>
                </a:xfrm>
                <a:prstGeom prst="ellipse">
                  <a:avLst/>
                </a:prstGeom>
                <a:gradFill rotWithShape="1">
                  <a:gsLst>
                    <a:gs pos="0">
                      <a:schemeClr val="accent1">
                        <a:gamma/>
                        <a:shade val="76863"/>
                        <a:invGamma/>
                      </a:schemeClr>
                    </a:gs>
                    <a:gs pos="100000">
                      <a:schemeClr val="accent1"/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vert="wordArtVert" wrap="none" lIns="28800" tIns="18000" anchor="ctr" anchorCtr="0">
                  <a:noAutofit/>
                </a:bodyPr>
                <a:lstStyle/>
                <a:p>
                  <a:pPr defTabSz="4175125" eaLnBrk="1" hangingPunct="1">
                    <a:defRPr/>
                  </a:pPr>
                  <a:r>
                    <a:rPr lang="en-GB" sz="200" dirty="0">
                      <a:solidFill>
                        <a:schemeClr val="bg1"/>
                      </a:solidFill>
                      <a:latin typeface="Arial" pitchFamily="34" charset="0"/>
                    </a:rPr>
                    <a:t>+</a:t>
                  </a:r>
                </a:p>
              </p:txBody>
            </p:sp>
            <p:sp>
              <p:nvSpPr>
                <p:cNvPr id="134" name="Oval 84"/>
                <p:cNvSpPr>
                  <a:spLocks noChangeAspect="1" noChangeArrowheads="1"/>
                </p:cNvSpPr>
                <p:nvPr/>
              </p:nvSpPr>
              <p:spPr bwMode="auto">
                <a:xfrm flipH="1">
                  <a:off x="3727" y="11913"/>
                  <a:ext cx="78" cy="74"/>
                </a:xfrm>
                <a:prstGeom prst="ellipse">
                  <a:avLst/>
                </a:prstGeom>
                <a:gradFill rotWithShape="1">
                  <a:gsLst>
                    <a:gs pos="0">
                      <a:schemeClr val="accent1">
                        <a:gamma/>
                        <a:shade val="76863"/>
                        <a:invGamma/>
                      </a:schemeClr>
                    </a:gs>
                    <a:gs pos="100000">
                      <a:schemeClr val="accent1"/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vert="wordArtVert" wrap="none" lIns="28800" tIns="18000" anchor="ctr" anchorCtr="0">
                  <a:noAutofit/>
                </a:bodyPr>
                <a:lstStyle/>
                <a:p>
                  <a:pPr defTabSz="4175125" eaLnBrk="1" hangingPunct="1">
                    <a:defRPr/>
                  </a:pPr>
                  <a:r>
                    <a:rPr lang="en-GB" sz="200">
                      <a:solidFill>
                        <a:schemeClr val="bg1"/>
                      </a:solidFill>
                      <a:latin typeface="Arial" pitchFamily="34" charset="0"/>
                    </a:rPr>
                    <a:t>+</a:t>
                  </a:r>
                </a:p>
              </p:txBody>
            </p:sp>
            <p:sp>
              <p:nvSpPr>
                <p:cNvPr id="135" name="Oval 85"/>
                <p:cNvSpPr>
                  <a:spLocks noChangeAspect="1" noChangeArrowheads="1"/>
                </p:cNvSpPr>
                <p:nvPr/>
              </p:nvSpPr>
              <p:spPr bwMode="auto">
                <a:xfrm flipH="1">
                  <a:off x="3694" y="12111"/>
                  <a:ext cx="78" cy="72"/>
                </a:xfrm>
                <a:prstGeom prst="ellipse">
                  <a:avLst/>
                </a:prstGeom>
                <a:gradFill rotWithShape="1">
                  <a:gsLst>
                    <a:gs pos="0">
                      <a:schemeClr val="accent1">
                        <a:gamma/>
                        <a:shade val="76863"/>
                        <a:invGamma/>
                      </a:schemeClr>
                    </a:gs>
                    <a:gs pos="100000">
                      <a:schemeClr val="accent1"/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vert="wordArtVert" wrap="none" lIns="28800" tIns="18000" anchor="ctr" anchorCtr="0">
                  <a:noAutofit/>
                </a:bodyPr>
                <a:lstStyle/>
                <a:p>
                  <a:pPr defTabSz="4175125" eaLnBrk="1" hangingPunct="1">
                    <a:defRPr/>
                  </a:pPr>
                  <a:r>
                    <a:rPr lang="en-GB" sz="200">
                      <a:solidFill>
                        <a:schemeClr val="bg1"/>
                      </a:solidFill>
                      <a:latin typeface="Arial" pitchFamily="34" charset="0"/>
                    </a:rPr>
                    <a:t>+</a:t>
                  </a:r>
                </a:p>
              </p:txBody>
            </p:sp>
            <p:sp>
              <p:nvSpPr>
                <p:cNvPr id="136" name="Oval 86"/>
                <p:cNvSpPr>
                  <a:spLocks noChangeAspect="1" noChangeArrowheads="1"/>
                </p:cNvSpPr>
                <p:nvPr/>
              </p:nvSpPr>
              <p:spPr bwMode="auto">
                <a:xfrm flipH="1">
                  <a:off x="3631" y="11945"/>
                  <a:ext cx="76" cy="72"/>
                </a:xfrm>
                <a:prstGeom prst="ellipse">
                  <a:avLst/>
                </a:prstGeom>
                <a:gradFill rotWithShape="1">
                  <a:gsLst>
                    <a:gs pos="0">
                      <a:schemeClr val="accent1">
                        <a:gamma/>
                        <a:shade val="76863"/>
                        <a:invGamma/>
                      </a:schemeClr>
                    </a:gs>
                    <a:gs pos="100000">
                      <a:schemeClr val="accent1"/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vert="wordArtVert" wrap="none" lIns="28800" tIns="18000" anchor="ctr" anchorCtr="0">
                  <a:noAutofit/>
                </a:bodyPr>
                <a:lstStyle/>
                <a:p>
                  <a:pPr defTabSz="4175125" eaLnBrk="1" hangingPunct="1">
                    <a:defRPr/>
                  </a:pPr>
                  <a:r>
                    <a:rPr lang="en-GB" sz="200">
                      <a:solidFill>
                        <a:schemeClr val="bg1"/>
                      </a:solidFill>
                      <a:latin typeface="Arial" pitchFamily="34" charset="0"/>
                    </a:rPr>
                    <a:t>+</a:t>
                  </a:r>
                </a:p>
              </p:txBody>
            </p:sp>
            <p:sp>
              <p:nvSpPr>
                <p:cNvPr id="137" name="Oval 87"/>
                <p:cNvSpPr>
                  <a:spLocks noChangeAspect="1" noChangeArrowheads="1"/>
                </p:cNvSpPr>
                <p:nvPr/>
              </p:nvSpPr>
              <p:spPr bwMode="auto">
                <a:xfrm flipH="1">
                  <a:off x="3485" y="11959"/>
                  <a:ext cx="76" cy="74"/>
                </a:xfrm>
                <a:prstGeom prst="ellipse">
                  <a:avLst/>
                </a:prstGeom>
                <a:gradFill rotWithShape="1">
                  <a:gsLst>
                    <a:gs pos="0">
                      <a:schemeClr val="accent1">
                        <a:gamma/>
                        <a:shade val="76863"/>
                        <a:invGamma/>
                      </a:schemeClr>
                    </a:gs>
                    <a:gs pos="100000">
                      <a:schemeClr val="accent1"/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vert="wordArtVert" wrap="none" lIns="28800" tIns="18000" anchor="ctr" anchorCtr="0">
                  <a:noAutofit/>
                </a:bodyPr>
                <a:lstStyle/>
                <a:p>
                  <a:pPr defTabSz="4175125" eaLnBrk="1" hangingPunct="1">
                    <a:defRPr/>
                  </a:pPr>
                  <a:r>
                    <a:rPr lang="en-GB" sz="200">
                      <a:solidFill>
                        <a:schemeClr val="bg1"/>
                      </a:solidFill>
                      <a:latin typeface="Arial" pitchFamily="34" charset="0"/>
                    </a:rPr>
                    <a:t>+</a:t>
                  </a:r>
                </a:p>
              </p:txBody>
            </p:sp>
            <p:sp>
              <p:nvSpPr>
                <p:cNvPr id="138" name="Oval 88"/>
                <p:cNvSpPr>
                  <a:spLocks noChangeAspect="1" noChangeArrowheads="1"/>
                </p:cNvSpPr>
                <p:nvPr/>
              </p:nvSpPr>
              <p:spPr bwMode="auto">
                <a:xfrm flipH="1">
                  <a:off x="3485" y="12339"/>
                  <a:ext cx="76" cy="72"/>
                </a:xfrm>
                <a:prstGeom prst="ellipse">
                  <a:avLst/>
                </a:prstGeom>
                <a:gradFill rotWithShape="1">
                  <a:gsLst>
                    <a:gs pos="0">
                      <a:schemeClr val="accent1">
                        <a:gamma/>
                        <a:shade val="76863"/>
                        <a:invGamma/>
                      </a:schemeClr>
                    </a:gs>
                    <a:gs pos="100000">
                      <a:schemeClr val="accent1"/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vert="wordArtVert" wrap="none" lIns="28800" tIns="18000" anchor="ctr" anchorCtr="0">
                  <a:noAutofit/>
                </a:bodyPr>
                <a:lstStyle/>
                <a:p>
                  <a:pPr defTabSz="4175125" eaLnBrk="1" hangingPunct="1">
                    <a:defRPr/>
                  </a:pPr>
                  <a:r>
                    <a:rPr lang="en-GB" sz="200" dirty="0">
                      <a:solidFill>
                        <a:schemeClr val="bg1"/>
                      </a:solidFill>
                      <a:latin typeface="Arial" pitchFamily="34" charset="0"/>
                    </a:rPr>
                    <a:t>+</a:t>
                  </a:r>
                </a:p>
              </p:txBody>
            </p:sp>
            <p:sp>
              <p:nvSpPr>
                <p:cNvPr id="139" name="Oval 89"/>
                <p:cNvSpPr>
                  <a:spLocks noChangeAspect="1" noChangeArrowheads="1"/>
                </p:cNvSpPr>
                <p:nvPr/>
              </p:nvSpPr>
              <p:spPr bwMode="auto">
                <a:xfrm flipH="1">
                  <a:off x="3355" y="12324"/>
                  <a:ext cx="78" cy="74"/>
                </a:xfrm>
                <a:prstGeom prst="ellipse">
                  <a:avLst/>
                </a:prstGeom>
                <a:gradFill rotWithShape="1">
                  <a:gsLst>
                    <a:gs pos="0">
                      <a:schemeClr val="accent1">
                        <a:gamma/>
                        <a:shade val="76863"/>
                        <a:invGamma/>
                      </a:schemeClr>
                    </a:gs>
                    <a:gs pos="100000">
                      <a:schemeClr val="accent1"/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vert="wordArtVert" wrap="none" lIns="28800" tIns="18000" anchor="ctr" anchorCtr="0">
                  <a:noAutofit/>
                </a:bodyPr>
                <a:lstStyle/>
                <a:p>
                  <a:pPr defTabSz="4175125" eaLnBrk="1" hangingPunct="1">
                    <a:defRPr/>
                  </a:pPr>
                  <a:r>
                    <a:rPr lang="en-GB" sz="200">
                      <a:solidFill>
                        <a:schemeClr val="bg1"/>
                      </a:solidFill>
                      <a:latin typeface="Arial" pitchFamily="34" charset="0"/>
                    </a:rPr>
                    <a:t>+</a:t>
                  </a:r>
                </a:p>
              </p:txBody>
            </p:sp>
            <p:sp>
              <p:nvSpPr>
                <p:cNvPr id="140" name="Oval 90"/>
                <p:cNvSpPr>
                  <a:spLocks noChangeAspect="1" noChangeArrowheads="1"/>
                </p:cNvSpPr>
                <p:nvPr/>
              </p:nvSpPr>
              <p:spPr bwMode="auto">
                <a:xfrm flipH="1">
                  <a:off x="4310" y="12173"/>
                  <a:ext cx="78" cy="72"/>
                </a:xfrm>
                <a:prstGeom prst="ellipse">
                  <a:avLst/>
                </a:prstGeom>
                <a:gradFill rotWithShape="1">
                  <a:gsLst>
                    <a:gs pos="0">
                      <a:schemeClr val="accent1">
                        <a:gamma/>
                        <a:shade val="76863"/>
                        <a:invGamma/>
                      </a:schemeClr>
                    </a:gs>
                    <a:gs pos="100000">
                      <a:schemeClr val="accent1"/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vert="wordArtVert" wrap="none" lIns="28800" tIns="18000" anchor="ctr" anchorCtr="0">
                  <a:noAutofit/>
                </a:bodyPr>
                <a:lstStyle/>
                <a:p>
                  <a:pPr defTabSz="4175125" eaLnBrk="1" hangingPunct="1">
                    <a:defRPr/>
                  </a:pPr>
                  <a:r>
                    <a:rPr lang="en-GB" sz="200">
                      <a:solidFill>
                        <a:schemeClr val="bg1"/>
                      </a:solidFill>
                      <a:latin typeface="Arial" pitchFamily="34" charset="0"/>
                    </a:rPr>
                    <a:t>+</a:t>
                  </a:r>
                </a:p>
              </p:txBody>
            </p:sp>
            <p:sp>
              <p:nvSpPr>
                <p:cNvPr id="141" name="Oval 91"/>
                <p:cNvSpPr>
                  <a:spLocks noChangeAspect="1" noChangeArrowheads="1"/>
                </p:cNvSpPr>
                <p:nvPr/>
              </p:nvSpPr>
              <p:spPr bwMode="auto">
                <a:xfrm flipH="1">
                  <a:off x="4506" y="12139"/>
                  <a:ext cx="78" cy="74"/>
                </a:xfrm>
                <a:prstGeom prst="ellipse">
                  <a:avLst/>
                </a:prstGeom>
                <a:gradFill rotWithShape="1">
                  <a:gsLst>
                    <a:gs pos="0">
                      <a:schemeClr val="accent1">
                        <a:gamma/>
                        <a:shade val="76863"/>
                        <a:invGamma/>
                      </a:schemeClr>
                    </a:gs>
                    <a:gs pos="100000">
                      <a:schemeClr val="accent1"/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vert="wordArtVert" wrap="none" lIns="28800" tIns="18000" anchor="ctr" anchorCtr="0">
                  <a:noAutofit/>
                </a:bodyPr>
                <a:lstStyle/>
                <a:p>
                  <a:pPr defTabSz="4175125" eaLnBrk="1" hangingPunct="1">
                    <a:defRPr/>
                  </a:pPr>
                  <a:r>
                    <a:rPr lang="en-GB" sz="200">
                      <a:solidFill>
                        <a:schemeClr val="bg1"/>
                      </a:solidFill>
                      <a:latin typeface="Arial" pitchFamily="34" charset="0"/>
                    </a:rPr>
                    <a:t>+</a:t>
                  </a:r>
                </a:p>
              </p:txBody>
            </p:sp>
            <p:sp>
              <p:nvSpPr>
                <p:cNvPr id="142" name="Oval 92"/>
                <p:cNvSpPr>
                  <a:spLocks noChangeAspect="1" noChangeArrowheads="1"/>
                </p:cNvSpPr>
                <p:nvPr/>
              </p:nvSpPr>
              <p:spPr bwMode="auto">
                <a:xfrm flipH="1">
                  <a:off x="3953" y="12096"/>
                  <a:ext cx="78" cy="72"/>
                </a:xfrm>
                <a:prstGeom prst="ellipse">
                  <a:avLst/>
                </a:prstGeom>
                <a:gradFill rotWithShape="1">
                  <a:gsLst>
                    <a:gs pos="0">
                      <a:schemeClr val="accent1">
                        <a:gamma/>
                        <a:shade val="76863"/>
                        <a:invGamma/>
                      </a:schemeClr>
                    </a:gs>
                    <a:gs pos="100000">
                      <a:schemeClr val="accent1"/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vert="wordArtVert" wrap="none" lIns="28800" tIns="18000" anchor="ctr" anchorCtr="0">
                  <a:noAutofit/>
                </a:bodyPr>
                <a:lstStyle/>
                <a:p>
                  <a:pPr defTabSz="4175125" eaLnBrk="1" hangingPunct="1">
                    <a:defRPr/>
                  </a:pPr>
                  <a:r>
                    <a:rPr lang="en-GB" sz="200">
                      <a:solidFill>
                        <a:schemeClr val="bg1"/>
                      </a:solidFill>
                      <a:latin typeface="Arial" pitchFamily="34" charset="0"/>
                    </a:rPr>
                    <a:t>+</a:t>
                  </a:r>
                </a:p>
              </p:txBody>
            </p:sp>
            <p:sp>
              <p:nvSpPr>
                <p:cNvPr id="143" name="Oval 93"/>
                <p:cNvSpPr>
                  <a:spLocks noChangeAspect="1" noChangeArrowheads="1"/>
                </p:cNvSpPr>
                <p:nvPr/>
              </p:nvSpPr>
              <p:spPr bwMode="auto">
                <a:xfrm flipH="1">
                  <a:off x="3791" y="12187"/>
                  <a:ext cx="79" cy="72"/>
                </a:xfrm>
                <a:prstGeom prst="ellipse">
                  <a:avLst/>
                </a:prstGeom>
                <a:gradFill rotWithShape="1">
                  <a:gsLst>
                    <a:gs pos="0">
                      <a:schemeClr val="accent1">
                        <a:gamma/>
                        <a:shade val="76863"/>
                        <a:invGamma/>
                      </a:schemeClr>
                    </a:gs>
                    <a:gs pos="100000">
                      <a:schemeClr val="accent1"/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vert="wordArtVert" wrap="none" lIns="28800" tIns="18000" anchor="ctr" anchorCtr="0">
                  <a:noAutofit/>
                </a:bodyPr>
                <a:lstStyle/>
                <a:p>
                  <a:pPr defTabSz="4175125" eaLnBrk="1" hangingPunct="1">
                    <a:defRPr/>
                  </a:pPr>
                  <a:r>
                    <a:rPr lang="en-GB" sz="200" dirty="0">
                      <a:solidFill>
                        <a:schemeClr val="bg1"/>
                      </a:solidFill>
                      <a:latin typeface="Arial" pitchFamily="34" charset="0"/>
                    </a:rPr>
                    <a:t>+</a:t>
                  </a:r>
                </a:p>
              </p:txBody>
            </p:sp>
            <p:sp>
              <p:nvSpPr>
                <p:cNvPr id="144" name="Oval 94"/>
                <p:cNvSpPr>
                  <a:spLocks noChangeAspect="1" noChangeArrowheads="1"/>
                </p:cNvSpPr>
                <p:nvPr/>
              </p:nvSpPr>
              <p:spPr bwMode="auto">
                <a:xfrm flipH="1">
                  <a:off x="3744" y="12262"/>
                  <a:ext cx="76" cy="72"/>
                </a:xfrm>
                <a:prstGeom prst="ellipse">
                  <a:avLst/>
                </a:prstGeom>
                <a:gradFill rotWithShape="1">
                  <a:gsLst>
                    <a:gs pos="0">
                      <a:schemeClr val="accent1">
                        <a:gamma/>
                        <a:shade val="76863"/>
                        <a:invGamma/>
                      </a:schemeClr>
                    </a:gs>
                    <a:gs pos="100000">
                      <a:schemeClr val="accent1"/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vert="wordArtVert" wrap="none" lIns="28800" tIns="18000" anchor="ctr" anchorCtr="0">
                  <a:noAutofit/>
                </a:bodyPr>
                <a:lstStyle/>
                <a:p>
                  <a:pPr defTabSz="4175125" eaLnBrk="1" hangingPunct="1">
                    <a:defRPr/>
                  </a:pPr>
                  <a:r>
                    <a:rPr lang="en-GB" sz="200">
                      <a:solidFill>
                        <a:schemeClr val="bg1"/>
                      </a:solidFill>
                      <a:latin typeface="Arial" pitchFamily="34" charset="0"/>
                    </a:rPr>
                    <a:t>+</a:t>
                  </a:r>
                </a:p>
              </p:txBody>
            </p:sp>
            <p:sp>
              <p:nvSpPr>
                <p:cNvPr id="145" name="Oval 95"/>
                <p:cNvSpPr>
                  <a:spLocks noChangeAspect="1" noChangeArrowheads="1"/>
                </p:cNvSpPr>
                <p:nvPr/>
              </p:nvSpPr>
              <p:spPr bwMode="auto">
                <a:xfrm flipH="1">
                  <a:off x="3646" y="12399"/>
                  <a:ext cx="76" cy="74"/>
                </a:xfrm>
                <a:prstGeom prst="ellipse">
                  <a:avLst/>
                </a:prstGeom>
                <a:gradFill rotWithShape="1">
                  <a:gsLst>
                    <a:gs pos="0">
                      <a:schemeClr val="accent1">
                        <a:gamma/>
                        <a:shade val="76863"/>
                        <a:invGamma/>
                      </a:schemeClr>
                    </a:gs>
                    <a:gs pos="100000">
                      <a:schemeClr val="accent1"/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vert="wordArtVert" wrap="none" lIns="28800" tIns="18000" anchor="ctr" anchorCtr="0">
                  <a:noAutofit/>
                </a:bodyPr>
                <a:lstStyle/>
                <a:p>
                  <a:pPr defTabSz="4175125" eaLnBrk="1" hangingPunct="1">
                    <a:defRPr/>
                  </a:pPr>
                  <a:r>
                    <a:rPr lang="en-GB" sz="200">
                      <a:solidFill>
                        <a:schemeClr val="bg1"/>
                      </a:solidFill>
                      <a:latin typeface="Arial" pitchFamily="34" charset="0"/>
                    </a:rPr>
                    <a:t>+</a:t>
                  </a:r>
                </a:p>
              </p:txBody>
            </p:sp>
            <p:sp>
              <p:nvSpPr>
                <p:cNvPr id="146" name="Oval 96"/>
                <p:cNvSpPr>
                  <a:spLocks noChangeAspect="1" noChangeArrowheads="1"/>
                </p:cNvSpPr>
                <p:nvPr/>
              </p:nvSpPr>
              <p:spPr bwMode="auto">
                <a:xfrm flipH="1">
                  <a:off x="3532" y="12141"/>
                  <a:ext cx="79" cy="74"/>
                </a:xfrm>
                <a:prstGeom prst="ellipse">
                  <a:avLst/>
                </a:prstGeom>
                <a:gradFill rotWithShape="1">
                  <a:gsLst>
                    <a:gs pos="0">
                      <a:schemeClr val="accent1">
                        <a:gamma/>
                        <a:shade val="76863"/>
                        <a:invGamma/>
                      </a:schemeClr>
                    </a:gs>
                    <a:gs pos="100000">
                      <a:schemeClr val="accent1"/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vert="wordArtVert" wrap="none" lIns="28800" tIns="18000" anchor="ctr" anchorCtr="0">
                  <a:noAutofit/>
                </a:bodyPr>
                <a:lstStyle/>
                <a:p>
                  <a:pPr defTabSz="4175125" eaLnBrk="1" hangingPunct="1">
                    <a:defRPr/>
                  </a:pPr>
                  <a:r>
                    <a:rPr lang="en-GB" sz="200">
                      <a:solidFill>
                        <a:schemeClr val="bg1"/>
                      </a:solidFill>
                      <a:latin typeface="Arial" pitchFamily="34" charset="0"/>
                    </a:rPr>
                    <a:t>+</a:t>
                  </a:r>
                </a:p>
              </p:txBody>
            </p:sp>
            <p:sp>
              <p:nvSpPr>
                <p:cNvPr id="147" name="Oval 97"/>
                <p:cNvSpPr>
                  <a:spLocks noChangeAspect="1" noChangeArrowheads="1"/>
                </p:cNvSpPr>
                <p:nvPr/>
              </p:nvSpPr>
              <p:spPr bwMode="auto">
                <a:xfrm flipH="1">
                  <a:off x="3516" y="12246"/>
                  <a:ext cx="78" cy="75"/>
                </a:xfrm>
                <a:prstGeom prst="ellipse">
                  <a:avLst/>
                </a:prstGeom>
                <a:gradFill rotWithShape="1">
                  <a:gsLst>
                    <a:gs pos="0">
                      <a:schemeClr val="accent1">
                        <a:gamma/>
                        <a:shade val="76863"/>
                        <a:invGamma/>
                      </a:schemeClr>
                    </a:gs>
                    <a:gs pos="100000">
                      <a:schemeClr val="accent1"/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vert="wordArtVert" wrap="none" lIns="28800" tIns="18000" anchor="ctr" anchorCtr="0">
                  <a:noAutofit/>
                </a:bodyPr>
                <a:lstStyle/>
                <a:p>
                  <a:pPr defTabSz="4175125" eaLnBrk="1" hangingPunct="1">
                    <a:defRPr/>
                  </a:pPr>
                  <a:r>
                    <a:rPr lang="en-GB" sz="200">
                      <a:solidFill>
                        <a:schemeClr val="bg1"/>
                      </a:solidFill>
                      <a:latin typeface="Arial" pitchFamily="34" charset="0"/>
                    </a:rPr>
                    <a:t>+</a:t>
                  </a:r>
                </a:p>
              </p:txBody>
            </p:sp>
            <p:sp>
              <p:nvSpPr>
                <p:cNvPr id="148" name="Oval 98"/>
                <p:cNvSpPr>
                  <a:spLocks noChangeAspect="1" noChangeArrowheads="1"/>
                </p:cNvSpPr>
                <p:nvPr/>
              </p:nvSpPr>
              <p:spPr bwMode="auto">
                <a:xfrm flipH="1">
                  <a:off x="3338" y="11989"/>
                  <a:ext cx="78" cy="74"/>
                </a:xfrm>
                <a:prstGeom prst="ellipse">
                  <a:avLst/>
                </a:prstGeom>
                <a:gradFill rotWithShape="1">
                  <a:gsLst>
                    <a:gs pos="0">
                      <a:schemeClr val="accent1">
                        <a:gamma/>
                        <a:shade val="76863"/>
                        <a:invGamma/>
                      </a:schemeClr>
                    </a:gs>
                    <a:gs pos="100000">
                      <a:schemeClr val="accent1"/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vert="wordArtVert" wrap="none" lIns="28800" tIns="18000" anchor="ctr" anchorCtr="0">
                  <a:noAutofit/>
                </a:bodyPr>
                <a:lstStyle/>
                <a:p>
                  <a:pPr defTabSz="4175125" eaLnBrk="1" hangingPunct="1">
                    <a:defRPr/>
                  </a:pPr>
                  <a:r>
                    <a:rPr lang="en-GB" sz="200">
                      <a:solidFill>
                        <a:schemeClr val="bg1"/>
                      </a:solidFill>
                      <a:latin typeface="Arial" pitchFamily="34" charset="0"/>
                    </a:rPr>
                    <a:t>+</a:t>
                  </a:r>
                </a:p>
              </p:txBody>
            </p:sp>
            <p:sp>
              <p:nvSpPr>
                <p:cNvPr id="149" name="Oval 99"/>
                <p:cNvSpPr>
                  <a:spLocks noChangeAspect="1" noChangeArrowheads="1"/>
                </p:cNvSpPr>
                <p:nvPr/>
              </p:nvSpPr>
              <p:spPr bwMode="auto">
                <a:xfrm flipH="1">
                  <a:off x="4390" y="12125"/>
                  <a:ext cx="78" cy="75"/>
                </a:xfrm>
                <a:prstGeom prst="ellipse">
                  <a:avLst/>
                </a:prstGeom>
                <a:gradFill rotWithShape="1">
                  <a:gsLst>
                    <a:gs pos="0">
                      <a:schemeClr val="accent1">
                        <a:gamma/>
                        <a:shade val="76863"/>
                        <a:invGamma/>
                      </a:schemeClr>
                    </a:gs>
                    <a:gs pos="100000">
                      <a:schemeClr val="accent1"/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vert="wordArtVert" wrap="none" lIns="28800" tIns="18000" anchor="ctr" anchorCtr="0">
                  <a:noAutofit/>
                </a:bodyPr>
                <a:lstStyle/>
                <a:p>
                  <a:pPr defTabSz="4175125" eaLnBrk="1" hangingPunct="1">
                    <a:defRPr/>
                  </a:pPr>
                  <a:r>
                    <a:rPr lang="en-GB" sz="200">
                      <a:solidFill>
                        <a:schemeClr val="bg1"/>
                      </a:solidFill>
                      <a:latin typeface="Arial" pitchFamily="34" charset="0"/>
                    </a:rPr>
                    <a:t>+</a:t>
                  </a:r>
                </a:p>
              </p:txBody>
            </p:sp>
            <p:sp>
              <p:nvSpPr>
                <p:cNvPr id="150" name="Oval 100"/>
                <p:cNvSpPr>
                  <a:spLocks noChangeAspect="1" noChangeArrowheads="1"/>
                </p:cNvSpPr>
                <p:nvPr/>
              </p:nvSpPr>
              <p:spPr bwMode="auto">
                <a:xfrm flipH="1">
                  <a:off x="4051" y="12034"/>
                  <a:ext cx="78" cy="74"/>
                </a:xfrm>
                <a:prstGeom prst="ellipse">
                  <a:avLst/>
                </a:prstGeom>
                <a:gradFill rotWithShape="1">
                  <a:gsLst>
                    <a:gs pos="0">
                      <a:schemeClr val="accent1">
                        <a:gamma/>
                        <a:shade val="76863"/>
                        <a:invGamma/>
                      </a:schemeClr>
                    </a:gs>
                    <a:gs pos="100000">
                      <a:schemeClr val="accent1"/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vert="wordArtVert" wrap="none" lIns="28800" tIns="18000" anchor="ctr" anchorCtr="0">
                  <a:noAutofit/>
                </a:bodyPr>
                <a:lstStyle/>
                <a:p>
                  <a:pPr defTabSz="4175125" eaLnBrk="1" hangingPunct="1">
                    <a:defRPr/>
                  </a:pPr>
                  <a:r>
                    <a:rPr lang="en-GB" sz="200">
                      <a:solidFill>
                        <a:schemeClr val="bg1"/>
                      </a:solidFill>
                      <a:latin typeface="Arial" pitchFamily="34" charset="0"/>
                    </a:rPr>
                    <a:t>+</a:t>
                  </a:r>
                </a:p>
              </p:txBody>
            </p:sp>
            <p:sp>
              <p:nvSpPr>
                <p:cNvPr id="151" name="Oval 101"/>
                <p:cNvSpPr>
                  <a:spLocks noChangeAspect="1" noChangeArrowheads="1"/>
                </p:cNvSpPr>
                <p:nvPr/>
              </p:nvSpPr>
              <p:spPr bwMode="auto">
                <a:xfrm flipH="1">
                  <a:off x="4051" y="12155"/>
                  <a:ext cx="78" cy="75"/>
                </a:xfrm>
                <a:prstGeom prst="ellipse">
                  <a:avLst/>
                </a:prstGeom>
                <a:gradFill rotWithShape="1">
                  <a:gsLst>
                    <a:gs pos="0">
                      <a:schemeClr val="accent1">
                        <a:gamma/>
                        <a:shade val="76863"/>
                        <a:invGamma/>
                      </a:schemeClr>
                    </a:gs>
                    <a:gs pos="100000">
                      <a:schemeClr val="accent1"/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vert="wordArtVert" wrap="none" lIns="28800" tIns="18000" anchor="ctr" anchorCtr="0">
                  <a:noAutofit/>
                </a:bodyPr>
                <a:lstStyle/>
                <a:p>
                  <a:pPr defTabSz="4175125" eaLnBrk="1" hangingPunct="1">
                    <a:defRPr/>
                  </a:pPr>
                  <a:r>
                    <a:rPr lang="en-GB" sz="200">
                      <a:solidFill>
                        <a:schemeClr val="bg1"/>
                      </a:solidFill>
                      <a:latin typeface="Arial" pitchFamily="34" charset="0"/>
                    </a:rPr>
                    <a:t>+</a:t>
                  </a:r>
                </a:p>
              </p:txBody>
            </p:sp>
            <p:sp>
              <p:nvSpPr>
                <p:cNvPr id="152" name="Oval 102"/>
                <p:cNvSpPr>
                  <a:spLocks noChangeAspect="1" noChangeArrowheads="1"/>
                </p:cNvSpPr>
                <p:nvPr/>
              </p:nvSpPr>
              <p:spPr bwMode="auto">
                <a:xfrm flipH="1">
                  <a:off x="3775" y="12353"/>
                  <a:ext cx="78" cy="72"/>
                </a:xfrm>
                <a:prstGeom prst="ellipse">
                  <a:avLst/>
                </a:prstGeom>
                <a:gradFill rotWithShape="1">
                  <a:gsLst>
                    <a:gs pos="0">
                      <a:schemeClr val="accent1">
                        <a:gamma/>
                        <a:shade val="76863"/>
                        <a:invGamma/>
                      </a:schemeClr>
                    </a:gs>
                    <a:gs pos="100000">
                      <a:schemeClr val="accent1"/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vert="wordArtVert" wrap="none" lIns="28800" tIns="18000" anchor="ctr" anchorCtr="0">
                  <a:noAutofit/>
                </a:bodyPr>
                <a:lstStyle/>
                <a:p>
                  <a:pPr defTabSz="4175125" eaLnBrk="1" hangingPunct="1">
                    <a:defRPr/>
                  </a:pPr>
                  <a:r>
                    <a:rPr lang="en-GB" sz="200">
                      <a:solidFill>
                        <a:schemeClr val="bg1"/>
                      </a:solidFill>
                      <a:latin typeface="Arial" pitchFamily="34" charset="0"/>
                    </a:rPr>
                    <a:t>+</a:t>
                  </a:r>
                </a:p>
              </p:txBody>
            </p:sp>
            <p:sp>
              <p:nvSpPr>
                <p:cNvPr id="153" name="Oval 103"/>
                <p:cNvSpPr>
                  <a:spLocks noChangeAspect="1" noChangeArrowheads="1"/>
                </p:cNvSpPr>
                <p:nvPr/>
              </p:nvSpPr>
              <p:spPr bwMode="auto">
                <a:xfrm flipH="1">
                  <a:off x="3631" y="12308"/>
                  <a:ext cx="76" cy="74"/>
                </a:xfrm>
                <a:prstGeom prst="ellipse">
                  <a:avLst/>
                </a:prstGeom>
                <a:gradFill rotWithShape="1">
                  <a:gsLst>
                    <a:gs pos="0">
                      <a:schemeClr val="accent1">
                        <a:gamma/>
                        <a:shade val="76863"/>
                        <a:invGamma/>
                      </a:schemeClr>
                    </a:gs>
                    <a:gs pos="100000">
                      <a:schemeClr val="accent1"/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vert="wordArtVert" wrap="none" lIns="28800" tIns="18000" anchor="ctr" anchorCtr="0">
                  <a:noAutofit/>
                </a:bodyPr>
                <a:lstStyle/>
                <a:p>
                  <a:pPr defTabSz="4175125" eaLnBrk="1" hangingPunct="1">
                    <a:defRPr/>
                  </a:pPr>
                  <a:r>
                    <a:rPr lang="en-GB" sz="200" dirty="0">
                      <a:solidFill>
                        <a:schemeClr val="bg1"/>
                      </a:solidFill>
                      <a:latin typeface="Arial" pitchFamily="34" charset="0"/>
                    </a:rPr>
                    <a:t>+</a:t>
                  </a:r>
                </a:p>
              </p:txBody>
            </p:sp>
            <p:sp>
              <p:nvSpPr>
                <p:cNvPr id="154" name="Oval 104"/>
                <p:cNvSpPr>
                  <a:spLocks noChangeAspect="1" noChangeArrowheads="1"/>
                </p:cNvSpPr>
                <p:nvPr/>
              </p:nvSpPr>
              <p:spPr bwMode="auto">
                <a:xfrm flipH="1">
                  <a:off x="3581" y="12034"/>
                  <a:ext cx="78" cy="74"/>
                </a:xfrm>
                <a:prstGeom prst="ellipse">
                  <a:avLst/>
                </a:prstGeom>
                <a:gradFill rotWithShape="1">
                  <a:gsLst>
                    <a:gs pos="0">
                      <a:schemeClr val="accent1">
                        <a:gamma/>
                        <a:shade val="76863"/>
                        <a:invGamma/>
                      </a:schemeClr>
                    </a:gs>
                    <a:gs pos="100000">
                      <a:schemeClr val="accent1"/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vert="wordArtVert" wrap="none" lIns="28800" tIns="18000" anchor="ctr" anchorCtr="0">
                  <a:noAutofit/>
                </a:bodyPr>
                <a:lstStyle/>
                <a:p>
                  <a:pPr defTabSz="4175125" eaLnBrk="1" hangingPunct="1">
                    <a:defRPr/>
                  </a:pPr>
                  <a:r>
                    <a:rPr lang="en-GB" sz="200">
                      <a:solidFill>
                        <a:schemeClr val="bg1"/>
                      </a:solidFill>
                      <a:latin typeface="Arial" pitchFamily="34" charset="0"/>
                    </a:rPr>
                    <a:t>+</a:t>
                  </a:r>
                </a:p>
              </p:txBody>
            </p:sp>
            <p:sp>
              <p:nvSpPr>
                <p:cNvPr id="155" name="Oval 105"/>
                <p:cNvSpPr>
                  <a:spLocks noChangeAspect="1" noChangeArrowheads="1"/>
                </p:cNvSpPr>
                <p:nvPr/>
              </p:nvSpPr>
              <p:spPr bwMode="auto">
                <a:xfrm flipH="1">
                  <a:off x="3403" y="12125"/>
                  <a:ext cx="78" cy="75"/>
                </a:xfrm>
                <a:prstGeom prst="ellipse">
                  <a:avLst/>
                </a:prstGeom>
                <a:gradFill rotWithShape="1">
                  <a:gsLst>
                    <a:gs pos="0">
                      <a:schemeClr val="accent1">
                        <a:gamma/>
                        <a:shade val="76863"/>
                        <a:invGamma/>
                      </a:schemeClr>
                    </a:gs>
                    <a:gs pos="100000">
                      <a:schemeClr val="accent1"/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vert="wordArtVert" wrap="none" lIns="28800" tIns="18000" anchor="ctr" anchorCtr="0">
                  <a:noAutofit/>
                </a:bodyPr>
                <a:lstStyle/>
                <a:p>
                  <a:pPr defTabSz="4175125" eaLnBrk="1" hangingPunct="1">
                    <a:defRPr/>
                  </a:pPr>
                  <a:r>
                    <a:rPr lang="en-GB" sz="200" dirty="0">
                      <a:solidFill>
                        <a:schemeClr val="bg1"/>
                      </a:solidFill>
                      <a:latin typeface="Arial" pitchFamily="34" charset="0"/>
                    </a:rPr>
                    <a:t>+</a:t>
                  </a:r>
                </a:p>
              </p:txBody>
            </p:sp>
            <p:sp>
              <p:nvSpPr>
                <p:cNvPr id="156" name="Oval 106"/>
                <p:cNvSpPr>
                  <a:spLocks noChangeAspect="1" noChangeArrowheads="1"/>
                </p:cNvSpPr>
                <p:nvPr/>
              </p:nvSpPr>
              <p:spPr bwMode="auto">
                <a:xfrm flipH="1">
                  <a:off x="3403" y="12246"/>
                  <a:ext cx="78" cy="75"/>
                </a:xfrm>
                <a:prstGeom prst="ellipse">
                  <a:avLst/>
                </a:prstGeom>
                <a:gradFill rotWithShape="1">
                  <a:gsLst>
                    <a:gs pos="0">
                      <a:schemeClr val="accent1">
                        <a:gamma/>
                        <a:shade val="76863"/>
                        <a:invGamma/>
                      </a:schemeClr>
                    </a:gs>
                    <a:gs pos="100000">
                      <a:schemeClr val="accent1"/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vert="wordArtVert" wrap="none" lIns="28800" tIns="18000" anchor="ctr" anchorCtr="0">
                  <a:noAutofit/>
                </a:bodyPr>
                <a:lstStyle/>
                <a:p>
                  <a:pPr defTabSz="4175125" eaLnBrk="1" hangingPunct="1">
                    <a:defRPr/>
                  </a:pPr>
                  <a:r>
                    <a:rPr lang="en-GB" sz="200" dirty="0">
                      <a:solidFill>
                        <a:schemeClr val="bg1"/>
                      </a:solidFill>
                      <a:latin typeface="Arial" pitchFamily="34" charset="0"/>
                    </a:rPr>
                    <a:t>+</a:t>
                  </a:r>
                </a:p>
              </p:txBody>
            </p:sp>
            <p:sp>
              <p:nvSpPr>
                <p:cNvPr id="157" name="Oval 107"/>
                <p:cNvSpPr>
                  <a:spLocks noChangeAspect="1" noChangeArrowheads="1"/>
                </p:cNvSpPr>
                <p:nvPr/>
              </p:nvSpPr>
              <p:spPr bwMode="auto">
                <a:xfrm flipH="1">
                  <a:off x="3307" y="12460"/>
                  <a:ext cx="76" cy="74"/>
                </a:xfrm>
                <a:prstGeom prst="ellipse">
                  <a:avLst/>
                </a:prstGeom>
                <a:gradFill rotWithShape="1">
                  <a:gsLst>
                    <a:gs pos="0">
                      <a:schemeClr val="accent1">
                        <a:gamma/>
                        <a:shade val="76863"/>
                        <a:invGamma/>
                      </a:schemeClr>
                    </a:gs>
                    <a:gs pos="100000">
                      <a:schemeClr val="accent1"/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vert="wordArtVert" wrap="none" lIns="28800" tIns="18000" anchor="ctr" anchorCtr="0">
                  <a:noAutofit/>
                </a:bodyPr>
                <a:lstStyle/>
                <a:p>
                  <a:pPr defTabSz="4175125" eaLnBrk="1" hangingPunct="1">
                    <a:defRPr/>
                  </a:pPr>
                  <a:r>
                    <a:rPr lang="en-GB" sz="200">
                      <a:solidFill>
                        <a:schemeClr val="bg1"/>
                      </a:solidFill>
                      <a:latin typeface="Arial" pitchFamily="34" charset="0"/>
                    </a:rPr>
                    <a:t>+</a:t>
                  </a:r>
                </a:p>
              </p:txBody>
            </p:sp>
          </p:grpSp>
          <p:grpSp>
            <p:nvGrpSpPr>
              <p:cNvPr id="71" name="Group 108"/>
              <p:cNvGrpSpPr>
                <a:grpSpLocks/>
              </p:cNvGrpSpPr>
              <p:nvPr/>
            </p:nvGrpSpPr>
            <p:grpSpPr bwMode="auto">
              <a:xfrm>
                <a:off x="1722" y="11818"/>
                <a:ext cx="1200" cy="720"/>
                <a:chOff x="138" y="6320"/>
                <a:chExt cx="1200" cy="720"/>
              </a:xfrm>
            </p:grpSpPr>
            <p:grpSp>
              <p:nvGrpSpPr>
                <p:cNvPr id="72" name="Group 109"/>
                <p:cNvGrpSpPr>
                  <a:grpSpLocks/>
                </p:cNvGrpSpPr>
                <p:nvPr/>
              </p:nvGrpSpPr>
              <p:grpSpPr bwMode="auto">
                <a:xfrm>
                  <a:off x="138" y="6320"/>
                  <a:ext cx="1200" cy="192"/>
                  <a:chOff x="138" y="6320"/>
                  <a:chExt cx="1200" cy="192"/>
                </a:xfrm>
              </p:grpSpPr>
              <p:sp>
                <p:nvSpPr>
                  <p:cNvPr id="77" name="Line 110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810" y="6320"/>
                    <a:ext cx="528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vert="wordArtVert" lIns="28800" tIns="18000" anchor="ctr" anchorCtr="0">
                    <a:noAutofit/>
                  </a:bodyPr>
                  <a:lstStyle/>
                  <a:p>
                    <a:endParaRPr lang="en-US" sz="200"/>
                  </a:p>
                </p:txBody>
              </p:sp>
              <p:sp>
                <p:nvSpPr>
                  <p:cNvPr id="78" name="Line 111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474" y="6416"/>
                    <a:ext cx="624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vert="wordArtVert" lIns="28800" tIns="18000" anchor="ctr" anchorCtr="0">
                    <a:noAutofit/>
                  </a:bodyPr>
                  <a:lstStyle/>
                  <a:p>
                    <a:endParaRPr lang="en-US" sz="200"/>
                  </a:p>
                </p:txBody>
              </p:sp>
              <p:sp>
                <p:nvSpPr>
                  <p:cNvPr id="79" name="Line 112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138" y="6512"/>
                    <a:ext cx="588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vert="wordArtVert" lIns="28800" tIns="18000" anchor="ctr" anchorCtr="0">
                    <a:noAutofit/>
                  </a:bodyPr>
                  <a:lstStyle/>
                  <a:p>
                    <a:endParaRPr lang="en-US" sz="200"/>
                  </a:p>
                </p:txBody>
              </p:sp>
            </p:grpSp>
            <p:grpSp>
              <p:nvGrpSpPr>
                <p:cNvPr id="73" name="Group 113"/>
                <p:cNvGrpSpPr>
                  <a:grpSpLocks/>
                </p:cNvGrpSpPr>
                <p:nvPr/>
              </p:nvGrpSpPr>
              <p:grpSpPr bwMode="auto">
                <a:xfrm flipV="1">
                  <a:off x="138" y="6848"/>
                  <a:ext cx="1200" cy="192"/>
                  <a:chOff x="138" y="6320"/>
                  <a:chExt cx="1200" cy="192"/>
                </a:xfrm>
              </p:grpSpPr>
              <p:sp>
                <p:nvSpPr>
                  <p:cNvPr id="74" name="Line 114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810" y="6320"/>
                    <a:ext cx="528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vert="wordArtVert" lIns="28800" tIns="18000" anchor="ctr" anchorCtr="0">
                    <a:noAutofit/>
                  </a:bodyPr>
                  <a:lstStyle/>
                  <a:p>
                    <a:endParaRPr lang="en-US" sz="200"/>
                  </a:p>
                </p:txBody>
              </p:sp>
              <p:sp>
                <p:nvSpPr>
                  <p:cNvPr id="75" name="Line 115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474" y="6416"/>
                    <a:ext cx="624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vert="wordArtVert" lIns="28800" tIns="18000" anchor="ctr" anchorCtr="0">
                    <a:noAutofit/>
                  </a:bodyPr>
                  <a:lstStyle/>
                  <a:p>
                    <a:endParaRPr lang="en-US" sz="200"/>
                  </a:p>
                </p:txBody>
              </p:sp>
              <p:sp>
                <p:nvSpPr>
                  <p:cNvPr id="76" name="Line 116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138" y="6512"/>
                    <a:ext cx="588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vert="wordArtVert" lIns="28800" tIns="18000" anchor="ctr" anchorCtr="0">
                    <a:noAutofit/>
                  </a:bodyPr>
                  <a:lstStyle/>
                  <a:p>
                    <a:endParaRPr lang="en-US" sz="200"/>
                  </a:p>
                </p:txBody>
              </p:sp>
            </p:grpSp>
          </p:grpSp>
        </p:grpSp>
      </p:grpSp>
    </p:spTree>
    <p:extLst>
      <p:ext uri="{BB962C8B-B14F-4D97-AF65-F5344CB8AC3E}">
        <p14:creationId xmlns:p14="http://schemas.microsoft.com/office/powerpoint/2010/main" val="21607789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110" name="Freeform 214"/>
          <p:cNvSpPr>
            <a:spLocks/>
          </p:cNvSpPr>
          <p:nvPr/>
        </p:nvSpPr>
        <p:spPr bwMode="auto">
          <a:xfrm>
            <a:off x="7081838" y="1014413"/>
            <a:ext cx="1762125" cy="1658937"/>
          </a:xfrm>
          <a:custGeom>
            <a:avLst/>
            <a:gdLst>
              <a:gd name="T0" fmla="*/ 0 w 1110"/>
              <a:gd name="T1" fmla="*/ 564 h 1045"/>
              <a:gd name="T2" fmla="*/ 213 w 1110"/>
              <a:gd name="T3" fmla="*/ 549 h 1045"/>
              <a:gd name="T4" fmla="*/ 393 w 1110"/>
              <a:gd name="T5" fmla="*/ 66 h 1045"/>
              <a:gd name="T6" fmla="*/ 546 w 1110"/>
              <a:gd name="T7" fmla="*/ 942 h 1045"/>
              <a:gd name="T8" fmla="*/ 714 w 1110"/>
              <a:gd name="T9" fmla="*/ 687 h 1045"/>
              <a:gd name="T10" fmla="*/ 828 w 1110"/>
              <a:gd name="T11" fmla="*/ 606 h 1045"/>
              <a:gd name="T12" fmla="*/ 1110 w 1110"/>
              <a:gd name="T13" fmla="*/ 567 h 1045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1110"/>
              <a:gd name="T22" fmla="*/ 0 h 1045"/>
              <a:gd name="T23" fmla="*/ 1110 w 1110"/>
              <a:gd name="T24" fmla="*/ 1045 h 1045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1110" h="1045">
                <a:moveTo>
                  <a:pt x="0" y="564"/>
                </a:moveTo>
                <a:cubicBezTo>
                  <a:pt x="87" y="561"/>
                  <a:pt x="120" y="573"/>
                  <a:pt x="213" y="549"/>
                </a:cubicBezTo>
                <a:cubicBezTo>
                  <a:pt x="306" y="525"/>
                  <a:pt x="337" y="0"/>
                  <a:pt x="393" y="66"/>
                </a:cubicBezTo>
                <a:cubicBezTo>
                  <a:pt x="449" y="132"/>
                  <a:pt x="493" y="839"/>
                  <a:pt x="546" y="942"/>
                </a:cubicBezTo>
                <a:cubicBezTo>
                  <a:pt x="599" y="1045"/>
                  <a:pt x="667" y="743"/>
                  <a:pt x="714" y="687"/>
                </a:cubicBezTo>
                <a:cubicBezTo>
                  <a:pt x="761" y="631"/>
                  <a:pt x="762" y="626"/>
                  <a:pt x="828" y="606"/>
                </a:cubicBezTo>
                <a:cubicBezTo>
                  <a:pt x="894" y="586"/>
                  <a:pt x="1056" y="577"/>
                  <a:pt x="1110" y="567"/>
                </a:cubicBezTo>
              </a:path>
            </a:pathLst>
          </a:custGeom>
          <a:noFill/>
          <a:ln w="19050">
            <a:solidFill>
              <a:srgbClr val="00FF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21" name="Freeform 214"/>
          <p:cNvSpPr>
            <a:spLocks/>
          </p:cNvSpPr>
          <p:nvPr/>
        </p:nvSpPr>
        <p:spPr bwMode="auto">
          <a:xfrm>
            <a:off x="7088188" y="1659732"/>
            <a:ext cx="1762125" cy="493712"/>
          </a:xfrm>
          <a:custGeom>
            <a:avLst/>
            <a:gdLst>
              <a:gd name="T0" fmla="*/ 0 w 1110"/>
              <a:gd name="T1" fmla="*/ 564 h 1045"/>
              <a:gd name="T2" fmla="*/ 213 w 1110"/>
              <a:gd name="T3" fmla="*/ 549 h 1045"/>
              <a:gd name="T4" fmla="*/ 393 w 1110"/>
              <a:gd name="T5" fmla="*/ 66 h 1045"/>
              <a:gd name="T6" fmla="*/ 546 w 1110"/>
              <a:gd name="T7" fmla="*/ 942 h 1045"/>
              <a:gd name="T8" fmla="*/ 714 w 1110"/>
              <a:gd name="T9" fmla="*/ 687 h 1045"/>
              <a:gd name="T10" fmla="*/ 828 w 1110"/>
              <a:gd name="T11" fmla="*/ 606 h 1045"/>
              <a:gd name="T12" fmla="*/ 1110 w 1110"/>
              <a:gd name="T13" fmla="*/ 567 h 1045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1110"/>
              <a:gd name="T22" fmla="*/ 0 h 1045"/>
              <a:gd name="T23" fmla="*/ 1110 w 1110"/>
              <a:gd name="T24" fmla="*/ 1045 h 1045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1110" h="1045">
                <a:moveTo>
                  <a:pt x="0" y="564"/>
                </a:moveTo>
                <a:cubicBezTo>
                  <a:pt x="87" y="561"/>
                  <a:pt x="120" y="573"/>
                  <a:pt x="213" y="549"/>
                </a:cubicBezTo>
                <a:cubicBezTo>
                  <a:pt x="306" y="525"/>
                  <a:pt x="337" y="0"/>
                  <a:pt x="393" y="66"/>
                </a:cubicBezTo>
                <a:cubicBezTo>
                  <a:pt x="449" y="132"/>
                  <a:pt x="493" y="839"/>
                  <a:pt x="546" y="942"/>
                </a:cubicBezTo>
                <a:cubicBezTo>
                  <a:pt x="599" y="1045"/>
                  <a:pt x="667" y="743"/>
                  <a:pt x="714" y="687"/>
                </a:cubicBezTo>
                <a:cubicBezTo>
                  <a:pt x="761" y="631"/>
                  <a:pt x="762" y="626"/>
                  <a:pt x="828" y="606"/>
                </a:cubicBezTo>
                <a:cubicBezTo>
                  <a:pt x="894" y="586"/>
                  <a:pt x="1056" y="577"/>
                  <a:pt x="1110" y="567"/>
                </a:cubicBezTo>
              </a:path>
            </a:pathLst>
          </a:custGeom>
          <a:noFill/>
          <a:ln w="19050">
            <a:solidFill>
              <a:srgbClr val="FFC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9111" name="Freeform 215"/>
          <p:cNvSpPr>
            <a:spLocks/>
          </p:cNvSpPr>
          <p:nvPr/>
        </p:nvSpPr>
        <p:spPr bwMode="auto">
          <a:xfrm>
            <a:off x="7843838" y="1915214"/>
            <a:ext cx="1006475" cy="668337"/>
          </a:xfrm>
          <a:custGeom>
            <a:avLst/>
            <a:gdLst>
              <a:gd name="T0" fmla="*/ 0 w 634"/>
              <a:gd name="T1" fmla="*/ 2 h 421"/>
              <a:gd name="T2" fmla="*/ 84 w 634"/>
              <a:gd name="T3" fmla="*/ 401 h 421"/>
              <a:gd name="T4" fmla="*/ 238 w 634"/>
              <a:gd name="T5" fmla="*/ 120 h 421"/>
              <a:gd name="T6" fmla="*/ 352 w 634"/>
              <a:gd name="T7" fmla="*/ 39 h 421"/>
              <a:gd name="T8" fmla="*/ 634 w 634"/>
              <a:gd name="T9" fmla="*/ 0 h 42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634"/>
              <a:gd name="T16" fmla="*/ 0 h 421"/>
              <a:gd name="T17" fmla="*/ 634 w 634"/>
              <a:gd name="T18" fmla="*/ 421 h 421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634" h="421">
                <a:moveTo>
                  <a:pt x="0" y="2"/>
                </a:moveTo>
                <a:cubicBezTo>
                  <a:pt x="12" y="68"/>
                  <a:pt x="44" y="381"/>
                  <a:pt x="84" y="401"/>
                </a:cubicBezTo>
                <a:cubicBezTo>
                  <a:pt x="124" y="421"/>
                  <a:pt x="193" y="180"/>
                  <a:pt x="238" y="120"/>
                </a:cubicBezTo>
                <a:cubicBezTo>
                  <a:pt x="283" y="60"/>
                  <a:pt x="286" y="59"/>
                  <a:pt x="352" y="39"/>
                </a:cubicBezTo>
                <a:cubicBezTo>
                  <a:pt x="418" y="19"/>
                  <a:pt x="580" y="10"/>
                  <a:pt x="634" y="0"/>
                </a:cubicBezTo>
              </a:path>
            </a:pathLst>
          </a:custGeom>
          <a:noFill/>
          <a:ln w="38100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8898" name="Rectangle 2"/>
          <p:cNvSpPr>
            <a:spLocks noChangeArrowheads="1"/>
          </p:cNvSpPr>
          <p:nvPr/>
        </p:nvSpPr>
        <p:spPr bwMode="auto">
          <a:xfrm>
            <a:off x="136525" y="2982913"/>
            <a:ext cx="8902700" cy="3055937"/>
          </a:xfrm>
          <a:prstGeom prst="rect">
            <a:avLst/>
          </a:prstGeom>
          <a:gradFill rotWithShape="1">
            <a:gsLst>
              <a:gs pos="0">
                <a:schemeClr val="accent1">
                  <a:gamma/>
                  <a:shade val="46275"/>
                  <a:invGamma/>
                </a:schemeClr>
              </a:gs>
              <a:gs pos="5000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latin typeface="Arial" pitchFamily="34" charset="0"/>
            </a:endParaRPr>
          </a:p>
        </p:txBody>
      </p:sp>
      <p:sp>
        <p:nvSpPr>
          <p:cNvPr id="208903" name="Rectangle 7"/>
          <p:cNvSpPr>
            <a:spLocks noChangeArrowheads="1"/>
          </p:cNvSpPr>
          <p:nvPr/>
        </p:nvSpPr>
        <p:spPr bwMode="auto">
          <a:xfrm flipV="1">
            <a:off x="136525" y="5565775"/>
            <a:ext cx="3089275" cy="473075"/>
          </a:xfrm>
          <a:prstGeom prst="rect">
            <a:avLst/>
          </a:prstGeom>
          <a:gradFill rotWithShape="1">
            <a:gsLst>
              <a:gs pos="0">
                <a:srgbClr val="EAEAEA">
                  <a:gamma/>
                  <a:shade val="46275"/>
                  <a:invGamma/>
                </a:srgbClr>
              </a:gs>
              <a:gs pos="100000">
                <a:srgbClr val="EAEAEA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50800" dir="189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>
              <a:latin typeface="Arial" pitchFamily="34" charset="0"/>
            </a:endParaRPr>
          </a:p>
        </p:txBody>
      </p:sp>
      <p:sp>
        <p:nvSpPr>
          <p:cNvPr id="208904" name="Rectangle 8"/>
          <p:cNvSpPr>
            <a:spLocks noChangeArrowheads="1"/>
          </p:cNvSpPr>
          <p:nvPr/>
        </p:nvSpPr>
        <p:spPr bwMode="auto">
          <a:xfrm flipV="1">
            <a:off x="3225800" y="5995988"/>
            <a:ext cx="1309688" cy="42862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latin typeface="Arial" pitchFamily="34" charset="0"/>
            </a:endParaRPr>
          </a:p>
        </p:txBody>
      </p:sp>
      <p:sp>
        <p:nvSpPr>
          <p:cNvPr id="208905" name="Rectangle 9"/>
          <p:cNvSpPr>
            <a:spLocks noChangeArrowheads="1"/>
          </p:cNvSpPr>
          <p:nvPr/>
        </p:nvSpPr>
        <p:spPr bwMode="auto">
          <a:xfrm flipV="1">
            <a:off x="4640263" y="5989638"/>
            <a:ext cx="1309687" cy="49212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latin typeface="Arial" pitchFamily="34" charset="0"/>
            </a:endParaRPr>
          </a:p>
        </p:txBody>
      </p:sp>
      <p:sp>
        <p:nvSpPr>
          <p:cNvPr id="208906" name="Rectangle 10"/>
          <p:cNvSpPr>
            <a:spLocks noChangeArrowheads="1"/>
          </p:cNvSpPr>
          <p:nvPr/>
        </p:nvSpPr>
        <p:spPr bwMode="auto">
          <a:xfrm flipV="1">
            <a:off x="5949950" y="5565775"/>
            <a:ext cx="3089275" cy="473075"/>
          </a:xfrm>
          <a:prstGeom prst="rect">
            <a:avLst/>
          </a:prstGeom>
          <a:gradFill rotWithShape="1">
            <a:gsLst>
              <a:gs pos="0">
                <a:srgbClr val="EAEAEA">
                  <a:gamma/>
                  <a:shade val="46275"/>
                  <a:invGamma/>
                </a:srgbClr>
              </a:gs>
              <a:gs pos="100000">
                <a:srgbClr val="EAEAEA"/>
              </a:gs>
            </a:gsLst>
            <a:lin ang="5400000" scaled="1"/>
          </a:gradFill>
          <a:ln w="9525" algn="ctr">
            <a:solidFill>
              <a:schemeClr val="tx1"/>
            </a:solidFill>
            <a:miter lim="800000"/>
            <a:headEnd/>
            <a:tailEnd/>
          </a:ln>
          <a:effectLst>
            <a:outerShdw dist="50800" dir="189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>
              <a:latin typeface="Arial" pitchFamily="34" charset="0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136525" y="982663"/>
            <a:ext cx="8902700" cy="2473325"/>
            <a:chOff x="136525" y="982663"/>
            <a:chExt cx="8902700" cy="2473325"/>
          </a:xfrm>
        </p:grpSpPr>
        <p:grpSp>
          <p:nvGrpSpPr>
            <p:cNvPr id="4" name="Group 3"/>
            <p:cNvGrpSpPr/>
            <p:nvPr/>
          </p:nvGrpSpPr>
          <p:grpSpPr>
            <a:xfrm>
              <a:off x="136525" y="2982913"/>
              <a:ext cx="8902700" cy="473075"/>
              <a:chOff x="136525" y="2982913"/>
              <a:chExt cx="8902700" cy="473075"/>
            </a:xfrm>
          </p:grpSpPr>
          <p:sp>
            <p:nvSpPr>
              <p:cNvPr id="208899" name="Rectangle 3"/>
              <p:cNvSpPr>
                <a:spLocks noChangeArrowheads="1"/>
              </p:cNvSpPr>
              <p:nvPr/>
            </p:nvSpPr>
            <p:spPr bwMode="auto">
              <a:xfrm>
                <a:off x="136525" y="2982913"/>
                <a:ext cx="3089275" cy="473075"/>
              </a:xfrm>
              <a:prstGeom prst="rect">
                <a:avLst/>
              </a:prstGeom>
              <a:gradFill rotWithShape="1">
                <a:gsLst>
                  <a:gs pos="0">
                    <a:srgbClr val="EAEAEA">
                      <a:gamma/>
                      <a:shade val="46275"/>
                      <a:invGamma/>
                    </a:srgbClr>
                  </a:gs>
                  <a:gs pos="100000">
                    <a:srgbClr val="EAEAEA"/>
                  </a:gs>
                </a:gsLst>
                <a:lin ang="54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>
                <a:outerShdw dist="50800" dir="2700000" algn="ctr" rotWithShape="0">
                  <a:schemeClr val="bg2">
                    <a:alpha val="50000"/>
                  </a:schemeClr>
                </a:outerShdw>
              </a:effectLst>
            </p:spPr>
            <p:txBody>
              <a:bodyPr wrap="none" lIns="46800" tIns="36000" anchor="ctr"/>
              <a:lstStyle/>
              <a:p>
                <a:pPr>
                  <a:defRPr/>
                </a:pP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34821" name="Rectangle 4"/>
              <p:cNvSpPr>
                <a:spLocks noChangeArrowheads="1"/>
              </p:cNvSpPr>
              <p:nvPr/>
            </p:nvSpPr>
            <p:spPr bwMode="auto">
              <a:xfrm>
                <a:off x="3225800" y="2982913"/>
                <a:ext cx="1309688" cy="42862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lIns="46800" tIns="36000" anchor="ctr"/>
              <a:lstStyle/>
              <a:p>
                <a:endParaRPr lang="en-US"/>
              </a:p>
            </p:txBody>
          </p:sp>
          <p:sp>
            <p:nvSpPr>
              <p:cNvPr id="34822" name="Rectangle 5"/>
              <p:cNvSpPr>
                <a:spLocks noChangeArrowheads="1"/>
              </p:cNvSpPr>
              <p:nvPr/>
            </p:nvSpPr>
            <p:spPr bwMode="auto">
              <a:xfrm>
                <a:off x="4640263" y="2982913"/>
                <a:ext cx="1309687" cy="42862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8902" name="Rectangle 6"/>
              <p:cNvSpPr>
                <a:spLocks noChangeArrowheads="1"/>
              </p:cNvSpPr>
              <p:nvPr/>
            </p:nvSpPr>
            <p:spPr bwMode="auto">
              <a:xfrm>
                <a:off x="5949950" y="2982913"/>
                <a:ext cx="3089275" cy="473075"/>
              </a:xfrm>
              <a:prstGeom prst="rect">
                <a:avLst/>
              </a:prstGeom>
              <a:gradFill rotWithShape="1">
                <a:gsLst>
                  <a:gs pos="0">
                    <a:srgbClr val="EAEAEA">
                      <a:gamma/>
                      <a:shade val="46275"/>
                      <a:invGamma/>
                    </a:srgbClr>
                  </a:gs>
                  <a:gs pos="100000">
                    <a:srgbClr val="EAEAEA"/>
                  </a:gs>
                </a:gsLst>
                <a:lin ang="5400000" scaled="1"/>
              </a:gradFill>
              <a:ln w="9525" algn="ctr">
                <a:solidFill>
                  <a:schemeClr val="tx1"/>
                </a:solidFill>
                <a:miter lim="800000"/>
                <a:headEnd/>
                <a:tailEnd/>
              </a:ln>
              <a:effectLst>
                <a:outerShdw dist="50800" dir="2700000" algn="ctr" rotWithShape="0">
                  <a:schemeClr val="bg2">
                    <a:alpha val="50000"/>
                  </a:schemeClr>
                </a:outerShdw>
              </a:effectLst>
            </p:spPr>
            <p:txBody>
              <a:bodyPr wrap="none" lIns="46800" tIns="36000" anchor="ctr"/>
              <a:lstStyle/>
              <a:p>
                <a:pPr>
                  <a:defRPr/>
                </a:pPr>
                <a:endParaRPr lang="en-US">
                  <a:latin typeface="Arial" pitchFamily="34" charset="0"/>
                </a:endParaRPr>
              </a:p>
            </p:txBody>
          </p:sp>
        </p:grpSp>
        <p:grpSp>
          <p:nvGrpSpPr>
            <p:cNvPr id="3" name="Group 2"/>
            <p:cNvGrpSpPr/>
            <p:nvPr/>
          </p:nvGrpSpPr>
          <p:grpSpPr>
            <a:xfrm>
              <a:off x="3384550" y="982663"/>
              <a:ext cx="2406650" cy="2473325"/>
              <a:chOff x="3384550" y="982663"/>
              <a:chExt cx="2406650" cy="2473325"/>
            </a:xfrm>
          </p:grpSpPr>
          <p:sp>
            <p:nvSpPr>
              <p:cNvPr id="34828" name="AutoShape 14"/>
              <p:cNvSpPr>
                <a:spLocks noChangeArrowheads="1"/>
              </p:cNvSpPr>
              <p:nvPr/>
            </p:nvSpPr>
            <p:spPr bwMode="auto">
              <a:xfrm flipV="1">
                <a:off x="4548188" y="982663"/>
                <a:ext cx="84137" cy="2247900"/>
              </a:xfrm>
              <a:prstGeom prst="can">
                <a:avLst>
                  <a:gd name="adj" fmla="val 99447"/>
                </a:avLst>
              </a:prstGeom>
              <a:gradFill>
                <a:gsLst>
                  <a:gs pos="20000">
                    <a:srgbClr val="00FFFF"/>
                  </a:gs>
                  <a:gs pos="47000">
                    <a:srgbClr val="0070C0"/>
                  </a:gs>
                  <a:gs pos="80000">
                    <a:srgbClr val="00FFFF"/>
                  </a:gs>
                </a:gsLst>
                <a:lin ang="1080000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8911" name="Oval 15"/>
              <p:cNvSpPr>
                <a:spLocks noChangeArrowheads="1"/>
              </p:cNvSpPr>
              <p:nvPr/>
            </p:nvSpPr>
            <p:spPr bwMode="auto">
              <a:xfrm>
                <a:off x="3384550" y="3154363"/>
                <a:ext cx="2406650" cy="301625"/>
              </a:xfrm>
              <a:prstGeom prst="ellipse">
                <a:avLst/>
              </a:prstGeom>
              <a:gradFill rotWithShape="1">
                <a:gsLst>
                  <a:gs pos="0">
                    <a:srgbClr val="FFFFCC"/>
                  </a:gs>
                  <a:gs pos="100000">
                    <a:srgbClr val="FFFFCC">
                      <a:gamma/>
                      <a:shade val="46275"/>
                      <a:invGamma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>
                <a:outerShdw dist="50800" dir="18900000" algn="ctr" rotWithShape="0">
                  <a:schemeClr val="bg2">
                    <a:alpha val="50000"/>
                  </a:schemeClr>
                </a:outerShdw>
              </a:effectLst>
            </p:spPr>
            <p:txBody>
              <a:bodyPr wrap="none" lIns="46800" tIns="36000" anchor="ctr"/>
              <a:lstStyle/>
              <a:p>
                <a:pPr>
                  <a:defRPr/>
                </a:pPr>
                <a:endParaRPr lang="en-US">
                  <a:latin typeface="Arial" pitchFamily="34" charset="0"/>
                </a:endParaRPr>
              </a:p>
            </p:txBody>
          </p:sp>
        </p:grpSp>
      </p:grpSp>
      <p:sp>
        <p:nvSpPr>
          <p:cNvPr id="208912" name="AutoShape 16"/>
          <p:cNvSpPr>
            <a:spLocks noChangeArrowheads="1"/>
          </p:cNvSpPr>
          <p:nvPr/>
        </p:nvSpPr>
        <p:spPr bwMode="auto">
          <a:xfrm flipV="1">
            <a:off x="4535488" y="5824538"/>
            <a:ext cx="104775" cy="774700"/>
          </a:xfrm>
          <a:prstGeom prst="can">
            <a:avLst>
              <a:gd name="adj" fmla="val 41933"/>
            </a:avLst>
          </a:prstGeom>
          <a:gradFill rotWithShape="1">
            <a:gsLst>
              <a:gs pos="0">
                <a:srgbClr val="FFCC00">
                  <a:gamma/>
                  <a:shade val="46275"/>
                  <a:invGamma/>
                </a:srgbClr>
              </a:gs>
              <a:gs pos="50000">
                <a:srgbClr val="FFCC00"/>
              </a:gs>
              <a:gs pos="100000">
                <a:srgbClr val="FFCC00">
                  <a:gamma/>
                  <a:shade val="46275"/>
                  <a:invGamma/>
                </a:srgbClr>
              </a:gs>
            </a:gsLst>
            <a:lin ang="0" scaled="1"/>
          </a:gradFill>
          <a:ln w="9525">
            <a:solidFill>
              <a:schemeClr val="tx1"/>
            </a:solidFill>
            <a:round/>
            <a:headEnd/>
            <a:tailEnd/>
          </a:ln>
          <a:effectLst>
            <a:outerShdw dist="50800" dir="189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>
              <a:latin typeface="Arial" pitchFamily="34" charset="0"/>
            </a:endParaRPr>
          </a:p>
        </p:txBody>
      </p:sp>
      <p:sp>
        <p:nvSpPr>
          <p:cNvPr id="208913" name="Oval 17"/>
          <p:cNvSpPr>
            <a:spLocks noChangeArrowheads="1"/>
          </p:cNvSpPr>
          <p:nvPr/>
        </p:nvSpPr>
        <p:spPr bwMode="auto">
          <a:xfrm flipV="1">
            <a:off x="3384550" y="5565775"/>
            <a:ext cx="2406650" cy="301625"/>
          </a:xfrm>
          <a:prstGeom prst="ellipse">
            <a:avLst/>
          </a:prstGeom>
          <a:gradFill rotWithShape="1">
            <a:gsLst>
              <a:gs pos="0">
                <a:srgbClr val="FFFFCC"/>
              </a:gs>
              <a:gs pos="100000">
                <a:srgbClr val="FFFFCC">
                  <a:gamma/>
                  <a:shade val="46275"/>
                  <a:invGamma/>
                </a:srgbClr>
              </a:gs>
            </a:gsLst>
            <a:path path="shape">
              <a:fillToRect l="50000" t="50000" r="50000" b="50000"/>
            </a:path>
          </a:gradFill>
          <a:ln w="9525" algn="ctr">
            <a:solidFill>
              <a:schemeClr val="tx1"/>
            </a:solidFill>
            <a:round/>
            <a:headEnd/>
            <a:tailEnd/>
          </a:ln>
          <a:effectLst>
            <a:outerShdw dist="50800" dir="189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>
              <a:latin typeface="Arial" pitchFamily="34" charset="0"/>
            </a:endParaRPr>
          </a:p>
        </p:txBody>
      </p:sp>
      <p:sp>
        <p:nvSpPr>
          <p:cNvPr id="208914" name="Rectangle 18"/>
          <p:cNvSpPr>
            <a:spLocks noGrp="1" noChangeArrowheads="1"/>
          </p:cNvSpPr>
          <p:nvPr>
            <p:ph type="title"/>
          </p:nvPr>
        </p:nvSpPr>
        <p:spPr>
          <a:xfrm>
            <a:off x="988219" y="115619"/>
            <a:ext cx="8229600" cy="620713"/>
          </a:xfrm>
        </p:spPr>
        <p:txBody>
          <a:bodyPr/>
          <a:lstStyle/>
          <a:p>
            <a:pPr eaLnBrk="1" hangingPunct="1">
              <a:defRPr/>
            </a:pPr>
            <a:r>
              <a:rPr lang="en-US" sz="3600" dirty="0" smtClean="0"/>
              <a:t>Electrostatic</a:t>
            </a:r>
            <a:r>
              <a:rPr lang="en-US" sz="3200" dirty="0" smtClean="0"/>
              <a:t> Monitor – The Principle</a:t>
            </a:r>
          </a:p>
        </p:txBody>
      </p:sp>
      <p:sp>
        <p:nvSpPr>
          <p:cNvPr id="208915" name="Oval 19"/>
          <p:cNvSpPr>
            <a:spLocks noChangeArrowheads="1"/>
          </p:cNvSpPr>
          <p:nvPr/>
        </p:nvSpPr>
        <p:spPr bwMode="auto">
          <a:xfrm>
            <a:off x="231775" y="3082925"/>
            <a:ext cx="131763" cy="142875"/>
          </a:xfrm>
          <a:prstGeom prst="ellipse">
            <a:avLst/>
          </a:prstGeom>
          <a:gradFill rotWithShape="1">
            <a:gsLst>
              <a:gs pos="0">
                <a:srgbClr val="00FFFF"/>
              </a:gs>
              <a:gs pos="100000">
                <a:srgbClr val="007676"/>
              </a:gs>
            </a:gsLst>
            <a:lin ang="18900000" scaled="1"/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lIns="46800" tIns="36000" anchor="ctr"/>
          <a:lstStyle/>
          <a:p>
            <a:r>
              <a:rPr lang="en-US">
                <a:solidFill>
                  <a:schemeClr val="bg1"/>
                </a:solidFill>
              </a:rPr>
              <a:t>-</a:t>
            </a:r>
          </a:p>
        </p:txBody>
      </p:sp>
      <p:sp>
        <p:nvSpPr>
          <p:cNvPr id="34834" name="Oval 20"/>
          <p:cNvSpPr>
            <a:spLocks noChangeArrowheads="1"/>
          </p:cNvSpPr>
          <p:nvPr/>
        </p:nvSpPr>
        <p:spPr bwMode="auto">
          <a:xfrm>
            <a:off x="881063" y="3295650"/>
            <a:ext cx="131762" cy="142875"/>
          </a:xfrm>
          <a:prstGeom prst="ellipse">
            <a:avLst/>
          </a:prstGeom>
          <a:gradFill rotWithShape="1">
            <a:gsLst>
              <a:gs pos="0">
                <a:srgbClr val="00FFFF"/>
              </a:gs>
              <a:gs pos="100000">
                <a:srgbClr val="007676"/>
              </a:gs>
            </a:gsLst>
            <a:lin ang="18900000" scaled="1"/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lIns="46800" tIns="36000" anchor="ctr"/>
          <a:lstStyle/>
          <a:p>
            <a:r>
              <a:rPr lang="en-US" dirty="0">
                <a:solidFill>
                  <a:schemeClr val="bg1"/>
                </a:solidFill>
              </a:rPr>
              <a:t>-</a:t>
            </a:r>
          </a:p>
        </p:txBody>
      </p:sp>
      <p:sp>
        <p:nvSpPr>
          <p:cNvPr id="34835" name="Oval 21"/>
          <p:cNvSpPr>
            <a:spLocks noChangeArrowheads="1"/>
          </p:cNvSpPr>
          <p:nvPr/>
        </p:nvSpPr>
        <p:spPr bwMode="auto">
          <a:xfrm>
            <a:off x="1287463" y="3297238"/>
            <a:ext cx="131762" cy="142875"/>
          </a:xfrm>
          <a:prstGeom prst="ellipse">
            <a:avLst/>
          </a:prstGeom>
          <a:gradFill rotWithShape="1">
            <a:gsLst>
              <a:gs pos="0">
                <a:srgbClr val="00FFFF"/>
              </a:gs>
              <a:gs pos="100000">
                <a:srgbClr val="007676"/>
              </a:gs>
            </a:gsLst>
            <a:lin ang="18900000" scaled="1"/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lIns="46800" tIns="36000" anchor="ctr"/>
          <a:lstStyle/>
          <a:p>
            <a:r>
              <a:rPr lang="en-US">
                <a:solidFill>
                  <a:schemeClr val="bg1"/>
                </a:solidFill>
              </a:rPr>
              <a:t>-</a:t>
            </a:r>
          </a:p>
        </p:txBody>
      </p:sp>
      <p:sp>
        <p:nvSpPr>
          <p:cNvPr id="34836" name="Oval 22"/>
          <p:cNvSpPr>
            <a:spLocks noChangeArrowheads="1"/>
          </p:cNvSpPr>
          <p:nvPr/>
        </p:nvSpPr>
        <p:spPr bwMode="auto">
          <a:xfrm>
            <a:off x="1666875" y="3298825"/>
            <a:ext cx="131763" cy="142875"/>
          </a:xfrm>
          <a:prstGeom prst="ellipse">
            <a:avLst/>
          </a:prstGeom>
          <a:gradFill rotWithShape="1">
            <a:gsLst>
              <a:gs pos="0">
                <a:srgbClr val="00FFFF"/>
              </a:gs>
              <a:gs pos="100000">
                <a:srgbClr val="007676"/>
              </a:gs>
            </a:gsLst>
            <a:lin ang="18900000" scaled="1"/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lIns="46800" tIns="36000" anchor="ctr"/>
          <a:lstStyle/>
          <a:p>
            <a:r>
              <a:rPr lang="en-US">
                <a:solidFill>
                  <a:schemeClr val="bg1"/>
                </a:solidFill>
              </a:rPr>
              <a:t>-</a:t>
            </a:r>
          </a:p>
        </p:txBody>
      </p:sp>
      <p:sp>
        <p:nvSpPr>
          <p:cNvPr id="34837" name="Oval 23"/>
          <p:cNvSpPr>
            <a:spLocks noChangeArrowheads="1"/>
          </p:cNvSpPr>
          <p:nvPr/>
        </p:nvSpPr>
        <p:spPr bwMode="auto">
          <a:xfrm>
            <a:off x="2493963" y="3294063"/>
            <a:ext cx="131762" cy="142875"/>
          </a:xfrm>
          <a:prstGeom prst="ellipse">
            <a:avLst/>
          </a:prstGeom>
          <a:gradFill rotWithShape="1">
            <a:gsLst>
              <a:gs pos="0">
                <a:srgbClr val="00FFFF"/>
              </a:gs>
              <a:gs pos="100000">
                <a:srgbClr val="007676"/>
              </a:gs>
            </a:gsLst>
            <a:lin ang="18900000" scaled="1"/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lIns="46800" tIns="36000" anchor="ctr"/>
          <a:lstStyle/>
          <a:p>
            <a:r>
              <a:rPr lang="en-US">
                <a:solidFill>
                  <a:schemeClr val="bg1"/>
                </a:solidFill>
              </a:rPr>
              <a:t>-</a:t>
            </a:r>
          </a:p>
        </p:txBody>
      </p:sp>
      <p:sp>
        <p:nvSpPr>
          <p:cNvPr id="208920" name="Oval 24"/>
          <p:cNvSpPr>
            <a:spLocks noChangeArrowheads="1"/>
          </p:cNvSpPr>
          <p:nvPr/>
        </p:nvSpPr>
        <p:spPr bwMode="auto">
          <a:xfrm>
            <a:off x="169863" y="3265488"/>
            <a:ext cx="131762" cy="142875"/>
          </a:xfrm>
          <a:prstGeom prst="ellipse">
            <a:avLst/>
          </a:prstGeom>
          <a:gradFill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path path="shape">
              <a:fillToRect l="50000" t="50000" r="50000" b="50000"/>
            </a:path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lIns="46800" tIns="36000" anchor="ctr"/>
          <a:lstStyle/>
          <a:p>
            <a:r>
              <a:rPr lang="en-US"/>
              <a:t>+</a:t>
            </a:r>
          </a:p>
        </p:txBody>
      </p:sp>
      <p:sp>
        <p:nvSpPr>
          <p:cNvPr id="34839" name="Oval 25"/>
          <p:cNvSpPr>
            <a:spLocks noChangeArrowheads="1"/>
          </p:cNvSpPr>
          <p:nvPr/>
        </p:nvSpPr>
        <p:spPr bwMode="auto">
          <a:xfrm>
            <a:off x="387350" y="3001963"/>
            <a:ext cx="131763" cy="142875"/>
          </a:xfrm>
          <a:prstGeom prst="ellipse">
            <a:avLst/>
          </a:prstGeom>
          <a:gradFill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path path="shape">
              <a:fillToRect l="50000" t="50000" r="50000" b="50000"/>
            </a:path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lIns="46800" tIns="36000" anchor="ctr"/>
          <a:lstStyle/>
          <a:p>
            <a:r>
              <a:rPr lang="en-US"/>
              <a:t>+</a:t>
            </a:r>
          </a:p>
        </p:txBody>
      </p:sp>
      <p:sp>
        <p:nvSpPr>
          <p:cNvPr id="34840" name="Oval 26"/>
          <p:cNvSpPr>
            <a:spLocks noChangeArrowheads="1"/>
          </p:cNvSpPr>
          <p:nvPr/>
        </p:nvSpPr>
        <p:spPr bwMode="auto">
          <a:xfrm>
            <a:off x="2163763" y="2990850"/>
            <a:ext cx="131762" cy="142875"/>
          </a:xfrm>
          <a:prstGeom prst="ellipse">
            <a:avLst/>
          </a:prstGeom>
          <a:gradFill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path path="shape">
              <a:fillToRect l="50000" t="50000" r="50000" b="50000"/>
            </a:path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lIns="46800" tIns="36000" anchor="ctr"/>
          <a:lstStyle/>
          <a:p>
            <a:r>
              <a:rPr lang="en-US"/>
              <a:t>+</a:t>
            </a:r>
          </a:p>
        </p:txBody>
      </p:sp>
      <p:sp>
        <p:nvSpPr>
          <p:cNvPr id="34841" name="Oval 27"/>
          <p:cNvSpPr>
            <a:spLocks noChangeArrowheads="1"/>
          </p:cNvSpPr>
          <p:nvPr/>
        </p:nvSpPr>
        <p:spPr bwMode="auto">
          <a:xfrm>
            <a:off x="3041650" y="3001963"/>
            <a:ext cx="131763" cy="142875"/>
          </a:xfrm>
          <a:prstGeom prst="ellipse">
            <a:avLst/>
          </a:prstGeom>
          <a:gradFill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path path="shape">
              <a:fillToRect l="50000" t="50000" r="50000" b="50000"/>
            </a:path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lIns="46800" tIns="36000" anchor="ctr"/>
          <a:lstStyle/>
          <a:p>
            <a:r>
              <a:rPr lang="en-US"/>
              <a:t>+</a:t>
            </a:r>
          </a:p>
        </p:txBody>
      </p:sp>
      <p:sp>
        <p:nvSpPr>
          <p:cNvPr id="209013" name="Oval 117"/>
          <p:cNvSpPr>
            <a:spLocks noChangeArrowheads="1"/>
          </p:cNvSpPr>
          <p:nvPr/>
        </p:nvSpPr>
        <p:spPr bwMode="auto">
          <a:xfrm>
            <a:off x="649288" y="3168650"/>
            <a:ext cx="131762" cy="142875"/>
          </a:xfrm>
          <a:prstGeom prst="ellipse">
            <a:avLst/>
          </a:prstGeom>
          <a:gradFill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path path="shape">
              <a:fillToRect l="50000" t="50000" r="50000" b="50000"/>
            </a:path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lIns="46800" tIns="36000" anchor="ctr"/>
          <a:lstStyle/>
          <a:p>
            <a:r>
              <a:rPr lang="en-US"/>
              <a:t>+</a:t>
            </a:r>
          </a:p>
        </p:txBody>
      </p:sp>
      <p:sp>
        <p:nvSpPr>
          <p:cNvPr id="209014" name="Oval 118"/>
          <p:cNvSpPr>
            <a:spLocks noChangeArrowheads="1"/>
          </p:cNvSpPr>
          <p:nvPr/>
        </p:nvSpPr>
        <p:spPr bwMode="auto">
          <a:xfrm>
            <a:off x="427038" y="3214688"/>
            <a:ext cx="131762" cy="142875"/>
          </a:xfrm>
          <a:prstGeom prst="ellipse">
            <a:avLst/>
          </a:prstGeom>
          <a:gradFill rotWithShape="1">
            <a:gsLst>
              <a:gs pos="0">
                <a:srgbClr val="00FFFF"/>
              </a:gs>
              <a:gs pos="100000">
                <a:srgbClr val="007676"/>
              </a:gs>
            </a:gsLst>
            <a:lin ang="18900000" scaled="1"/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lIns="46800" tIns="36000" anchor="ctr"/>
          <a:lstStyle/>
          <a:p>
            <a:r>
              <a:rPr lang="en-US">
                <a:solidFill>
                  <a:schemeClr val="bg1"/>
                </a:solidFill>
              </a:rPr>
              <a:t>-</a:t>
            </a:r>
          </a:p>
        </p:txBody>
      </p:sp>
      <p:sp>
        <p:nvSpPr>
          <p:cNvPr id="209015" name="Oval 119"/>
          <p:cNvSpPr>
            <a:spLocks noChangeArrowheads="1"/>
          </p:cNvSpPr>
          <p:nvPr/>
        </p:nvSpPr>
        <p:spPr bwMode="auto">
          <a:xfrm>
            <a:off x="901700" y="3097213"/>
            <a:ext cx="131763" cy="142875"/>
          </a:xfrm>
          <a:prstGeom prst="ellipse">
            <a:avLst/>
          </a:prstGeom>
          <a:gradFill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path path="shape">
              <a:fillToRect l="50000" t="50000" r="50000" b="50000"/>
            </a:path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lIns="46800" tIns="36000" anchor="ctr"/>
          <a:lstStyle/>
          <a:p>
            <a:r>
              <a:rPr lang="en-US" dirty="0"/>
              <a:t>+</a:t>
            </a:r>
          </a:p>
        </p:txBody>
      </p:sp>
      <p:sp>
        <p:nvSpPr>
          <p:cNvPr id="209016" name="Oval 120"/>
          <p:cNvSpPr>
            <a:spLocks noChangeArrowheads="1"/>
          </p:cNvSpPr>
          <p:nvPr/>
        </p:nvSpPr>
        <p:spPr bwMode="auto">
          <a:xfrm>
            <a:off x="1073150" y="3294063"/>
            <a:ext cx="131763" cy="142875"/>
          </a:xfrm>
          <a:prstGeom prst="ellipse">
            <a:avLst/>
          </a:prstGeom>
          <a:gradFill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path path="shape">
              <a:fillToRect l="50000" t="50000" r="50000" b="50000"/>
            </a:path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lIns="46800" tIns="36000" anchor="ctr"/>
          <a:lstStyle/>
          <a:p>
            <a:r>
              <a:rPr lang="en-US"/>
              <a:t>+</a:t>
            </a:r>
          </a:p>
        </p:txBody>
      </p:sp>
      <p:sp>
        <p:nvSpPr>
          <p:cNvPr id="209017" name="Oval 121"/>
          <p:cNvSpPr>
            <a:spLocks noChangeArrowheads="1"/>
          </p:cNvSpPr>
          <p:nvPr/>
        </p:nvSpPr>
        <p:spPr bwMode="auto">
          <a:xfrm>
            <a:off x="1268413" y="3159125"/>
            <a:ext cx="131762" cy="142875"/>
          </a:xfrm>
          <a:prstGeom prst="ellipse">
            <a:avLst/>
          </a:prstGeom>
          <a:gradFill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path path="shape">
              <a:fillToRect l="50000" t="50000" r="50000" b="50000"/>
            </a:path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lIns="46800" tIns="36000" anchor="ctr"/>
          <a:lstStyle/>
          <a:p>
            <a:r>
              <a:rPr lang="en-US"/>
              <a:t>+</a:t>
            </a:r>
          </a:p>
        </p:txBody>
      </p:sp>
      <p:sp>
        <p:nvSpPr>
          <p:cNvPr id="209018" name="Oval 122"/>
          <p:cNvSpPr>
            <a:spLocks noChangeArrowheads="1"/>
          </p:cNvSpPr>
          <p:nvPr/>
        </p:nvSpPr>
        <p:spPr bwMode="auto">
          <a:xfrm>
            <a:off x="1087438" y="3073400"/>
            <a:ext cx="131762" cy="142875"/>
          </a:xfrm>
          <a:prstGeom prst="ellipse">
            <a:avLst/>
          </a:prstGeom>
          <a:gradFill rotWithShape="1">
            <a:gsLst>
              <a:gs pos="0">
                <a:srgbClr val="00FFFF"/>
              </a:gs>
              <a:gs pos="100000">
                <a:srgbClr val="007676"/>
              </a:gs>
            </a:gsLst>
            <a:lin ang="18900000" scaled="1"/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lIns="46800" tIns="36000" anchor="ctr"/>
          <a:lstStyle/>
          <a:p>
            <a:r>
              <a:rPr lang="en-US">
                <a:solidFill>
                  <a:schemeClr val="bg1"/>
                </a:solidFill>
              </a:rPr>
              <a:t>-</a:t>
            </a:r>
          </a:p>
        </p:txBody>
      </p:sp>
      <p:sp>
        <p:nvSpPr>
          <p:cNvPr id="209019" name="Oval 123"/>
          <p:cNvSpPr>
            <a:spLocks noChangeArrowheads="1"/>
          </p:cNvSpPr>
          <p:nvPr/>
        </p:nvSpPr>
        <p:spPr bwMode="auto">
          <a:xfrm>
            <a:off x="1452563" y="3079750"/>
            <a:ext cx="131762" cy="142875"/>
          </a:xfrm>
          <a:prstGeom prst="ellipse">
            <a:avLst/>
          </a:prstGeom>
          <a:gradFill rotWithShape="1">
            <a:gsLst>
              <a:gs pos="0">
                <a:srgbClr val="00FFFF"/>
              </a:gs>
              <a:gs pos="100000">
                <a:srgbClr val="007676"/>
              </a:gs>
            </a:gsLst>
            <a:lin ang="18900000" scaled="1"/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lIns="46800" tIns="36000" anchor="ctr"/>
          <a:lstStyle/>
          <a:p>
            <a:r>
              <a:rPr lang="en-US">
                <a:solidFill>
                  <a:schemeClr val="bg1"/>
                </a:solidFill>
              </a:rPr>
              <a:t>-</a:t>
            </a:r>
          </a:p>
        </p:txBody>
      </p:sp>
      <p:sp>
        <p:nvSpPr>
          <p:cNvPr id="209020" name="Oval 124"/>
          <p:cNvSpPr>
            <a:spLocks noChangeArrowheads="1"/>
          </p:cNvSpPr>
          <p:nvPr/>
        </p:nvSpPr>
        <p:spPr bwMode="auto">
          <a:xfrm>
            <a:off x="1490663" y="3221038"/>
            <a:ext cx="131762" cy="142875"/>
          </a:xfrm>
          <a:prstGeom prst="ellipse">
            <a:avLst/>
          </a:prstGeom>
          <a:gradFill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path path="shape">
              <a:fillToRect l="50000" t="50000" r="50000" b="50000"/>
            </a:path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lIns="46800" tIns="36000" anchor="ctr"/>
          <a:lstStyle/>
          <a:p>
            <a:r>
              <a:rPr lang="en-US"/>
              <a:t>+</a:t>
            </a:r>
          </a:p>
        </p:txBody>
      </p:sp>
      <p:sp>
        <p:nvSpPr>
          <p:cNvPr id="209021" name="Oval 125"/>
          <p:cNvSpPr>
            <a:spLocks noChangeArrowheads="1"/>
          </p:cNvSpPr>
          <p:nvPr/>
        </p:nvSpPr>
        <p:spPr bwMode="auto">
          <a:xfrm>
            <a:off x="1844675" y="3136900"/>
            <a:ext cx="131763" cy="142875"/>
          </a:xfrm>
          <a:prstGeom prst="ellipse">
            <a:avLst/>
          </a:prstGeom>
          <a:gradFill rotWithShape="1">
            <a:gsLst>
              <a:gs pos="0">
                <a:srgbClr val="00FFFF"/>
              </a:gs>
              <a:gs pos="100000">
                <a:srgbClr val="007676"/>
              </a:gs>
            </a:gsLst>
            <a:lin ang="18900000" scaled="1"/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lIns="46800" tIns="36000" anchor="ctr"/>
          <a:lstStyle/>
          <a:p>
            <a:r>
              <a:rPr lang="en-US">
                <a:solidFill>
                  <a:schemeClr val="bg1"/>
                </a:solidFill>
              </a:rPr>
              <a:t>-</a:t>
            </a:r>
          </a:p>
        </p:txBody>
      </p:sp>
      <p:sp>
        <p:nvSpPr>
          <p:cNvPr id="209022" name="Oval 126"/>
          <p:cNvSpPr>
            <a:spLocks noChangeArrowheads="1"/>
          </p:cNvSpPr>
          <p:nvPr/>
        </p:nvSpPr>
        <p:spPr bwMode="auto">
          <a:xfrm>
            <a:off x="1704975" y="3089275"/>
            <a:ext cx="131763" cy="142875"/>
          </a:xfrm>
          <a:prstGeom prst="ellipse">
            <a:avLst/>
          </a:prstGeom>
          <a:gradFill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path path="shape">
              <a:fillToRect l="50000" t="50000" r="50000" b="50000"/>
            </a:path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lIns="46800" tIns="36000" anchor="ctr"/>
          <a:lstStyle/>
          <a:p>
            <a:r>
              <a:rPr lang="en-US"/>
              <a:t>+</a:t>
            </a:r>
          </a:p>
        </p:txBody>
      </p:sp>
      <p:sp>
        <p:nvSpPr>
          <p:cNvPr id="209023" name="Oval 127"/>
          <p:cNvSpPr>
            <a:spLocks noChangeArrowheads="1"/>
          </p:cNvSpPr>
          <p:nvPr/>
        </p:nvSpPr>
        <p:spPr bwMode="auto">
          <a:xfrm>
            <a:off x="1946275" y="3281363"/>
            <a:ext cx="131763" cy="142875"/>
          </a:xfrm>
          <a:prstGeom prst="ellipse">
            <a:avLst/>
          </a:prstGeom>
          <a:gradFill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path path="shape">
              <a:fillToRect l="50000" t="50000" r="50000" b="50000"/>
            </a:path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lIns="46800" tIns="36000" anchor="ctr"/>
          <a:lstStyle/>
          <a:p>
            <a:r>
              <a:rPr lang="en-US"/>
              <a:t>+</a:t>
            </a:r>
          </a:p>
        </p:txBody>
      </p:sp>
      <p:sp>
        <p:nvSpPr>
          <p:cNvPr id="209024" name="Oval 128"/>
          <p:cNvSpPr>
            <a:spLocks noChangeArrowheads="1"/>
          </p:cNvSpPr>
          <p:nvPr/>
        </p:nvSpPr>
        <p:spPr bwMode="auto">
          <a:xfrm>
            <a:off x="1997075" y="3001963"/>
            <a:ext cx="131763" cy="142875"/>
          </a:xfrm>
          <a:prstGeom prst="ellipse">
            <a:avLst/>
          </a:prstGeom>
          <a:gradFill rotWithShape="1">
            <a:gsLst>
              <a:gs pos="0">
                <a:srgbClr val="00FFFF"/>
              </a:gs>
              <a:gs pos="100000">
                <a:srgbClr val="007676"/>
              </a:gs>
            </a:gsLst>
            <a:lin ang="18900000" scaled="1"/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lIns="46800" tIns="36000" anchor="ctr"/>
          <a:lstStyle/>
          <a:p>
            <a:r>
              <a:rPr lang="en-US">
                <a:solidFill>
                  <a:schemeClr val="bg1"/>
                </a:solidFill>
              </a:rPr>
              <a:t>-</a:t>
            </a:r>
          </a:p>
        </p:txBody>
      </p:sp>
      <p:sp>
        <p:nvSpPr>
          <p:cNvPr id="209025" name="Oval 129"/>
          <p:cNvSpPr>
            <a:spLocks noChangeArrowheads="1"/>
          </p:cNvSpPr>
          <p:nvPr/>
        </p:nvSpPr>
        <p:spPr bwMode="auto">
          <a:xfrm>
            <a:off x="2162175" y="3213100"/>
            <a:ext cx="131763" cy="142875"/>
          </a:xfrm>
          <a:prstGeom prst="ellipse">
            <a:avLst/>
          </a:prstGeom>
          <a:gradFill rotWithShape="1">
            <a:gsLst>
              <a:gs pos="0">
                <a:srgbClr val="00FFFF"/>
              </a:gs>
              <a:gs pos="100000">
                <a:srgbClr val="007676"/>
              </a:gs>
            </a:gsLst>
            <a:lin ang="18900000" scaled="1"/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lIns="46800" tIns="36000" anchor="ctr"/>
          <a:lstStyle/>
          <a:p>
            <a:r>
              <a:rPr lang="en-US">
                <a:solidFill>
                  <a:schemeClr val="bg1"/>
                </a:solidFill>
              </a:rPr>
              <a:t>-</a:t>
            </a:r>
          </a:p>
        </p:txBody>
      </p:sp>
      <p:sp>
        <p:nvSpPr>
          <p:cNvPr id="209026" name="Oval 130"/>
          <p:cNvSpPr>
            <a:spLocks noChangeArrowheads="1"/>
          </p:cNvSpPr>
          <p:nvPr/>
        </p:nvSpPr>
        <p:spPr bwMode="auto">
          <a:xfrm>
            <a:off x="2341563" y="3244850"/>
            <a:ext cx="131762" cy="142875"/>
          </a:xfrm>
          <a:prstGeom prst="ellipse">
            <a:avLst/>
          </a:prstGeom>
          <a:gradFill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path path="shape">
              <a:fillToRect l="50000" t="50000" r="50000" b="50000"/>
            </a:path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lIns="46800" tIns="36000" anchor="ctr"/>
          <a:lstStyle/>
          <a:p>
            <a:r>
              <a:rPr lang="en-US"/>
              <a:t>+</a:t>
            </a:r>
          </a:p>
        </p:txBody>
      </p:sp>
      <p:sp>
        <p:nvSpPr>
          <p:cNvPr id="209027" name="Oval 131"/>
          <p:cNvSpPr>
            <a:spLocks noChangeArrowheads="1"/>
          </p:cNvSpPr>
          <p:nvPr/>
        </p:nvSpPr>
        <p:spPr bwMode="auto">
          <a:xfrm>
            <a:off x="2341563" y="3041650"/>
            <a:ext cx="131762" cy="142875"/>
          </a:xfrm>
          <a:prstGeom prst="ellipse">
            <a:avLst/>
          </a:prstGeom>
          <a:gradFill rotWithShape="1">
            <a:gsLst>
              <a:gs pos="0">
                <a:srgbClr val="00FFFF"/>
              </a:gs>
              <a:gs pos="100000">
                <a:srgbClr val="007676"/>
              </a:gs>
            </a:gsLst>
            <a:lin ang="18900000" scaled="1"/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lIns="46800" tIns="36000" anchor="ctr"/>
          <a:lstStyle/>
          <a:p>
            <a:r>
              <a:rPr lang="en-US">
                <a:solidFill>
                  <a:schemeClr val="bg1"/>
                </a:solidFill>
              </a:rPr>
              <a:t>-</a:t>
            </a:r>
          </a:p>
        </p:txBody>
      </p:sp>
      <p:sp>
        <p:nvSpPr>
          <p:cNvPr id="209028" name="Oval 132"/>
          <p:cNvSpPr>
            <a:spLocks noChangeArrowheads="1"/>
          </p:cNvSpPr>
          <p:nvPr/>
        </p:nvSpPr>
        <p:spPr bwMode="auto">
          <a:xfrm>
            <a:off x="652463" y="3006725"/>
            <a:ext cx="131762" cy="142875"/>
          </a:xfrm>
          <a:prstGeom prst="ellipse">
            <a:avLst/>
          </a:prstGeom>
          <a:gradFill rotWithShape="1">
            <a:gsLst>
              <a:gs pos="0">
                <a:srgbClr val="00FFFF"/>
              </a:gs>
              <a:gs pos="100000">
                <a:srgbClr val="007676"/>
              </a:gs>
            </a:gsLst>
            <a:lin ang="18900000" scaled="1"/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lIns="46800" tIns="36000" anchor="ctr"/>
          <a:lstStyle/>
          <a:p>
            <a:r>
              <a:rPr lang="en-US">
                <a:solidFill>
                  <a:schemeClr val="bg1"/>
                </a:solidFill>
              </a:rPr>
              <a:t>-</a:t>
            </a:r>
          </a:p>
        </p:txBody>
      </p:sp>
      <p:sp>
        <p:nvSpPr>
          <p:cNvPr id="209029" name="Oval 133"/>
          <p:cNvSpPr>
            <a:spLocks noChangeArrowheads="1"/>
          </p:cNvSpPr>
          <p:nvPr/>
        </p:nvSpPr>
        <p:spPr bwMode="auto">
          <a:xfrm>
            <a:off x="2511425" y="3084513"/>
            <a:ext cx="131763" cy="142875"/>
          </a:xfrm>
          <a:prstGeom prst="ellipse">
            <a:avLst/>
          </a:prstGeom>
          <a:gradFill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path path="shape">
              <a:fillToRect l="50000" t="50000" r="50000" b="50000"/>
            </a:path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lIns="46800" tIns="36000" anchor="ctr"/>
          <a:lstStyle/>
          <a:p>
            <a:r>
              <a:rPr lang="en-US"/>
              <a:t>+</a:t>
            </a:r>
          </a:p>
        </p:txBody>
      </p:sp>
      <p:sp>
        <p:nvSpPr>
          <p:cNvPr id="209030" name="Oval 134"/>
          <p:cNvSpPr>
            <a:spLocks noChangeArrowheads="1"/>
          </p:cNvSpPr>
          <p:nvPr/>
        </p:nvSpPr>
        <p:spPr bwMode="auto">
          <a:xfrm>
            <a:off x="2674938" y="3278188"/>
            <a:ext cx="131762" cy="142875"/>
          </a:xfrm>
          <a:prstGeom prst="ellipse">
            <a:avLst/>
          </a:prstGeom>
          <a:gradFill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path path="shape">
              <a:fillToRect l="50000" t="50000" r="50000" b="50000"/>
            </a:path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lIns="46800" tIns="36000" anchor="ctr"/>
          <a:lstStyle/>
          <a:p>
            <a:r>
              <a:rPr lang="en-US"/>
              <a:t>+</a:t>
            </a:r>
          </a:p>
        </p:txBody>
      </p:sp>
      <p:sp>
        <p:nvSpPr>
          <p:cNvPr id="209031" name="Oval 135"/>
          <p:cNvSpPr>
            <a:spLocks noChangeArrowheads="1"/>
          </p:cNvSpPr>
          <p:nvPr/>
        </p:nvSpPr>
        <p:spPr bwMode="auto">
          <a:xfrm>
            <a:off x="2708275" y="3105150"/>
            <a:ext cx="131763" cy="142875"/>
          </a:xfrm>
          <a:prstGeom prst="ellipse">
            <a:avLst/>
          </a:prstGeom>
          <a:gradFill rotWithShape="1">
            <a:gsLst>
              <a:gs pos="0">
                <a:srgbClr val="00FFFF"/>
              </a:gs>
              <a:gs pos="100000">
                <a:srgbClr val="007676"/>
              </a:gs>
            </a:gsLst>
            <a:lin ang="18900000" scaled="1"/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lIns="46800" tIns="36000" anchor="ctr"/>
          <a:lstStyle/>
          <a:p>
            <a:r>
              <a:rPr lang="en-US">
                <a:solidFill>
                  <a:schemeClr val="bg1"/>
                </a:solidFill>
              </a:rPr>
              <a:t>-</a:t>
            </a:r>
          </a:p>
        </p:txBody>
      </p:sp>
      <p:sp>
        <p:nvSpPr>
          <p:cNvPr id="209032" name="Oval 136"/>
          <p:cNvSpPr>
            <a:spLocks noChangeArrowheads="1"/>
          </p:cNvSpPr>
          <p:nvPr/>
        </p:nvSpPr>
        <p:spPr bwMode="auto">
          <a:xfrm>
            <a:off x="2860675" y="3173413"/>
            <a:ext cx="131763" cy="142875"/>
          </a:xfrm>
          <a:prstGeom prst="ellipse">
            <a:avLst/>
          </a:prstGeom>
          <a:gradFill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path path="shape">
              <a:fillToRect l="50000" t="50000" r="50000" b="50000"/>
            </a:path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lIns="46800" tIns="36000" anchor="ctr"/>
          <a:lstStyle/>
          <a:p>
            <a:r>
              <a:rPr lang="en-US"/>
              <a:t>+</a:t>
            </a:r>
          </a:p>
        </p:txBody>
      </p:sp>
      <p:sp>
        <p:nvSpPr>
          <p:cNvPr id="209033" name="Oval 137"/>
          <p:cNvSpPr>
            <a:spLocks noChangeArrowheads="1"/>
          </p:cNvSpPr>
          <p:nvPr/>
        </p:nvSpPr>
        <p:spPr bwMode="auto">
          <a:xfrm>
            <a:off x="3084513" y="3208338"/>
            <a:ext cx="131762" cy="142875"/>
          </a:xfrm>
          <a:prstGeom prst="ellipse">
            <a:avLst/>
          </a:prstGeom>
          <a:gradFill rotWithShape="1">
            <a:gsLst>
              <a:gs pos="0">
                <a:srgbClr val="00FFFF"/>
              </a:gs>
              <a:gs pos="100000">
                <a:srgbClr val="007676"/>
              </a:gs>
            </a:gsLst>
            <a:lin ang="18900000" scaled="1"/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lIns="46800" tIns="36000" anchor="ctr"/>
          <a:lstStyle/>
          <a:p>
            <a:r>
              <a:rPr lang="en-US">
                <a:solidFill>
                  <a:schemeClr val="bg1"/>
                </a:solidFill>
              </a:rPr>
              <a:t>-</a:t>
            </a:r>
          </a:p>
        </p:txBody>
      </p:sp>
      <p:sp>
        <p:nvSpPr>
          <p:cNvPr id="209034" name="Oval 138"/>
          <p:cNvSpPr>
            <a:spLocks noChangeArrowheads="1"/>
          </p:cNvSpPr>
          <p:nvPr/>
        </p:nvSpPr>
        <p:spPr bwMode="auto">
          <a:xfrm>
            <a:off x="2895600" y="3005138"/>
            <a:ext cx="131763" cy="142875"/>
          </a:xfrm>
          <a:prstGeom prst="ellipse">
            <a:avLst/>
          </a:prstGeom>
          <a:gradFill rotWithShape="1">
            <a:gsLst>
              <a:gs pos="0">
                <a:srgbClr val="00FFFF"/>
              </a:gs>
              <a:gs pos="100000">
                <a:srgbClr val="007676"/>
              </a:gs>
            </a:gsLst>
            <a:lin ang="18900000" scaled="1"/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lIns="46800" tIns="36000" anchor="ctr"/>
          <a:lstStyle/>
          <a:p>
            <a:r>
              <a:rPr lang="en-US">
                <a:solidFill>
                  <a:schemeClr val="bg1"/>
                </a:solidFill>
              </a:rPr>
              <a:t>-</a:t>
            </a:r>
          </a:p>
        </p:txBody>
      </p:sp>
      <p:sp>
        <p:nvSpPr>
          <p:cNvPr id="34865" name="Oval 139"/>
          <p:cNvSpPr>
            <a:spLocks noChangeArrowheads="1"/>
          </p:cNvSpPr>
          <p:nvPr/>
        </p:nvSpPr>
        <p:spPr bwMode="auto">
          <a:xfrm>
            <a:off x="3452813" y="3233738"/>
            <a:ext cx="131762" cy="142875"/>
          </a:xfrm>
          <a:prstGeom prst="ellipse">
            <a:avLst/>
          </a:prstGeom>
          <a:gradFill rotWithShape="1">
            <a:gsLst>
              <a:gs pos="0">
                <a:srgbClr val="00FFFF"/>
              </a:gs>
              <a:gs pos="100000">
                <a:srgbClr val="007676"/>
              </a:gs>
            </a:gsLst>
            <a:lin ang="18900000" scaled="1"/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lIns="46800" tIns="36000" anchor="ctr"/>
          <a:lstStyle/>
          <a:p>
            <a:r>
              <a:rPr lang="en-US">
                <a:solidFill>
                  <a:schemeClr val="bg1"/>
                </a:solidFill>
              </a:rPr>
              <a:t>-</a:t>
            </a:r>
          </a:p>
        </p:txBody>
      </p:sp>
      <p:sp>
        <p:nvSpPr>
          <p:cNvPr id="34866" name="Oval 140"/>
          <p:cNvSpPr>
            <a:spLocks noChangeArrowheads="1"/>
          </p:cNvSpPr>
          <p:nvPr/>
        </p:nvSpPr>
        <p:spPr bwMode="auto">
          <a:xfrm>
            <a:off x="4060825" y="3287713"/>
            <a:ext cx="131763" cy="142875"/>
          </a:xfrm>
          <a:prstGeom prst="ellipse">
            <a:avLst/>
          </a:prstGeom>
          <a:gradFill rotWithShape="1">
            <a:gsLst>
              <a:gs pos="0">
                <a:srgbClr val="00FFFF"/>
              </a:gs>
              <a:gs pos="100000">
                <a:srgbClr val="007676"/>
              </a:gs>
            </a:gsLst>
            <a:lin ang="18900000" scaled="1"/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lIns="46800" tIns="36000" anchor="ctr"/>
          <a:lstStyle/>
          <a:p>
            <a:r>
              <a:rPr lang="en-US">
                <a:solidFill>
                  <a:schemeClr val="bg1"/>
                </a:solidFill>
              </a:rPr>
              <a:t>-</a:t>
            </a:r>
          </a:p>
        </p:txBody>
      </p:sp>
      <p:sp>
        <p:nvSpPr>
          <p:cNvPr id="34867" name="Oval 141"/>
          <p:cNvSpPr>
            <a:spLocks noChangeArrowheads="1"/>
          </p:cNvSpPr>
          <p:nvPr/>
        </p:nvSpPr>
        <p:spPr bwMode="auto">
          <a:xfrm>
            <a:off x="4410075" y="3295650"/>
            <a:ext cx="131763" cy="142875"/>
          </a:xfrm>
          <a:prstGeom prst="ellipse">
            <a:avLst/>
          </a:prstGeom>
          <a:gradFill rotWithShape="1">
            <a:gsLst>
              <a:gs pos="0">
                <a:srgbClr val="00FFFF"/>
              </a:gs>
              <a:gs pos="100000">
                <a:srgbClr val="007676"/>
              </a:gs>
            </a:gsLst>
            <a:lin ang="18900000" scaled="1"/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lIns="46800" tIns="36000" anchor="ctr"/>
          <a:lstStyle/>
          <a:p>
            <a:r>
              <a:rPr lang="en-US">
                <a:solidFill>
                  <a:schemeClr val="bg1"/>
                </a:solidFill>
              </a:rPr>
              <a:t>-</a:t>
            </a:r>
          </a:p>
        </p:txBody>
      </p:sp>
      <p:sp>
        <p:nvSpPr>
          <p:cNvPr id="34868" name="Oval 142"/>
          <p:cNvSpPr>
            <a:spLocks noChangeArrowheads="1"/>
          </p:cNvSpPr>
          <p:nvPr/>
        </p:nvSpPr>
        <p:spPr bwMode="auto">
          <a:xfrm>
            <a:off x="4729163" y="3297238"/>
            <a:ext cx="131762" cy="142875"/>
          </a:xfrm>
          <a:prstGeom prst="ellipse">
            <a:avLst/>
          </a:prstGeom>
          <a:gradFill rotWithShape="1">
            <a:gsLst>
              <a:gs pos="0">
                <a:srgbClr val="00FFFF"/>
              </a:gs>
              <a:gs pos="100000">
                <a:srgbClr val="007676"/>
              </a:gs>
            </a:gsLst>
            <a:lin ang="18900000" scaled="1"/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lIns="46800" tIns="36000" anchor="ctr"/>
          <a:lstStyle/>
          <a:p>
            <a:r>
              <a:rPr lang="en-US">
                <a:solidFill>
                  <a:schemeClr val="bg1"/>
                </a:solidFill>
              </a:rPr>
              <a:t>-</a:t>
            </a:r>
          </a:p>
        </p:txBody>
      </p:sp>
      <p:sp>
        <p:nvSpPr>
          <p:cNvPr id="34869" name="Oval 143"/>
          <p:cNvSpPr>
            <a:spLocks noChangeArrowheads="1"/>
          </p:cNvSpPr>
          <p:nvPr/>
        </p:nvSpPr>
        <p:spPr bwMode="auto">
          <a:xfrm>
            <a:off x="5365750" y="3257550"/>
            <a:ext cx="131763" cy="142875"/>
          </a:xfrm>
          <a:prstGeom prst="ellipse">
            <a:avLst/>
          </a:prstGeom>
          <a:gradFill rotWithShape="1">
            <a:gsLst>
              <a:gs pos="0">
                <a:srgbClr val="00FFFF"/>
              </a:gs>
              <a:gs pos="100000">
                <a:srgbClr val="007676"/>
              </a:gs>
            </a:gsLst>
            <a:lin ang="18900000" scaled="1"/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lIns="46800" tIns="36000" anchor="ctr"/>
          <a:lstStyle/>
          <a:p>
            <a:r>
              <a:rPr lang="en-US">
                <a:solidFill>
                  <a:schemeClr val="bg1"/>
                </a:solidFill>
              </a:rPr>
              <a:t>-</a:t>
            </a:r>
          </a:p>
        </p:txBody>
      </p:sp>
      <p:sp>
        <p:nvSpPr>
          <p:cNvPr id="34870" name="Oval 144"/>
          <p:cNvSpPr>
            <a:spLocks noChangeArrowheads="1"/>
          </p:cNvSpPr>
          <p:nvPr/>
        </p:nvSpPr>
        <p:spPr bwMode="auto">
          <a:xfrm>
            <a:off x="3608388" y="3235325"/>
            <a:ext cx="131762" cy="142875"/>
          </a:xfrm>
          <a:prstGeom prst="ellipse">
            <a:avLst/>
          </a:prstGeom>
          <a:gradFill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path path="shape">
              <a:fillToRect l="50000" t="50000" r="50000" b="50000"/>
            </a:path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lIns="46800" tIns="36000" anchor="ctr"/>
          <a:lstStyle/>
          <a:p>
            <a:r>
              <a:rPr lang="en-US"/>
              <a:t>+</a:t>
            </a:r>
          </a:p>
        </p:txBody>
      </p:sp>
      <p:sp>
        <p:nvSpPr>
          <p:cNvPr id="34871" name="Oval 145"/>
          <p:cNvSpPr>
            <a:spLocks noChangeArrowheads="1"/>
          </p:cNvSpPr>
          <p:nvPr/>
        </p:nvSpPr>
        <p:spPr bwMode="auto">
          <a:xfrm>
            <a:off x="4870450" y="3182938"/>
            <a:ext cx="131763" cy="142875"/>
          </a:xfrm>
          <a:prstGeom prst="ellipse">
            <a:avLst/>
          </a:prstGeom>
          <a:gradFill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path path="shape">
              <a:fillToRect l="50000" t="50000" r="50000" b="50000"/>
            </a:path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lIns="46800" tIns="36000" anchor="ctr"/>
          <a:lstStyle/>
          <a:p>
            <a:r>
              <a:rPr lang="en-US"/>
              <a:t>+</a:t>
            </a:r>
          </a:p>
        </p:txBody>
      </p:sp>
      <p:sp>
        <p:nvSpPr>
          <p:cNvPr id="34872" name="Oval 146"/>
          <p:cNvSpPr>
            <a:spLocks noChangeArrowheads="1"/>
          </p:cNvSpPr>
          <p:nvPr/>
        </p:nvSpPr>
        <p:spPr bwMode="auto">
          <a:xfrm>
            <a:off x="6103938" y="3000375"/>
            <a:ext cx="131762" cy="142875"/>
          </a:xfrm>
          <a:prstGeom prst="ellipse">
            <a:avLst/>
          </a:prstGeom>
          <a:gradFill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path path="shape">
              <a:fillToRect l="50000" t="50000" r="50000" b="50000"/>
            </a:path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lIns="46800" tIns="36000" anchor="ctr"/>
          <a:lstStyle/>
          <a:p>
            <a:r>
              <a:rPr lang="en-US"/>
              <a:t>+</a:t>
            </a:r>
          </a:p>
        </p:txBody>
      </p:sp>
      <p:sp>
        <p:nvSpPr>
          <p:cNvPr id="34873" name="Oval 147"/>
          <p:cNvSpPr>
            <a:spLocks noChangeArrowheads="1"/>
          </p:cNvSpPr>
          <p:nvPr/>
        </p:nvSpPr>
        <p:spPr bwMode="auto">
          <a:xfrm>
            <a:off x="3756025" y="3189288"/>
            <a:ext cx="131763" cy="142875"/>
          </a:xfrm>
          <a:prstGeom prst="ellipse">
            <a:avLst/>
          </a:prstGeom>
          <a:gradFill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path path="shape">
              <a:fillToRect l="50000" t="50000" r="50000" b="50000"/>
            </a:path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lIns="46800" tIns="36000" anchor="ctr"/>
          <a:lstStyle/>
          <a:p>
            <a:r>
              <a:rPr lang="en-US"/>
              <a:t>+</a:t>
            </a:r>
          </a:p>
        </p:txBody>
      </p:sp>
      <p:sp>
        <p:nvSpPr>
          <p:cNvPr id="209044" name="Oval 148"/>
          <p:cNvSpPr>
            <a:spLocks noChangeArrowheads="1"/>
          </p:cNvSpPr>
          <p:nvPr/>
        </p:nvSpPr>
        <p:spPr bwMode="auto">
          <a:xfrm>
            <a:off x="3759200" y="3190875"/>
            <a:ext cx="131763" cy="142875"/>
          </a:xfrm>
          <a:prstGeom prst="ellipse">
            <a:avLst/>
          </a:prstGeom>
          <a:gradFill rotWithShape="1">
            <a:gsLst>
              <a:gs pos="0">
                <a:srgbClr val="00FFFF"/>
              </a:gs>
              <a:gs pos="100000">
                <a:srgbClr val="007676"/>
              </a:gs>
            </a:gsLst>
            <a:lin ang="18900000" scaled="1"/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lIns="46800" tIns="36000" anchor="ctr"/>
          <a:lstStyle/>
          <a:p>
            <a:r>
              <a:rPr lang="en-US">
                <a:solidFill>
                  <a:schemeClr val="bg1"/>
                </a:solidFill>
              </a:rPr>
              <a:t>-</a:t>
            </a:r>
          </a:p>
        </p:txBody>
      </p:sp>
      <p:sp>
        <p:nvSpPr>
          <p:cNvPr id="209045" name="Oval 149"/>
          <p:cNvSpPr>
            <a:spLocks noChangeArrowheads="1"/>
          </p:cNvSpPr>
          <p:nvPr/>
        </p:nvSpPr>
        <p:spPr bwMode="auto">
          <a:xfrm>
            <a:off x="4243388" y="3292475"/>
            <a:ext cx="131762" cy="142875"/>
          </a:xfrm>
          <a:prstGeom prst="ellipse">
            <a:avLst/>
          </a:prstGeom>
          <a:gradFill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path path="shape">
              <a:fillToRect l="50000" t="50000" r="50000" b="50000"/>
            </a:path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lIns="46800" tIns="36000" anchor="ctr"/>
          <a:lstStyle/>
          <a:p>
            <a:r>
              <a:rPr lang="en-US"/>
              <a:t>+</a:t>
            </a:r>
          </a:p>
        </p:txBody>
      </p:sp>
      <p:sp>
        <p:nvSpPr>
          <p:cNvPr id="34876" name="Oval 150"/>
          <p:cNvSpPr>
            <a:spLocks noChangeArrowheads="1"/>
          </p:cNvSpPr>
          <p:nvPr/>
        </p:nvSpPr>
        <p:spPr bwMode="auto">
          <a:xfrm>
            <a:off x="4084638" y="3159125"/>
            <a:ext cx="131762" cy="142875"/>
          </a:xfrm>
          <a:prstGeom prst="ellipse">
            <a:avLst/>
          </a:prstGeom>
          <a:gradFill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path path="shape">
              <a:fillToRect l="50000" t="50000" r="50000" b="50000"/>
            </a:path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lIns="46800" tIns="36000" anchor="ctr"/>
          <a:lstStyle/>
          <a:p>
            <a:r>
              <a:rPr lang="en-US"/>
              <a:t>+</a:t>
            </a:r>
          </a:p>
        </p:txBody>
      </p:sp>
      <p:sp>
        <p:nvSpPr>
          <p:cNvPr id="34877" name="Oval 151"/>
          <p:cNvSpPr>
            <a:spLocks noChangeArrowheads="1"/>
          </p:cNvSpPr>
          <p:nvPr/>
        </p:nvSpPr>
        <p:spPr bwMode="auto">
          <a:xfrm>
            <a:off x="4403725" y="3163888"/>
            <a:ext cx="131763" cy="142875"/>
          </a:xfrm>
          <a:prstGeom prst="ellipse">
            <a:avLst/>
          </a:prstGeom>
          <a:gradFill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path path="shape">
              <a:fillToRect l="50000" t="50000" r="50000" b="50000"/>
            </a:path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lIns="46800" tIns="36000" anchor="ctr"/>
          <a:lstStyle/>
          <a:p>
            <a:r>
              <a:rPr lang="en-US"/>
              <a:t>+</a:t>
            </a:r>
          </a:p>
        </p:txBody>
      </p:sp>
      <p:sp>
        <p:nvSpPr>
          <p:cNvPr id="209048" name="Oval 152"/>
          <p:cNvSpPr>
            <a:spLocks noChangeArrowheads="1"/>
          </p:cNvSpPr>
          <p:nvPr/>
        </p:nvSpPr>
        <p:spPr bwMode="auto">
          <a:xfrm>
            <a:off x="4244975" y="3163888"/>
            <a:ext cx="131763" cy="142875"/>
          </a:xfrm>
          <a:prstGeom prst="ellipse">
            <a:avLst/>
          </a:prstGeom>
          <a:gradFill rotWithShape="1">
            <a:gsLst>
              <a:gs pos="0">
                <a:srgbClr val="00FFFF"/>
              </a:gs>
              <a:gs pos="100000">
                <a:srgbClr val="007676"/>
              </a:gs>
            </a:gsLst>
            <a:lin ang="18900000" scaled="1"/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lIns="46800" tIns="36000" anchor="ctr"/>
          <a:lstStyle/>
          <a:p>
            <a:r>
              <a:rPr lang="en-US">
                <a:solidFill>
                  <a:schemeClr val="bg1"/>
                </a:solidFill>
              </a:rPr>
              <a:t>-</a:t>
            </a:r>
          </a:p>
        </p:txBody>
      </p:sp>
      <p:sp>
        <p:nvSpPr>
          <p:cNvPr id="209049" name="Oval 153"/>
          <p:cNvSpPr>
            <a:spLocks noChangeArrowheads="1"/>
          </p:cNvSpPr>
          <p:nvPr/>
        </p:nvSpPr>
        <p:spPr bwMode="auto">
          <a:xfrm>
            <a:off x="4549775" y="3160713"/>
            <a:ext cx="131763" cy="142875"/>
          </a:xfrm>
          <a:prstGeom prst="ellipse">
            <a:avLst/>
          </a:prstGeom>
          <a:gradFill rotWithShape="1">
            <a:gsLst>
              <a:gs pos="0">
                <a:srgbClr val="00FFFF"/>
              </a:gs>
              <a:gs pos="100000">
                <a:srgbClr val="007676"/>
              </a:gs>
            </a:gsLst>
            <a:lin ang="18900000" scaled="1"/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lIns="46800" tIns="36000" anchor="ctr"/>
          <a:lstStyle/>
          <a:p>
            <a:r>
              <a:rPr lang="en-US">
                <a:solidFill>
                  <a:schemeClr val="bg1"/>
                </a:solidFill>
              </a:rPr>
              <a:t>-</a:t>
            </a:r>
          </a:p>
        </p:txBody>
      </p:sp>
      <p:sp>
        <p:nvSpPr>
          <p:cNvPr id="209050" name="Oval 154"/>
          <p:cNvSpPr>
            <a:spLocks noChangeArrowheads="1"/>
          </p:cNvSpPr>
          <p:nvPr/>
        </p:nvSpPr>
        <p:spPr bwMode="auto">
          <a:xfrm>
            <a:off x="4562475" y="3302000"/>
            <a:ext cx="131763" cy="142875"/>
          </a:xfrm>
          <a:prstGeom prst="ellipse">
            <a:avLst/>
          </a:prstGeom>
          <a:gradFill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path path="shape">
              <a:fillToRect l="50000" t="50000" r="50000" b="50000"/>
            </a:path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lIns="46800" tIns="36000" anchor="ctr"/>
          <a:lstStyle/>
          <a:p>
            <a:r>
              <a:rPr lang="en-US"/>
              <a:t>+</a:t>
            </a:r>
          </a:p>
        </p:txBody>
      </p:sp>
      <p:sp>
        <p:nvSpPr>
          <p:cNvPr id="209051" name="Oval 155"/>
          <p:cNvSpPr>
            <a:spLocks noChangeArrowheads="1"/>
          </p:cNvSpPr>
          <p:nvPr/>
        </p:nvSpPr>
        <p:spPr bwMode="auto">
          <a:xfrm>
            <a:off x="4872038" y="3186113"/>
            <a:ext cx="131762" cy="142875"/>
          </a:xfrm>
          <a:prstGeom prst="ellipse">
            <a:avLst/>
          </a:prstGeom>
          <a:gradFill rotWithShape="1">
            <a:gsLst>
              <a:gs pos="0">
                <a:srgbClr val="00FFFF"/>
              </a:gs>
              <a:gs pos="100000">
                <a:srgbClr val="007676"/>
              </a:gs>
            </a:gsLst>
            <a:lin ang="18900000" scaled="1"/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lIns="46800" tIns="36000" anchor="ctr"/>
          <a:lstStyle/>
          <a:p>
            <a:r>
              <a:rPr lang="en-US">
                <a:solidFill>
                  <a:schemeClr val="bg1"/>
                </a:solidFill>
              </a:rPr>
              <a:t>-</a:t>
            </a:r>
          </a:p>
        </p:txBody>
      </p:sp>
      <p:sp>
        <p:nvSpPr>
          <p:cNvPr id="34882" name="Oval 156"/>
          <p:cNvSpPr>
            <a:spLocks noChangeArrowheads="1"/>
          </p:cNvSpPr>
          <p:nvPr/>
        </p:nvSpPr>
        <p:spPr bwMode="auto">
          <a:xfrm>
            <a:off x="4716463" y="3163888"/>
            <a:ext cx="131762" cy="142875"/>
          </a:xfrm>
          <a:prstGeom prst="ellipse">
            <a:avLst/>
          </a:prstGeom>
          <a:gradFill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path path="shape">
              <a:fillToRect l="50000" t="50000" r="50000" b="50000"/>
            </a:path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lIns="46800" tIns="36000" anchor="ctr"/>
          <a:lstStyle/>
          <a:p>
            <a:r>
              <a:rPr lang="en-US"/>
              <a:t>+</a:t>
            </a:r>
          </a:p>
        </p:txBody>
      </p:sp>
      <p:sp>
        <p:nvSpPr>
          <p:cNvPr id="209053" name="Oval 157"/>
          <p:cNvSpPr>
            <a:spLocks noChangeArrowheads="1"/>
          </p:cNvSpPr>
          <p:nvPr/>
        </p:nvSpPr>
        <p:spPr bwMode="auto">
          <a:xfrm>
            <a:off x="4999038" y="3273425"/>
            <a:ext cx="131762" cy="142875"/>
          </a:xfrm>
          <a:prstGeom prst="ellipse">
            <a:avLst/>
          </a:prstGeom>
          <a:gradFill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path path="shape">
              <a:fillToRect l="50000" t="50000" r="50000" b="50000"/>
            </a:path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lIns="46800" tIns="36000" anchor="ctr"/>
          <a:lstStyle/>
          <a:p>
            <a:r>
              <a:rPr lang="en-US"/>
              <a:t>+</a:t>
            </a:r>
          </a:p>
        </p:txBody>
      </p:sp>
      <p:sp>
        <p:nvSpPr>
          <p:cNvPr id="209054" name="Oval 158"/>
          <p:cNvSpPr>
            <a:spLocks noChangeArrowheads="1"/>
          </p:cNvSpPr>
          <p:nvPr/>
        </p:nvSpPr>
        <p:spPr bwMode="auto">
          <a:xfrm>
            <a:off x="5037138" y="3171825"/>
            <a:ext cx="131762" cy="142875"/>
          </a:xfrm>
          <a:prstGeom prst="ellipse">
            <a:avLst/>
          </a:prstGeom>
          <a:gradFill rotWithShape="1">
            <a:gsLst>
              <a:gs pos="0">
                <a:srgbClr val="00FFFF"/>
              </a:gs>
              <a:gs pos="100000">
                <a:srgbClr val="007676"/>
              </a:gs>
            </a:gsLst>
            <a:lin ang="18900000" scaled="1"/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lIns="46800" tIns="36000" anchor="ctr"/>
          <a:lstStyle/>
          <a:p>
            <a:r>
              <a:rPr lang="en-US">
                <a:solidFill>
                  <a:schemeClr val="bg1"/>
                </a:solidFill>
              </a:rPr>
              <a:t>-</a:t>
            </a:r>
          </a:p>
        </p:txBody>
      </p:sp>
      <p:sp>
        <p:nvSpPr>
          <p:cNvPr id="209055" name="Oval 159"/>
          <p:cNvSpPr>
            <a:spLocks noChangeArrowheads="1"/>
          </p:cNvSpPr>
          <p:nvPr/>
        </p:nvSpPr>
        <p:spPr bwMode="auto">
          <a:xfrm>
            <a:off x="5224463" y="3179763"/>
            <a:ext cx="131762" cy="142875"/>
          </a:xfrm>
          <a:prstGeom prst="ellipse">
            <a:avLst/>
          </a:prstGeom>
          <a:gradFill rotWithShape="1">
            <a:gsLst>
              <a:gs pos="0">
                <a:srgbClr val="00FFFF"/>
              </a:gs>
              <a:gs pos="100000">
                <a:srgbClr val="007676"/>
              </a:gs>
            </a:gsLst>
            <a:lin ang="18900000" scaled="1"/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lIns="46800" tIns="36000" anchor="ctr"/>
          <a:lstStyle/>
          <a:p>
            <a:r>
              <a:rPr lang="en-US">
                <a:solidFill>
                  <a:schemeClr val="bg1"/>
                </a:solidFill>
              </a:rPr>
              <a:t>-</a:t>
            </a:r>
          </a:p>
        </p:txBody>
      </p:sp>
      <p:sp>
        <p:nvSpPr>
          <p:cNvPr id="209056" name="Oval 160"/>
          <p:cNvSpPr>
            <a:spLocks noChangeArrowheads="1"/>
          </p:cNvSpPr>
          <p:nvPr/>
        </p:nvSpPr>
        <p:spPr bwMode="auto">
          <a:xfrm>
            <a:off x="5187950" y="3281363"/>
            <a:ext cx="131763" cy="142875"/>
          </a:xfrm>
          <a:prstGeom prst="ellipse">
            <a:avLst/>
          </a:prstGeom>
          <a:gradFill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path path="shape">
              <a:fillToRect l="50000" t="50000" r="50000" b="50000"/>
            </a:path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lIns="46800" tIns="36000" anchor="ctr"/>
          <a:lstStyle/>
          <a:p>
            <a:r>
              <a:rPr lang="en-US"/>
              <a:t>+</a:t>
            </a:r>
          </a:p>
        </p:txBody>
      </p:sp>
      <p:sp>
        <p:nvSpPr>
          <p:cNvPr id="34887" name="Oval 161"/>
          <p:cNvSpPr>
            <a:spLocks noChangeArrowheads="1"/>
          </p:cNvSpPr>
          <p:nvPr/>
        </p:nvSpPr>
        <p:spPr bwMode="auto">
          <a:xfrm>
            <a:off x="5568950" y="3233738"/>
            <a:ext cx="131763" cy="142875"/>
          </a:xfrm>
          <a:prstGeom prst="ellipse">
            <a:avLst/>
          </a:prstGeom>
          <a:gradFill rotWithShape="1">
            <a:gsLst>
              <a:gs pos="0">
                <a:srgbClr val="00FFFF"/>
              </a:gs>
              <a:gs pos="100000">
                <a:srgbClr val="007676"/>
              </a:gs>
            </a:gsLst>
            <a:lin ang="18900000" scaled="1"/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lIns="46800" tIns="36000" anchor="ctr"/>
          <a:lstStyle/>
          <a:p>
            <a:r>
              <a:rPr lang="en-US">
                <a:solidFill>
                  <a:schemeClr val="bg1"/>
                </a:solidFill>
              </a:rPr>
              <a:t>-</a:t>
            </a:r>
          </a:p>
        </p:txBody>
      </p:sp>
      <p:sp>
        <p:nvSpPr>
          <p:cNvPr id="209058" name="Oval 162"/>
          <p:cNvSpPr>
            <a:spLocks noChangeArrowheads="1"/>
          </p:cNvSpPr>
          <p:nvPr/>
        </p:nvSpPr>
        <p:spPr bwMode="auto">
          <a:xfrm>
            <a:off x="5389563" y="3257550"/>
            <a:ext cx="131762" cy="142875"/>
          </a:xfrm>
          <a:prstGeom prst="ellipse">
            <a:avLst/>
          </a:prstGeom>
          <a:gradFill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path path="shape">
              <a:fillToRect l="50000" t="50000" r="50000" b="50000"/>
            </a:path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lIns="46800" tIns="36000" anchor="ctr"/>
          <a:lstStyle/>
          <a:p>
            <a:r>
              <a:rPr lang="en-US"/>
              <a:t>+</a:t>
            </a:r>
          </a:p>
        </p:txBody>
      </p:sp>
      <p:sp>
        <p:nvSpPr>
          <p:cNvPr id="209059" name="Oval 163"/>
          <p:cNvSpPr>
            <a:spLocks noChangeArrowheads="1"/>
          </p:cNvSpPr>
          <p:nvPr/>
        </p:nvSpPr>
        <p:spPr bwMode="auto">
          <a:xfrm>
            <a:off x="6146800" y="3206750"/>
            <a:ext cx="131763" cy="142875"/>
          </a:xfrm>
          <a:prstGeom prst="ellipse">
            <a:avLst/>
          </a:prstGeom>
          <a:gradFill rotWithShape="1">
            <a:gsLst>
              <a:gs pos="0">
                <a:srgbClr val="00FFFF"/>
              </a:gs>
              <a:gs pos="100000">
                <a:srgbClr val="007676"/>
              </a:gs>
            </a:gsLst>
            <a:lin ang="18900000" scaled="1"/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lIns="46800" tIns="36000" anchor="ctr"/>
          <a:lstStyle/>
          <a:p>
            <a:r>
              <a:rPr lang="en-US">
                <a:solidFill>
                  <a:schemeClr val="bg1"/>
                </a:solidFill>
              </a:rPr>
              <a:t>-</a:t>
            </a:r>
          </a:p>
        </p:txBody>
      </p:sp>
      <p:sp>
        <p:nvSpPr>
          <p:cNvPr id="209060" name="Oval 164"/>
          <p:cNvSpPr>
            <a:spLocks noChangeArrowheads="1"/>
          </p:cNvSpPr>
          <p:nvPr/>
        </p:nvSpPr>
        <p:spPr bwMode="auto">
          <a:xfrm>
            <a:off x="5957888" y="3003550"/>
            <a:ext cx="131762" cy="142875"/>
          </a:xfrm>
          <a:prstGeom prst="ellipse">
            <a:avLst/>
          </a:prstGeom>
          <a:gradFill rotWithShape="1">
            <a:gsLst>
              <a:gs pos="0">
                <a:srgbClr val="00FFFF"/>
              </a:gs>
              <a:gs pos="100000">
                <a:srgbClr val="007676"/>
              </a:gs>
            </a:gsLst>
            <a:lin ang="18900000" scaled="1"/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lIns="46800" tIns="36000" anchor="ctr"/>
          <a:lstStyle/>
          <a:p>
            <a:r>
              <a:rPr lang="en-US">
                <a:solidFill>
                  <a:schemeClr val="bg1"/>
                </a:solidFill>
              </a:rPr>
              <a:t>-</a:t>
            </a:r>
          </a:p>
        </p:txBody>
      </p:sp>
      <p:sp>
        <p:nvSpPr>
          <p:cNvPr id="209061" name="Oval 165"/>
          <p:cNvSpPr>
            <a:spLocks noChangeArrowheads="1"/>
          </p:cNvSpPr>
          <p:nvPr/>
        </p:nvSpPr>
        <p:spPr bwMode="auto">
          <a:xfrm>
            <a:off x="6367463" y="3079750"/>
            <a:ext cx="131762" cy="142875"/>
          </a:xfrm>
          <a:prstGeom prst="ellipse">
            <a:avLst/>
          </a:prstGeom>
          <a:gradFill rotWithShape="1">
            <a:gsLst>
              <a:gs pos="0">
                <a:srgbClr val="00FFFF"/>
              </a:gs>
              <a:gs pos="100000">
                <a:srgbClr val="007676"/>
              </a:gs>
            </a:gsLst>
            <a:lin ang="18900000" scaled="1"/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lIns="46800" tIns="36000" anchor="ctr"/>
          <a:lstStyle/>
          <a:p>
            <a:r>
              <a:rPr lang="en-US">
                <a:solidFill>
                  <a:schemeClr val="bg1"/>
                </a:solidFill>
              </a:rPr>
              <a:t>-</a:t>
            </a:r>
          </a:p>
        </p:txBody>
      </p:sp>
      <p:sp>
        <p:nvSpPr>
          <p:cNvPr id="34892" name="Oval 166"/>
          <p:cNvSpPr>
            <a:spLocks noChangeArrowheads="1"/>
          </p:cNvSpPr>
          <p:nvPr/>
        </p:nvSpPr>
        <p:spPr bwMode="auto">
          <a:xfrm>
            <a:off x="7016750" y="3292475"/>
            <a:ext cx="131763" cy="142875"/>
          </a:xfrm>
          <a:prstGeom prst="ellipse">
            <a:avLst/>
          </a:prstGeom>
          <a:gradFill rotWithShape="1">
            <a:gsLst>
              <a:gs pos="0">
                <a:srgbClr val="00FFFF"/>
              </a:gs>
              <a:gs pos="100000">
                <a:srgbClr val="007676"/>
              </a:gs>
            </a:gsLst>
            <a:lin ang="18900000" scaled="1"/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lIns="46800" tIns="36000" anchor="ctr"/>
          <a:lstStyle/>
          <a:p>
            <a:r>
              <a:rPr lang="en-US">
                <a:solidFill>
                  <a:schemeClr val="bg1"/>
                </a:solidFill>
              </a:rPr>
              <a:t>-</a:t>
            </a:r>
          </a:p>
        </p:txBody>
      </p:sp>
      <p:sp>
        <p:nvSpPr>
          <p:cNvPr id="34893" name="Oval 167"/>
          <p:cNvSpPr>
            <a:spLocks noChangeArrowheads="1"/>
          </p:cNvSpPr>
          <p:nvPr/>
        </p:nvSpPr>
        <p:spPr bwMode="auto">
          <a:xfrm>
            <a:off x="7423150" y="3294063"/>
            <a:ext cx="131763" cy="142875"/>
          </a:xfrm>
          <a:prstGeom prst="ellipse">
            <a:avLst/>
          </a:prstGeom>
          <a:gradFill rotWithShape="1">
            <a:gsLst>
              <a:gs pos="0">
                <a:srgbClr val="00FFFF"/>
              </a:gs>
              <a:gs pos="100000">
                <a:srgbClr val="007676"/>
              </a:gs>
            </a:gsLst>
            <a:lin ang="18900000" scaled="1"/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lIns="46800" tIns="36000" anchor="ctr"/>
          <a:lstStyle/>
          <a:p>
            <a:r>
              <a:rPr lang="en-US">
                <a:solidFill>
                  <a:schemeClr val="bg1"/>
                </a:solidFill>
              </a:rPr>
              <a:t>-</a:t>
            </a:r>
          </a:p>
        </p:txBody>
      </p:sp>
      <p:sp>
        <p:nvSpPr>
          <p:cNvPr id="34894" name="Oval 168"/>
          <p:cNvSpPr>
            <a:spLocks noChangeArrowheads="1"/>
          </p:cNvSpPr>
          <p:nvPr/>
        </p:nvSpPr>
        <p:spPr bwMode="auto">
          <a:xfrm>
            <a:off x="7802563" y="3295650"/>
            <a:ext cx="131762" cy="142875"/>
          </a:xfrm>
          <a:prstGeom prst="ellipse">
            <a:avLst/>
          </a:prstGeom>
          <a:gradFill rotWithShape="1">
            <a:gsLst>
              <a:gs pos="0">
                <a:srgbClr val="00FFFF"/>
              </a:gs>
              <a:gs pos="100000">
                <a:srgbClr val="007676"/>
              </a:gs>
            </a:gsLst>
            <a:lin ang="18900000" scaled="1"/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lIns="46800" tIns="36000" anchor="ctr"/>
          <a:lstStyle/>
          <a:p>
            <a:r>
              <a:rPr lang="en-US">
                <a:solidFill>
                  <a:schemeClr val="bg1"/>
                </a:solidFill>
              </a:rPr>
              <a:t>-</a:t>
            </a:r>
          </a:p>
        </p:txBody>
      </p:sp>
      <p:sp>
        <p:nvSpPr>
          <p:cNvPr id="34895" name="Oval 169"/>
          <p:cNvSpPr>
            <a:spLocks noChangeArrowheads="1"/>
          </p:cNvSpPr>
          <p:nvPr/>
        </p:nvSpPr>
        <p:spPr bwMode="auto">
          <a:xfrm>
            <a:off x="8629650" y="3290888"/>
            <a:ext cx="131763" cy="142875"/>
          </a:xfrm>
          <a:prstGeom prst="ellipse">
            <a:avLst/>
          </a:prstGeom>
          <a:gradFill rotWithShape="1">
            <a:gsLst>
              <a:gs pos="0">
                <a:srgbClr val="00FFFF"/>
              </a:gs>
              <a:gs pos="100000">
                <a:srgbClr val="007676"/>
              </a:gs>
            </a:gsLst>
            <a:lin ang="18900000" scaled="1"/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lIns="46800" tIns="36000" anchor="ctr"/>
          <a:lstStyle/>
          <a:p>
            <a:r>
              <a:rPr lang="en-US">
                <a:solidFill>
                  <a:schemeClr val="bg1"/>
                </a:solidFill>
              </a:rPr>
              <a:t>-</a:t>
            </a:r>
          </a:p>
        </p:txBody>
      </p:sp>
      <p:sp>
        <p:nvSpPr>
          <p:cNvPr id="209066" name="Oval 170"/>
          <p:cNvSpPr>
            <a:spLocks noChangeArrowheads="1"/>
          </p:cNvSpPr>
          <p:nvPr/>
        </p:nvSpPr>
        <p:spPr bwMode="auto">
          <a:xfrm>
            <a:off x="6305550" y="3262313"/>
            <a:ext cx="131763" cy="142875"/>
          </a:xfrm>
          <a:prstGeom prst="ellipse">
            <a:avLst/>
          </a:prstGeom>
          <a:gradFill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path path="shape">
              <a:fillToRect l="50000" t="50000" r="50000" b="50000"/>
            </a:path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lIns="46800" tIns="36000" anchor="ctr"/>
          <a:lstStyle/>
          <a:p>
            <a:r>
              <a:rPr lang="en-US"/>
              <a:t>+</a:t>
            </a:r>
          </a:p>
        </p:txBody>
      </p:sp>
      <p:sp>
        <p:nvSpPr>
          <p:cNvPr id="34897" name="Oval 171"/>
          <p:cNvSpPr>
            <a:spLocks noChangeArrowheads="1"/>
          </p:cNvSpPr>
          <p:nvPr/>
        </p:nvSpPr>
        <p:spPr bwMode="auto">
          <a:xfrm>
            <a:off x="6523038" y="2998788"/>
            <a:ext cx="131762" cy="142875"/>
          </a:xfrm>
          <a:prstGeom prst="ellipse">
            <a:avLst/>
          </a:prstGeom>
          <a:gradFill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path path="shape">
              <a:fillToRect l="50000" t="50000" r="50000" b="50000"/>
            </a:path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lIns="46800" tIns="36000" anchor="ctr"/>
          <a:lstStyle/>
          <a:p>
            <a:r>
              <a:rPr lang="en-US"/>
              <a:t>+</a:t>
            </a:r>
          </a:p>
        </p:txBody>
      </p:sp>
      <p:sp>
        <p:nvSpPr>
          <p:cNvPr id="34898" name="Oval 172"/>
          <p:cNvSpPr>
            <a:spLocks noChangeArrowheads="1"/>
          </p:cNvSpPr>
          <p:nvPr/>
        </p:nvSpPr>
        <p:spPr bwMode="auto">
          <a:xfrm>
            <a:off x="8299450" y="2987675"/>
            <a:ext cx="131763" cy="142875"/>
          </a:xfrm>
          <a:prstGeom prst="ellipse">
            <a:avLst/>
          </a:prstGeom>
          <a:gradFill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path path="shape">
              <a:fillToRect l="50000" t="50000" r="50000" b="50000"/>
            </a:path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lIns="46800" tIns="36000" anchor="ctr"/>
          <a:lstStyle/>
          <a:p>
            <a:r>
              <a:rPr lang="en-US"/>
              <a:t>+</a:t>
            </a:r>
          </a:p>
        </p:txBody>
      </p:sp>
      <p:sp>
        <p:nvSpPr>
          <p:cNvPr id="209069" name="Oval 173"/>
          <p:cNvSpPr>
            <a:spLocks noChangeArrowheads="1"/>
          </p:cNvSpPr>
          <p:nvPr/>
        </p:nvSpPr>
        <p:spPr bwMode="auto">
          <a:xfrm>
            <a:off x="6784975" y="3165475"/>
            <a:ext cx="131763" cy="142875"/>
          </a:xfrm>
          <a:prstGeom prst="ellipse">
            <a:avLst/>
          </a:prstGeom>
          <a:gradFill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path path="shape">
              <a:fillToRect l="50000" t="50000" r="50000" b="50000"/>
            </a:path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lIns="46800" tIns="36000" anchor="ctr"/>
          <a:lstStyle/>
          <a:p>
            <a:r>
              <a:rPr lang="en-US"/>
              <a:t>+</a:t>
            </a:r>
          </a:p>
        </p:txBody>
      </p:sp>
      <p:sp>
        <p:nvSpPr>
          <p:cNvPr id="209070" name="Oval 174"/>
          <p:cNvSpPr>
            <a:spLocks noChangeArrowheads="1"/>
          </p:cNvSpPr>
          <p:nvPr/>
        </p:nvSpPr>
        <p:spPr bwMode="auto">
          <a:xfrm>
            <a:off x="6562725" y="3211513"/>
            <a:ext cx="131763" cy="142875"/>
          </a:xfrm>
          <a:prstGeom prst="ellipse">
            <a:avLst/>
          </a:prstGeom>
          <a:gradFill rotWithShape="1">
            <a:gsLst>
              <a:gs pos="0">
                <a:srgbClr val="00FFFF"/>
              </a:gs>
              <a:gs pos="100000">
                <a:srgbClr val="007676"/>
              </a:gs>
            </a:gsLst>
            <a:lin ang="18900000" scaled="1"/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lIns="46800" tIns="36000" anchor="ctr"/>
          <a:lstStyle/>
          <a:p>
            <a:r>
              <a:rPr lang="en-US">
                <a:solidFill>
                  <a:schemeClr val="bg1"/>
                </a:solidFill>
              </a:rPr>
              <a:t>-</a:t>
            </a:r>
          </a:p>
        </p:txBody>
      </p:sp>
      <p:sp>
        <p:nvSpPr>
          <p:cNvPr id="209071" name="Oval 175"/>
          <p:cNvSpPr>
            <a:spLocks noChangeArrowheads="1"/>
          </p:cNvSpPr>
          <p:nvPr/>
        </p:nvSpPr>
        <p:spPr bwMode="auto">
          <a:xfrm>
            <a:off x="7037388" y="3094038"/>
            <a:ext cx="131762" cy="142875"/>
          </a:xfrm>
          <a:prstGeom prst="ellipse">
            <a:avLst/>
          </a:prstGeom>
          <a:gradFill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path path="shape">
              <a:fillToRect l="50000" t="50000" r="50000" b="50000"/>
            </a:path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lIns="46800" tIns="36000" anchor="ctr"/>
          <a:lstStyle/>
          <a:p>
            <a:r>
              <a:rPr lang="en-US"/>
              <a:t>+</a:t>
            </a:r>
          </a:p>
        </p:txBody>
      </p:sp>
      <p:sp>
        <p:nvSpPr>
          <p:cNvPr id="209072" name="Oval 176"/>
          <p:cNvSpPr>
            <a:spLocks noChangeArrowheads="1"/>
          </p:cNvSpPr>
          <p:nvPr/>
        </p:nvSpPr>
        <p:spPr bwMode="auto">
          <a:xfrm>
            <a:off x="7208838" y="3290888"/>
            <a:ext cx="131762" cy="142875"/>
          </a:xfrm>
          <a:prstGeom prst="ellipse">
            <a:avLst/>
          </a:prstGeom>
          <a:gradFill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path path="shape">
              <a:fillToRect l="50000" t="50000" r="50000" b="50000"/>
            </a:path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lIns="46800" tIns="36000" anchor="ctr"/>
          <a:lstStyle/>
          <a:p>
            <a:r>
              <a:rPr lang="en-US"/>
              <a:t>+</a:t>
            </a:r>
          </a:p>
        </p:txBody>
      </p:sp>
      <p:sp>
        <p:nvSpPr>
          <p:cNvPr id="209073" name="Oval 177"/>
          <p:cNvSpPr>
            <a:spLocks noChangeArrowheads="1"/>
          </p:cNvSpPr>
          <p:nvPr/>
        </p:nvSpPr>
        <p:spPr bwMode="auto">
          <a:xfrm>
            <a:off x="7404100" y="3155950"/>
            <a:ext cx="131763" cy="142875"/>
          </a:xfrm>
          <a:prstGeom prst="ellipse">
            <a:avLst/>
          </a:prstGeom>
          <a:gradFill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path path="shape">
              <a:fillToRect l="50000" t="50000" r="50000" b="50000"/>
            </a:path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lIns="46800" tIns="36000" anchor="ctr"/>
          <a:lstStyle/>
          <a:p>
            <a:r>
              <a:rPr lang="en-US"/>
              <a:t>+</a:t>
            </a:r>
          </a:p>
        </p:txBody>
      </p:sp>
      <p:sp>
        <p:nvSpPr>
          <p:cNvPr id="209074" name="Oval 178"/>
          <p:cNvSpPr>
            <a:spLocks noChangeArrowheads="1"/>
          </p:cNvSpPr>
          <p:nvPr/>
        </p:nvSpPr>
        <p:spPr bwMode="auto">
          <a:xfrm>
            <a:off x="7223125" y="3070225"/>
            <a:ext cx="131763" cy="142875"/>
          </a:xfrm>
          <a:prstGeom prst="ellipse">
            <a:avLst/>
          </a:prstGeom>
          <a:gradFill rotWithShape="1">
            <a:gsLst>
              <a:gs pos="0">
                <a:srgbClr val="00FFFF"/>
              </a:gs>
              <a:gs pos="100000">
                <a:srgbClr val="007676"/>
              </a:gs>
            </a:gsLst>
            <a:lin ang="18900000" scaled="1"/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lIns="46800" tIns="36000" anchor="ctr"/>
          <a:lstStyle/>
          <a:p>
            <a:r>
              <a:rPr lang="en-US">
                <a:solidFill>
                  <a:schemeClr val="bg1"/>
                </a:solidFill>
              </a:rPr>
              <a:t>-</a:t>
            </a:r>
          </a:p>
        </p:txBody>
      </p:sp>
      <p:sp>
        <p:nvSpPr>
          <p:cNvPr id="209075" name="Oval 179"/>
          <p:cNvSpPr>
            <a:spLocks noChangeArrowheads="1"/>
          </p:cNvSpPr>
          <p:nvPr/>
        </p:nvSpPr>
        <p:spPr bwMode="auto">
          <a:xfrm>
            <a:off x="7588250" y="3076575"/>
            <a:ext cx="131763" cy="142875"/>
          </a:xfrm>
          <a:prstGeom prst="ellipse">
            <a:avLst/>
          </a:prstGeom>
          <a:gradFill rotWithShape="1">
            <a:gsLst>
              <a:gs pos="0">
                <a:srgbClr val="00FFFF"/>
              </a:gs>
              <a:gs pos="100000">
                <a:srgbClr val="007676"/>
              </a:gs>
            </a:gsLst>
            <a:lin ang="18900000" scaled="1"/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lIns="46800" tIns="36000" anchor="ctr"/>
          <a:lstStyle/>
          <a:p>
            <a:r>
              <a:rPr lang="en-US">
                <a:solidFill>
                  <a:schemeClr val="bg1"/>
                </a:solidFill>
              </a:rPr>
              <a:t>-</a:t>
            </a:r>
          </a:p>
        </p:txBody>
      </p:sp>
      <p:sp>
        <p:nvSpPr>
          <p:cNvPr id="209076" name="Oval 180"/>
          <p:cNvSpPr>
            <a:spLocks noChangeArrowheads="1"/>
          </p:cNvSpPr>
          <p:nvPr/>
        </p:nvSpPr>
        <p:spPr bwMode="auto">
          <a:xfrm>
            <a:off x="7626350" y="3217863"/>
            <a:ext cx="131763" cy="142875"/>
          </a:xfrm>
          <a:prstGeom prst="ellipse">
            <a:avLst/>
          </a:prstGeom>
          <a:gradFill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path path="shape">
              <a:fillToRect l="50000" t="50000" r="50000" b="50000"/>
            </a:path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lIns="46800" tIns="36000" anchor="ctr"/>
          <a:lstStyle/>
          <a:p>
            <a:r>
              <a:rPr lang="en-US"/>
              <a:t>+</a:t>
            </a:r>
          </a:p>
        </p:txBody>
      </p:sp>
      <p:sp>
        <p:nvSpPr>
          <p:cNvPr id="209077" name="Oval 181"/>
          <p:cNvSpPr>
            <a:spLocks noChangeArrowheads="1"/>
          </p:cNvSpPr>
          <p:nvPr/>
        </p:nvSpPr>
        <p:spPr bwMode="auto">
          <a:xfrm>
            <a:off x="7980363" y="3133725"/>
            <a:ext cx="131762" cy="142875"/>
          </a:xfrm>
          <a:prstGeom prst="ellipse">
            <a:avLst/>
          </a:prstGeom>
          <a:gradFill rotWithShape="1">
            <a:gsLst>
              <a:gs pos="0">
                <a:srgbClr val="00FFFF"/>
              </a:gs>
              <a:gs pos="100000">
                <a:srgbClr val="007676"/>
              </a:gs>
            </a:gsLst>
            <a:lin ang="18900000" scaled="1"/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lIns="46800" tIns="36000" anchor="ctr"/>
          <a:lstStyle/>
          <a:p>
            <a:r>
              <a:rPr lang="en-US">
                <a:solidFill>
                  <a:schemeClr val="bg1"/>
                </a:solidFill>
              </a:rPr>
              <a:t>-</a:t>
            </a:r>
          </a:p>
        </p:txBody>
      </p:sp>
      <p:sp>
        <p:nvSpPr>
          <p:cNvPr id="209078" name="Oval 182"/>
          <p:cNvSpPr>
            <a:spLocks noChangeArrowheads="1"/>
          </p:cNvSpPr>
          <p:nvPr/>
        </p:nvSpPr>
        <p:spPr bwMode="auto">
          <a:xfrm>
            <a:off x="7840663" y="3086100"/>
            <a:ext cx="131762" cy="142875"/>
          </a:xfrm>
          <a:prstGeom prst="ellipse">
            <a:avLst/>
          </a:prstGeom>
          <a:gradFill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path path="shape">
              <a:fillToRect l="50000" t="50000" r="50000" b="50000"/>
            </a:path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lIns="46800" tIns="36000" anchor="ctr"/>
          <a:lstStyle/>
          <a:p>
            <a:r>
              <a:rPr lang="en-US"/>
              <a:t>+</a:t>
            </a:r>
          </a:p>
        </p:txBody>
      </p:sp>
      <p:sp>
        <p:nvSpPr>
          <p:cNvPr id="209079" name="Oval 183"/>
          <p:cNvSpPr>
            <a:spLocks noChangeArrowheads="1"/>
          </p:cNvSpPr>
          <p:nvPr/>
        </p:nvSpPr>
        <p:spPr bwMode="auto">
          <a:xfrm>
            <a:off x="8081963" y="3278188"/>
            <a:ext cx="131762" cy="142875"/>
          </a:xfrm>
          <a:prstGeom prst="ellipse">
            <a:avLst/>
          </a:prstGeom>
          <a:gradFill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path path="shape">
              <a:fillToRect l="50000" t="50000" r="50000" b="50000"/>
            </a:path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lIns="46800" tIns="36000" anchor="ctr"/>
          <a:lstStyle/>
          <a:p>
            <a:r>
              <a:rPr lang="en-US"/>
              <a:t>+</a:t>
            </a:r>
          </a:p>
        </p:txBody>
      </p:sp>
      <p:sp>
        <p:nvSpPr>
          <p:cNvPr id="209080" name="Oval 184"/>
          <p:cNvSpPr>
            <a:spLocks noChangeArrowheads="1"/>
          </p:cNvSpPr>
          <p:nvPr/>
        </p:nvSpPr>
        <p:spPr bwMode="auto">
          <a:xfrm>
            <a:off x="8132763" y="2998788"/>
            <a:ext cx="131762" cy="142875"/>
          </a:xfrm>
          <a:prstGeom prst="ellipse">
            <a:avLst/>
          </a:prstGeom>
          <a:gradFill rotWithShape="1">
            <a:gsLst>
              <a:gs pos="0">
                <a:srgbClr val="00FFFF"/>
              </a:gs>
              <a:gs pos="100000">
                <a:srgbClr val="007676"/>
              </a:gs>
            </a:gsLst>
            <a:lin ang="18900000" scaled="1"/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lIns="46800" tIns="36000" anchor="ctr"/>
          <a:lstStyle/>
          <a:p>
            <a:r>
              <a:rPr lang="en-US">
                <a:solidFill>
                  <a:schemeClr val="bg1"/>
                </a:solidFill>
              </a:rPr>
              <a:t>-</a:t>
            </a:r>
          </a:p>
        </p:txBody>
      </p:sp>
      <p:sp>
        <p:nvSpPr>
          <p:cNvPr id="209081" name="Oval 185"/>
          <p:cNvSpPr>
            <a:spLocks noChangeArrowheads="1"/>
          </p:cNvSpPr>
          <p:nvPr/>
        </p:nvSpPr>
        <p:spPr bwMode="auto">
          <a:xfrm>
            <a:off x="8297863" y="3209925"/>
            <a:ext cx="131762" cy="142875"/>
          </a:xfrm>
          <a:prstGeom prst="ellipse">
            <a:avLst/>
          </a:prstGeom>
          <a:gradFill rotWithShape="1">
            <a:gsLst>
              <a:gs pos="0">
                <a:srgbClr val="00FFFF"/>
              </a:gs>
              <a:gs pos="100000">
                <a:srgbClr val="007676"/>
              </a:gs>
            </a:gsLst>
            <a:lin ang="18900000" scaled="1"/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lIns="46800" tIns="36000" anchor="ctr"/>
          <a:lstStyle/>
          <a:p>
            <a:r>
              <a:rPr lang="en-US">
                <a:solidFill>
                  <a:schemeClr val="bg1"/>
                </a:solidFill>
              </a:rPr>
              <a:t>-</a:t>
            </a:r>
          </a:p>
        </p:txBody>
      </p:sp>
      <p:sp>
        <p:nvSpPr>
          <p:cNvPr id="209082" name="Oval 186"/>
          <p:cNvSpPr>
            <a:spLocks noChangeArrowheads="1"/>
          </p:cNvSpPr>
          <p:nvPr/>
        </p:nvSpPr>
        <p:spPr bwMode="auto">
          <a:xfrm>
            <a:off x="8477250" y="3241675"/>
            <a:ext cx="131763" cy="142875"/>
          </a:xfrm>
          <a:prstGeom prst="ellipse">
            <a:avLst/>
          </a:prstGeom>
          <a:gradFill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path path="shape">
              <a:fillToRect l="50000" t="50000" r="50000" b="50000"/>
            </a:path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lIns="46800" tIns="36000" anchor="ctr"/>
          <a:lstStyle/>
          <a:p>
            <a:r>
              <a:rPr lang="en-US"/>
              <a:t>+</a:t>
            </a:r>
          </a:p>
        </p:txBody>
      </p:sp>
      <p:sp>
        <p:nvSpPr>
          <p:cNvPr id="209083" name="Oval 187"/>
          <p:cNvSpPr>
            <a:spLocks noChangeArrowheads="1"/>
          </p:cNvSpPr>
          <p:nvPr/>
        </p:nvSpPr>
        <p:spPr bwMode="auto">
          <a:xfrm>
            <a:off x="8477250" y="3038475"/>
            <a:ext cx="131763" cy="142875"/>
          </a:xfrm>
          <a:prstGeom prst="ellipse">
            <a:avLst/>
          </a:prstGeom>
          <a:gradFill rotWithShape="1">
            <a:gsLst>
              <a:gs pos="0">
                <a:srgbClr val="00FFFF"/>
              </a:gs>
              <a:gs pos="100000">
                <a:srgbClr val="007676"/>
              </a:gs>
            </a:gsLst>
            <a:lin ang="18900000" scaled="1"/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lIns="46800" tIns="36000" anchor="ctr"/>
          <a:lstStyle/>
          <a:p>
            <a:r>
              <a:rPr lang="en-US">
                <a:solidFill>
                  <a:schemeClr val="bg1"/>
                </a:solidFill>
              </a:rPr>
              <a:t>-</a:t>
            </a:r>
          </a:p>
        </p:txBody>
      </p:sp>
      <p:sp>
        <p:nvSpPr>
          <p:cNvPr id="209084" name="Oval 188"/>
          <p:cNvSpPr>
            <a:spLocks noChangeArrowheads="1"/>
          </p:cNvSpPr>
          <p:nvPr/>
        </p:nvSpPr>
        <p:spPr bwMode="auto">
          <a:xfrm>
            <a:off x="6788150" y="3003550"/>
            <a:ext cx="131763" cy="142875"/>
          </a:xfrm>
          <a:prstGeom prst="ellipse">
            <a:avLst/>
          </a:prstGeom>
          <a:gradFill rotWithShape="1">
            <a:gsLst>
              <a:gs pos="0">
                <a:srgbClr val="00FFFF"/>
              </a:gs>
              <a:gs pos="100000">
                <a:srgbClr val="007676"/>
              </a:gs>
            </a:gsLst>
            <a:lin ang="18900000" scaled="1"/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lIns="46800" tIns="36000" anchor="ctr"/>
          <a:lstStyle/>
          <a:p>
            <a:r>
              <a:rPr lang="en-US">
                <a:solidFill>
                  <a:schemeClr val="bg1"/>
                </a:solidFill>
              </a:rPr>
              <a:t>-</a:t>
            </a:r>
          </a:p>
        </p:txBody>
      </p:sp>
      <p:sp>
        <p:nvSpPr>
          <p:cNvPr id="209085" name="Oval 189"/>
          <p:cNvSpPr>
            <a:spLocks noChangeArrowheads="1"/>
          </p:cNvSpPr>
          <p:nvPr/>
        </p:nvSpPr>
        <p:spPr bwMode="auto">
          <a:xfrm>
            <a:off x="8647113" y="3081338"/>
            <a:ext cx="131762" cy="142875"/>
          </a:xfrm>
          <a:prstGeom prst="ellipse">
            <a:avLst/>
          </a:prstGeom>
          <a:gradFill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path path="shape">
              <a:fillToRect l="50000" t="50000" r="50000" b="50000"/>
            </a:path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lIns="46800" tIns="36000" anchor="ctr"/>
          <a:lstStyle/>
          <a:p>
            <a:r>
              <a:rPr lang="en-US"/>
              <a:t>+</a:t>
            </a:r>
          </a:p>
        </p:txBody>
      </p:sp>
      <p:sp>
        <p:nvSpPr>
          <p:cNvPr id="209086" name="Oval 190"/>
          <p:cNvSpPr>
            <a:spLocks noChangeArrowheads="1"/>
          </p:cNvSpPr>
          <p:nvPr/>
        </p:nvSpPr>
        <p:spPr bwMode="auto">
          <a:xfrm>
            <a:off x="8810625" y="3275013"/>
            <a:ext cx="131763" cy="142875"/>
          </a:xfrm>
          <a:prstGeom prst="ellipse">
            <a:avLst/>
          </a:prstGeom>
          <a:gradFill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path path="shape">
              <a:fillToRect l="50000" t="50000" r="50000" b="50000"/>
            </a:path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lIns="46800" tIns="36000" anchor="ctr"/>
          <a:lstStyle/>
          <a:p>
            <a:r>
              <a:rPr lang="en-US" dirty="0"/>
              <a:t>+</a:t>
            </a:r>
          </a:p>
        </p:txBody>
      </p:sp>
      <p:sp>
        <p:nvSpPr>
          <p:cNvPr id="209087" name="Oval 191"/>
          <p:cNvSpPr>
            <a:spLocks noChangeArrowheads="1"/>
          </p:cNvSpPr>
          <p:nvPr/>
        </p:nvSpPr>
        <p:spPr bwMode="auto">
          <a:xfrm>
            <a:off x="8843963" y="3101975"/>
            <a:ext cx="131762" cy="142875"/>
          </a:xfrm>
          <a:prstGeom prst="ellipse">
            <a:avLst/>
          </a:prstGeom>
          <a:gradFill rotWithShape="1">
            <a:gsLst>
              <a:gs pos="0">
                <a:srgbClr val="00FFFF"/>
              </a:gs>
              <a:gs pos="100000">
                <a:srgbClr val="007676"/>
              </a:gs>
            </a:gsLst>
            <a:lin ang="18900000" scaled="1"/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lIns="46800" tIns="36000" anchor="ctr"/>
          <a:lstStyle/>
          <a:p>
            <a:r>
              <a:rPr lang="en-US">
                <a:solidFill>
                  <a:schemeClr val="bg1"/>
                </a:solidFill>
              </a:rPr>
              <a:t>-</a:t>
            </a:r>
          </a:p>
        </p:txBody>
      </p:sp>
      <p:sp>
        <p:nvSpPr>
          <p:cNvPr id="34918" name="Oval 192"/>
          <p:cNvSpPr>
            <a:spLocks noChangeArrowheads="1"/>
          </p:cNvSpPr>
          <p:nvPr/>
        </p:nvSpPr>
        <p:spPr bwMode="auto">
          <a:xfrm>
            <a:off x="3916363" y="3190875"/>
            <a:ext cx="131762" cy="142875"/>
          </a:xfrm>
          <a:prstGeom prst="ellipse">
            <a:avLst/>
          </a:prstGeom>
          <a:gradFill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path path="shape">
              <a:fillToRect l="50000" t="50000" r="50000" b="50000"/>
            </a:path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lIns="46800" tIns="36000" anchor="ctr"/>
          <a:lstStyle/>
          <a:p>
            <a:r>
              <a:rPr lang="en-US"/>
              <a:t>+</a:t>
            </a:r>
          </a:p>
        </p:txBody>
      </p:sp>
      <p:sp>
        <p:nvSpPr>
          <p:cNvPr id="209089" name="Oval 193"/>
          <p:cNvSpPr>
            <a:spLocks noChangeArrowheads="1"/>
          </p:cNvSpPr>
          <p:nvPr/>
        </p:nvSpPr>
        <p:spPr bwMode="auto">
          <a:xfrm>
            <a:off x="3921125" y="3192463"/>
            <a:ext cx="131763" cy="142875"/>
          </a:xfrm>
          <a:prstGeom prst="ellipse">
            <a:avLst/>
          </a:prstGeom>
          <a:gradFill rotWithShape="1">
            <a:gsLst>
              <a:gs pos="0">
                <a:srgbClr val="00FFFF"/>
              </a:gs>
              <a:gs pos="100000">
                <a:srgbClr val="007676"/>
              </a:gs>
            </a:gsLst>
            <a:lin ang="18900000" scaled="1"/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lIns="46800" tIns="36000" anchor="ctr"/>
          <a:lstStyle/>
          <a:p>
            <a:r>
              <a:rPr lang="en-US">
                <a:solidFill>
                  <a:schemeClr val="bg1"/>
                </a:solidFill>
              </a:rPr>
              <a:t>-</a:t>
            </a:r>
          </a:p>
        </p:txBody>
      </p:sp>
      <p:sp>
        <p:nvSpPr>
          <p:cNvPr id="34920" name="AutoShape 194"/>
          <p:cNvSpPr>
            <a:spLocks noChangeArrowheads="1"/>
          </p:cNvSpPr>
          <p:nvPr/>
        </p:nvSpPr>
        <p:spPr bwMode="auto">
          <a:xfrm rot="5400000">
            <a:off x="5176044" y="346869"/>
            <a:ext cx="88900" cy="1354138"/>
          </a:xfrm>
          <a:prstGeom prst="can">
            <a:avLst>
              <a:gd name="adj" fmla="val 58884"/>
            </a:avLst>
          </a:prstGeom>
          <a:gradFill>
            <a:gsLst>
              <a:gs pos="20000">
                <a:srgbClr val="00FFFF"/>
              </a:gs>
              <a:gs pos="47000">
                <a:srgbClr val="0070C0"/>
              </a:gs>
              <a:gs pos="80000">
                <a:srgbClr val="00FFFF"/>
              </a:gs>
            </a:gsLst>
            <a:lin ang="10800000" scaled="1"/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4921" name="AutoShape 195"/>
          <p:cNvSpPr>
            <a:spLocks noChangeArrowheads="1"/>
          </p:cNvSpPr>
          <p:nvPr/>
        </p:nvSpPr>
        <p:spPr bwMode="auto">
          <a:xfrm flipV="1">
            <a:off x="5808663" y="979488"/>
            <a:ext cx="88900" cy="638175"/>
          </a:xfrm>
          <a:prstGeom prst="can">
            <a:avLst>
              <a:gd name="adj" fmla="val 31307"/>
            </a:avLst>
          </a:prstGeom>
          <a:gradFill>
            <a:gsLst>
              <a:gs pos="20000">
                <a:srgbClr val="00FFFF"/>
              </a:gs>
              <a:gs pos="47000">
                <a:srgbClr val="0070C0"/>
              </a:gs>
              <a:gs pos="80000">
                <a:srgbClr val="00FFFF"/>
              </a:gs>
            </a:gsLst>
            <a:lin ang="10800000" scaled="1"/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9092" name="AutoShape 196"/>
          <p:cNvSpPr>
            <a:spLocks noChangeArrowheads="1"/>
          </p:cNvSpPr>
          <p:nvPr/>
        </p:nvSpPr>
        <p:spPr bwMode="auto">
          <a:xfrm rot="16200000">
            <a:off x="4506119" y="2688432"/>
            <a:ext cx="166687" cy="209550"/>
          </a:xfrm>
          <a:custGeom>
            <a:avLst/>
            <a:gdLst>
              <a:gd name="G0" fmla="+- 16200 0 0"/>
              <a:gd name="G1" fmla="+- 5400 0 0"/>
              <a:gd name="G2" fmla="+- 21600 0 5400"/>
              <a:gd name="G3" fmla="+- 10800 0 5400"/>
              <a:gd name="G4" fmla="+- 21600 0 16200"/>
              <a:gd name="G5" fmla="*/ G4 G3 10800"/>
              <a:gd name="G6" fmla="+- 21600 0 G5"/>
              <a:gd name="T0" fmla="*/ 16200 w 21600"/>
              <a:gd name="T1" fmla="*/ 0 h 21600"/>
              <a:gd name="T2" fmla="*/ 0 w 21600"/>
              <a:gd name="T3" fmla="*/ 10800 h 21600"/>
              <a:gd name="T4" fmla="*/ 16200 w 21600"/>
              <a:gd name="T5" fmla="*/ 21600 h 21600"/>
              <a:gd name="T6" fmla="*/ 21600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G1 h 21600"/>
              <a:gd name="T14" fmla="*/ G6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gradFill rotWithShape="1">
            <a:gsLst>
              <a:gs pos="0">
                <a:srgbClr val="FFF200">
                  <a:alpha val="46001"/>
                </a:srgbClr>
              </a:gs>
              <a:gs pos="45000">
                <a:srgbClr val="FF7A00">
                  <a:alpha val="62201"/>
                </a:srgbClr>
              </a:gs>
              <a:gs pos="70000">
                <a:srgbClr val="FF0300">
                  <a:alpha val="71201"/>
                </a:srgbClr>
              </a:gs>
              <a:gs pos="100000">
                <a:srgbClr val="4D0808">
                  <a:alpha val="82001"/>
                </a:srgbClr>
              </a:gs>
            </a:gsLst>
            <a:lin ang="5400000" scaled="1"/>
          </a:gradFill>
          <a:ln w="3175" algn="ctr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lIns="46800" tIns="36000" anchor="ctr"/>
          <a:lstStyle/>
          <a:p>
            <a:pPr>
              <a:defRPr/>
            </a:pPr>
            <a:endParaRPr lang="en-US">
              <a:latin typeface="Arial" pitchFamily="34" charset="0"/>
            </a:endParaRPr>
          </a:p>
        </p:txBody>
      </p:sp>
      <p:sp>
        <p:nvSpPr>
          <p:cNvPr id="209093" name="AutoShape 197"/>
          <p:cNvSpPr>
            <a:spLocks noChangeArrowheads="1"/>
          </p:cNvSpPr>
          <p:nvPr/>
        </p:nvSpPr>
        <p:spPr bwMode="auto">
          <a:xfrm rot="16200000">
            <a:off x="4512469" y="2066132"/>
            <a:ext cx="166687" cy="209550"/>
          </a:xfrm>
          <a:custGeom>
            <a:avLst/>
            <a:gdLst>
              <a:gd name="G0" fmla="+- 16200 0 0"/>
              <a:gd name="G1" fmla="+- 5400 0 0"/>
              <a:gd name="G2" fmla="+- 21600 0 5400"/>
              <a:gd name="G3" fmla="+- 10800 0 5400"/>
              <a:gd name="G4" fmla="+- 21600 0 16200"/>
              <a:gd name="G5" fmla="*/ G4 G3 10800"/>
              <a:gd name="G6" fmla="+- 21600 0 G5"/>
              <a:gd name="T0" fmla="*/ 16200 w 21600"/>
              <a:gd name="T1" fmla="*/ 0 h 21600"/>
              <a:gd name="T2" fmla="*/ 0 w 21600"/>
              <a:gd name="T3" fmla="*/ 10800 h 21600"/>
              <a:gd name="T4" fmla="*/ 16200 w 21600"/>
              <a:gd name="T5" fmla="*/ 21600 h 21600"/>
              <a:gd name="T6" fmla="*/ 21600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G1 h 21600"/>
              <a:gd name="T14" fmla="*/ G6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gradFill rotWithShape="1">
            <a:gsLst>
              <a:gs pos="0">
                <a:srgbClr val="FFF200">
                  <a:alpha val="46001"/>
                </a:srgbClr>
              </a:gs>
              <a:gs pos="45000">
                <a:srgbClr val="FF7A00">
                  <a:alpha val="62201"/>
                </a:srgbClr>
              </a:gs>
              <a:gs pos="70000">
                <a:srgbClr val="FF0300">
                  <a:alpha val="71201"/>
                </a:srgbClr>
              </a:gs>
              <a:gs pos="100000">
                <a:srgbClr val="4D0808">
                  <a:alpha val="82001"/>
                </a:srgbClr>
              </a:gs>
            </a:gsLst>
            <a:lin ang="5400000" scaled="1"/>
          </a:gradFill>
          <a:ln w="3175" algn="ctr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latin typeface="Arial" pitchFamily="34" charset="0"/>
            </a:endParaRPr>
          </a:p>
        </p:txBody>
      </p:sp>
      <p:sp>
        <p:nvSpPr>
          <p:cNvPr id="209094" name="AutoShape 198"/>
          <p:cNvSpPr>
            <a:spLocks noChangeArrowheads="1"/>
          </p:cNvSpPr>
          <p:nvPr/>
        </p:nvSpPr>
        <p:spPr bwMode="auto">
          <a:xfrm rot="21600000">
            <a:off x="4816475" y="909638"/>
            <a:ext cx="166688" cy="209550"/>
          </a:xfrm>
          <a:custGeom>
            <a:avLst/>
            <a:gdLst>
              <a:gd name="G0" fmla="+- 16200 0 0"/>
              <a:gd name="G1" fmla="+- 5400 0 0"/>
              <a:gd name="G2" fmla="+- 21600 0 5400"/>
              <a:gd name="G3" fmla="+- 10800 0 5400"/>
              <a:gd name="G4" fmla="+- 21600 0 16200"/>
              <a:gd name="G5" fmla="*/ G4 G3 10800"/>
              <a:gd name="G6" fmla="+- 21600 0 G5"/>
              <a:gd name="T0" fmla="*/ 16200 w 21600"/>
              <a:gd name="T1" fmla="*/ 0 h 21600"/>
              <a:gd name="T2" fmla="*/ 0 w 21600"/>
              <a:gd name="T3" fmla="*/ 10800 h 21600"/>
              <a:gd name="T4" fmla="*/ 16200 w 21600"/>
              <a:gd name="T5" fmla="*/ 21600 h 21600"/>
              <a:gd name="T6" fmla="*/ 21600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G1 h 21600"/>
              <a:gd name="T14" fmla="*/ G6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gradFill rotWithShape="1">
            <a:gsLst>
              <a:gs pos="0">
                <a:srgbClr val="FFF200">
                  <a:alpha val="46001"/>
                </a:srgbClr>
              </a:gs>
              <a:gs pos="45000">
                <a:srgbClr val="FF7A00">
                  <a:alpha val="62201"/>
                </a:srgbClr>
              </a:gs>
              <a:gs pos="70000">
                <a:srgbClr val="FF0300">
                  <a:alpha val="71201"/>
                </a:srgbClr>
              </a:gs>
              <a:gs pos="100000">
                <a:srgbClr val="4D0808">
                  <a:alpha val="82001"/>
                </a:srgbClr>
              </a:gs>
            </a:gsLst>
            <a:lin ang="5400000" scaled="1"/>
          </a:gradFill>
          <a:ln w="3175" algn="ctr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latin typeface="Arial" pitchFamily="34" charset="0"/>
            </a:endParaRPr>
          </a:p>
        </p:txBody>
      </p:sp>
      <p:sp>
        <p:nvSpPr>
          <p:cNvPr id="209095" name="AutoShape 199"/>
          <p:cNvSpPr>
            <a:spLocks noChangeArrowheads="1"/>
          </p:cNvSpPr>
          <p:nvPr/>
        </p:nvSpPr>
        <p:spPr bwMode="auto">
          <a:xfrm rot="16200000">
            <a:off x="4507706" y="1280319"/>
            <a:ext cx="166688" cy="209550"/>
          </a:xfrm>
          <a:custGeom>
            <a:avLst/>
            <a:gdLst>
              <a:gd name="G0" fmla="+- 16200 0 0"/>
              <a:gd name="G1" fmla="+- 5400 0 0"/>
              <a:gd name="G2" fmla="+- 21600 0 5400"/>
              <a:gd name="G3" fmla="+- 10800 0 5400"/>
              <a:gd name="G4" fmla="+- 21600 0 16200"/>
              <a:gd name="G5" fmla="*/ G4 G3 10800"/>
              <a:gd name="G6" fmla="+- 21600 0 G5"/>
              <a:gd name="T0" fmla="*/ 16200 w 21600"/>
              <a:gd name="T1" fmla="*/ 0 h 21600"/>
              <a:gd name="T2" fmla="*/ 0 w 21600"/>
              <a:gd name="T3" fmla="*/ 10800 h 21600"/>
              <a:gd name="T4" fmla="*/ 16200 w 21600"/>
              <a:gd name="T5" fmla="*/ 21600 h 21600"/>
              <a:gd name="T6" fmla="*/ 21600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G1 h 21600"/>
              <a:gd name="T14" fmla="*/ G6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gradFill rotWithShape="1">
            <a:gsLst>
              <a:gs pos="0">
                <a:srgbClr val="FFF200">
                  <a:alpha val="46001"/>
                </a:srgbClr>
              </a:gs>
              <a:gs pos="45000">
                <a:srgbClr val="FF7A00">
                  <a:alpha val="62201"/>
                </a:srgbClr>
              </a:gs>
              <a:gs pos="70000">
                <a:srgbClr val="FF0300">
                  <a:alpha val="71201"/>
                </a:srgbClr>
              </a:gs>
              <a:gs pos="100000">
                <a:srgbClr val="4D0808">
                  <a:alpha val="82001"/>
                </a:srgbClr>
              </a:gs>
            </a:gsLst>
            <a:lin ang="5400000" scaled="1"/>
          </a:gradFill>
          <a:ln w="3175" algn="ctr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latin typeface="Arial" pitchFamily="34" charset="0"/>
            </a:endParaRPr>
          </a:p>
        </p:txBody>
      </p:sp>
      <p:sp>
        <p:nvSpPr>
          <p:cNvPr id="209096" name="AutoShape 200"/>
          <p:cNvSpPr>
            <a:spLocks noChangeArrowheads="1"/>
          </p:cNvSpPr>
          <p:nvPr/>
        </p:nvSpPr>
        <p:spPr bwMode="auto">
          <a:xfrm rot="21600000">
            <a:off x="5392738" y="909638"/>
            <a:ext cx="166687" cy="209550"/>
          </a:xfrm>
          <a:custGeom>
            <a:avLst/>
            <a:gdLst>
              <a:gd name="G0" fmla="+- 16200 0 0"/>
              <a:gd name="G1" fmla="+- 5400 0 0"/>
              <a:gd name="G2" fmla="+- 21600 0 5400"/>
              <a:gd name="G3" fmla="+- 10800 0 5400"/>
              <a:gd name="G4" fmla="+- 21600 0 16200"/>
              <a:gd name="G5" fmla="*/ G4 G3 10800"/>
              <a:gd name="G6" fmla="+- 21600 0 G5"/>
              <a:gd name="T0" fmla="*/ 16200 w 21600"/>
              <a:gd name="T1" fmla="*/ 0 h 21600"/>
              <a:gd name="T2" fmla="*/ 0 w 21600"/>
              <a:gd name="T3" fmla="*/ 10800 h 21600"/>
              <a:gd name="T4" fmla="*/ 16200 w 21600"/>
              <a:gd name="T5" fmla="*/ 21600 h 21600"/>
              <a:gd name="T6" fmla="*/ 21600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G1 h 21600"/>
              <a:gd name="T14" fmla="*/ G6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gradFill rotWithShape="1">
            <a:gsLst>
              <a:gs pos="0">
                <a:srgbClr val="FFF200">
                  <a:alpha val="46001"/>
                </a:srgbClr>
              </a:gs>
              <a:gs pos="45000">
                <a:srgbClr val="FF7A00">
                  <a:alpha val="62201"/>
                </a:srgbClr>
              </a:gs>
              <a:gs pos="70000">
                <a:srgbClr val="FF0300">
                  <a:alpha val="71201"/>
                </a:srgbClr>
              </a:gs>
              <a:gs pos="100000">
                <a:srgbClr val="4D0808">
                  <a:alpha val="82001"/>
                </a:srgbClr>
              </a:gs>
            </a:gsLst>
            <a:lin ang="5400000" scaled="1"/>
          </a:gradFill>
          <a:ln w="3175" algn="ctr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latin typeface="Arial" pitchFamily="34" charset="0"/>
            </a:endParaRPr>
          </a:p>
        </p:txBody>
      </p:sp>
      <p:sp>
        <p:nvSpPr>
          <p:cNvPr id="209097" name="AutoShape 201"/>
          <p:cNvSpPr>
            <a:spLocks noChangeArrowheads="1"/>
          </p:cNvSpPr>
          <p:nvPr/>
        </p:nvSpPr>
        <p:spPr bwMode="auto">
          <a:xfrm rot="27000000">
            <a:off x="5769769" y="1094582"/>
            <a:ext cx="166687" cy="209550"/>
          </a:xfrm>
          <a:custGeom>
            <a:avLst/>
            <a:gdLst>
              <a:gd name="G0" fmla="+- 16200 0 0"/>
              <a:gd name="G1" fmla="+- 5400 0 0"/>
              <a:gd name="G2" fmla="+- 21600 0 5400"/>
              <a:gd name="G3" fmla="+- 10800 0 5400"/>
              <a:gd name="G4" fmla="+- 21600 0 16200"/>
              <a:gd name="G5" fmla="*/ G4 G3 10800"/>
              <a:gd name="G6" fmla="+- 21600 0 G5"/>
              <a:gd name="T0" fmla="*/ 16200 w 21600"/>
              <a:gd name="T1" fmla="*/ 0 h 21600"/>
              <a:gd name="T2" fmla="*/ 0 w 21600"/>
              <a:gd name="T3" fmla="*/ 10800 h 21600"/>
              <a:gd name="T4" fmla="*/ 16200 w 21600"/>
              <a:gd name="T5" fmla="*/ 21600 h 21600"/>
              <a:gd name="T6" fmla="*/ 21600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G1 h 21600"/>
              <a:gd name="T14" fmla="*/ G6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gradFill rotWithShape="1">
            <a:gsLst>
              <a:gs pos="0">
                <a:srgbClr val="FFF200">
                  <a:alpha val="46001"/>
                </a:srgbClr>
              </a:gs>
              <a:gs pos="45000">
                <a:srgbClr val="FF7A00">
                  <a:alpha val="62201"/>
                </a:srgbClr>
              </a:gs>
              <a:gs pos="70000">
                <a:srgbClr val="FF0300">
                  <a:alpha val="71201"/>
                </a:srgbClr>
              </a:gs>
              <a:gs pos="100000">
                <a:srgbClr val="4D0808">
                  <a:alpha val="82001"/>
                </a:srgbClr>
              </a:gs>
            </a:gsLst>
            <a:lin ang="5400000" scaled="1"/>
          </a:gradFill>
          <a:ln w="3175" algn="ctr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latin typeface="Arial" pitchFamily="34" charset="0"/>
            </a:endParaRPr>
          </a:p>
        </p:txBody>
      </p:sp>
      <p:sp>
        <p:nvSpPr>
          <p:cNvPr id="34940" name="AutoShape 202"/>
          <p:cNvSpPr>
            <a:spLocks noChangeArrowheads="1"/>
          </p:cNvSpPr>
          <p:nvPr/>
        </p:nvSpPr>
        <p:spPr bwMode="auto">
          <a:xfrm rot="10800000">
            <a:off x="5697538" y="1357313"/>
            <a:ext cx="311150" cy="1050925"/>
          </a:xfrm>
          <a:prstGeom prst="can">
            <a:avLst>
              <a:gd name="adj" fmla="val 37747"/>
            </a:avLst>
          </a:prstGeom>
          <a:gradFill rotWithShape="1">
            <a:gsLst>
              <a:gs pos="0">
                <a:srgbClr val="760000"/>
              </a:gs>
              <a:gs pos="50000">
                <a:srgbClr val="FF0000"/>
              </a:gs>
              <a:gs pos="100000">
                <a:srgbClr val="760000"/>
              </a:gs>
            </a:gsLst>
            <a:lin ang="0" scaled="1"/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4941" name="AutoShape 203"/>
          <p:cNvSpPr>
            <a:spLocks noChangeArrowheads="1"/>
          </p:cNvSpPr>
          <p:nvPr/>
        </p:nvSpPr>
        <p:spPr bwMode="auto">
          <a:xfrm flipV="1">
            <a:off x="5805488" y="2332038"/>
            <a:ext cx="93662" cy="322262"/>
          </a:xfrm>
          <a:prstGeom prst="can">
            <a:avLst>
              <a:gd name="adj" fmla="val 54509"/>
            </a:avLst>
          </a:prstGeom>
          <a:gradFill>
            <a:gsLst>
              <a:gs pos="20000">
                <a:srgbClr val="00FFFF"/>
              </a:gs>
              <a:gs pos="47000">
                <a:srgbClr val="0070C0"/>
              </a:gs>
              <a:gs pos="80000">
                <a:srgbClr val="00FFFF"/>
              </a:gs>
            </a:gsLst>
            <a:lin ang="10800000" scaled="1"/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pSp>
        <p:nvGrpSpPr>
          <p:cNvPr id="34942" name="Group 204"/>
          <p:cNvGrpSpPr>
            <a:grpSpLocks/>
          </p:cNvGrpSpPr>
          <p:nvPr/>
        </p:nvGrpSpPr>
        <p:grpSpPr bwMode="auto">
          <a:xfrm>
            <a:off x="5541963" y="2625725"/>
            <a:ext cx="639762" cy="215900"/>
            <a:chOff x="3990" y="1256"/>
            <a:chExt cx="403" cy="136"/>
          </a:xfrm>
        </p:grpSpPr>
        <p:sp>
          <p:nvSpPr>
            <p:cNvPr id="34980" name="Line 205"/>
            <p:cNvSpPr>
              <a:spLocks noChangeShapeType="1"/>
            </p:cNvSpPr>
            <p:nvPr/>
          </p:nvSpPr>
          <p:spPr bwMode="auto">
            <a:xfrm>
              <a:off x="3990" y="1256"/>
              <a:ext cx="403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4981" name="Line 206"/>
            <p:cNvSpPr>
              <a:spLocks noChangeShapeType="1"/>
            </p:cNvSpPr>
            <p:nvPr/>
          </p:nvSpPr>
          <p:spPr bwMode="auto">
            <a:xfrm>
              <a:off x="4063" y="1301"/>
              <a:ext cx="257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4982" name="Line 207"/>
            <p:cNvSpPr>
              <a:spLocks noChangeShapeType="1"/>
            </p:cNvSpPr>
            <p:nvPr/>
          </p:nvSpPr>
          <p:spPr bwMode="auto">
            <a:xfrm>
              <a:off x="4164" y="1392"/>
              <a:ext cx="56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4983" name="Line 208"/>
            <p:cNvSpPr>
              <a:spLocks noChangeShapeType="1"/>
            </p:cNvSpPr>
            <p:nvPr/>
          </p:nvSpPr>
          <p:spPr bwMode="auto">
            <a:xfrm>
              <a:off x="4112" y="1346"/>
              <a:ext cx="16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09105" name="AutoShape 209"/>
          <p:cNvSpPr>
            <a:spLocks noChangeArrowheads="1"/>
          </p:cNvSpPr>
          <p:nvPr/>
        </p:nvSpPr>
        <p:spPr bwMode="auto">
          <a:xfrm rot="27000000">
            <a:off x="5769769" y="2380457"/>
            <a:ext cx="166687" cy="209550"/>
          </a:xfrm>
          <a:custGeom>
            <a:avLst/>
            <a:gdLst>
              <a:gd name="G0" fmla="+- 16200 0 0"/>
              <a:gd name="G1" fmla="+- 5400 0 0"/>
              <a:gd name="G2" fmla="+- 21600 0 5400"/>
              <a:gd name="G3" fmla="+- 10800 0 5400"/>
              <a:gd name="G4" fmla="+- 21600 0 16200"/>
              <a:gd name="G5" fmla="*/ G4 G3 10800"/>
              <a:gd name="G6" fmla="+- 21600 0 G5"/>
              <a:gd name="T0" fmla="*/ 16200 w 21600"/>
              <a:gd name="T1" fmla="*/ 0 h 21600"/>
              <a:gd name="T2" fmla="*/ 0 w 21600"/>
              <a:gd name="T3" fmla="*/ 10800 h 21600"/>
              <a:gd name="T4" fmla="*/ 16200 w 21600"/>
              <a:gd name="T5" fmla="*/ 21600 h 21600"/>
              <a:gd name="T6" fmla="*/ 21600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G1 h 21600"/>
              <a:gd name="T14" fmla="*/ G6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gradFill rotWithShape="1">
            <a:gsLst>
              <a:gs pos="0">
                <a:srgbClr val="FFF200">
                  <a:alpha val="46001"/>
                </a:srgbClr>
              </a:gs>
              <a:gs pos="45000">
                <a:srgbClr val="FF7A00">
                  <a:alpha val="70300"/>
                </a:srgbClr>
              </a:gs>
              <a:gs pos="70000">
                <a:srgbClr val="FF0300">
                  <a:alpha val="83800"/>
                </a:srgbClr>
              </a:gs>
              <a:gs pos="100000">
                <a:srgbClr val="4D0808"/>
              </a:gs>
            </a:gsLst>
            <a:lin ang="5400000" scaled="1"/>
          </a:gradFill>
          <a:ln w="3175" algn="ctr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latin typeface="Arial" pitchFamily="34" charset="0"/>
            </a:endParaRPr>
          </a:p>
        </p:txBody>
      </p:sp>
      <p:sp>
        <p:nvSpPr>
          <p:cNvPr id="34946" name="Line 210"/>
          <p:cNvSpPr>
            <a:spLocks noChangeShapeType="1"/>
          </p:cNvSpPr>
          <p:nvPr/>
        </p:nvSpPr>
        <p:spPr bwMode="auto">
          <a:xfrm>
            <a:off x="5902325" y="1035050"/>
            <a:ext cx="1590675" cy="0"/>
          </a:xfrm>
          <a:prstGeom prst="line">
            <a:avLst/>
          </a:prstGeom>
          <a:noFill/>
          <a:ln w="31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4947" name="Line 211"/>
          <p:cNvSpPr>
            <a:spLocks noChangeShapeType="1"/>
          </p:cNvSpPr>
          <p:nvPr/>
        </p:nvSpPr>
        <p:spPr bwMode="auto">
          <a:xfrm>
            <a:off x="5903913" y="2560638"/>
            <a:ext cx="1590675" cy="0"/>
          </a:xfrm>
          <a:prstGeom prst="line">
            <a:avLst/>
          </a:prstGeom>
          <a:noFill/>
          <a:ln w="31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4948" name="Line 212"/>
          <p:cNvSpPr>
            <a:spLocks noChangeShapeType="1"/>
          </p:cNvSpPr>
          <p:nvPr/>
        </p:nvSpPr>
        <p:spPr bwMode="auto">
          <a:xfrm>
            <a:off x="6567488" y="1042988"/>
            <a:ext cx="0" cy="1504950"/>
          </a:xfrm>
          <a:prstGeom prst="line">
            <a:avLst/>
          </a:prstGeom>
          <a:noFill/>
          <a:ln w="3175">
            <a:solidFill>
              <a:schemeClr val="tx1"/>
            </a:solidFill>
            <a:round/>
            <a:headEnd type="triangle" w="med" len="med"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4949" name="Text Box 213"/>
          <p:cNvSpPr txBox="1">
            <a:spLocks noChangeArrowheads="1"/>
          </p:cNvSpPr>
          <p:nvPr/>
        </p:nvSpPr>
        <p:spPr bwMode="auto">
          <a:xfrm>
            <a:off x="6227763" y="1579563"/>
            <a:ext cx="336550" cy="366712"/>
          </a:xfrm>
          <a:prstGeom prst="rect">
            <a:avLst/>
          </a:prstGeom>
          <a:noFill/>
          <a:ln w="317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V</a:t>
            </a:r>
          </a:p>
        </p:txBody>
      </p:sp>
      <p:sp>
        <p:nvSpPr>
          <p:cNvPr id="209112" name="Oval 216"/>
          <p:cNvSpPr>
            <a:spLocks noChangeArrowheads="1"/>
          </p:cNvSpPr>
          <p:nvPr/>
        </p:nvSpPr>
        <p:spPr bwMode="auto">
          <a:xfrm>
            <a:off x="3644492" y="3207545"/>
            <a:ext cx="131762" cy="142875"/>
          </a:xfrm>
          <a:prstGeom prst="ellipse">
            <a:avLst/>
          </a:prstGeom>
          <a:gradFill rotWithShape="1">
            <a:gsLst>
              <a:gs pos="0">
                <a:srgbClr val="99FF66"/>
              </a:gs>
              <a:gs pos="100000">
                <a:srgbClr val="47762F"/>
              </a:gs>
            </a:gsLst>
            <a:lin ang="18900000" scaled="1"/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lIns="46800" tIns="36000" anchor="ctr"/>
          <a:lstStyle/>
          <a:p>
            <a:r>
              <a:rPr lang="en-US">
                <a:solidFill>
                  <a:schemeClr val="bg1"/>
                </a:solidFill>
              </a:rPr>
              <a:t>-</a:t>
            </a:r>
          </a:p>
        </p:txBody>
      </p:sp>
      <p:sp>
        <p:nvSpPr>
          <p:cNvPr id="209113" name="Oval 217"/>
          <p:cNvSpPr>
            <a:spLocks noChangeArrowheads="1"/>
          </p:cNvSpPr>
          <p:nvPr/>
        </p:nvSpPr>
        <p:spPr bwMode="auto">
          <a:xfrm>
            <a:off x="3880644" y="3178176"/>
            <a:ext cx="131762" cy="142875"/>
          </a:xfrm>
          <a:prstGeom prst="ellipse">
            <a:avLst/>
          </a:prstGeom>
          <a:gradFill rotWithShape="1">
            <a:gsLst>
              <a:gs pos="0">
                <a:srgbClr val="99FF66"/>
              </a:gs>
              <a:gs pos="100000">
                <a:srgbClr val="47762F"/>
              </a:gs>
            </a:gsLst>
            <a:lin ang="18900000" scaled="1"/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lIns="46800" tIns="36000" anchor="ctr"/>
          <a:lstStyle/>
          <a:p>
            <a:r>
              <a:rPr lang="en-US" dirty="0">
                <a:solidFill>
                  <a:schemeClr val="bg1"/>
                </a:solidFill>
              </a:rPr>
              <a:t>-</a:t>
            </a:r>
          </a:p>
        </p:txBody>
      </p:sp>
      <p:sp>
        <p:nvSpPr>
          <p:cNvPr id="209114" name="Oval 218"/>
          <p:cNvSpPr>
            <a:spLocks noChangeArrowheads="1"/>
          </p:cNvSpPr>
          <p:nvPr/>
        </p:nvSpPr>
        <p:spPr bwMode="auto">
          <a:xfrm>
            <a:off x="4084637" y="3169444"/>
            <a:ext cx="131763" cy="142875"/>
          </a:xfrm>
          <a:prstGeom prst="ellipse">
            <a:avLst/>
          </a:prstGeom>
          <a:gradFill rotWithShape="1">
            <a:gsLst>
              <a:gs pos="0">
                <a:srgbClr val="99FF66"/>
              </a:gs>
              <a:gs pos="100000">
                <a:srgbClr val="47762F"/>
              </a:gs>
            </a:gsLst>
            <a:lin ang="18900000" scaled="1"/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lIns="46800" tIns="36000" anchor="ctr"/>
          <a:lstStyle/>
          <a:p>
            <a:r>
              <a:rPr lang="en-US" dirty="0">
                <a:solidFill>
                  <a:schemeClr val="bg1"/>
                </a:solidFill>
              </a:rPr>
              <a:t>-</a:t>
            </a:r>
          </a:p>
        </p:txBody>
      </p:sp>
      <p:sp>
        <p:nvSpPr>
          <p:cNvPr id="209115" name="Oval 219"/>
          <p:cNvSpPr>
            <a:spLocks noChangeArrowheads="1"/>
          </p:cNvSpPr>
          <p:nvPr/>
        </p:nvSpPr>
        <p:spPr bwMode="auto">
          <a:xfrm>
            <a:off x="4508500" y="3159125"/>
            <a:ext cx="131763" cy="142875"/>
          </a:xfrm>
          <a:prstGeom prst="ellipse">
            <a:avLst/>
          </a:prstGeom>
          <a:gradFill rotWithShape="1">
            <a:gsLst>
              <a:gs pos="0">
                <a:srgbClr val="99FF66"/>
              </a:gs>
              <a:gs pos="100000">
                <a:srgbClr val="47762F"/>
              </a:gs>
            </a:gsLst>
            <a:lin ang="18900000" scaled="1"/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lIns="46800" tIns="36000" anchor="ctr"/>
          <a:lstStyle/>
          <a:p>
            <a:r>
              <a:rPr lang="en-US">
                <a:solidFill>
                  <a:schemeClr val="bg1"/>
                </a:solidFill>
              </a:rPr>
              <a:t>-</a:t>
            </a:r>
          </a:p>
        </p:txBody>
      </p:sp>
      <p:sp>
        <p:nvSpPr>
          <p:cNvPr id="209116" name="Oval 220"/>
          <p:cNvSpPr>
            <a:spLocks noChangeArrowheads="1"/>
          </p:cNvSpPr>
          <p:nvPr/>
        </p:nvSpPr>
        <p:spPr bwMode="auto">
          <a:xfrm>
            <a:off x="4845844" y="3170238"/>
            <a:ext cx="131763" cy="142875"/>
          </a:xfrm>
          <a:prstGeom prst="ellipse">
            <a:avLst/>
          </a:prstGeom>
          <a:gradFill rotWithShape="1">
            <a:gsLst>
              <a:gs pos="0">
                <a:srgbClr val="99FF66"/>
              </a:gs>
              <a:gs pos="100000">
                <a:srgbClr val="47762F"/>
              </a:gs>
            </a:gsLst>
            <a:lin ang="18900000" scaled="1"/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lIns="46800" tIns="36000" anchor="ctr"/>
          <a:lstStyle/>
          <a:p>
            <a:r>
              <a:rPr lang="en-US" dirty="0">
                <a:solidFill>
                  <a:schemeClr val="bg1"/>
                </a:solidFill>
              </a:rPr>
              <a:t>-</a:t>
            </a:r>
          </a:p>
        </p:txBody>
      </p:sp>
      <p:sp>
        <p:nvSpPr>
          <p:cNvPr id="209117" name="Oval 221"/>
          <p:cNvSpPr>
            <a:spLocks noChangeArrowheads="1"/>
          </p:cNvSpPr>
          <p:nvPr/>
        </p:nvSpPr>
        <p:spPr bwMode="auto">
          <a:xfrm>
            <a:off x="5121275" y="3176588"/>
            <a:ext cx="131763" cy="142875"/>
          </a:xfrm>
          <a:prstGeom prst="ellipse">
            <a:avLst/>
          </a:prstGeom>
          <a:gradFill rotWithShape="1">
            <a:gsLst>
              <a:gs pos="0">
                <a:srgbClr val="99FF66"/>
              </a:gs>
              <a:gs pos="100000">
                <a:srgbClr val="47762F"/>
              </a:gs>
            </a:gsLst>
            <a:lin ang="18900000" scaled="1"/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lIns="46800" tIns="36000" anchor="ctr"/>
          <a:lstStyle/>
          <a:p>
            <a:r>
              <a:rPr lang="en-US">
                <a:solidFill>
                  <a:schemeClr val="bg1"/>
                </a:solidFill>
              </a:rPr>
              <a:t>-</a:t>
            </a:r>
          </a:p>
        </p:txBody>
      </p:sp>
      <p:sp>
        <p:nvSpPr>
          <p:cNvPr id="209118" name="Oval 222"/>
          <p:cNvSpPr>
            <a:spLocks noChangeArrowheads="1"/>
          </p:cNvSpPr>
          <p:nvPr/>
        </p:nvSpPr>
        <p:spPr bwMode="auto">
          <a:xfrm>
            <a:off x="5318125" y="3182938"/>
            <a:ext cx="131763" cy="142875"/>
          </a:xfrm>
          <a:prstGeom prst="ellipse">
            <a:avLst/>
          </a:prstGeom>
          <a:gradFill rotWithShape="1">
            <a:gsLst>
              <a:gs pos="0">
                <a:srgbClr val="99FF66"/>
              </a:gs>
              <a:gs pos="100000">
                <a:srgbClr val="47762F"/>
              </a:gs>
            </a:gsLst>
            <a:lin ang="18900000" scaled="1"/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lIns="46800" tIns="36000" anchor="ctr"/>
          <a:lstStyle/>
          <a:p>
            <a:r>
              <a:rPr lang="en-US">
                <a:solidFill>
                  <a:schemeClr val="bg1"/>
                </a:solidFill>
              </a:rPr>
              <a:t>-</a:t>
            </a:r>
          </a:p>
        </p:txBody>
      </p:sp>
      <p:sp>
        <p:nvSpPr>
          <p:cNvPr id="209119" name="AutoShape 223"/>
          <p:cNvSpPr>
            <a:spLocks noChangeArrowheads="1"/>
          </p:cNvSpPr>
          <p:nvPr/>
        </p:nvSpPr>
        <p:spPr bwMode="auto">
          <a:xfrm rot="5400000">
            <a:off x="4502944" y="2690019"/>
            <a:ext cx="166688" cy="209550"/>
          </a:xfrm>
          <a:custGeom>
            <a:avLst/>
            <a:gdLst>
              <a:gd name="G0" fmla="+- 16200 0 0"/>
              <a:gd name="G1" fmla="+- 5400 0 0"/>
              <a:gd name="G2" fmla="+- 21600 0 5400"/>
              <a:gd name="G3" fmla="+- 10800 0 5400"/>
              <a:gd name="G4" fmla="+- 21600 0 16200"/>
              <a:gd name="G5" fmla="*/ G4 G3 10800"/>
              <a:gd name="G6" fmla="+- 21600 0 G5"/>
              <a:gd name="T0" fmla="*/ 16200 w 21600"/>
              <a:gd name="T1" fmla="*/ 0 h 21600"/>
              <a:gd name="T2" fmla="*/ 0 w 21600"/>
              <a:gd name="T3" fmla="*/ 10800 h 21600"/>
              <a:gd name="T4" fmla="*/ 16200 w 21600"/>
              <a:gd name="T5" fmla="*/ 21600 h 21600"/>
              <a:gd name="T6" fmla="*/ 21600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G1 h 21600"/>
              <a:gd name="T14" fmla="*/ G6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gradFill rotWithShape="1">
            <a:gsLst>
              <a:gs pos="0">
                <a:srgbClr val="03D4A8">
                  <a:alpha val="46001"/>
                </a:srgbClr>
              </a:gs>
              <a:gs pos="25000">
                <a:srgbClr val="21D6E0">
                  <a:alpha val="55001"/>
                </a:srgbClr>
              </a:gs>
              <a:gs pos="75000">
                <a:srgbClr val="0087E6">
                  <a:alpha val="73001"/>
                </a:srgbClr>
              </a:gs>
              <a:gs pos="100000">
                <a:srgbClr val="005CBF">
                  <a:alpha val="82001"/>
                </a:srgbClr>
              </a:gs>
            </a:gsLst>
            <a:lin ang="5400000" scaled="1"/>
          </a:gradFill>
          <a:ln w="3175" algn="ctr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lIns="46800" tIns="36000" anchor="ctr"/>
          <a:lstStyle/>
          <a:p>
            <a:pPr>
              <a:defRPr/>
            </a:pPr>
            <a:endParaRPr lang="en-US">
              <a:latin typeface="Arial" pitchFamily="34" charset="0"/>
            </a:endParaRPr>
          </a:p>
        </p:txBody>
      </p:sp>
      <p:sp>
        <p:nvSpPr>
          <p:cNvPr id="209120" name="AutoShape 224"/>
          <p:cNvSpPr>
            <a:spLocks noChangeArrowheads="1"/>
          </p:cNvSpPr>
          <p:nvPr/>
        </p:nvSpPr>
        <p:spPr bwMode="auto">
          <a:xfrm rot="5400000">
            <a:off x="4509294" y="2067719"/>
            <a:ext cx="166688" cy="209550"/>
          </a:xfrm>
          <a:custGeom>
            <a:avLst/>
            <a:gdLst>
              <a:gd name="G0" fmla="+- 16200 0 0"/>
              <a:gd name="G1" fmla="+- 5400 0 0"/>
              <a:gd name="G2" fmla="+- 21600 0 5400"/>
              <a:gd name="G3" fmla="+- 10800 0 5400"/>
              <a:gd name="G4" fmla="+- 21600 0 16200"/>
              <a:gd name="G5" fmla="*/ G4 G3 10800"/>
              <a:gd name="G6" fmla="+- 21600 0 G5"/>
              <a:gd name="T0" fmla="*/ 16200 w 21600"/>
              <a:gd name="T1" fmla="*/ 0 h 21600"/>
              <a:gd name="T2" fmla="*/ 0 w 21600"/>
              <a:gd name="T3" fmla="*/ 10800 h 21600"/>
              <a:gd name="T4" fmla="*/ 16200 w 21600"/>
              <a:gd name="T5" fmla="*/ 21600 h 21600"/>
              <a:gd name="T6" fmla="*/ 21600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G1 h 21600"/>
              <a:gd name="T14" fmla="*/ G6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gradFill rotWithShape="1">
            <a:gsLst>
              <a:gs pos="0">
                <a:srgbClr val="03D4A8">
                  <a:alpha val="46001"/>
                </a:srgbClr>
              </a:gs>
              <a:gs pos="25000">
                <a:srgbClr val="21D6E0">
                  <a:alpha val="55001"/>
                </a:srgbClr>
              </a:gs>
              <a:gs pos="75000">
                <a:srgbClr val="0087E6">
                  <a:alpha val="73001"/>
                </a:srgbClr>
              </a:gs>
              <a:gs pos="100000">
                <a:srgbClr val="005CBF">
                  <a:alpha val="82001"/>
                </a:srgbClr>
              </a:gs>
            </a:gsLst>
            <a:lin ang="5400000" scaled="1"/>
          </a:gradFill>
          <a:ln w="3175" algn="ctr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latin typeface="Arial" pitchFamily="34" charset="0"/>
            </a:endParaRPr>
          </a:p>
        </p:txBody>
      </p:sp>
      <p:sp>
        <p:nvSpPr>
          <p:cNvPr id="209121" name="AutoShape 225"/>
          <p:cNvSpPr>
            <a:spLocks noChangeArrowheads="1"/>
          </p:cNvSpPr>
          <p:nvPr/>
        </p:nvSpPr>
        <p:spPr bwMode="auto">
          <a:xfrm rot="10800000">
            <a:off x="4813300" y="911225"/>
            <a:ext cx="166688" cy="209550"/>
          </a:xfrm>
          <a:custGeom>
            <a:avLst/>
            <a:gdLst>
              <a:gd name="G0" fmla="+- 16200 0 0"/>
              <a:gd name="G1" fmla="+- 5400 0 0"/>
              <a:gd name="G2" fmla="+- 21600 0 5400"/>
              <a:gd name="G3" fmla="+- 10800 0 5400"/>
              <a:gd name="G4" fmla="+- 21600 0 16200"/>
              <a:gd name="G5" fmla="*/ G4 G3 10800"/>
              <a:gd name="G6" fmla="+- 21600 0 G5"/>
              <a:gd name="T0" fmla="*/ 16200 w 21600"/>
              <a:gd name="T1" fmla="*/ 0 h 21600"/>
              <a:gd name="T2" fmla="*/ 0 w 21600"/>
              <a:gd name="T3" fmla="*/ 10800 h 21600"/>
              <a:gd name="T4" fmla="*/ 16200 w 21600"/>
              <a:gd name="T5" fmla="*/ 21600 h 21600"/>
              <a:gd name="T6" fmla="*/ 21600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G1 h 21600"/>
              <a:gd name="T14" fmla="*/ G6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gradFill rotWithShape="1">
            <a:gsLst>
              <a:gs pos="0">
                <a:srgbClr val="03D4A8">
                  <a:alpha val="46001"/>
                </a:srgbClr>
              </a:gs>
              <a:gs pos="25000">
                <a:srgbClr val="21D6E0">
                  <a:alpha val="55001"/>
                </a:srgbClr>
              </a:gs>
              <a:gs pos="75000">
                <a:srgbClr val="0087E6">
                  <a:alpha val="73001"/>
                </a:srgbClr>
              </a:gs>
              <a:gs pos="100000">
                <a:srgbClr val="005CBF">
                  <a:alpha val="82001"/>
                </a:srgbClr>
              </a:gs>
            </a:gsLst>
            <a:lin ang="5400000" scaled="1"/>
          </a:gradFill>
          <a:ln w="3175" algn="ctr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latin typeface="Arial" pitchFamily="34" charset="0"/>
            </a:endParaRPr>
          </a:p>
        </p:txBody>
      </p:sp>
      <p:sp>
        <p:nvSpPr>
          <p:cNvPr id="209122" name="AutoShape 226"/>
          <p:cNvSpPr>
            <a:spLocks noChangeArrowheads="1"/>
          </p:cNvSpPr>
          <p:nvPr/>
        </p:nvSpPr>
        <p:spPr bwMode="auto">
          <a:xfrm rot="5400000">
            <a:off x="4504531" y="1281907"/>
            <a:ext cx="166687" cy="209550"/>
          </a:xfrm>
          <a:custGeom>
            <a:avLst/>
            <a:gdLst>
              <a:gd name="G0" fmla="+- 16200 0 0"/>
              <a:gd name="G1" fmla="+- 5400 0 0"/>
              <a:gd name="G2" fmla="+- 21600 0 5400"/>
              <a:gd name="G3" fmla="+- 10800 0 5400"/>
              <a:gd name="G4" fmla="+- 21600 0 16200"/>
              <a:gd name="G5" fmla="*/ G4 G3 10800"/>
              <a:gd name="G6" fmla="+- 21600 0 G5"/>
              <a:gd name="T0" fmla="*/ 16200 w 21600"/>
              <a:gd name="T1" fmla="*/ 0 h 21600"/>
              <a:gd name="T2" fmla="*/ 0 w 21600"/>
              <a:gd name="T3" fmla="*/ 10800 h 21600"/>
              <a:gd name="T4" fmla="*/ 16200 w 21600"/>
              <a:gd name="T5" fmla="*/ 21600 h 21600"/>
              <a:gd name="T6" fmla="*/ 21600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G1 h 21600"/>
              <a:gd name="T14" fmla="*/ G6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gradFill rotWithShape="1">
            <a:gsLst>
              <a:gs pos="0">
                <a:srgbClr val="03D4A8">
                  <a:alpha val="46001"/>
                </a:srgbClr>
              </a:gs>
              <a:gs pos="25000">
                <a:srgbClr val="21D6E0">
                  <a:alpha val="55001"/>
                </a:srgbClr>
              </a:gs>
              <a:gs pos="75000">
                <a:srgbClr val="0087E6">
                  <a:alpha val="73001"/>
                </a:srgbClr>
              </a:gs>
              <a:gs pos="100000">
                <a:srgbClr val="005CBF">
                  <a:alpha val="82001"/>
                </a:srgbClr>
              </a:gs>
            </a:gsLst>
            <a:lin ang="5400000" scaled="1"/>
          </a:gradFill>
          <a:ln w="3175" algn="ctr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latin typeface="Arial" pitchFamily="34" charset="0"/>
            </a:endParaRPr>
          </a:p>
        </p:txBody>
      </p:sp>
      <p:sp>
        <p:nvSpPr>
          <p:cNvPr id="209123" name="AutoShape 227"/>
          <p:cNvSpPr>
            <a:spLocks noChangeArrowheads="1"/>
          </p:cNvSpPr>
          <p:nvPr/>
        </p:nvSpPr>
        <p:spPr bwMode="auto">
          <a:xfrm rot="10800000">
            <a:off x="5389563" y="911225"/>
            <a:ext cx="166687" cy="209550"/>
          </a:xfrm>
          <a:custGeom>
            <a:avLst/>
            <a:gdLst>
              <a:gd name="G0" fmla="+- 16200 0 0"/>
              <a:gd name="G1" fmla="+- 5400 0 0"/>
              <a:gd name="G2" fmla="+- 21600 0 5400"/>
              <a:gd name="G3" fmla="+- 10800 0 5400"/>
              <a:gd name="G4" fmla="+- 21600 0 16200"/>
              <a:gd name="G5" fmla="*/ G4 G3 10800"/>
              <a:gd name="G6" fmla="+- 21600 0 G5"/>
              <a:gd name="T0" fmla="*/ 16200 w 21600"/>
              <a:gd name="T1" fmla="*/ 0 h 21600"/>
              <a:gd name="T2" fmla="*/ 0 w 21600"/>
              <a:gd name="T3" fmla="*/ 10800 h 21600"/>
              <a:gd name="T4" fmla="*/ 16200 w 21600"/>
              <a:gd name="T5" fmla="*/ 21600 h 21600"/>
              <a:gd name="T6" fmla="*/ 21600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G1 h 21600"/>
              <a:gd name="T14" fmla="*/ G6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gradFill rotWithShape="1">
            <a:gsLst>
              <a:gs pos="0">
                <a:srgbClr val="03D4A8">
                  <a:alpha val="46001"/>
                </a:srgbClr>
              </a:gs>
              <a:gs pos="25000">
                <a:srgbClr val="21D6E0">
                  <a:alpha val="55001"/>
                </a:srgbClr>
              </a:gs>
              <a:gs pos="75000">
                <a:srgbClr val="0087E6">
                  <a:alpha val="73001"/>
                </a:srgbClr>
              </a:gs>
              <a:gs pos="100000">
                <a:srgbClr val="005CBF">
                  <a:alpha val="82001"/>
                </a:srgbClr>
              </a:gs>
            </a:gsLst>
            <a:lin ang="5400000" scaled="1"/>
          </a:gradFill>
          <a:ln w="3175" algn="ctr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latin typeface="Arial" pitchFamily="34" charset="0"/>
            </a:endParaRPr>
          </a:p>
        </p:txBody>
      </p:sp>
      <p:sp>
        <p:nvSpPr>
          <p:cNvPr id="209124" name="AutoShape 228"/>
          <p:cNvSpPr>
            <a:spLocks noChangeArrowheads="1"/>
          </p:cNvSpPr>
          <p:nvPr/>
        </p:nvSpPr>
        <p:spPr bwMode="auto">
          <a:xfrm rot="16200000">
            <a:off x="5766594" y="1096169"/>
            <a:ext cx="166688" cy="209550"/>
          </a:xfrm>
          <a:custGeom>
            <a:avLst/>
            <a:gdLst>
              <a:gd name="G0" fmla="+- 16200 0 0"/>
              <a:gd name="G1" fmla="+- 5400 0 0"/>
              <a:gd name="G2" fmla="+- 21600 0 5400"/>
              <a:gd name="G3" fmla="+- 10800 0 5400"/>
              <a:gd name="G4" fmla="+- 21600 0 16200"/>
              <a:gd name="G5" fmla="*/ G4 G3 10800"/>
              <a:gd name="G6" fmla="+- 21600 0 G5"/>
              <a:gd name="T0" fmla="*/ 16200 w 21600"/>
              <a:gd name="T1" fmla="*/ 0 h 21600"/>
              <a:gd name="T2" fmla="*/ 0 w 21600"/>
              <a:gd name="T3" fmla="*/ 10800 h 21600"/>
              <a:gd name="T4" fmla="*/ 16200 w 21600"/>
              <a:gd name="T5" fmla="*/ 21600 h 21600"/>
              <a:gd name="T6" fmla="*/ 21600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G1 h 21600"/>
              <a:gd name="T14" fmla="*/ G6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gradFill rotWithShape="1">
            <a:gsLst>
              <a:gs pos="0">
                <a:srgbClr val="03D4A8">
                  <a:alpha val="46001"/>
                </a:srgbClr>
              </a:gs>
              <a:gs pos="25000">
                <a:srgbClr val="21D6E0">
                  <a:alpha val="55001"/>
                </a:srgbClr>
              </a:gs>
              <a:gs pos="75000">
                <a:srgbClr val="0087E6">
                  <a:alpha val="73001"/>
                </a:srgbClr>
              </a:gs>
              <a:gs pos="100000">
                <a:srgbClr val="005CBF">
                  <a:alpha val="82001"/>
                </a:srgbClr>
              </a:gs>
            </a:gsLst>
            <a:lin ang="5400000" scaled="1"/>
          </a:gradFill>
          <a:ln w="3175" algn="ctr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latin typeface="Arial" pitchFamily="34" charset="0"/>
            </a:endParaRPr>
          </a:p>
        </p:txBody>
      </p:sp>
      <p:sp>
        <p:nvSpPr>
          <p:cNvPr id="209125" name="AutoShape 229"/>
          <p:cNvSpPr>
            <a:spLocks noChangeArrowheads="1"/>
          </p:cNvSpPr>
          <p:nvPr/>
        </p:nvSpPr>
        <p:spPr bwMode="auto">
          <a:xfrm rot="16200000">
            <a:off x="5766594" y="2382044"/>
            <a:ext cx="166688" cy="209550"/>
          </a:xfrm>
          <a:custGeom>
            <a:avLst/>
            <a:gdLst>
              <a:gd name="G0" fmla="+- 16200 0 0"/>
              <a:gd name="G1" fmla="+- 5400 0 0"/>
              <a:gd name="G2" fmla="+- 21600 0 5400"/>
              <a:gd name="G3" fmla="+- 10800 0 5400"/>
              <a:gd name="G4" fmla="+- 21600 0 16200"/>
              <a:gd name="G5" fmla="*/ G4 G3 10800"/>
              <a:gd name="G6" fmla="+- 21600 0 G5"/>
              <a:gd name="T0" fmla="*/ 16200 w 21600"/>
              <a:gd name="T1" fmla="*/ 0 h 21600"/>
              <a:gd name="T2" fmla="*/ 0 w 21600"/>
              <a:gd name="T3" fmla="*/ 10800 h 21600"/>
              <a:gd name="T4" fmla="*/ 16200 w 21600"/>
              <a:gd name="T5" fmla="*/ 21600 h 21600"/>
              <a:gd name="T6" fmla="*/ 21600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G1 h 21600"/>
              <a:gd name="T14" fmla="*/ G6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gradFill rotWithShape="1">
            <a:gsLst>
              <a:gs pos="0">
                <a:srgbClr val="03D4A8">
                  <a:alpha val="46001"/>
                </a:srgbClr>
              </a:gs>
              <a:gs pos="25000">
                <a:srgbClr val="21D6E0">
                  <a:alpha val="59501"/>
                </a:srgbClr>
              </a:gs>
              <a:gs pos="75000">
                <a:srgbClr val="0087E6">
                  <a:alpha val="86500"/>
                </a:srgbClr>
              </a:gs>
              <a:gs pos="100000">
                <a:srgbClr val="005CBF"/>
              </a:gs>
            </a:gsLst>
            <a:lin ang="5400000" scaled="1"/>
          </a:gradFill>
          <a:ln w="3175" algn="ctr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latin typeface="Arial" pitchFamily="34" charset="0"/>
            </a:endParaRPr>
          </a:p>
        </p:txBody>
      </p:sp>
      <p:sp>
        <p:nvSpPr>
          <p:cNvPr id="328" name="Oval 19"/>
          <p:cNvSpPr>
            <a:spLocks noChangeArrowheads="1"/>
          </p:cNvSpPr>
          <p:nvPr/>
        </p:nvSpPr>
        <p:spPr bwMode="auto">
          <a:xfrm>
            <a:off x="280387" y="5800896"/>
            <a:ext cx="131763" cy="142875"/>
          </a:xfrm>
          <a:prstGeom prst="ellipse">
            <a:avLst/>
          </a:prstGeom>
          <a:gradFill rotWithShape="1">
            <a:gsLst>
              <a:gs pos="0">
                <a:srgbClr val="00FFFF"/>
              </a:gs>
              <a:gs pos="100000">
                <a:srgbClr val="007676"/>
              </a:gs>
            </a:gsLst>
            <a:lin ang="18900000" scaled="1"/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lIns="46800" tIns="36000" anchor="ctr"/>
          <a:lstStyle/>
          <a:p>
            <a:r>
              <a:rPr lang="en-US">
                <a:solidFill>
                  <a:schemeClr val="bg1"/>
                </a:solidFill>
              </a:rPr>
              <a:t>-</a:t>
            </a:r>
          </a:p>
        </p:txBody>
      </p:sp>
      <p:sp>
        <p:nvSpPr>
          <p:cNvPr id="333" name="Oval 24"/>
          <p:cNvSpPr>
            <a:spLocks noChangeArrowheads="1"/>
          </p:cNvSpPr>
          <p:nvPr/>
        </p:nvSpPr>
        <p:spPr bwMode="auto">
          <a:xfrm>
            <a:off x="184247" y="5572296"/>
            <a:ext cx="131762" cy="142875"/>
          </a:xfrm>
          <a:prstGeom prst="ellipse">
            <a:avLst/>
          </a:prstGeom>
          <a:gradFill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path path="shape">
              <a:fillToRect l="50000" t="50000" r="50000" b="50000"/>
            </a:path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lIns="46800" tIns="36000" anchor="ctr"/>
          <a:lstStyle/>
          <a:p>
            <a:r>
              <a:rPr lang="en-US" dirty="0"/>
              <a:t>+</a:t>
            </a:r>
          </a:p>
        </p:txBody>
      </p:sp>
      <p:sp>
        <p:nvSpPr>
          <p:cNvPr id="335" name="Oval 26"/>
          <p:cNvSpPr>
            <a:spLocks noChangeArrowheads="1"/>
          </p:cNvSpPr>
          <p:nvPr/>
        </p:nvSpPr>
        <p:spPr bwMode="auto">
          <a:xfrm>
            <a:off x="2178147" y="5861532"/>
            <a:ext cx="131762" cy="142875"/>
          </a:xfrm>
          <a:prstGeom prst="ellipse">
            <a:avLst/>
          </a:prstGeom>
          <a:gradFill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path path="shape">
              <a:fillToRect l="50000" t="50000" r="50000" b="50000"/>
            </a:path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lIns="46800" tIns="36000" anchor="ctr"/>
          <a:lstStyle/>
          <a:p>
            <a:r>
              <a:rPr lang="en-US" dirty="0"/>
              <a:t>+</a:t>
            </a:r>
          </a:p>
        </p:txBody>
      </p:sp>
      <p:sp>
        <p:nvSpPr>
          <p:cNvPr id="336" name="Oval 27"/>
          <p:cNvSpPr>
            <a:spLocks noChangeArrowheads="1"/>
          </p:cNvSpPr>
          <p:nvPr/>
        </p:nvSpPr>
        <p:spPr bwMode="auto">
          <a:xfrm>
            <a:off x="3056034" y="5851214"/>
            <a:ext cx="131763" cy="142875"/>
          </a:xfrm>
          <a:prstGeom prst="ellipse">
            <a:avLst/>
          </a:prstGeom>
          <a:gradFill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path path="shape">
              <a:fillToRect l="50000" t="50000" r="50000" b="50000"/>
            </a:path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lIns="46800" tIns="36000" anchor="ctr"/>
          <a:lstStyle/>
          <a:p>
            <a:r>
              <a:rPr lang="en-US" dirty="0"/>
              <a:t>+</a:t>
            </a:r>
          </a:p>
        </p:txBody>
      </p:sp>
      <p:sp>
        <p:nvSpPr>
          <p:cNvPr id="337" name="Oval 117"/>
          <p:cNvSpPr>
            <a:spLocks noChangeArrowheads="1"/>
          </p:cNvSpPr>
          <p:nvPr/>
        </p:nvSpPr>
        <p:spPr bwMode="auto">
          <a:xfrm>
            <a:off x="558800" y="5686907"/>
            <a:ext cx="131762" cy="142875"/>
          </a:xfrm>
          <a:prstGeom prst="ellipse">
            <a:avLst/>
          </a:prstGeom>
          <a:gradFill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path path="shape">
              <a:fillToRect l="50000" t="50000" r="50000" b="50000"/>
            </a:path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lIns="46800" tIns="36000" anchor="ctr"/>
          <a:lstStyle/>
          <a:p>
            <a:r>
              <a:rPr lang="en-US"/>
              <a:t>+</a:t>
            </a:r>
          </a:p>
        </p:txBody>
      </p:sp>
      <p:sp>
        <p:nvSpPr>
          <p:cNvPr id="340" name="Oval 120"/>
          <p:cNvSpPr>
            <a:spLocks noChangeArrowheads="1"/>
          </p:cNvSpPr>
          <p:nvPr/>
        </p:nvSpPr>
        <p:spPr bwMode="auto">
          <a:xfrm>
            <a:off x="1004190" y="5574024"/>
            <a:ext cx="131763" cy="142875"/>
          </a:xfrm>
          <a:prstGeom prst="ellipse">
            <a:avLst/>
          </a:prstGeom>
          <a:gradFill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path path="shape">
              <a:fillToRect l="50000" t="50000" r="50000" b="50000"/>
            </a:path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lIns="46800" tIns="36000" anchor="ctr"/>
          <a:lstStyle/>
          <a:p>
            <a:r>
              <a:rPr lang="en-US" dirty="0"/>
              <a:t>+</a:t>
            </a:r>
          </a:p>
        </p:txBody>
      </p:sp>
      <p:sp>
        <p:nvSpPr>
          <p:cNvPr id="342" name="Oval 122"/>
          <p:cNvSpPr>
            <a:spLocks noChangeArrowheads="1"/>
          </p:cNvSpPr>
          <p:nvPr/>
        </p:nvSpPr>
        <p:spPr bwMode="auto">
          <a:xfrm>
            <a:off x="1153319" y="5802795"/>
            <a:ext cx="131762" cy="142875"/>
          </a:xfrm>
          <a:prstGeom prst="ellipse">
            <a:avLst/>
          </a:prstGeom>
          <a:gradFill rotWithShape="1">
            <a:gsLst>
              <a:gs pos="0">
                <a:srgbClr val="00FFFF"/>
              </a:gs>
              <a:gs pos="100000">
                <a:srgbClr val="007676"/>
              </a:gs>
            </a:gsLst>
            <a:lin ang="18900000" scaled="1"/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lIns="46800" tIns="36000" anchor="ctr"/>
          <a:lstStyle/>
          <a:p>
            <a:r>
              <a:rPr lang="en-US">
                <a:solidFill>
                  <a:schemeClr val="bg1"/>
                </a:solidFill>
              </a:rPr>
              <a:t>-</a:t>
            </a:r>
          </a:p>
        </p:txBody>
      </p:sp>
      <p:sp>
        <p:nvSpPr>
          <p:cNvPr id="343" name="Oval 123"/>
          <p:cNvSpPr>
            <a:spLocks noChangeArrowheads="1"/>
          </p:cNvSpPr>
          <p:nvPr/>
        </p:nvSpPr>
        <p:spPr bwMode="auto">
          <a:xfrm>
            <a:off x="1403352" y="5595003"/>
            <a:ext cx="131762" cy="142875"/>
          </a:xfrm>
          <a:prstGeom prst="ellipse">
            <a:avLst/>
          </a:prstGeom>
          <a:gradFill rotWithShape="1">
            <a:gsLst>
              <a:gs pos="0">
                <a:srgbClr val="00FFFF"/>
              </a:gs>
              <a:gs pos="100000">
                <a:srgbClr val="007676"/>
              </a:gs>
            </a:gsLst>
            <a:lin ang="18900000" scaled="1"/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lIns="46800" tIns="36000" anchor="ctr"/>
          <a:lstStyle/>
          <a:p>
            <a:r>
              <a:rPr lang="en-US" dirty="0">
                <a:solidFill>
                  <a:schemeClr val="bg1"/>
                </a:solidFill>
              </a:rPr>
              <a:t>-</a:t>
            </a:r>
          </a:p>
        </p:txBody>
      </p:sp>
      <p:sp>
        <p:nvSpPr>
          <p:cNvPr id="344" name="Oval 124"/>
          <p:cNvSpPr>
            <a:spLocks noChangeArrowheads="1"/>
          </p:cNvSpPr>
          <p:nvPr/>
        </p:nvSpPr>
        <p:spPr bwMode="auto">
          <a:xfrm>
            <a:off x="1509713" y="5731838"/>
            <a:ext cx="131762" cy="142875"/>
          </a:xfrm>
          <a:prstGeom prst="ellipse">
            <a:avLst/>
          </a:prstGeom>
          <a:gradFill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path path="shape">
              <a:fillToRect l="50000" t="50000" r="50000" b="50000"/>
            </a:path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lIns="46800" tIns="36000" anchor="ctr"/>
          <a:lstStyle/>
          <a:p>
            <a:r>
              <a:rPr lang="en-US" dirty="0"/>
              <a:t>+</a:t>
            </a:r>
          </a:p>
        </p:txBody>
      </p:sp>
      <p:sp>
        <p:nvSpPr>
          <p:cNvPr id="345" name="Oval 125"/>
          <p:cNvSpPr>
            <a:spLocks noChangeArrowheads="1"/>
          </p:cNvSpPr>
          <p:nvPr/>
        </p:nvSpPr>
        <p:spPr bwMode="auto">
          <a:xfrm>
            <a:off x="1865312" y="5767387"/>
            <a:ext cx="131763" cy="142875"/>
          </a:xfrm>
          <a:prstGeom prst="ellipse">
            <a:avLst/>
          </a:prstGeom>
          <a:gradFill rotWithShape="1">
            <a:gsLst>
              <a:gs pos="0">
                <a:srgbClr val="00FFFF"/>
              </a:gs>
              <a:gs pos="100000">
                <a:srgbClr val="007676"/>
              </a:gs>
            </a:gsLst>
            <a:lin ang="18900000" scaled="1"/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lIns="46800" tIns="36000" anchor="ctr"/>
          <a:lstStyle/>
          <a:p>
            <a:r>
              <a:rPr lang="en-US" dirty="0">
                <a:solidFill>
                  <a:schemeClr val="bg1"/>
                </a:solidFill>
              </a:rPr>
              <a:t>-</a:t>
            </a:r>
          </a:p>
        </p:txBody>
      </p:sp>
      <p:sp>
        <p:nvSpPr>
          <p:cNvPr id="347" name="Oval 127"/>
          <p:cNvSpPr>
            <a:spLocks noChangeArrowheads="1"/>
          </p:cNvSpPr>
          <p:nvPr/>
        </p:nvSpPr>
        <p:spPr bwMode="auto">
          <a:xfrm>
            <a:off x="1960658" y="5594832"/>
            <a:ext cx="131763" cy="142875"/>
          </a:xfrm>
          <a:prstGeom prst="ellipse">
            <a:avLst/>
          </a:prstGeom>
          <a:gradFill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path path="shape">
              <a:fillToRect l="50000" t="50000" r="50000" b="50000"/>
            </a:path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lIns="46800" tIns="36000" anchor="ctr"/>
          <a:lstStyle/>
          <a:p>
            <a:r>
              <a:rPr lang="en-US" dirty="0"/>
              <a:t>+</a:t>
            </a:r>
          </a:p>
        </p:txBody>
      </p:sp>
      <p:sp>
        <p:nvSpPr>
          <p:cNvPr id="349" name="Oval 129"/>
          <p:cNvSpPr>
            <a:spLocks noChangeArrowheads="1"/>
          </p:cNvSpPr>
          <p:nvPr/>
        </p:nvSpPr>
        <p:spPr bwMode="auto">
          <a:xfrm>
            <a:off x="2173384" y="5655157"/>
            <a:ext cx="131763" cy="142875"/>
          </a:xfrm>
          <a:prstGeom prst="ellipse">
            <a:avLst/>
          </a:prstGeom>
          <a:gradFill rotWithShape="1">
            <a:gsLst>
              <a:gs pos="0">
                <a:srgbClr val="00FFFF"/>
              </a:gs>
              <a:gs pos="100000">
                <a:srgbClr val="007676"/>
              </a:gs>
            </a:gsLst>
            <a:lin ang="18900000" scaled="1"/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lIns="46800" tIns="36000" anchor="ctr"/>
          <a:lstStyle/>
          <a:p>
            <a:r>
              <a:rPr lang="en-US">
                <a:solidFill>
                  <a:schemeClr val="bg1"/>
                </a:solidFill>
              </a:rPr>
              <a:t>-</a:t>
            </a:r>
          </a:p>
        </p:txBody>
      </p:sp>
      <p:sp>
        <p:nvSpPr>
          <p:cNvPr id="350" name="Oval 130"/>
          <p:cNvSpPr>
            <a:spLocks noChangeArrowheads="1"/>
          </p:cNvSpPr>
          <p:nvPr/>
        </p:nvSpPr>
        <p:spPr bwMode="auto">
          <a:xfrm>
            <a:off x="2346423" y="5615158"/>
            <a:ext cx="131762" cy="142875"/>
          </a:xfrm>
          <a:prstGeom prst="ellipse">
            <a:avLst/>
          </a:prstGeom>
          <a:gradFill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path path="shape">
              <a:fillToRect l="50000" t="50000" r="50000" b="50000"/>
            </a:path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lIns="46800" tIns="36000" anchor="ctr"/>
          <a:lstStyle/>
          <a:p>
            <a:r>
              <a:rPr lang="en-US" dirty="0"/>
              <a:t>+</a:t>
            </a:r>
          </a:p>
        </p:txBody>
      </p:sp>
      <p:sp>
        <p:nvSpPr>
          <p:cNvPr id="352" name="Oval 132"/>
          <p:cNvSpPr>
            <a:spLocks noChangeArrowheads="1"/>
          </p:cNvSpPr>
          <p:nvPr/>
        </p:nvSpPr>
        <p:spPr bwMode="auto">
          <a:xfrm>
            <a:off x="749301" y="5786607"/>
            <a:ext cx="131762" cy="142875"/>
          </a:xfrm>
          <a:prstGeom prst="ellipse">
            <a:avLst/>
          </a:prstGeom>
          <a:gradFill rotWithShape="1">
            <a:gsLst>
              <a:gs pos="0">
                <a:srgbClr val="00FFFF"/>
              </a:gs>
              <a:gs pos="100000">
                <a:srgbClr val="007676"/>
              </a:gs>
            </a:gsLst>
            <a:lin ang="18900000" scaled="1"/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lIns="46800" tIns="36000" anchor="ctr"/>
          <a:lstStyle/>
          <a:p>
            <a:r>
              <a:rPr lang="en-US" dirty="0">
                <a:solidFill>
                  <a:schemeClr val="bg1"/>
                </a:solidFill>
              </a:rPr>
              <a:t>-</a:t>
            </a:r>
          </a:p>
        </p:txBody>
      </p:sp>
      <p:sp>
        <p:nvSpPr>
          <p:cNvPr id="353" name="Oval 133"/>
          <p:cNvSpPr>
            <a:spLocks noChangeArrowheads="1"/>
          </p:cNvSpPr>
          <p:nvPr/>
        </p:nvSpPr>
        <p:spPr bwMode="auto">
          <a:xfrm>
            <a:off x="2538509" y="5755169"/>
            <a:ext cx="131763" cy="142875"/>
          </a:xfrm>
          <a:prstGeom prst="ellipse">
            <a:avLst/>
          </a:prstGeom>
          <a:gradFill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path path="shape">
              <a:fillToRect l="50000" t="50000" r="50000" b="50000"/>
            </a:path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lIns="46800" tIns="36000" anchor="ctr"/>
          <a:lstStyle/>
          <a:p>
            <a:r>
              <a:rPr lang="en-US" dirty="0"/>
              <a:t>+</a:t>
            </a:r>
          </a:p>
        </p:txBody>
      </p:sp>
      <p:sp>
        <p:nvSpPr>
          <p:cNvPr id="355" name="Oval 135"/>
          <p:cNvSpPr>
            <a:spLocks noChangeArrowheads="1"/>
          </p:cNvSpPr>
          <p:nvPr/>
        </p:nvSpPr>
        <p:spPr bwMode="auto">
          <a:xfrm>
            <a:off x="2735263" y="5783120"/>
            <a:ext cx="131763" cy="142875"/>
          </a:xfrm>
          <a:prstGeom prst="ellipse">
            <a:avLst/>
          </a:prstGeom>
          <a:gradFill rotWithShape="1">
            <a:gsLst>
              <a:gs pos="0">
                <a:srgbClr val="00FFFF"/>
              </a:gs>
              <a:gs pos="100000">
                <a:srgbClr val="007676"/>
              </a:gs>
            </a:gsLst>
            <a:lin ang="18900000" scaled="1"/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lIns="46800" tIns="36000" anchor="ctr"/>
          <a:lstStyle/>
          <a:p>
            <a:r>
              <a:rPr lang="en-US" dirty="0">
                <a:solidFill>
                  <a:schemeClr val="bg1"/>
                </a:solidFill>
              </a:rPr>
              <a:t>-</a:t>
            </a:r>
          </a:p>
        </p:txBody>
      </p:sp>
      <p:sp>
        <p:nvSpPr>
          <p:cNvPr id="357" name="Oval 137"/>
          <p:cNvSpPr>
            <a:spLocks noChangeArrowheads="1"/>
          </p:cNvSpPr>
          <p:nvPr/>
        </p:nvSpPr>
        <p:spPr bwMode="auto">
          <a:xfrm>
            <a:off x="3094038" y="5653258"/>
            <a:ext cx="131762" cy="142875"/>
          </a:xfrm>
          <a:prstGeom prst="ellipse">
            <a:avLst/>
          </a:prstGeom>
          <a:gradFill rotWithShape="1">
            <a:gsLst>
              <a:gs pos="0">
                <a:srgbClr val="00FFFF"/>
              </a:gs>
              <a:gs pos="100000">
                <a:srgbClr val="007676"/>
              </a:gs>
            </a:gsLst>
            <a:lin ang="18900000" scaled="1"/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lIns="46800" tIns="36000" anchor="ctr"/>
          <a:lstStyle/>
          <a:p>
            <a:r>
              <a:rPr lang="en-US" dirty="0">
                <a:solidFill>
                  <a:schemeClr val="bg1"/>
                </a:solidFill>
              </a:rPr>
              <a:t>-</a:t>
            </a:r>
          </a:p>
        </p:txBody>
      </p:sp>
      <p:sp>
        <p:nvSpPr>
          <p:cNvPr id="360" name="Oval 140"/>
          <p:cNvSpPr>
            <a:spLocks noChangeArrowheads="1"/>
          </p:cNvSpPr>
          <p:nvPr/>
        </p:nvSpPr>
        <p:spPr bwMode="auto">
          <a:xfrm>
            <a:off x="4084638" y="5588652"/>
            <a:ext cx="131763" cy="142875"/>
          </a:xfrm>
          <a:prstGeom prst="ellipse">
            <a:avLst/>
          </a:prstGeom>
          <a:gradFill rotWithShape="1">
            <a:gsLst>
              <a:gs pos="0">
                <a:srgbClr val="00FFFF"/>
              </a:gs>
              <a:gs pos="100000">
                <a:srgbClr val="007676"/>
              </a:gs>
            </a:gsLst>
            <a:lin ang="18900000" scaled="1"/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lIns="46800" tIns="36000" anchor="ctr"/>
          <a:lstStyle/>
          <a:p>
            <a:r>
              <a:rPr lang="en-US" dirty="0">
                <a:solidFill>
                  <a:schemeClr val="bg1"/>
                </a:solidFill>
              </a:rPr>
              <a:t>-</a:t>
            </a:r>
          </a:p>
        </p:txBody>
      </p:sp>
      <p:sp>
        <p:nvSpPr>
          <p:cNvPr id="363" name="Oval 143"/>
          <p:cNvSpPr>
            <a:spLocks noChangeArrowheads="1"/>
          </p:cNvSpPr>
          <p:nvPr/>
        </p:nvSpPr>
        <p:spPr bwMode="auto">
          <a:xfrm>
            <a:off x="5384006" y="5614051"/>
            <a:ext cx="131763" cy="142875"/>
          </a:xfrm>
          <a:prstGeom prst="ellipse">
            <a:avLst/>
          </a:prstGeom>
          <a:gradFill rotWithShape="1">
            <a:gsLst>
              <a:gs pos="0">
                <a:srgbClr val="00FFFF"/>
              </a:gs>
              <a:gs pos="100000">
                <a:srgbClr val="007676"/>
              </a:gs>
            </a:gsLst>
            <a:lin ang="18900000" scaled="1"/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lIns="46800" tIns="36000" anchor="ctr"/>
          <a:lstStyle/>
          <a:p>
            <a:r>
              <a:rPr lang="en-US" dirty="0">
                <a:solidFill>
                  <a:schemeClr val="bg1"/>
                </a:solidFill>
              </a:rPr>
              <a:t>-</a:t>
            </a:r>
          </a:p>
        </p:txBody>
      </p:sp>
      <p:sp>
        <p:nvSpPr>
          <p:cNvPr id="364" name="Oval 144"/>
          <p:cNvSpPr>
            <a:spLocks noChangeArrowheads="1"/>
          </p:cNvSpPr>
          <p:nvPr/>
        </p:nvSpPr>
        <p:spPr bwMode="auto">
          <a:xfrm>
            <a:off x="3622772" y="5639111"/>
            <a:ext cx="131762" cy="142875"/>
          </a:xfrm>
          <a:prstGeom prst="ellipse">
            <a:avLst/>
          </a:prstGeom>
          <a:gradFill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path path="shape">
              <a:fillToRect l="50000" t="50000" r="50000" b="50000"/>
            </a:path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lIns="46800" tIns="36000" anchor="ctr"/>
          <a:lstStyle/>
          <a:p>
            <a:r>
              <a:rPr lang="en-US"/>
              <a:t>+</a:t>
            </a:r>
          </a:p>
        </p:txBody>
      </p:sp>
      <p:sp>
        <p:nvSpPr>
          <p:cNvPr id="365" name="Oval 145"/>
          <p:cNvSpPr>
            <a:spLocks noChangeArrowheads="1"/>
          </p:cNvSpPr>
          <p:nvPr/>
        </p:nvSpPr>
        <p:spPr bwMode="auto">
          <a:xfrm>
            <a:off x="4895851" y="5699434"/>
            <a:ext cx="131763" cy="142875"/>
          </a:xfrm>
          <a:prstGeom prst="ellipse">
            <a:avLst/>
          </a:prstGeom>
          <a:gradFill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path path="shape">
              <a:fillToRect l="50000" t="50000" r="50000" b="50000"/>
            </a:path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lIns="46800" tIns="36000" anchor="ctr"/>
          <a:lstStyle/>
          <a:p>
            <a:r>
              <a:rPr lang="en-US" dirty="0"/>
              <a:t>+</a:t>
            </a:r>
          </a:p>
        </p:txBody>
      </p:sp>
      <p:sp>
        <p:nvSpPr>
          <p:cNvPr id="366" name="Oval 146"/>
          <p:cNvSpPr>
            <a:spLocks noChangeArrowheads="1"/>
          </p:cNvSpPr>
          <p:nvPr/>
        </p:nvSpPr>
        <p:spPr bwMode="auto">
          <a:xfrm>
            <a:off x="6173788" y="5836613"/>
            <a:ext cx="131762" cy="142875"/>
          </a:xfrm>
          <a:prstGeom prst="ellipse">
            <a:avLst/>
          </a:prstGeom>
          <a:gradFill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path path="shape">
              <a:fillToRect l="50000" t="50000" r="50000" b="50000"/>
            </a:path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lIns="46800" tIns="36000" anchor="ctr"/>
          <a:lstStyle/>
          <a:p>
            <a:r>
              <a:rPr lang="en-US" dirty="0"/>
              <a:t>+</a:t>
            </a:r>
          </a:p>
        </p:txBody>
      </p:sp>
      <p:sp>
        <p:nvSpPr>
          <p:cNvPr id="368" name="Oval 148"/>
          <p:cNvSpPr>
            <a:spLocks noChangeArrowheads="1"/>
          </p:cNvSpPr>
          <p:nvPr/>
        </p:nvSpPr>
        <p:spPr bwMode="auto">
          <a:xfrm>
            <a:off x="3760980" y="5671031"/>
            <a:ext cx="131763" cy="142875"/>
          </a:xfrm>
          <a:prstGeom prst="ellipse">
            <a:avLst/>
          </a:prstGeom>
          <a:gradFill rotWithShape="1">
            <a:gsLst>
              <a:gs pos="0">
                <a:srgbClr val="00FFFF"/>
              </a:gs>
              <a:gs pos="100000">
                <a:srgbClr val="007676"/>
              </a:gs>
            </a:gsLst>
            <a:lin ang="18900000" scaled="1"/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lIns="46800" tIns="36000" anchor="ctr"/>
          <a:lstStyle/>
          <a:p>
            <a:r>
              <a:rPr lang="en-US" dirty="0">
                <a:solidFill>
                  <a:schemeClr val="bg1"/>
                </a:solidFill>
              </a:rPr>
              <a:t>-</a:t>
            </a:r>
          </a:p>
        </p:txBody>
      </p:sp>
      <p:sp>
        <p:nvSpPr>
          <p:cNvPr id="369" name="Oval 149"/>
          <p:cNvSpPr>
            <a:spLocks noChangeArrowheads="1"/>
          </p:cNvSpPr>
          <p:nvPr/>
        </p:nvSpPr>
        <p:spPr bwMode="auto">
          <a:xfrm>
            <a:off x="4284759" y="5575609"/>
            <a:ext cx="131762" cy="142875"/>
          </a:xfrm>
          <a:prstGeom prst="ellipse">
            <a:avLst/>
          </a:prstGeom>
          <a:gradFill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path path="shape">
              <a:fillToRect l="50000" t="50000" r="50000" b="50000"/>
            </a:path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lIns="46800" tIns="36000" anchor="ctr"/>
          <a:lstStyle/>
          <a:p>
            <a:r>
              <a:rPr lang="en-US" dirty="0"/>
              <a:t>+</a:t>
            </a:r>
          </a:p>
        </p:txBody>
      </p:sp>
      <p:sp>
        <p:nvSpPr>
          <p:cNvPr id="370" name="Oval 150"/>
          <p:cNvSpPr>
            <a:spLocks noChangeArrowheads="1"/>
          </p:cNvSpPr>
          <p:nvPr/>
        </p:nvSpPr>
        <p:spPr bwMode="auto">
          <a:xfrm>
            <a:off x="3953669" y="5693738"/>
            <a:ext cx="131762" cy="142875"/>
          </a:xfrm>
          <a:prstGeom prst="ellipse">
            <a:avLst/>
          </a:prstGeom>
          <a:gradFill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path path="shape">
              <a:fillToRect l="50000" t="50000" r="50000" b="50000"/>
            </a:path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lIns="46800" tIns="36000" anchor="ctr"/>
          <a:lstStyle/>
          <a:p>
            <a:r>
              <a:rPr lang="en-US" dirty="0"/>
              <a:t>+</a:t>
            </a:r>
          </a:p>
        </p:txBody>
      </p:sp>
      <p:sp>
        <p:nvSpPr>
          <p:cNvPr id="373" name="Oval 153"/>
          <p:cNvSpPr>
            <a:spLocks noChangeArrowheads="1"/>
          </p:cNvSpPr>
          <p:nvPr/>
        </p:nvSpPr>
        <p:spPr bwMode="auto">
          <a:xfrm>
            <a:off x="4591050" y="5717551"/>
            <a:ext cx="131763" cy="142875"/>
          </a:xfrm>
          <a:prstGeom prst="ellipse">
            <a:avLst/>
          </a:prstGeom>
          <a:gradFill rotWithShape="1">
            <a:gsLst>
              <a:gs pos="0">
                <a:srgbClr val="00FFFF"/>
              </a:gs>
              <a:gs pos="100000">
                <a:srgbClr val="007676"/>
              </a:gs>
            </a:gsLst>
            <a:lin ang="18900000" scaled="1"/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lIns="46800" tIns="36000" anchor="ctr"/>
          <a:lstStyle/>
          <a:p>
            <a:r>
              <a:rPr lang="en-US">
                <a:solidFill>
                  <a:schemeClr val="bg1"/>
                </a:solidFill>
              </a:rPr>
              <a:t>-</a:t>
            </a:r>
          </a:p>
        </p:txBody>
      </p:sp>
      <p:sp>
        <p:nvSpPr>
          <p:cNvPr id="374" name="Oval 154"/>
          <p:cNvSpPr>
            <a:spLocks noChangeArrowheads="1"/>
          </p:cNvSpPr>
          <p:nvPr/>
        </p:nvSpPr>
        <p:spPr bwMode="auto">
          <a:xfrm>
            <a:off x="4491037" y="5640415"/>
            <a:ext cx="131763" cy="142875"/>
          </a:xfrm>
          <a:prstGeom prst="ellipse">
            <a:avLst/>
          </a:prstGeom>
          <a:gradFill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path path="shape">
              <a:fillToRect l="50000" t="50000" r="50000" b="50000"/>
            </a:path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lIns="46800" tIns="36000" anchor="ctr"/>
          <a:lstStyle/>
          <a:p>
            <a:r>
              <a:rPr lang="en-US" dirty="0"/>
              <a:t>+</a:t>
            </a:r>
          </a:p>
        </p:txBody>
      </p:sp>
      <p:sp>
        <p:nvSpPr>
          <p:cNvPr id="375" name="Oval 155"/>
          <p:cNvSpPr>
            <a:spLocks noChangeArrowheads="1"/>
          </p:cNvSpPr>
          <p:nvPr/>
        </p:nvSpPr>
        <p:spPr bwMode="auto">
          <a:xfrm>
            <a:off x="4904582" y="5699435"/>
            <a:ext cx="131762" cy="142875"/>
          </a:xfrm>
          <a:prstGeom prst="ellipse">
            <a:avLst/>
          </a:prstGeom>
          <a:gradFill rotWithShape="1">
            <a:gsLst>
              <a:gs pos="0">
                <a:srgbClr val="00FFFF"/>
              </a:gs>
              <a:gs pos="100000">
                <a:srgbClr val="007676"/>
              </a:gs>
            </a:gsLst>
            <a:lin ang="18900000" scaled="1"/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lIns="46800" tIns="36000" anchor="ctr"/>
          <a:lstStyle/>
          <a:p>
            <a:r>
              <a:rPr lang="en-US">
                <a:solidFill>
                  <a:schemeClr val="bg1"/>
                </a:solidFill>
              </a:rPr>
              <a:t>-</a:t>
            </a:r>
          </a:p>
        </p:txBody>
      </p:sp>
      <p:sp>
        <p:nvSpPr>
          <p:cNvPr id="379" name="Oval 159"/>
          <p:cNvSpPr>
            <a:spLocks noChangeArrowheads="1"/>
          </p:cNvSpPr>
          <p:nvPr/>
        </p:nvSpPr>
        <p:spPr bwMode="auto">
          <a:xfrm>
            <a:off x="5167313" y="5683731"/>
            <a:ext cx="131762" cy="142875"/>
          </a:xfrm>
          <a:prstGeom prst="ellipse">
            <a:avLst/>
          </a:prstGeom>
          <a:gradFill rotWithShape="1">
            <a:gsLst>
              <a:gs pos="0">
                <a:srgbClr val="00FFFF"/>
              </a:gs>
              <a:gs pos="100000">
                <a:srgbClr val="007676"/>
              </a:gs>
            </a:gsLst>
            <a:lin ang="18900000" scaled="1"/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lIns="46800" tIns="36000" anchor="ctr"/>
          <a:lstStyle/>
          <a:p>
            <a:r>
              <a:rPr lang="en-US" dirty="0">
                <a:solidFill>
                  <a:schemeClr val="bg1"/>
                </a:solidFill>
              </a:rPr>
              <a:t>-</a:t>
            </a:r>
          </a:p>
        </p:txBody>
      </p:sp>
      <p:sp>
        <p:nvSpPr>
          <p:cNvPr id="380" name="Oval 160"/>
          <p:cNvSpPr>
            <a:spLocks noChangeArrowheads="1"/>
          </p:cNvSpPr>
          <p:nvPr/>
        </p:nvSpPr>
        <p:spPr bwMode="auto">
          <a:xfrm>
            <a:off x="5119688" y="5594831"/>
            <a:ext cx="131763" cy="142875"/>
          </a:xfrm>
          <a:prstGeom prst="ellipse">
            <a:avLst/>
          </a:prstGeom>
          <a:gradFill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path path="shape">
              <a:fillToRect l="50000" t="50000" r="50000" b="50000"/>
            </a:path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lIns="46800" tIns="36000" anchor="ctr"/>
          <a:lstStyle/>
          <a:p>
            <a:r>
              <a:rPr lang="en-US" dirty="0"/>
              <a:t>+</a:t>
            </a:r>
          </a:p>
        </p:txBody>
      </p:sp>
      <p:sp>
        <p:nvSpPr>
          <p:cNvPr id="381" name="Oval 161"/>
          <p:cNvSpPr>
            <a:spLocks noChangeArrowheads="1"/>
          </p:cNvSpPr>
          <p:nvPr/>
        </p:nvSpPr>
        <p:spPr bwMode="auto">
          <a:xfrm>
            <a:off x="5583334" y="5637524"/>
            <a:ext cx="131763" cy="142875"/>
          </a:xfrm>
          <a:prstGeom prst="ellipse">
            <a:avLst/>
          </a:prstGeom>
          <a:gradFill rotWithShape="1">
            <a:gsLst>
              <a:gs pos="0">
                <a:srgbClr val="00FFFF"/>
              </a:gs>
              <a:gs pos="100000">
                <a:srgbClr val="007676"/>
              </a:gs>
            </a:gsLst>
            <a:lin ang="18900000" scaled="1"/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lIns="46800" tIns="36000" anchor="ctr"/>
          <a:lstStyle/>
          <a:p>
            <a:r>
              <a:rPr lang="en-US" dirty="0">
                <a:solidFill>
                  <a:schemeClr val="bg1"/>
                </a:solidFill>
              </a:rPr>
              <a:t>-</a:t>
            </a:r>
          </a:p>
        </p:txBody>
      </p:sp>
      <p:sp>
        <p:nvSpPr>
          <p:cNvPr id="382" name="Oval 162"/>
          <p:cNvSpPr>
            <a:spLocks noChangeArrowheads="1"/>
          </p:cNvSpPr>
          <p:nvPr/>
        </p:nvSpPr>
        <p:spPr bwMode="auto">
          <a:xfrm>
            <a:off x="5431631" y="5620854"/>
            <a:ext cx="131762" cy="142875"/>
          </a:xfrm>
          <a:prstGeom prst="ellipse">
            <a:avLst/>
          </a:prstGeom>
          <a:gradFill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path path="shape">
              <a:fillToRect l="50000" t="50000" r="50000" b="50000"/>
            </a:path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lIns="46800" tIns="36000" anchor="ctr"/>
          <a:lstStyle/>
          <a:p>
            <a:r>
              <a:rPr lang="en-US" dirty="0"/>
              <a:t>+</a:t>
            </a:r>
          </a:p>
        </p:txBody>
      </p:sp>
      <p:sp>
        <p:nvSpPr>
          <p:cNvPr id="384" name="Oval 164"/>
          <p:cNvSpPr>
            <a:spLocks noChangeArrowheads="1"/>
          </p:cNvSpPr>
          <p:nvPr/>
        </p:nvSpPr>
        <p:spPr bwMode="auto">
          <a:xfrm>
            <a:off x="5998150" y="5867400"/>
            <a:ext cx="131762" cy="142875"/>
          </a:xfrm>
          <a:prstGeom prst="ellipse">
            <a:avLst/>
          </a:prstGeom>
          <a:gradFill rotWithShape="1">
            <a:gsLst>
              <a:gs pos="0">
                <a:srgbClr val="00FFFF"/>
              </a:gs>
              <a:gs pos="100000">
                <a:srgbClr val="007676"/>
              </a:gs>
            </a:gsLst>
            <a:lin ang="18900000" scaled="1"/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lIns="46800" tIns="36000" anchor="ctr"/>
          <a:lstStyle/>
          <a:p>
            <a:r>
              <a:rPr lang="en-US" dirty="0">
                <a:solidFill>
                  <a:schemeClr val="bg1"/>
                </a:solidFill>
              </a:rPr>
              <a:t>-</a:t>
            </a:r>
          </a:p>
        </p:txBody>
      </p:sp>
      <p:sp>
        <p:nvSpPr>
          <p:cNvPr id="385" name="Oval 165"/>
          <p:cNvSpPr>
            <a:spLocks noChangeArrowheads="1"/>
          </p:cNvSpPr>
          <p:nvPr/>
        </p:nvSpPr>
        <p:spPr bwMode="auto">
          <a:xfrm>
            <a:off x="6403976" y="5796132"/>
            <a:ext cx="131762" cy="142875"/>
          </a:xfrm>
          <a:prstGeom prst="ellipse">
            <a:avLst/>
          </a:prstGeom>
          <a:gradFill rotWithShape="1">
            <a:gsLst>
              <a:gs pos="0">
                <a:srgbClr val="00FFFF"/>
              </a:gs>
              <a:gs pos="100000">
                <a:srgbClr val="007676"/>
              </a:gs>
            </a:gsLst>
            <a:lin ang="18900000" scaled="1"/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lIns="46800" tIns="36000" anchor="ctr"/>
          <a:lstStyle/>
          <a:p>
            <a:r>
              <a:rPr lang="en-US">
                <a:solidFill>
                  <a:schemeClr val="bg1"/>
                </a:solidFill>
              </a:rPr>
              <a:t>-</a:t>
            </a:r>
          </a:p>
        </p:txBody>
      </p:sp>
      <p:sp>
        <p:nvSpPr>
          <p:cNvPr id="386" name="Oval 166"/>
          <p:cNvSpPr>
            <a:spLocks noChangeArrowheads="1"/>
          </p:cNvSpPr>
          <p:nvPr/>
        </p:nvSpPr>
        <p:spPr bwMode="auto">
          <a:xfrm>
            <a:off x="7072313" y="5569146"/>
            <a:ext cx="131763" cy="142875"/>
          </a:xfrm>
          <a:prstGeom prst="ellipse">
            <a:avLst/>
          </a:prstGeom>
          <a:gradFill rotWithShape="1">
            <a:gsLst>
              <a:gs pos="0">
                <a:srgbClr val="00FFFF"/>
              </a:gs>
              <a:gs pos="100000">
                <a:srgbClr val="007676"/>
              </a:gs>
            </a:gsLst>
            <a:lin ang="18900000" scaled="1"/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lIns="46800" tIns="36000" anchor="ctr"/>
          <a:lstStyle/>
          <a:p>
            <a:r>
              <a:rPr lang="en-US" dirty="0">
                <a:solidFill>
                  <a:schemeClr val="bg1"/>
                </a:solidFill>
              </a:rPr>
              <a:t>-</a:t>
            </a:r>
          </a:p>
        </p:txBody>
      </p:sp>
      <p:sp>
        <p:nvSpPr>
          <p:cNvPr id="388" name="Oval 168"/>
          <p:cNvSpPr>
            <a:spLocks noChangeArrowheads="1"/>
          </p:cNvSpPr>
          <p:nvPr/>
        </p:nvSpPr>
        <p:spPr bwMode="auto">
          <a:xfrm>
            <a:off x="7826950" y="5607532"/>
            <a:ext cx="131762" cy="142875"/>
          </a:xfrm>
          <a:prstGeom prst="ellipse">
            <a:avLst/>
          </a:prstGeom>
          <a:gradFill rotWithShape="1">
            <a:gsLst>
              <a:gs pos="0">
                <a:srgbClr val="00FFFF"/>
              </a:gs>
              <a:gs pos="100000">
                <a:srgbClr val="007676"/>
              </a:gs>
            </a:gsLst>
            <a:lin ang="18900000" scaled="1"/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lIns="46800" tIns="36000" anchor="ctr"/>
          <a:lstStyle/>
          <a:p>
            <a:r>
              <a:rPr lang="en-US">
                <a:solidFill>
                  <a:schemeClr val="bg1"/>
                </a:solidFill>
              </a:rPr>
              <a:t>-</a:t>
            </a:r>
          </a:p>
        </p:txBody>
      </p:sp>
      <p:sp>
        <p:nvSpPr>
          <p:cNvPr id="389" name="Oval 169"/>
          <p:cNvSpPr>
            <a:spLocks noChangeArrowheads="1"/>
          </p:cNvSpPr>
          <p:nvPr/>
        </p:nvSpPr>
        <p:spPr bwMode="auto">
          <a:xfrm>
            <a:off x="8598473" y="5581820"/>
            <a:ext cx="131763" cy="142875"/>
          </a:xfrm>
          <a:prstGeom prst="ellipse">
            <a:avLst/>
          </a:prstGeom>
          <a:gradFill rotWithShape="1">
            <a:gsLst>
              <a:gs pos="0">
                <a:srgbClr val="00FFFF"/>
              </a:gs>
              <a:gs pos="100000">
                <a:srgbClr val="007676"/>
              </a:gs>
            </a:gsLst>
            <a:lin ang="18900000" scaled="1"/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lIns="46800" tIns="36000" anchor="ctr"/>
          <a:lstStyle/>
          <a:p>
            <a:r>
              <a:rPr lang="en-US" dirty="0">
                <a:solidFill>
                  <a:schemeClr val="bg1"/>
                </a:solidFill>
              </a:rPr>
              <a:t>-</a:t>
            </a:r>
          </a:p>
        </p:txBody>
      </p:sp>
      <p:sp>
        <p:nvSpPr>
          <p:cNvPr id="392" name="Oval 172"/>
          <p:cNvSpPr>
            <a:spLocks noChangeArrowheads="1"/>
          </p:cNvSpPr>
          <p:nvPr/>
        </p:nvSpPr>
        <p:spPr bwMode="auto">
          <a:xfrm>
            <a:off x="8341519" y="5854728"/>
            <a:ext cx="131763" cy="142875"/>
          </a:xfrm>
          <a:prstGeom prst="ellipse">
            <a:avLst/>
          </a:prstGeom>
          <a:gradFill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path path="shape">
              <a:fillToRect l="50000" t="50000" r="50000" b="50000"/>
            </a:path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lIns="46800" tIns="36000" anchor="ctr"/>
          <a:lstStyle/>
          <a:p>
            <a:r>
              <a:rPr lang="en-US" dirty="0"/>
              <a:t>+</a:t>
            </a:r>
          </a:p>
        </p:txBody>
      </p:sp>
      <p:sp>
        <p:nvSpPr>
          <p:cNvPr id="393" name="Oval 173"/>
          <p:cNvSpPr>
            <a:spLocks noChangeArrowheads="1"/>
          </p:cNvSpPr>
          <p:nvPr/>
        </p:nvSpPr>
        <p:spPr bwMode="auto">
          <a:xfrm>
            <a:off x="6807199" y="5663091"/>
            <a:ext cx="131764" cy="142875"/>
          </a:xfrm>
          <a:prstGeom prst="ellipse">
            <a:avLst/>
          </a:prstGeom>
          <a:gradFill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path path="shape">
              <a:fillToRect l="50000" t="50000" r="50000" b="50000"/>
            </a:path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lIns="46800" tIns="36000" anchor="ctr"/>
          <a:lstStyle/>
          <a:p>
            <a:r>
              <a:rPr lang="en-US"/>
              <a:t>+</a:t>
            </a:r>
          </a:p>
        </p:txBody>
      </p:sp>
      <p:sp>
        <p:nvSpPr>
          <p:cNvPr id="395" name="Oval 175"/>
          <p:cNvSpPr>
            <a:spLocks noChangeArrowheads="1"/>
          </p:cNvSpPr>
          <p:nvPr/>
        </p:nvSpPr>
        <p:spPr bwMode="auto">
          <a:xfrm>
            <a:off x="7154863" y="5742469"/>
            <a:ext cx="131762" cy="142875"/>
          </a:xfrm>
          <a:prstGeom prst="ellipse">
            <a:avLst/>
          </a:prstGeom>
          <a:gradFill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path path="shape">
              <a:fillToRect l="50000" t="50000" r="50000" b="50000"/>
            </a:path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lIns="46800" tIns="36000" anchor="ctr"/>
          <a:lstStyle/>
          <a:p>
            <a:r>
              <a:rPr lang="en-US" dirty="0"/>
              <a:t>+</a:t>
            </a:r>
          </a:p>
        </p:txBody>
      </p:sp>
      <p:sp>
        <p:nvSpPr>
          <p:cNvPr id="399" name="Oval 179"/>
          <p:cNvSpPr>
            <a:spLocks noChangeArrowheads="1"/>
          </p:cNvSpPr>
          <p:nvPr/>
        </p:nvSpPr>
        <p:spPr bwMode="auto">
          <a:xfrm>
            <a:off x="7469761" y="5772939"/>
            <a:ext cx="131763" cy="142875"/>
          </a:xfrm>
          <a:prstGeom prst="ellipse">
            <a:avLst/>
          </a:prstGeom>
          <a:gradFill rotWithShape="1">
            <a:gsLst>
              <a:gs pos="0">
                <a:srgbClr val="00FFFF"/>
              </a:gs>
              <a:gs pos="100000">
                <a:srgbClr val="007676"/>
              </a:gs>
            </a:gsLst>
            <a:lin ang="18900000" scaled="1"/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lIns="46800" tIns="36000" anchor="ctr"/>
          <a:lstStyle/>
          <a:p>
            <a:r>
              <a:rPr lang="en-US">
                <a:solidFill>
                  <a:schemeClr val="bg1"/>
                </a:solidFill>
              </a:rPr>
              <a:t>-</a:t>
            </a:r>
          </a:p>
        </p:txBody>
      </p:sp>
      <p:sp>
        <p:nvSpPr>
          <p:cNvPr id="400" name="Oval 180"/>
          <p:cNvSpPr>
            <a:spLocks noChangeArrowheads="1"/>
          </p:cNvSpPr>
          <p:nvPr/>
        </p:nvSpPr>
        <p:spPr bwMode="auto">
          <a:xfrm>
            <a:off x="7578641" y="5632615"/>
            <a:ext cx="131763" cy="142875"/>
          </a:xfrm>
          <a:prstGeom prst="ellipse">
            <a:avLst/>
          </a:prstGeom>
          <a:gradFill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path path="shape">
              <a:fillToRect l="50000" t="50000" r="50000" b="50000"/>
            </a:path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lIns="46800" tIns="36000" anchor="ctr"/>
          <a:lstStyle/>
          <a:p>
            <a:r>
              <a:rPr lang="en-US"/>
              <a:t>+</a:t>
            </a:r>
          </a:p>
        </p:txBody>
      </p:sp>
      <p:sp>
        <p:nvSpPr>
          <p:cNvPr id="402" name="Oval 182"/>
          <p:cNvSpPr>
            <a:spLocks noChangeArrowheads="1"/>
          </p:cNvSpPr>
          <p:nvPr/>
        </p:nvSpPr>
        <p:spPr bwMode="auto">
          <a:xfrm>
            <a:off x="7908706" y="5754513"/>
            <a:ext cx="131762" cy="142875"/>
          </a:xfrm>
          <a:prstGeom prst="ellipse">
            <a:avLst/>
          </a:prstGeom>
          <a:gradFill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path path="shape">
              <a:fillToRect l="50000" t="50000" r="50000" b="50000"/>
            </a:path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lIns="46800" tIns="36000" anchor="ctr"/>
          <a:lstStyle/>
          <a:p>
            <a:r>
              <a:rPr lang="en-US"/>
              <a:t>+</a:t>
            </a:r>
          </a:p>
        </p:txBody>
      </p:sp>
      <p:sp>
        <p:nvSpPr>
          <p:cNvPr id="404" name="Oval 184"/>
          <p:cNvSpPr>
            <a:spLocks noChangeArrowheads="1"/>
          </p:cNvSpPr>
          <p:nvPr/>
        </p:nvSpPr>
        <p:spPr bwMode="auto">
          <a:xfrm>
            <a:off x="8173244" y="5867569"/>
            <a:ext cx="131762" cy="142875"/>
          </a:xfrm>
          <a:prstGeom prst="ellipse">
            <a:avLst/>
          </a:prstGeom>
          <a:gradFill rotWithShape="1">
            <a:gsLst>
              <a:gs pos="0">
                <a:srgbClr val="00FFFF"/>
              </a:gs>
              <a:gs pos="100000">
                <a:srgbClr val="007676"/>
              </a:gs>
            </a:gsLst>
            <a:lin ang="18900000" scaled="1"/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lIns="46800" tIns="36000" anchor="ctr"/>
          <a:lstStyle/>
          <a:p>
            <a:r>
              <a:rPr lang="en-US">
                <a:solidFill>
                  <a:schemeClr val="bg1"/>
                </a:solidFill>
              </a:rPr>
              <a:t>-</a:t>
            </a:r>
          </a:p>
        </p:txBody>
      </p:sp>
      <p:sp>
        <p:nvSpPr>
          <p:cNvPr id="408" name="Oval 188"/>
          <p:cNvSpPr>
            <a:spLocks noChangeArrowheads="1"/>
          </p:cNvSpPr>
          <p:nvPr/>
        </p:nvSpPr>
        <p:spPr bwMode="auto">
          <a:xfrm>
            <a:off x="6700044" y="5880752"/>
            <a:ext cx="131763" cy="142875"/>
          </a:xfrm>
          <a:prstGeom prst="ellipse">
            <a:avLst/>
          </a:prstGeom>
          <a:gradFill rotWithShape="1">
            <a:gsLst>
              <a:gs pos="0">
                <a:srgbClr val="00FFFF"/>
              </a:gs>
              <a:gs pos="100000">
                <a:srgbClr val="007676"/>
              </a:gs>
            </a:gsLst>
            <a:lin ang="18900000" scaled="1"/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lIns="46800" tIns="36000" anchor="ctr"/>
          <a:lstStyle/>
          <a:p>
            <a:r>
              <a:rPr lang="en-US" dirty="0">
                <a:solidFill>
                  <a:schemeClr val="bg1"/>
                </a:solidFill>
              </a:rPr>
              <a:t>-</a:t>
            </a:r>
          </a:p>
        </p:txBody>
      </p:sp>
      <p:sp>
        <p:nvSpPr>
          <p:cNvPr id="409" name="Oval 189"/>
          <p:cNvSpPr>
            <a:spLocks noChangeArrowheads="1"/>
          </p:cNvSpPr>
          <p:nvPr/>
        </p:nvSpPr>
        <p:spPr bwMode="auto">
          <a:xfrm>
            <a:off x="8705057" y="5763729"/>
            <a:ext cx="131762" cy="142875"/>
          </a:xfrm>
          <a:prstGeom prst="ellipse">
            <a:avLst/>
          </a:prstGeom>
          <a:gradFill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path path="shape">
              <a:fillToRect l="50000" t="50000" r="50000" b="50000"/>
            </a:path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lIns="46800" tIns="36000" anchor="ctr"/>
          <a:lstStyle/>
          <a:p>
            <a:r>
              <a:rPr lang="en-US" dirty="0"/>
              <a:t>+</a:t>
            </a:r>
          </a:p>
        </p:txBody>
      </p:sp>
      <p:sp>
        <p:nvSpPr>
          <p:cNvPr id="414" name="Oval 216"/>
          <p:cNvSpPr>
            <a:spLocks noChangeArrowheads="1"/>
          </p:cNvSpPr>
          <p:nvPr/>
        </p:nvSpPr>
        <p:spPr bwMode="auto">
          <a:xfrm>
            <a:off x="3849880" y="5683076"/>
            <a:ext cx="131762" cy="142875"/>
          </a:xfrm>
          <a:prstGeom prst="ellipse">
            <a:avLst/>
          </a:prstGeom>
          <a:gradFill rotWithShape="1">
            <a:gsLst>
              <a:gs pos="0">
                <a:srgbClr val="99FF66"/>
              </a:gs>
              <a:gs pos="100000">
                <a:srgbClr val="47762F"/>
              </a:gs>
            </a:gsLst>
            <a:lin ang="18900000" scaled="1"/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lIns="46800" tIns="36000" anchor="ctr"/>
          <a:lstStyle/>
          <a:p>
            <a:r>
              <a:rPr lang="en-US" dirty="0">
                <a:solidFill>
                  <a:schemeClr val="bg1"/>
                </a:solidFill>
              </a:rPr>
              <a:t>-</a:t>
            </a:r>
          </a:p>
        </p:txBody>
      </p:sp>
      <p:sp>
        <p:nvSpPr>
          <p:cNvPr id="415" name="Oval 217"/>
          <p:cNvSpPr>
            <a:spLocks noChangeArrowheads="1"/>
          </p:cNvSpPr>
          <p:nvPr/>
        </p:nvSpPr>
        <p:spPr bwMode="auto">
          <a:xfrm>
            <a:off x="4336353" y="3162299"/>
            <a:ext cx="131762" cy="142875"/>
          </a:xfrm>
          <a:prstGeom prst="ellipse">
            <a:avLst/>
          </a:prstGeom>
          <a:gradFill rotWithShape="1">
            <a:gsLst>
              <a:gs pos="0">
                <a:srgbClr val="99FF66"/>
              </a:gs>
              <a:gs pos="100000">
                <a:srgbClr val="47762F"/>
              </a:gs>
            </a:gsLst>
            <a:lin ang="18900000" scaled="1"/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lIns="46800" tIns="36000" anchor="ctr"/>
          <a:lstStyle/>
          <a:p>
            <a:r>
              <a:rPr lang="en-US" dirty="0">
                <a:solidFill>
                  <a:schemeClr val="bg1"/>
                </a:solidFill>
              </a:rPr>
              <a:t>-</a:t>
            </a:r>
          </a:p>
        </p:txBody>
      </p:sp>
      <p:sp>
        <p:nvSpPr>
          <p:cNvPr id="416" name="Oval 218"/>
          <p:cNvSpPr>
            <a:spLocks noChangeArrowheads="1"/>
          </p:cNvSpPr>
          <p:nvPr/>
        </p:nvSpPr>
        <p:spPr bwMode="auto">
          <a:xfrm>
            <a:off x="4204590" y="5701024"/>
            <a:ext cx="131763" cy="142875"/>
          </a:xfrm>
          <a:prstGeom prst="ellipse">
            <a:avLst/>
          </a:prstGeom>
          <a:gradFill rotWithShape="1">
            <a:gsLst>
              <a:gs pos="0">
                <a:srgbClr val="99FF66"/>
              </a:gs>
              <a:gs pos="100000">
                <a:srgbClr val="47762F"/>
              </a:gs>
            </a:gsLst>
            <a:lin ang="18900000" scaled="1"/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lIns="46800" tIns="36000" anchor="ctr"/>
          <a:lstStyle/>
          <a:p>
            <a:r>
              <a:rPr lang="en-US">
                <a:solidFill>
                  <a:schemeClr val="bg1"/>
                </a:solidFill>
              </a:rPr>
              <a:t>-</a:t>
            </a:r>
          </a:p>
        </p:txBody>
      </p:sp>
      <p:sp>
        <p:nvSpPr>
          <p:cNvPr id="417" name="Oval 219"/>
          <p:cNvSpPr>
            <a:spLocks noChangeArrowheads="1"/>
          </p:cNvSpPr>
          <p:nvPr/>
        </p:nvSpPr>
        <p:spPr bwMode="auto">
          <a:xfrm>
            <a:off x="4677762" y="3157537"/>
            <a:ext cx="131763" cy="142875"/>
          </a:xfrm>
          <a:prstGeom prst="ellipse">
            <a:avLst/>
          </a:prstGeom>
          <a:gradFill rotWithShape="1">
            <a:gsLst>
              <a:gs pos="0">
                <a:srgbClr val="99FF66"/>
              </a:gs>
              <a:gs pos="100000">
                <a:srgbClr val="47762F"/>
              </a:gs>
            </a:gsLst>
            <a:lin ang="18900000" scaled="1"/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lIns="46800" tIns="36000" anchor="ctr"/>
          <a:lstStyle/>
          <a:p>
            <a:r>
              <a:rPr lang="en-US" dirty="0">
                <a:solidFill>
                  <a:schemeClr val="bg1"/>
                </a:solidFill>
              </a:rPr>
              <a:t>-</a:t>
            </a:r>
          </a:p>
        </p:txBody>
      </p:sp>
      <p:sp>
        <p:nvSpPr>
          <p:cNvPr id="418" name="Oval 220"/>
          <p:cNvSpPr>
            <a:spLocks noChangeArrowheads="1"/>
          </p:cNvSpPr>
          <p:nvPr/>
        </p:nvSpPr>
        <p:spPr bwMode="auto">
          <a:xfrm>
            <a:off x="4747418" y="5700229"/>
            <a:ext cx="131763" cy="142875"/>
          </a:xfrm>
          <a:prstGeom prst="ellipse">
            <a:avLst/>
          </a:prstGeom>
          <a:gradFill rotWithShape="1">
            <a:gsLst>
              <a:gs pos="0">
                <a:srgbClr val="99FF66"/>
              </a:gs>
              <a:gs pos="100000">
                <a:srgbClr val="47762F"/>
              </a:gs>
            </a:gsLst>
            <a:lin ang="18900000" scaled="1"/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lIns="46800" tIns="36000" anchor="ctr"/>
          <a:lstStyle/>
          <a:p>
            <a:r>
              <a:rPr lang="en-US">
                <a:solidFill>
                  <a:schemeClr val="bg1"/>
                </a:solidFill>
              </a:rPr>
              <a:t>-</a:t>
            </a:r>
          </a:p>
        </p:txBody>
      </p:sp>
      <p:sp>
        <p:nvSpPr>
          <p:cNvPr id="419" name="Oval 221"/>
          <p:cNvSpPr>
            <a:spLocks noChangeArrowheads="1"/>
          </p:cNvSpPr>
          <p:nvPr/>
        </p:nvSpPr>
        <p:spPr bwMode="auto">
          <a:xfrm>
            <a:off x="5478558" y="3221038"/>
            <a:ext cx="131763" cy="142875"/>
          </a:xfrm>
          <a:prstGeom prst="ellipse">
            <a:avLst/>
          </a:prstGeom>
          <a:gradFill rotWithShape="1">
            <a:gsLst>
              <a:gs pos="0">
                <a:srgbClr val="99FF66"/>
              </a:gs>
              <a:gs pos="100000">
                <a:srgbClr val="47762F"/>
              </a:gs>
            </a:gsLst>
            <a:lin ang="18900000" scaled="1"/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lIns="46800" tIns="36000" anchor="ctr"/>
          <a:lstStyle/>
          <a:p>
            <a:r>
              <a:rPr lang="en-US">
                <a:solidFill>
                  <a:schemeClr val="bg1"/>
                </a:solidFill>
              </a:rPr>
              <a:t>-</a:t>
            </a:r>
          </a:p>
        </p:txBody>
      </p:sp>
      <p:sp>
        <p:nvSpPr>
          <p:cNvPr id="420" name="Oval 222"/>
          <p:cNvSpPr>
            <a:spLocks noChangeArrowheads="1"/>
          </p:cNvSpPr>
          <p:nvPr/>
        </p:nvSpPr>
        <p:spPr bwMode="auto">
          <a:xfrm>
            <a:off x="5269105" y="5678970"/>
            <a:ext cx="131763" cy="142875"/>
          </a:xfrm>
          <a:prstGeom prst="ellipse">
            <a:avLst/>
          </a:prstGeom>
          <a:gradFill rotWithShape="1">
            <a:gsLst>
              <a:gs pos="0">
                <a:srgbClr val="99FF66"/>
              </a:gs>
              <a:gs pos="100000">
                <a:srgbClr val="47762F"/>
              </a:gs>
            </a:gsLst>
            <a:lin ang="18900000" scaled="1"/>
          </a:gradFill>
          <a:ln w="12700" algn="ctr">
            <a:solidFill>
              <a:srgbClr val="0000FF"/>
            </a:solidFill>
            <a:round/>
            <a:headEnd/>
            <a:tailEnd/>
          </a:ln>
        </p:spPr>
        <p:txBody>
          <a:bodyPr wrap="none" lIns="46800" tIns="36000" anchor="ctr"/>
          <a:lstStyle/>
          <a:p>
            <a:r>
              <a:rPr lang="en-US" dirty="0">
                <a:solidFill>
                  <a:schemeClr val="bg1"/>
                </a:solidFill>
              </a:rPr>
              <a:t>-</a:t>
            </a:r>
          </a:p>
        </p:txBody>
      </p:sp>
      <p:sp>
        <p:nvSpPr>
          <p:cNvPr id="422" name="Freeform 214"/>
          <p:cNvSpPr>
            <a:spLocks/>
          </p:cNvSpPr>
          <p:nvPr/>
        </p:nvSpPr>
        <p:spPr bwMode="auto">
          <a:xfrm>
            <a:off x="7868444" y="1924000"/>
            <a:ext cx="981869" cy="184768"/>
          </a:xfrm>
          <a:custGeom>
            <a:avLst/>
            <a:gdLst>
              <a:gd name="T0" fmla="*/ 0 w 1110"/>
              <a:gd name="T1" fmla="*/ 564 h 1045"/>
              <a:gd name="T2" fmla="*/ 213 w 1110"/>
              <a:gd name="T3" fmla="*/ 549 h 1045"/>
              <a:gd name="T4" fmla="*/ 393 w 1110"/>
              <a:gd name="T5" fmla="*/ 66 h 1045"/>
              <a:gd name="T6" fmla="*/ 546 w 1110"/>
              <a:gd name="T7" fmla="*/ 942 h 1045"/>
              <a:gd name="T8" fmla="*/ 714 w 1110"/>
              <a:gd name="T9" fmla="*/ 687 h 1045"/>
              <a:gd name="T10" fmla="*/ 828 w 1110"/>
              <a:gd name="T11" fmla="*/ 606 h 1045"/>
              <a:gd name="T12" fmla="*/ 1110 w 1110"/>
              <a:gd name="T13" fmla="*/ 567 h 1045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1110"/>
              <a:gd name="T22" fmla="*/ 0 h 1045"/>
              <a:gd name="T23" fmla="*/ 1110 w 1110"/>
              <a:gd name="T24" fmla="*/ 1045 h 1045"/>
              <a:gd name="connsiteX0" fmla="*/ 0 w 10000"/>
              <a:gd name="connsiteY0" fmla="*/ 358 h 3988"/>
              <a:gd name="connsiteX1" fmla="*/ 1919 w 10000"/>
              <a:gd name="connsiteY1" fmla="*/ 215 h 3988"/>
              <a:gd name="connsiteX2" fmla="*/ 4177 w 10000"/>
              <a:gd name="connsiteY2" fmla="*/ 311 h 3988"/>
              <a:gd name="connsiteX3" fmla="*/ 4919 w 10000"/>
              <a:gd name="connsiteY3" fmla="*/ 3975 h 3988"/>
              <a:gd name="connsiteX4" fmla="*/ 6432 w 10000"/>
              <a:gd name="connsiteY4" fmla="*/ 1535 h 3988"/>
              <a:gd name="connsiteX5" fmla="*/ 7459 w 10000"/>
              <a:gd name="connsiteY5" fmla="*/ 760 h 3988"/>
              <a:gd name="connsiteX6" fmla="*/ 10000 w 10000"/>
              <a:gd name="connsiteY6" fmla="*/ 387 h 3988"/>
              <a:gd name="connsiteX0" fmla="*/ 0 w 10000"/>
              <a:gd name="connsiteY0" fmla="*/ 766 h 9869"/>
              <a:gd name="connsiteX1" fmla="*/ 4177 w 10000"/>
              <a:gd name="connsiteY1" fmla="*/ 648 h 9869"/>
              <a:gd name="connsiteX2" fmla="*/ 4919 w 10000"/>
              <a:gd name="connsiteY2" fmla="*/ 9835 h 9869"/>
              <a:gd name="connsiteX3" fmla="*/ 6432 w 10000"/>
              <a:gd name="connsiteY3" fmla="*/ 3717 h 9869"/>
              <a:gd name="connsiteX4" fmla="*/ 7459 w 10000"/>
              <a:gd name="connsiteY4" fmla="*/ 1774 h 9869"/>
              <a:gd name="connsiteX5" fmla="*/ 10000 w 10000"/>
              <a:gd name="connsiteY5" fmla="*/ 838 h 9869"/>
              <a:gd name="connsiteX0" fmla="*/ 0 w 5823"/>
              <a:gd name="connsiteY0" fmla="*/ 0 h 9344"/>
              <a:gd name="connsiteX1" fmla="*/ 742 w 5823"/>
              <a:gd name="connsiteY1" fmla="*/ 9309 h 9344"/>
              <a:gd name="connsiteX2" fmla="*/ 2255 w 5823"/>
              <a:gd name="connsiteY2" fmla="*/ 3109 h 9344"/>
              <a:gd name="connsiteX3" fmla="*/ 3282 w 5823"/>
              <a:gd name="connsiteY3" fmla="*/ 1141 h 9344"/>
              <a:gd name="connsiteX4" fmla="*/ 5823 w 5823"/>
              <a:gd name="connsiteY4" fmla="*/ 192 h 9344"/>
              <a:gd name="connsiteX0" fmla="*/ 0 w 10000"/>
              <a:gd name="connsiteY0" fmla="*/ 0 h 10000"/>
              <a:gd name="connsiteX1" fmla="*/ 1274 w 10000"/>
              <a:gd name="connsiteY1" fmla="*/ 9963 h 10000"/>
              <a:gd name="connsiteX2" fmla="*/ 3873 w 10000"/>
              <a:gd name="connsiteY2" fmla="*/ 3327 h 10000"/>
              <a:gd name="connsiteX3" fmla="*/ 5636 w 10000"/>
              <a:gd name="connsiteY3" fmla="*/ 1221 h 10000"/>
              <a:gd name="connsiteX4" fmla="*/ 10000 w 10000"/>
              <a:gd name="connsiteY4" fmla="*/ 205 h 10000"/>
              <a:gd name="connsiteX0" fmla="*/ 0 w 10000"/>
              <a:gd name="connsiteY0" fmla="*/ 0 h 10000"/>
              <a:gd name="connsiteX1" fmla="*/ 1274 w 10000"/>
              <a:gd name="connsiteY1" fmla="*/ 9963 h 10000"/>
              <a:gd name="connsiteX2" fmla="*/ 3873 w 10000"/>
              <a:gd name="connsiteY2" fmla="*/ 3327 h 10000"/>
              <a:gd name="connsiteX3" fmla="*/ 5636 w 10000"/>
              <a:gd name="connsiteY3" fmla="*/ 1221 h 10000"/>
              <a:gd name="connsiteX4" fmla="*/ 10000 w 10000"/>
              <a:gd name="connsiteY4" fmla="*/ 205 h 10000"/>
              <a:gd name="connsiteX0" fmla="*/ 0 w 10000"/>
              <a:gd name="connsiteY0" fmla="*/ 0 h 11630"/>
              <a:gd name="connsiteX1" fmla="*/ 1274 w 10000"/>
              <a:gd name="connsiteY1" fmla="*/ 9963 h 11630"/>
              <a:gd name="connsiteX2" fmla="*/ 3873 w 10000"/>
              <a:gd name="connsiteY2" fmla="*/ 3327 h 11630"/>
              <a:gd name="connsiteX3" fmla="*/ 5636 w 10000"/>
              <a:gd name="connsiteY3" fmla="*/ 1221 h 11630"/>
              <a:gd name="connsiteX4" fmla="*/ 10000 w 10000"/>
              <a:gd name="connsiteY4" fmla="*/ 205 h 11630"/>
              <a:gd name="connsiteX0" fmla="*/ 0 w 10925"/>
              <a:gd name="connsiteY0" fmla="*/ 0 h 17865"/>
              <a:gd name="connsiteX1" fmla="*/ 2199 w 10925"/>
              <a:gd name="connsiteY1" fmla="*/ 17565 h 17865"/>
              <a:gd name="connsiteX2" fmla="*/ 4798 w 10925"/>
              <a:gd name="connsiteY2" fmla="*/ 10929 h 17865"/>
              <a:gd name="connsiteX3" fmla="*/ 6561 w 10925"/>
              <a:gd name="connsiteY3" fmla="*/ 8823 h 17865"/>
              <a:gd name="connsiteX4" fmla="*/ 10925 w 10925"/>
              <a:gd name="connsiteY4" fmla="*/ 7807 h 17865"/>
              <a:gd name="connsiteX0" fmla="*/ 0 w 10925"/>
              <a:gd name="connsiteY0" fmla="*/ 0 h 17865"/>
              <a:gd name="connsiteX1" fmla="*/ 2199 w 10925"/>
              <a:gd name="connsiteY1" fmla="*/ 17565 h 17865"/>
              <a:gd name="connsiteX2" fmla="*/ 4798 w 10925"/>
              <a:gd name="connsiteY2" fmla="*/ 10929 h 17865"/>
              <a:gd name="connsiteX3" fmla="*/ 6561 w 10925"/>
              <a:gd name="connsiteY3" fmla="*/ 8823 h 17865"/>
              <a:gd name="connsiteX4" fmla="*/ 10925 w 10925"/>
              <a:gd name="connsiteY4" fmla="*/ 7807 h 17865"/>
              <a:gd name="connsiteX0" fmla="*/ 0 w 10925"/>
              <a:gd name="connsiteY0" fmla="*/ 0 h 17865"/>
              <a:gd name="connsiteX1" fmla="*/ 2199 w 10925"/>
              <a:gd name="connsiteY1" fmla="*/ 17565 h 17865"/>
              <a:gd name="connsiteX2" fmla="*/ 4798 w 10925"/>
              <a:gd name="connsiteY2" fmla="*/ 10929 h 17865"/>
              <a:gd name="connsiteX3" fmla="*/ 6561 w 10925"/>
              <a:gd name="connsiteY3" fmla="*/ 8823 h 17865"/>
              <a:gd name="connsiteX4" fmla="*/ 10925 w 10925"/>
              <a:gd name="connsiteY4" fmla="*/ 7807 h 17865"/>
              <a:gd name="connsiteX0" fmla="*/ 0 w 10925"/>
              <a:gd name="connsiteY0" fmla="*/ 0 h 17865"/>
              <a:gd name="connsiteX1" fmla="*/ 2199 w 10925"/>
              <a:gd name="connsiteY1" fmla="*/ 17565 h 17865"/>
              <a:gd name="connsiteX2" fmla="*/ 4798 w 10925"/>
              <a:gd name="connsiteY2" fmla="*/ 10929 h 17865"/>
              <a:gd name="connsiteX3" fmla="*/ 6561 w 10925"/>
              <a:gd name="connsiteY3" fmla="*/ 8823 h 17865"/>
              <a:gd name="connsiteX4" fmla="*/ 10925 w 10925"/>
              <a:gd name="connsiteY4" fmla="*/ 7807 h 17865"/>
              <a:gd name="connsiteX0" fmla="*/ 0 w 9916"/>
              <a:gd name="connsiteY0" fmla="*/ 2645 h 9758"/>
              <a:gd name="connsiteX1" fmla="*/ 1190 w 9916"/>
              <a:gd name="connsiteY1" fmla="*/ 9758 h 9758"/>
              <a:gd name="connsiteX2" fmla="*/ 3789 w 9916"/>
              <a:gd name="connsiteY2" fmla="*/ 3122 h 9758"/>
              <a:gd name="connsiteX3" fmla="*/ 5552 w 9916"/>
              <a:gd name="connsiteY3" fmla="*/ 1016 h 9758"/>
              <a:gd name="connsiteX4" fmla="*/ 9916 w 9916"/>
              <a:gd name="connsiteY4" fmla="*/ 0 h 9758"/>
              <a:gd name="connsiteX0" fmla="*/ 0 w 10000"/>
              <a:gd name="connsiteY0" fmla="*/ 2711 h 10001"/>
              <a:gd name="connsiteX1" fmla="*/ 1200 w 10000"/>
              <a:gd name="connsiteY1" fmla="*/ 10000 h 10001"/>
              <a:gd name="connsiteX2" fmla="*/ 3423 w 10000"/>
              <a:gd name="connsiteY2" fmla="*/ 2366 h 10001"/>
              <a:gd name="connsiteX3" fmla="*/ 5599 w 10000"/>
              <a:gd name="connsiteY3" fmla="*/ 1041 h 10001"/>
              <a:gd name="connsiteX4" fmla="*/ 10000 w 10000"/>
              <a:gd name="connsiteY4" fmla="*/ 0 h 10001"/>
              <a:gd name="connsiteX0" fmla="*/ 0 w 10000"/>
              <a:gd name="connsiteY0" fmla="*/ 2711 h 10001"/>
              <a:gd name="connsiteX1" fmla="*/ 1036 w 10000"/>
              <a:gd name="connsiteY1" fmla="*/ 10000 h 10001"/>
              <a:gd name="connsiteX2" fmla="*/ 3423 w 10000"/>
              <a:gd name="connsiteY2" fmla="*/ 2366 h 10001"/>
              <a:gd name="connsiteX3" fmla="*/ 5599 w 10000"/>
              <a:gd name="connsiteY3" fmla="*/ 1041 h 10001"/>
              <a:gd name="connsiteX4" fmla="*/ 10000 w 10000"/>
              <a:gd name="connsiteY4" fmla="*/ 0 h 10001"/>
              <a:gd name="connsiteX0" fmla="*/ 0 w 10187"/>
              <a:gd name="connsiteY0" fmla="*/ 2711 h 10001"/>
              <a:gd name="connsiteX1" fmla="*/ 1223 w 10187"/>
              <a:gd name="connsiteY1" fmla="*/ 10000 h 10001"/>
              <a:gd name="connsiteX2" fmla="*/ 3610 w 10187"/>
              <a:gd name="connsiteY2" fmla="*/ 2366 h 10001"/>
              <a:gd name="connsiteX3" fmla="*/ 5786 w 10187"/>
              <a:gd name="connsiteY3" fmla="*/ 1041 h 10001"/>
              <a:gd name="connsiteX4" fmla="*/ 10187 w 10187"/>
              <a:gd name="connsiteY4" fmla="*/ 0 h 10001"/>
              <a:gd name="connsiteX0" fmla="*/ 0 w 10070"/>
              <a:gd name="connsiteY0" fmla="*/ 2433 h 10000"/>
              <a:gd name="connsiteX1" fmla="*/ 1106 w 10070"/>
              <a:gd name="connsiteY1" fmla="*/ 10000 h 10000"/>
              <a:gd name="connsiteX2" fmla="*/ 3493 w 10070"/>
              <a:gd name="connsiteY2" fmla="*/ 2366 h 10000"/>
              <a:gd name="connsiteX3" fmla="*/ 5669 w 10070"/>
              <a:gd name="connsiteY3" fmla="*/ 1041 h 10000"/>
              <a:gd name="connsiteX4" fmla="*/ 10070 w 10070"/>
              <a:gd name="connsiteY4" fmla="*/ 0 h 10000"/>
              <a:gd name="connsiteX0" fmla="*/ 0 w 10070"/>
              <a:gd name="connsiteY0" fmla="*/ 2433 h 10034"/>
              <a:gd name="connsiteX1" fmla="*/ 1106 w 10070"/>
              <a:gd name="connsiteY1" fmla="*/ 10000 h 10034"/>
              <a:gd name="connsiteX2" fmla="*/ 3966 w 10070"/>
              <a:gd name="connsiteY2" fmla="*/ 5052 h 10034"/>
              <a:gd name="connsiteX3" fmla="*/ 5669 w 10070"/>
              <a:gd name="connsiteY3" fmla="*/ 1041 h 10034"/>
              <a:gd name="connsiteX4" fmla="*/ 10070 w 10070"/>
              <a:gd name="connsiteY4" fmla="*/ 0 h 10034"/>
              <a:gd name="connsiteX0" fmla="*/ 0 w 10070"/>
              <a:gd name="connsiteY0" fmla="*/ 2433 h 10923"/>
              <a:gd name="connsiteX1" fmla="*/ 1579 w 10070"/>
              <a:gd name="connsiteY1" fmla="*/ 10895 h 10923"/>
              <a:gd name="connsiteX2" fmla="*/ 3966 w 10070"/>
              <a:gd name="connsiteY2" fmla="*/ 5052 h 10923"/>
              <a:gd name="connsiteX3" fmla="*/ 5669 w 10070"/>
              <a:gd name="connsiteY3" fmla="*/ 1041 h 10923"/>
              <a:gd name="connsiteX4" fmla="*/ 10070 w 10070"/>
              <a:gd name="connsiteY4" fmla="*/ 0 h 10923"/>
              <a:gd name="connsiteX0" fmla="*/ 0 w 10070"/>
              <a:gd name="connsiteY0" fmla="*/ 2433 h 10922"/>
              <a:gd name="connsiteX1" fmla="*/ 1579 w 10070"/>
              <a:gd name="connsiteY1" fmla="*/ 10895 h 10922"/>
              <a:gd name="connsiteX2" fmla="*/ 3966 w 10070"/>
              <a:gd name="connsiteY2" fmla="*/ 5052 h 10922"/>
              <a:gd name="connsiteX3" fmla="*/ 6448 w 10070"/>
              <a:gd name="connsiteY3" fmla="*/ 3056 h 10922"/>
              <a:gd name="connsiteX4" fmla="*/ 10070 w 10070"/>
              <a:gd name="connsiteY4" fmla="*/ 0 h 10922"/>
              <a:gd name="connsiteX0" fmla="*/ 0 w 11350"/>
              <a:gd name="connsiteY0" fmla="*/ 195 h 8684"/>
              <a:gd name="connsiteX1" fmla="*/ 1579 w 11350"/>
              <a:gd name="connsiteY1" fmla="*/ 8657 h 8684"/>
              <a:gd name="connsiteX2" fmla="*/ 3966 w 11350"/>
              <a:gd name="connsiteY2" fmla="*/ 2814 h 8684"/>
              <a:gd name="connsiteX3" fmla="*/ 6448 w 11350"/>
              <a:gd name="connsiteY3" fmla="*/ 818 h 8684"/>
              <a:gd name="connsiteX4" fmla="*/ 11350 w 11350"/>
              <a:gd name="connsiteY4" fmla="*/ 0 h 86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" h="8684">
                <a:moveTo>
                  <a:pt x="0" y="195"/>
                </a:moveTo>
                <a:cubicBezTo>
                  <a:pt x="572" y="5282"/>
                  <a:pt x="918" y="8221"/>
                  <a:pt x="1579" y="8657"/>
                </a:cubicBezTo>
                <a:cubicBezTo>
                  <a:pt x="2240" y="9094"/>
                  <a:pt x="3154" y="4121"/>
                  <a:pt x="3966" y="2814"/>
                </a:cubicBezTo>
                <a:cubicBezTo>
                  <a:pt x="4778" y="1507"/>
                  <a:pt x="5419" y="1350"/>
                  <a:pt x="6448" y="818"/>
                </a:cubicBezTo>
                <a:cubicBezTo>
                  <a:pt x="7479" y="285"/>
                  <a:pt x="10508" y="268"/>
                  <a:pt x="11350" y="0"/>
                </a:cubicBezTo>
              </a:path>
            </a:pathLst>
          </a:custGeom>
          <a:noFill/>
          <a:ln w="57150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23" name="AutoShape 228"/>
          <p:cNvSpPr>
            <a:spLocks noChangeArrowheads="1"/>
          </p:cNvSpPr>
          <p:nvPr/>
        </p:nvSpPr>
        <p:spPr bwMode="auto">
          <a:xfrm rot="16200000">
            <a:off x="4496211" y="6203951"/>
            <a:ext cx="166688" cy="209550"/>
          </a:xfrm>
          <a:custGeom>
            <a:avLst/>
            <a:gdLst>
              <a:gd name="G0" fmla="+- 16200 0 0"/>
              <a:gd name="G1" fmla="+- 5400 0 0"/>
              <a:gd name="G2" fmla="+- 21600 0 5400"/>
              <a:gd name="G3" fmla="+- 10800 0 5400"/>
              <a:gd name="G4" fmla="+- 21600 0 16200"/>
              <a:gd name="G5" fmla="*/ G4 G3 10800"/>
              <a:gd name="G6" fmla="+- 21600 0 G5"/>
              <a:gd name="T0" fmla="*/ 16200 w 21600"/>
              <a:gd name="T1" fmla="*/ 0 h 21600"/>
              <a:gd name="T2" fmla="*/ 0 w 21600"/>
              <a:gd name="T3" fmla="*/ 10800 h 21600"/>
              <a:gd name="T4" fmla="*/ 16200 w 21600"/>
              <a:gd name="T5" fmla="*/ 21600 h 21600"/>
              <a:gd name="T6" fmla="*/ 21600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G1 h 21600"/>
              <a:gd name="T14" fmla="*/ G6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gradFill rotWithShape="1">
            <a:gsLst>
              <a:gs pos="0">
                <a:srgbClr val="03D4A8">
                  <a:alpha val="46001"/>
                </a:srgbClr>
              </a:gs>
              <a:gs pos="25000">
                <a:srgbClr val="21D6E0">
                  <a:alpha val="55001"/>
                </a:srgbClr>
              </a:gs>
              <a:gs pos="75000">
                <a:srgbClr val="0087E6">
                  <a:alpha val="73001"/>
                </a:srgbClr>
              </a:gs>
              <a:gs pos="100000">
                <a:srgbClr val="005CBF">
                  <a:alpha val="82001"/>
                </a:srgbClr>
              </a:gs>
            </a:gsLst>
            <a:lin ang="5400000" scaled="1"/>
          </a:gradFill>
          <a:ln w="3175" algn="ctr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latin typeface="Arial" pitchFamily="34" charset="0"/>
            </a:endParaRPr>
          </a:p>
        </p:txBody>
      </p:sp>
      <p:sp>
        <p:nvSpPr>
          <p:cNvPr id="424" name="AutoShape 201"/>
          <p:cNvSpPr>
            <a:spLocks noChangeArrowheads="1"/>
          </p:cNvSpPr>
          <p:nvPr/>
        </p:nvSpPr>
        <p:spPr bwMode="auto">
          <a:xfrm rot="27000000">
            <a:off x="4497358" y="6203952"/>
            <a:ext cx="166687" cy="209550"/>
          </a:xfrm>
          <a:custGeom>
            <a:avLst/>
            <a:gdLst>
              <a:gd name="G0" fmla="+- 16200 0 0"/>
              <a:gd name="G1" fmla="+- 5400 0 0"/>
              <a:gd name="G2" fmla="+- 21600 0 5400"/>
              <a:gd name="G3" fmla="+- 10800 0 5400"/>
              <a:gd name="G4" fmla="+- 21600 0 16200"/>
              <a:gd name="G5" fmla="*/ G4 G3 10800"/>
              <a:gd name="G6" fmla="+- 21600 0 G5"/>
              <a:gd name="T0" fmla="*/ 16200 w 21600"/>
              <a:gd name="T1" fmla="*/ 0 h 21600"/>
              <a:gd name="T2" fmla="*/ 0 w 21600"/>
              <a:gd name="T3" fmla="*/ 10800 h 21600"/>
              <a:gd name="T4" fmla="*/ 16200 w 21600"/>
              <a:gd name="T5" fmla="*/ 21600 h 21600"/>
              <a:gd name="T6" fmla="*/ 21600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G1 h 21600"/>
              <a:gd name="T14" fmla="*/ G6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gradFill rotWithShape="1">
            <a:gsLst>
              <a:gs pos="0">
                <a:srgbClr val="FFF200">
                  <a:alpha val="46001"/>
                </a:srgbClr>
              </a:gs>
              <a:gs pos="45000">
                <a:srgbClr val="FF7A00">
                  <a:alpha val="62201"/>
                </a:srgbClr>
              </a:gs>
              <a:gs pos="70000">
                <a:srgbClr val="FF0300">
                  <a:alpha val="71201"/>
                </a:srgbClr>
              </a:gs>
              <a:gs pos="100000">
                <a:srgbClr val="4D0808">
                  <a:alpha val="82001"/>
                </a:srgbClr>
              </a:gs>
            </a:gsLst>
            <a:lin ang="5400000" scaled="1"/>
          </a:gradFill>
          <a:ln w="3175" algn="ctr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latin typeface="Arial" pitchFamily="34" charset="0"/>
            </a:endParaRPr>
          </a:p>
        </p:txBody>
      </p:sp>
      <p:cxnSp>
        <p:nvCxnSpPr>
          <p:cNvPr id="7" name="Straight Connector 6"/>
          <p:cNvCxnSpPr/>
          <p:nvPr/>
        </p:nvCxnSpPr>
        <p:spPr bwMode="auto">
          <a:xfrm>
            <a:off x="0" y="4025890"/>
            <a:ext cx="914400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cxnSp>
        <p:nvCxnSpPr>
          <p:cNvPr id="427" name="Straight Connector 426"/>
          <p:cNvCxnSpPr>
            <a:stCxn id="208898" idx="1"/>
            <a:endCxn id="208898" idx="3"/>
          </p:cNvCxnSpPr>
          <p:nvPr/>
        </p:nvCxnSpPr>
        <p:spPr bwMode="auto">
          <a:xfrm>
            <a:off x="136525" y="4510882"/>
            <a:ext cx="890270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000000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grpSp>
        <p:nvGrpSpPr>
          <p:cNvPr id="2" name="Group 28"/>
          <p:cNvGrpSpPr>
            <a:grpSpLocks/>
          </p:cNvGrpSpPr>
          <p:nvPr/>
        </p:nvGrpSpPr>
        <p:grpSpPr bwMode="auto">
          <a:xfrm>
            <a:off x="-3432032" y="3685805"/>
            <a:ext cx="3394075" cy="698500"/>
            <a:chOff x="1722" y="11792"/>
            <a:chExt cx="3025" cy="772"/>
          </a:xfrm>
        </p:grpSpPr>
        <p:grpSp>
          <p:nvGrpSpPr>
            <p:cNvPr id="34984" name="Group 29"/>
            <p:cNvGrpSpPr>
              <a:grpSpLocks/>
            </p:cNvGrpSpPr>
            <p:nvPr/>
          </p:nvGrpSpPr>
          <p:grpSpPr bwMode="auto">
            <a:xfrm>
              <a:off x="2011" y="11792"/>
              <a:ext cx="2736" cy="772"/>
              <a:chOff x="2011" y="11792"/>
              <a:chExt cx="2736" cy="772"/>
            </a:xfrm>
          </p:grpSpPr>
          <p:sp>
            <p:nvSpPr>
              <p:cNvPr id="208926" name="Freeform 30"/>
              <p:cNvSpPr>
                <a:spLocks/>
              </p:cNvSpPr>
              <p:nvPr/>
            </p:nvSpPr>
            <p:spPr bwMode="auto">
              <a:xfrm>
                <a:off x="2011" y="11792"/>
                <a:ext cx="2736" cy="768"/>
              </a:xfrm>
              <a:custGeom>
                <a:avLst/>
                <a:gdLst/>
                <a:ahLst/>
                <a:cxnLst>
                  <a:cxn ang="0">
                    <a:pos x="0" y="1218"/>
                  </a:cxn>
                  <a:cxn ang="0">
                    <a:pos x="1776" y="786"/>
                  </a:cxn>
                  <a:cxn ang="0">
                    <a:pos x="4028" y="0"/>
                  </a:cxn>
                  <a:cxn ang="0">
                    <a:pos x="6336" y="786"/>
                  </a:cxn>
                  <a:cxn ang="0">
                    <a:pos x="8112" y="1218"/>
                  </a:cxn>
                  <a:cxn ang="0">
                    <a:pos x="6339" y="1648"/>
                  </a:cxn>
                  <a:cxn ang="0">
                    <a:pos x="4028" y="2428"/>
                  </a:cxn>
                  <a:cxn ang="0">
                    <a:pos x="1776" y="1650"/>
                  </a:cxn>
                  <a:cxn ang="0">
                    <a:pos x="0" y="1218"/>
                  </a:cxn>
                </a:cxnLst>
                <a:rect l="0" t="0" r="r" b="b"/>
                <a:pathLst>
                  <a:path w="8112" h="2428">
                    <a:moveTo>
                      <a:pt x="0" y="1218"/>
                    </a:moveTo>
                    <a:cubicBezTo>
                      <a:pt x="156" y="1188"/>
                      <a:pt x="856" y="1130"/>
                      <a:pt x="1776" y="786"/>
                    </a:cubicBezTo>
                    <a:cubicBezTo>
                      <a:pt x="2696" y="442"/>
                      <a:pt x="3268" y="0"/>
                      <a:pt x="4028" y="0"/>
                    </a:cubicBezTo>
                    <a:cubicBezTo>
                      <a:pt x="4788" y="0"/>
                      <a:pt x="5690" y="547"/>
                      <a:pt x="6336" y="786"/>
                    </a:cubicBezTo>
                    <a:cubicBezTo>
                      <a:pt x="6982" y="1025"/>
                      <a:pt x="7979" y="1218"/>
                      <a:pt x="8112" y="1218"/>
                    </a:cubicBezTo>
                    <a:cubicBezTo>
                      <a:pt x="7972" y="1254"/>
                      <a:pt x="7019" y="1448"/>
                      <a:pt x="6339" y="1648"/>
                    </a:cubicBezTo>
                    <a:cubicBezTo>
                      <a:pt x="5658" y="1850"/>
                      <a:pt x="4788" y="2428"/>
                      <a:pt x="4028" y="2428"/>
                    </a:cubicBezTo>
                    <a:cubicBezTo>
                      <a:pt x="3268" y="2428"/>
                      <a:pt x="2447" y="1852"/>
                      <a:pt x="1776" y="1650"/>
                    </a:cubicBezTo>
                    <a:cubicBezTo>
                      <a:pt x="1228" y="1385"/>
                      <a:pt x="149" y="1247"/>
                      <a:pt x="0" y="1218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4D0808"/>
                  </a:gs>
                  <a:gs pos="30000">
                    <a:srgbClr val="FF0300"/>
                  </a:gs>
                  <a:gs pos="55000">
                    <a:srgbClr val="FF7A00"/>
                  </a:gs>
                  <a:gs pos="100000">
                    <a:srgbClr val="FFF200"/>
                  </a:gs>
                </a:gsLst>
                <a:path path="rect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>
                <a:outerShdw dist="35921" dir="2700000" algn="ctr" rotWithShape="0">
                  <a:srgbClr val="808080">
                    <a:alpha val="50000"/>
                  </a:srgbClr>
                </a:outerShdw>
              </a:effectLst>
            </p:spPr>
            <p:txBody>
              <a:bodyPr vert="wordArtVert" lIns="28800" tIns="18000" anchor="ctr" anchorCtr="0">
                <a:noAutofit/>
              </a:bodyPr>
              <a:lstStyle/>
              <a:p>
                <a:pPr>
                  <a:defRPr/>
                </a:pP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208927" name="Oval 31"/>
              <p:cNvSpPr>
                <a:spLocks noChangeAspect="1" noChangeArrowheads="1"/>
              </p:cNvSpPr>
              <p:nvPr/>
            </p:nvSpPr>
            <p:spPr bwMode="auto">
              <a:xfrm>
                <a:off x="2578" y="12111"/>
                <a:ext cx="76" cy="72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vert="wordArtVert" wrap="none" lIns="28800" tIns="18000" anchor="ctr" anchorCtr="0">
                <a:noAutofit/>
              </a:bodyPr>
              <a:lstStyle/>
              <a:p>
                <a:pPr defTabSz="4175125" eaLnBrk="1" hangingPunct="1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pitchFamily="34" charset="0"/>
                  </a:rPr>
                  <a:t>+</a:t>
                </a:r>
              </a:p>
            </p:txBody>
          </p:sp>
          <p:sp>
            <p:nvSpPr>
              <p:cNvPr id="208928" name="Oval 32"/>
              <p:cNvSpPr>
                <a:spLocks noChangeAspect="1" noChangeArrowheads="1"/>
              </p:cNvSpPr>
              <p:nvPr/>
            </p:nvSpPr>
            <p:spPr bwMode="auto">
              <a:xfrm>
                <a:off x="2528" y="12203"/>
                <a:ext cx="78" cy="72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vert="wordArtVert" wrap="none" lIns="28800" tIns="18000" anchor="ctr" anchorCtr="0">
                <a:noAutofit/>
              </a:bodyPr>
              <a:lstStyle/>
              <a:p>
                <a:pPr defTabSz="4175125" eaLnBrk="1" hangingPunct="1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pitchFamily="34" charset="0"/>
                  </a:rPr>
                  <a:t>+</a:t>
                </a:r>
              </a:p>
            </p:txBody>
          </p:sp>
          <p:sp>
            <p:nvSpPr>
              <p:cNvPr id="208929" name="Oval 33"/>
              <p:cNvSpPr>
                <a:spLocks noChangeAspect="1" noChangeArrowheads="1"/>
              </p:cNvSpPr>
              <p:nvPr/>
            </p:nvSpPr>
            <p:spPr bwMode="auto">
              <a:xfrm>
                <a:off x="2804" y="12187"/>
                <a:ext cx="76" cy="72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vert="wordArtVert" wrap="none" lIns="28800" tIns="18000" anchor="ctr" anchorCtr="0">
                <a:noAutofit/>
              </a:bodyPr>
              <a:lstStyle/>
              <a:p>
                <a:pPr defTabSz="4175125" eaLnBrk="1" hangingPunct="1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pitchFamily="34" charset="0"/>
                  </a:rPr>
                  <a:t>+</a:t>
                </a:r>
              </a:p>
            </p:txBody>
          </p:sp>
          <p:sp>
            <p:nvSpPr>
              <p:cNvPr id="208930" name="Oval 34"/>
              <p:cNvSpPr>
                <a:spLocks noChangeAspect="1" noChangeArrowheads="1"/>
              </p:cNvSpPr>
              <p:nvPr/>
            </p:nvSpPr>
            <p:spPr bwMode="auto">
              <a:xfrm>
                <a:off x="2885" y="11959"/>
                <a:ext cx="78" cy="74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vert="wordArtVert" wrap="none" lIns="28800" tIns="18000" anchor="ctr" anchorCtr="0">
                <a:noAutofit/>
              </a:bodyPr>
              <a:lstStyle/>
              <a:p>
                <a:pPr defTabSz="4175125" eaLnBrk="1" hangingPunct="1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pitchFamily="34" charset="0"/>
                  </a:rPr>
                  <a:t>+</a:t>
                </a:r>
              </a:p>
            </p:txBody>
          </p:sp>
          <p:sp>
            <p:nvSpPr>
              <p:cNvPr id="208931" name="Oval 35"/>
              <p:cNvSpPr>
                <a:spLocks noChangeAspect="1" noChangeArrowheads="1"/>
              </p:cNvSpPr>
              <p:nvPr/>
            </p:nvSpPr>
            <p:spPr bwMode="auto">
              <a:xfrm>
                <a:off x="2902" y="12080"/>
                <a:ext cx="76" cy="74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vert="wordArtVert" wrap="none" lIns="28800" tIns="18000" anchor="ctr" anchorCtr="0">
                <a:noAutofit/>
              </a:bodyPr>
              <a:lstStyle/>
              <a:p>
                <a:pPr defTabSz="4175125" eaLnBrk="1" hangingPunct="1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pitchFamily="34" charset="0"/>
                  </a:rPr>
                  <a:t>+</a:t>
                </a:r>
              </a:p>
            </p:txBody>
          </p:sp>
          <p:sp>
            <p:nvSpPr>
              <p:cNvPr id="208932" name="Oval 36"/>
              <p:cNvSpPr>
                <a:spLocks noChangeAspect="1" noChangeArrowheads="1"/>
              </p:cNvSpPr>
              <p:nvPr/>
            </p:nvSpPr>
            <p:spPr bwMode="auto">
              <a:xfrm>
                <a:off x="2998" y="12004"/>
                <a:ext cx="78" cy="72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vert="wordArtVert" wrap="none" lIns="28800" tIns="18000" anchor="ctr" anchorCtr="0">
                <a:noAutofit/>
              </a:bodyPr>
              <a:lstStyle/>
              <a:p>
                <a:pPr defTabSz="4175125" eaLnBrk="1" hangingPunct="1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pitchFamily="34" charset="0"/>
                  </a:rPr>
                  <a:t>+</a:t>
                </a:r>
              </a:p>
            </p:txBody>
          </p:sp>
          <p:sp>
            <p:nvSpPr>
              <p:cNvPr id="208933" name="Oval 37"/>
              <p:cNvSpPr>
                <a:spLocks noChangeAspect="1" noChangeArrowheads="1"/>
              </p:cNvSpPr>
              <p:nvPr/>
            </p:nvSpPr>
            <p:spPr bwMode="auto">
              <a:xfrm>
                <a:off x="3079" y="12203"/>
                <a:ext cx="78" cy="72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vert="wordArtVert" wrap="none" lIns="28800" tIns="18000" anchor="ctr" anchorCtr="0">
                <a:noAutofit/>
              </a:bodyPr>
              <a:lstStyle/>
              <a:p>
                <a:pPr defTabSz="4175125" eaLnBrk="1" hangingPunct="1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pitchFamily="34" charset="0"/>
                  </a:rPr>
                  <a:t>+</a:t>
                </a:r>
              </a:p>
            </p:txBody>
          </p:sp>
          <p:sp>
            <p:nvSpPr>
              <p:cNvPr id="208934" name="Oval 38"/>
              <p:cNvSpPr>
                <a:spLocks noChangeAspect="1" noChangeArrowheads="1"/>
              </p:cNvSpPr>
              <p:nvPr/>
            </p:nvSpPr>
            <p:spPr bwMode="auto">
              <a:xfrm>
                <a:off x="3161" y="11867"/>
                <a:ext cx="76" cy="72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vert="wordArtVert" wrap="none" lIns="28800" tIns="18000" anchor="ctr" anchorCtr="0">
                <a:noAutofit/>
              </a:bodyPr>
              <a:lstStyle/>
              <a:p>
                <a:pPr defTabSz="4175125" eaLnBrk="1" hangingPunct="1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pitchFamily="34" charset="0"/>
                  </a:rPr>
                  <a:t>+</a:t>
                </a:r>
              </a:p>
            </p:txBody>
          </p:sp>
          <p:sp>
            <p:nvSpPr>
              <p:cNvPr id="208935" name="Oval 39"/>
              <p:cNvSpPr>
                <a:spLocks noChangeAspect="1" noChangeArrowheads="1"/>
              </p:cNvSpPr>
              <p:nvPr/>
            </p:nvSpPr>
            <p:spPr bwMode="auto">
              <a:xfrm>
                <a:off x="3290" y="11853"/>
                <a:ext cx="78" cy="72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vert="wordArtVert" wrap="none" lIns="28800" tIns="18000" anchor="ctr" anchorCtr="0">
                <a:noAutofit/>
              </a:bodyPr>
              <a:lstStyle/>
              <a:p>
                <a:pPr defTabSz="4175125" eaLnBrk="1" hangingPunct="1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pitchFamily="34" charset="0"/>
                  </a:rPr>
                  <a:t>+</a:t>
                </a:r>
              </a:p>
            </p:txBody>
          </p:sp>
          <p:sp>
            <p:nvSpPr>
              <p:cNvPr id="208936" name="Oval 40"/>
              <p:cNvSpPr>
                <a:spLocks noChangeAspect="1" noChangeArrowheads="1"/>
              </p:cNvSpPr>
              <p:nvPr/>
            </p:nvSpPr>
            <p:spPr bwMode="auto">
              <a:xfrm>
                <a:off x="3209" y="12445"/>
                <a:ext cx="78" cy="72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vert="wordArtVert" wrap="none" lIns="28800" tIns="18000" anchor="ctr" anchorCtr="0">
                <a:noAutofit/>
              </a:bodyPr>
              <a:lstStyle/>
              <a:p>
                <a:pPr defTabSz="4175125" eaLnBrk="1" hangingPunct="1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pitchFamily="34" charset="0"/>
                  </a:rPr>
                  <a:t>+</a:t>
                </a:r>
              </a:p>
            </p:txBody>
          </p:sp>
          <p:sp>
            <p:nvSpPr>
              <p:cNvPr id="208937" name="Oval 41"/>
              <p:cNvSpPr>
                <a:spLocks noChangeAspect="1" noChangeArrowheads="1"/>
              </p:cNvSpPr>
              <p:nvPr/>
            </p:nvSpPr>
            <p:spPr bwMode="auto">
              <a:xfrm>
                <a:off x="2463" y="12096"/>
                <a:ext cx="78" cy="72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vert="wordArtVert" wrap="none" lIns="28800" tIns="18000" anchor="ctr" anchorCtr="0">
                <a:noAutofit/>
              </a:bodyPr>
              <a:lstStyle/>
              <a:p>
                <a:pPr defTabSz="4175125" eaLnBrk="1" hangingPunct="1">
                  <a:defRPr/>
                </a:pPr>
                <a:r>
                  <a:rPr lang="en-GB" sz="1200" dirty="0">
                    <a:solidFill>
                      <a:schemeClr val="bg1"/>
                    </a:solidFill>
                    <a:latin typeface="Arial" pitchFamily="34" charset="0"/>
                  </a:rPr>
                  <a:t>+</a:t>
                </a:r>
              </a:p>
            </p:txBody>
          </p:sp>
          <p:sp>
            <p:nvSpPr>
              <p:cNvPr id="208938" name="Oval 42"/>
              <p:cNvSpPr>
                <a:spLocks noChangeAspect="1" noChangeArrowheads="1"/>
              </p:cNvSpPr>
              <p:nvPr/>
            </p:nvSpPr>
            <p:spPr bwMode="auto">
              <a:xfrm>
                <a:off x="2772" y="12004"/>
                <a:ext cx="78" cy="72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vert="wordArtVert" wrap="none" lIns="28800" tIns="18000" anchor="ctr" anchorCtr="0">
                <a:noAutofit/>
              </a:bodyPr>
              <a:lstStyle/>
              <a:p>
                <a:pPr defTabSz="4175125" eaLnBrk="1" hangingPunct="1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pitchFamily="34" charset="0"/>
                  </a:rPr>
                  <a:t>+</a:t>
                </a:r>
              </a:p>
            </p:txBody>
          </p:sp>
          <p:sp>
            <p:nvSpPr>
              <p:cNvPr id="208939" name="Oval 43"/>
              <p:cNvSpPr>
                <a:spLocks noChangeAspect="1" noChangeArrowheads="1"/>
              </p:cNvSpPr>
              <p:nvPr/>
            </p:nvSpPr>
            <p:spPr bwMode="auto">
              <a:xfrm>
                <a:off x="2837" y="12278"/>
                <a:ext cx="78" cy="72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vert="wordArtVert" wrap="none" lIns="28800" tIns="18000" anchor="ctr" anchorCtr="0">
                <a:noAutofit/>
              </a:bodyPr>
              <a:lstStyle/>
              <a:p>
                <a:pPr defTabSz="4175125" eaLnBrk="1" hangingPunct="1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pitchFamily="34" charset="0"/>
                  </a:rPr>
                  <a:t>+</a:t>
                </a:r>
              </a:p>
            </p:txBody>
          </p:sp>
          <p:sp>
            <p:nvSpPr>
              <p:cNvPr id="208940" name="Oval 44"/>
              <p:cNvSpPr>
                <a:spLocks noChangeAspect="1" noChangeArrowheads="1"/>
              </p:cNvSpPr>
              <p:nvPr/>
            </p:nvSpPr>
            <p:spPr bwMode="auto">
              <a:xfrm>
                <a:off x="2707" y="12262"/>
                <a:ext cx="78" cy="72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vert="wordArtVert" wrap="none" lIns="28800" tIns="18000" anchor="ctr" anchorCtr="0">
                <a:noAutofit/>
              </a:bodyPr>
              <a:lstStyle/>
              <a:p>
                <a:pPr defTabSz="4175125" eaLnBrk="1" hangingPunct="1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pitchFamily="34" charset="0"/>
                  </a:rPr>
                  <a:t>+</a:t>
                </a:r>
              </a:p>
            </p:txBody>
          </p:sp>
          <p:sp>
            <p:nvSpPr>
              <p:cNvPr id="208941" name="Oval 45"/>
              <p:cNvSpPr>
                <a:spLocks noChangeAspect="1" noChangeArrowheads="1"/>
              </p:cNvSpPr>
              <p:nvPr/>
            </p:nvSpPr>
            <p:spPr bwMode="auto">
              <a:xfrm>
                <a:off x="2998" y="11913"/>
                <a:ext cx="78" cy="74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vert="wordArtVert" wrap="none" lIns="28800" tIns="18000" anchor="ctr" anchorCtr="0">
                <a:noAutofit/>
              </a:bodyPr>
              <a:lstStyle/>
              <a:p>
                <a:pPr defTabSz="4175125" eaLnBrk="1" hangingPunct="1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pitchFamily="34" charset="0"/>
                  </a:rPr>
                  <a:t>+</a:t>
                </a:r>
              </a:p>
            </p:txBody>
          </p:sp>
          <p:sp>
            <p:nvSpPr>
              <p:cNvPr id="208942" name="Oval 46"/>
              <p:cNvSpPr>
                <a:spLocks noChangeAspect="1" noChangeArrowheads="1"/>
              </p:cNvSpPr>
              <p:nvPr/>
            </p:nvSpPr>
            <p:spPr bwMode="auto">
              <a:xfrm>
                <a:off x="3031" y="12111"/>
                <a:ext cx="78" cy="72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vert="wordArtVert" wrap="none" lIns="28800" tIns="18000" anchor="ctr" anchorCtr="0">
                <a:noAutofit/>
              </a:bodyPr>
              <a:lstStyle/>
              <a:p>
                <a:pPr defTabSz="4175125" eaLnBrk="1" hangingPunct="1">
                  <a:defRPr/>
                </a:pPr>
                <a:r>
                  <a:rPr lang="en-GB" sz="1200" dirty="0">
                    <a:solidFill>
                      <a:schemeClr val="bg1"/>
                    </a:solidFill>
                    <a:latin typeface="Arial" pitchFamily="34" charset="0"/>
                  </a:rPr>
                  <a:t>+</a:t>
                </a:r>
              </a:p>
            </p:txBody>
          </p:sp>
          <p:sp>
            <p:nvSpPr>
              <p:cNvPr id="208943" name="Oval 47"/>
              <p:cNvSpPr>
                <a:spLocks noChangeAspect="1" noChangeArrowheads="1"/>
              </p:cNvSpPr>
              <p:nvPr/>
            </p:nvSpPr>
            <p:spPr bwMode="auto">
              <a:xfrm>
                <a:off x="3096" y="11945"/>
                <a:ext cx="78" cy="72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vert="wordArtVert" wrap="none" lIns="28800" tIns="18000" anchor="ctr" anchorCtr="0">
                <a:noAutofit/>
              </a:bodyPr>
              <a:lstStyle/>
              <a:p>
                <a:pPr defTabSz="4175125" eaLnBrk="1" hangingPunct="1">
                  <a:defRPr/>
                </a:pPr>
                <a:r>
                  <a:rPr lang="en-GB" sz="1200" dirty="0">
                    <a:solidFill>
                      <a:schemeClr val="bg1"/>
                    </a:solidFill>
                    <a:latin typeface="Arial" pitchFamily="34" charset="0"/>
                  </a:rPr>
                  <a:t>+</a:t>
                </a:r>
              </a:p>
            </p:txBody>
          </p:sp>
          <p:sp>
            <p:nvSpPr>
              <p:cNvPr id="208944" name="Oval 48"/>
              <p:cNvSpPr>
                <a:spLocks noChangeAspect="1" noChangeArrowheads="1"/>
              </p:cNvSpPr>
              <p:nvPr/>
            </p:nvSpPr>
            <p:spPr bwMode="auto">
              <a:xfrm>
                <a:off x="3242" y="11959"/>
                <a:ext cx="76" cy="74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vert="wordArtVert" wrap="none" lIns="28800" tIns="18000" anchor="ctr" anchorCtr="0">
                <a:noAutofit/>
              </a:bodyPr>
              <a:lstStyle/>
              <a:p>
                <a:pPr defTabSz="4175125" eaLnBrk="1" hangingPunct="1">
                  <a:defRPr/>
                </a:pPr>
                <a:r>
                  <a:rPr lang="en-GB" sz="1200" dirty="0">
                    <a:solidFill>
                      <a:schemeClr val="bg1"/>
                    </a:solidFill>
                    <a:latin typeface="Arial" pitchFamily="34" charset="0"/>
                  </a:rPr>
                  <a:t>+</a:t>
                </a:r>
              </a:p>
            </p:txBody>
          </p:sp>
          <p:sp>
            <p:nvSpPr>
              <p:cNvPr id="208945" name="Oval 49"/>
              <p:cNvSpPr>
                <a:spLocks noChangeAspect="1" noChangeArrowheads="1"/>
              </p:cNvSpPr>
              <p:nvPr/>
            </p:nvSpPr>
            <p:spPr bwMode="auto">
              <a:xfrm>
                <a:off x="3242" y="12339"/>
                <a:ext cx="76" cy="72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vert="wordArtVert" wrap="none" lIns="28800" tIns="18000" anchor="ctr" anchorCtr="0">
                <a:noAutofit/>
              </a:bodyPr>
              <a:lstStyle/>
              <a:p>
                <a:pPr defTabSz="4175125" eaLnBrk="1" hangingPunct="1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pitchFamily="34" charset="0"/>
                  </a:rPr>
                  <a:t>+</a:t>
                </a:r>
              </a:p>
            </p:txBody>
          </p:sp>
          <p:sp>
            <p:nvSpPr>
              <p:cNvPr id="208946" name="Oval 50"/>
              <p:cNvSpPr>
                <a:spLocks noChangeAspect="1" noChangeArrowheads="1"/>
              </p:cNvSpPr>
              <p:nvPr/>
            </p:nvSpPr>
            <p:spPr bwMode="auto">
              <a:xfrm>
                <a:off x="2415" y="12173"/>
                <a:ext cx="78" cy="72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vert="wordArtVert" wrap="none" lIns="28800" tIns="18000" anchor="ctr" anchorCtr="0">
                <a:noAutofit/>
              </a:bodyPr>
              <a:lstStyle/>
              <a:p>
                <a:pPr defTabSz="4175125" eaLnBrk="1" hangingPunct="1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pitchFamily="34" charset="0"/>
                  </a:rPr>
                  <a:t>+</a:t>
                </a:r>
              </a:p>
            </p:txBody>
          </p:sp>
          <p:sp>
            <p:nvSpPr>
              <p:cNvPr id="208947" name="Oval 51"/>
              <p:cNvSpPr>
                <a:spLocks noChangeAspect="1" noChangeArrowheads="1"/>
              </p:cNvSpPr>
              <p:nvPr/>
            </p:nvSpPr>
            <p:spPr bwMode="auto">
              <a:xfrm>
                <a:off x="2217" y="12139"/>
                <a:ext cx="78" cy="74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vert="wordArtVert" wrap="none" lIns="28800" tIns="18000" anchor="ctr" anchorCtr="0">
                <a:noAutofit/>
              </a:bodyPr>
              <a:lstStyle/>
              <a:p>
                <a:pPr defTabSz="4175125" eaLnBrk="1" hangingPunct="1">
                  <a:defRPr/>
                </a:pPr>
                <a:r>
                  <a:rPr lang="en-GB" sz="1200" dirty="0">
                    <a:solidFill>
                      <a:schemeClr val="bg1"/>
                    </a:solidFill>
                    <a:latin typeface="Arial" pitchFamily="34" charset="0"/>
                  </a:rPr>
                  <a:t>+</a:t>
                </a:r>
              </a:p>
            </p:txBody>
          </p:sp>
          <p:sp>
            <p:nvSpPr>
              <p:cNvPr id="208948" name="Oval 52"/>
              <p:cNvSpPr>
                <a:spLocks noChangeAspect="1" noChangeArrowheads="1"/>
              </p:cNvSpPr>
              <p:nvPr/>
            </p:nvSpPr>
            <p:spPr bwMode="auto">
              <a:xfrm>
                <a:off x="2772" y="12096"/>
                <a:ext cx="78" cy="72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vert="wordArtVert" wrap="none" lIns="28800" tIns="18000" anchor="ctr" anchorCtr="0">
                <a:noAutofit/>
              </a:bodyPr>
              <a:lstStyle/>
              <a:p>
                <a:pPr defTabSz="4175125" eaLnBrk="1" hangingPunct="1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pitchFamily="34" charset="0"/>
                  </a:rPr>
                  <a:t>+</a:t>
                </a:r>
              </a:p>
            </p:txBody>
          </p:sp>
          <p:sp>
            <p:nvSpPr>
              <p:cNvPr id="208949" name="Oval 53"/>
              <p:cNvSpPr>
                <a:spLocks noChangeAspect="1" noChangeArrowheads="1"/>
              </p:cNvSpPr>
              <p:nvPr/>
            </p:nvSpPr>
            <p:spPr bwMode="auto">
              <a:xfrm>
                <a:off x="2933" y="12187"/>
                <a:ext cx="78" cy="72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vert="wordArtVert" wrap="none" lIns="28800" tIns="18000" anchor="ctr" anchorCtr="0">
                <a:noAutofit/>
              </a:bodyPr>
              <a:lstStyle/>
              <a:p>
                <a:pPr defTabSz="4175125" eaLnBrk="1" hangingPunct="1">
                  <a:defRPr/>
                </a:pPr>
                <a:r>
                  <a:rPr lang="en-GB" sz="1200" dirty="0">
                    <a:solidFill>
                      <a:schemeClr val="bg1"/>
                    </a:solidFill>
                    <a:latin typeface="Arial" pitchFamily="34" charset="0"/>
                  </a:rPr>
                  <a:t>+</a:t>
                </a:r>
              </a:p>
            </p:txBody>
          </p:sp>
          <p:sp>
            <p:nvSpPr>
              <p:cNvPr id="208950" name="Oval 54"/>
              <p:cNvSpPr>
                <a:spLocks noChangeAspect="1" noChangeArrowheads="1"/>
              </p:cNvSpPr>
              <p:nvPr/>
            </p:nvSpPr>
            <p:spPr bwMode="auto">
              <a:xfrm>
                <a:off x="2983" y="12262"/>
                <a:ext cx="76" cy="72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vert="wordArtVert" wrap="none" lIns="28800" tIns="18000" anchor="ctr" anchorCtr="0">
                <a:noAutofit/>
              </a:bodyPr>
              <a:lstStyle/>
              <a:p>
                <a:pPr defTabSz="4175125" eaLnBrk="1" hangingPunct="1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pitchFamily="34" charset="0"/>
                  </a:rPr>
                  <a:t>+</a:t>
                </a:r>
              </a:p>
            </p:txBody>
          </p:sp>
          <p:sp>
            <p:nvSpPr>
              <p:cNvPr id="208951" name="Oval 55"/>
              <p:cNvSpPr>
                <a:spLocks noChangeAspect="1" noChangeArrowheads="1"/>
              </p:cNvSpPr>
              <p:nvPr/>
            </p:nvSpPr>
            <p:spPr bwMode="auto">
              <a:xfrm>
                <a:off x="3079" y="12399"/>
                <a:ext cx="78" cy="74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vert="wordArtVert" wrap="none" lIns="28800" tIns="18000" anchor="ctr" anchorCtr="0">
                <a:noAutofit/>
              </a:bodyPr>
              <a:lstStyle/>
              <a:p>
                <a:pPr defTabSz="4175125" eaLnBrk="1" hangingPunct="1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pitchFamily="34" charset="0"/>
                  </a:rPr>
                  <a:t>+</a:t>
                </a:r>
              </a:p>
            </p:txBody>
          </p:sp>
          <p:sp>
            <p:nvSpPr>
              <p:cNvPr id="208952" name="Oval 56"/>
              <p:cNvSpPr>
                <a:spLocks noChangeAspect="1" noChangeArrowheads="1"/>
              </p:cNvSpPr>
              <p:nvPr/>
            </p:nvSpPr>
            <p:spPr bwMode="auto">
              <a:xfrm>
                <a:off x="3192" y="12141"/>
                <a:ext cx="78" cy="74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vert="wordArtVert" wrap="none" lIns="28800" tIns="18000" anchor="ctr" anchorCtr="0">
                <a:noAutofit/>
              </a:bodyPr>
              <a:lstStyle/>
              <a:p>
                <a:pPr defTabSz="4175125" eaLnBrk="1" hangingPunct="1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pitchFamily="34" charset="0"/>
                  </a:rPr>
                  <a:t>+</a:t>
                </a:r>
              </a:p>
            </p:txBody>
          </p:sp>
          <p:sp>
            <p:nvSpPr>
              <p:cNvPr id="208953" name="Oval 57"/>
              <p:cNvSpPr>
                <a:spLocks noChangeAspect="1" noChangeArrowheads="1"/>
              </p:cNvSpPr>
              <p:nvPr/>
            </p:nvSpPr>
            <p:spPr bwMode="auto">
              <a:xfrm>
                <a:off x="3209" y="12246"/>
                <a:ext cx="78" cy="75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vert="wordArtVert" wrap="none" lIns="28800" tIns="18000" anchor="ctr" anchorCtr="0">
                <a:noAutofit/>
              </a:bodyPr>
              <a:lstStyle/>
              <a:p>
                <a:pPr defTabSz="4175125" eaLnBrk="1" hangingPunct="1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pitchFamily="34" charset="0"/>
                  </a:rPr>
                  <a:t>+</a:t>
                </a:r>
              </a:p>
            </p:txBody>
          </p:sp>
          <p:sp>
            <p:nvSpPr>
              <p:cNvPr id="208954" name="Oval 58"/>
              <p:cNvSpPr>
                <a:spLocks noChangeAspect="1" noChangeArrowheads="1"/>
              </p:cNvSpPr>
              <p:nvPr/>
            </p:nvSpPr>
            <p:spPr bwMode="auto">
              <a:xfrm>
                <a:off x="3387" y="11913"/>
                <a:ext cx="76" cy="74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vert="wordArtVert" wrap="none" lIns="28800" tIns="18000" anchor="ctr" anchorCtr="0">
                <a:noAutofit/>
              </a:bodyPr>
              <a:lstStyle/>
              <a:p>
                <a:pPr defTabSz="4175125" eaLnBrk="1" hangingPunct="1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pitchFamily="34" charset="0"/>
                  </a:rPr>
                  <a:t>+</a:t>
                </a:r>
              </a:p>
            </p:txBody>
          </p:sp>
          <p:sp>
            <p:nvSpPr>
              <p:cNvPr id="208955" name="Oval 59"/>
              <p:cNvSpPr>
                <a:spLocks noChangeAspect="1" noChangeArrowheads="1"/>
              </p:cNvSpPr>
              <p:nvPr/>
            </p:nvSpPr>
            <p:spPr bwMode="auto">
              <a:xfrm>
                <a:off x="3420" y="12034"/>
                <a:ext cx="78" cy="74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vert="wordArtVert" wrap="none" lIns="28800" tIns="18000" anchor="ctr" anchorCtr="0">
                <a:noAutofit/>
              </a:bodyPr>
              <a:lstStyle/>
              <a:p>
                <a:pPr defTabSz="4175125" eaLnBrk="1" hangingPunct="1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pitchFamily="34" charset="0"/>
                  </a:rPr>
                  <a:t>+</a:t>
                </a:r>
              </a:p>
            </p:txBody>
          </p:sp>
          <p:sp>
            <p:nvSpPr>
              <p:cNvPr id="208956" name="Oval 60"/>
              <p:cNvSpPr>
                <a:spLocks noChangeAspect="1" noChangeArrowheads="1"/>
              </p:cNvSpPr>
              <p:nvPr/>
            </p:nvSpPr>
            <p:spPr bwMode="auto">
              <a:xfrm>
                <a:off x="2335" y="12125"/>
                <a:ext cx="76" cy="75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vert="wordArtVert" wrap="none" lIns="28800" tIns="18000" anchor="ctr" anchorCtr="0">
                <a:noAutofit/>
              </a:bodyPr>
              <a:lstStyle/>
              <a:p>
                <a:pPr defTabSz="4175125" eaLnBrk="1" hangingPunct="1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pitchFamily="34" charset="0"/>
                  </a:rPr>
                  <a:t>+</a:t>
                </a:r>
              </a:p>
            </p:txBody>
          </p:sp>
          <p:sp>
            <p:nvSpPr>
              <p:cNvPr id="208957" name="Oval 61"/>
              <p:cNvSpPr>
                <a:spLocks noChangeAspect="1" noChangeArrowheads="1"/>
              </p:cNvSpPr>
              <p:nvPr/>
            </p:nvSpPr>
            <p:spPr bwMode="auto">
              <a:xfrm>
                <a:off x="2674" y="12034"/>
                <a:ext cx="78" cy="74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vert="wordArtVert" wrap="none" lIns="28800" tIns="18000" anchor="ctr" anchorCtr="0">
                <a:noAutofit/>
              </a:bodyPr>
              <a:lstStyle/>
              <a:p>
                <a:pPr defTabSz="4175125" eaLnBrk="1" hangingPunct="1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pitchFamily="34" charset="0"/>
                  </a:rPr>
                  <a:t>+</a:t>
                </a:r>
              </a:p>
            </p:txBody>
          </p:sp>
          <p:sp>
            <p:nvSpPr>
              <p:cNvPr id="208958" name="Oval 62"/>
              <p:cNvSpPr>
                <a:spLocks noChangeAspect="1" noChangeArrowheads="1"/>
              </p:cNvSpPr>
              <p:nvPr/>
            </p:nvSpPr>
            <p:spPr bwMode="auto">
              <a:xfrm>
                <a:off x="2674" y="12155"/>
                <a:ext cx="78" cy="75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vert="wordArtVert" wrap="none" lIns="28800" tIns="18000" anchor="ctr" anchorCtr="0">
                <a:noAutofit/>
              </a:bodyPr>
              <a:lstStyle/>
              <a:p>
                <a:pPr defTabSz="4175125" eaLnBrk="1" hangingPunct="1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pitchFamily="34" charset="0"/>
                  </a:rPr>
                  <a:t>+</a:t>
                </a:r>
              </a:p>
            </p:txBody>
          </p:sp>
          <p:sp>
            <p:nvSpPr>
              <p:cNvPr id="208959" name="Oval 63"/>
              <p:cNvSpPr>
                <a:spLocks noChangeAspect="1" noChangeArrowheads="1"/>
              </p:cNvSpPr>
              <p:nvPr/>
            </p:nvSpPr>
            <p:spPr bwMode="auto">
              <a:xfrm>
                <a:off x="2950" y="12353"/>
                <a:ext cx="78" cy="72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vert="wordArtVert" wrap="none" lIns="28800" tIns="18000" anchor="ctr" anchorCtr="0">
                <a:noAutofit/>
              </a:bodyPr>
              <a:lstStyle/>
              <a:p>
                <a:pPr defTabSz="4175125" eaLnBrk="1" hangingPunct="1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pitchFamily="34" charset="0"/>
                  </a:rPr>
                  <a:t>+</a:t>
                </a:r>
              </a:p>
            </p:txBody>
          </p:sp>
          <p:sp>
            <p:nvSpPr>
              <p:cNvPr id="208960" name="Oval 64"/>
              <p:cNvSpPr>
                <a:spLocks noChangeAspect="1" noChangeArrowheads="1"/>
              </p:cNvSpPr>
              <p:nvPr/>
            </p:nvSpPr>
            <p:spPr bwMode="auto">
              <a:xfrm>
                <a:off x="3096" y="12308"/>
                <a:ext cx="78" cy="74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vert="wordArtVert" wrap="none" lIns="28800" tIns="18000" anchor="ctr" anchorCtr="0">
                <a:noAutofit/>
              </a:bodyPr>
              <a:lstStyle/>
              <a:p>
                <a:pPr defTabSz="4175125" eaLnBrk="1" hangingPunct="1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pitchFamily="34" charset="0"/>
                  </a:rPr>
                  <a:t>+</a:t>
                </a:r>
              </a:p>
            </p:txBody>
          </p:sp>
          <p:sp>
            <p:nvSpPr>
              <p:cNvPr id="208961" name="Oval 65"/>
              <p:cNvSpPr>
                <a:spLocks noChangeAspect="1" noChangeArrowheads="1"/>
              </p:cNvSpPr>
              <p:nvPr/>
            </p:nvSpPr>
            <p:spPr bwMode="auto">
              <a:xfrm>
                <a:off x="3144" y="12034"/>
                <a:ext cx="78" cy="74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vert="wordArtVert" wrap="none" lIns="28800" tIns="18000" anchor="ctr" anchorCtr="0">
                <a:noAutofit/>
              </a:bodyPr>
              <a:lstStyle/>
              <a:p>
                <a:pPr defTabSz="4175125" eaLnBrk="1" hangingPunct="1">
                  <a:defRPr/>
                </a:pPr>
                <a:r>
                  <a:rPr lang="en-GB" sz="1200" dirty="0">
                    <a:solidFill>
                      <a:schemeClr val="bg1"/>
                    </a:solidFill>
                    <a:latin typeface="Arial" pitchFamily="34" charset="0"/>
                  </a:rPr>
                  <a:t>+</a:t>
                </a:r>
              </a:p>
            </p:txBody>
          </p:sp>
          <p:sp>
            <p:nvSpPr>
              <p:cNvPr id="208962" name="Oval 66"/>
              <p:cNvSpPr>
                <a:spLocks noChangeAspect="1" noChangeArrowheads="1"/>
              </p:cNvSpPr>
              <p:nvPr/>
            </p:nvSpPr>
            <p:spPr bwMode="auto">
              <a:xfrm>
                <a:off x="3290" y="12096"/>
                <a:ext cx="78" cy="72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vert="wordArtVert" wrap="none" lIns="28800" tIns="18000" anchor="ctr" anchorCtr="0">
                <a:noAutofit/>
              </a:bodyPr>
              <a:lstStyle/>
              <a:p>
                <a:pPr defTabSz="4175125" eaLnBrk="1" hangingPunct="1">
                  <a:defRPr/>
                </a:pPr>
                <a:r>
                  <a:rPr lang="en-GB" sz="1200" dirty="0">
                    <a:solidFill>
                      <a:schemeClr val="bg1"/>
                    </a:solidFill>
                    <a:latin typeface="Arial" pitchFamily="34" charset="0"/>
                  </a:rPr>
                  <a:t>+</a:t>
                </a:r>
              </a:p>
            </p:txBody>
          </p:sp>
          <p:sp>
            <p:nvSpPr>
              <p:cNvPr id="208963" name="Oval 67"/>
              <p:cNvSpPr>
                <a:spLocks noChangeAspect="1" noChangeArrowheads="1"/>
              </p:cNvSpPr>
              <p:nvPr/>
            </p:nvSpPr>
            <p:spPr bwMode="auto">
              <a:xfrm>
                <a:off x="3322" y="12217"/>
                <a:ext cx="76" cy="74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vert="wordArtVert" wrap="none" lIns="28800" tIns="18000" anchor="ctr" anchorCtr="0">
                <a:noAutofit/>
              </a:bodyPr>
              <a:lstStyle/>
              <a:p>
                <a:pPr defTabSz="4175125" eaLnBrk="1" hangingPunct="1">
                  <a:defRPr/>
                </a:pPr>
                <a:r>
                  <a:rPr lang="en-GB" sz="1200" dirty="0">
                    <a:solidFill>
                      <a:schemeClr val="bg1"/>
                    </a:solidFill>
                    <a:latin typeface="Arial" pitchFamily="34" charset="0"/>
                  </a:rPr>
                  <a:t>+</a:t>
                </a:r>
              </a:p>
            </p:txBody>
          </p:sp>
          <p:sp>
            <p:nvSpPr>
              <p:cNvPr id="208964" name="Oval 68"/>
              <p:cNvSpPr>
                <a:spLocks noChangeAspect="1" noChangeArrowheads="1"/>
              </p:cNvSpPr>
              <p:nvPr/>
            </p:nvSpPr>
            <p:spPr bwMode="auto">
              <a:xfrm>
                <a:off x="3420" y="12490"/>
                <a:ext cx="78" cy="74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vert="wordArtVert" wrap="none" lIns="28800" tIns="18000" anchor="ctr" anchorCtr="0">
                <a:noAutofit/>
              </a:bodyPr>
              <a:lstStyle/>
              <a:p>
                <a:pPr defTabSz="4175125" eaLnBrk="1" hangingPunct="1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pitchFamily="34" charset="0"/>
                  </a:rPr>
                  <a:t>+</a:t>
                </a:r>
              </a:p>
            </p:txBody>
          </p:sp>
          <p:sp>
            <p:nvSpPr>
              <p:cNvPr id="208965" name="Oval 69"/>
              <p:cNvSpPr>
                <a:spLocks noChangeAspect="1" noChangeArrowheads="1"/>
              </p:cNvSpPr>
              <p:nvPr/>
            </p:nvSpPr>
            <p:spPr bwMode="auto">
              <a:xfrm>
                <a:off x="3387" y="12399"/>
                <a:ext cx="76" cy="74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vert="wordArtVert" wrap="none" lIns="28800" tIns="18000" anchor="ctr" anchorCtr="0">
                <a:noAutofit/>
              </a:bodyPr>
              <a:lstStyle/>
              <a:p>
                <a:pPr defTabSz="4175125" eaLnBrk="1" hangingPunct="1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pitchFamily="34" charset="0"/>
                  </a:rPr>
                  <a:t>+</a:t>
                </a:r>
              </a:p>
            </p:txBody>
          </p:sp>
          <p:sp>
            <p:nvSpPr>
              <p:cNvPr id="208966" name="Oval 70"/>
              <p:cNvSpPr>
                <a:spLocks noChangeAspect="1" noChangeArrowheads="1"/>
              </p:cNvSpPr>
              <p:nvPr/>
            </p:nvSpPr>
            <p:spPr bwMode="auto">
              <a:xfrm flipH="1">
                <a:off x="4149" y="12111"/>
                <a:ext cx="76" cy="72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vert="wordArtVert" wrap="none" lIns="28800" tIns="18000" anchor="ctr" anchorCtr="0">
                <a:noAutofit/>
              </a:bodyPr>
              <a:lstStyle/>
              <a:p>
                <a:pPr defTabSz="4175125" eaLnBrk="1" hangingPunct="1">
                  <a:defRPr/>
                </a:pPr>
                <a:r>
                  <a:rPr lang="en-GB" sz="1200" dirty="0">
                    <a:solidFill>
                      <a:schemeClr val="bg1"/>
                    </a:solidFill>
                    <a:latin typeface="Arial" pitchFamily="34" charset="0"/>
                  </a:rPr>
                  <a:t>+</a:t>
                </a:r>
              </a:p>
            </p:txBody>
          </p:sp>
          <p:sp>
            <p:nvSpPr>
              <p:cNvPr id="208967" name="Oval 71"/>
              <p:cNvSpPr>
                <a:spLocks noChangeAspect="1" noChangeArrowheads="1"/>
              </p:cNvSpPr>
              <p:nvPr/>
            </p:nvSpPr>
            <p:spPr bwMode="auto">
              <a:xfrm flipH="1">
                <a:off x="4197" y="12203"/>
                <a:ext cx="78" cy="72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vert="wordArtVert" wrap="none" lIns="28800" tIns="18000" anchor="ctr" anchorCtr="0">
                <a:noAutofit/>
              </a:bodyPr>
              <a:lstStyle/>
              <a:p>
                <a:pPr defTabSz="4175125" eaLnBrk="1" hangingPunct="1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pitchFamily="34" charset="0"/>
                  </a:rPr>
                  <a:t>+</a:t>
                </a:r>
              </a:p>
            </p:txBody>
          </p:sp>
          <p:sp>
            <p:nvSpPr>
              <p:cNvPr id="208968" name="Oval 72"/>
              <p:cNvSpPr>
                <a:spLocks noChangeAspect="1" noChangeArrowheads="1"/>
              </p:cNvSpPr>
              <p:nvPr/>
            </p:nvSpPr>
            <p:spPr bwMode="auto">
              <a:xfrm flipH="1">
                <a:off x="3921" y="12187"/>
                <a:ext cx="78" cy="72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vert="wordArtVert" wrap="none" lIns="28800" tIns="18000" anchor="ctr" anchorCtr="0">
                <a:noAutofit/>
              </a:bodyPr>
              <a:lstStyle/>
              <a:p>
                <a:pPr defTabSz="4175125" eaLnBrk="1" hangingPunct="1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pitchFamily="34" charset="0"/>
                  </a:rPr>
                  <a:t>+</a:t>
                </a:r>
              </a:p>
            </p:txBody>
          </p:sp>
          <p:sp>
            <p:nvSpPr>
              <p:cNvPr id="208969" name="Oval 73"/>
              <p:cNvSpPr>
                <a:spLocks noChangeAspect="1" noChangeArrowheads="1"/>
              </p:cNvSpPr>
              <p:nvPr/>
            </p:nvSpPr>
            <p:spPr bwMode="auto">
              <a:xfrm flipH="1">
                <a:off x="3840" y="11959"/>
                <a:ext cx="78" cy="74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vert="wordArtVert" wrap="none" lIns="28800" tIns="18000" anchor="ctr" anchorCtr="0">
                <a:noAutofit/>
              </a:bodyPr>
              <a:lstStyle/>
              <a:p>
                <a:pPr defTabSz="4175125" eaLnBrk="1" hangingPunct="1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pitchFamily="34" charset="0"/>
                  </a:rPr>
                  <a:t>+</a:t>
                </a:r>
              </a:p>
            </p:txBody>
          </p:sp>
          <p:sp>
            <p:nvSpPr>
              <p:cNvPr id="208970" name="Oval 74"/>
              <p:cNvSpPr>
                <a:spLocks noChangeAspect="1" noChangeArrowheads="1"/>
              </p:cNvSpPr>
              <p:nvPr/>
            </p:nvSpPr>
            <p:spPr bwMode="auto">
              <a:xfrm flipH="1">
                <a:off x="3825" y="12080"/>
                <a:ext cx="76" cy="74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vert="wordArtVert" wrap="none" lIns="28800" tIns="18000" anchor="ctr" anchorCtr="0">
                <a:noAutofit/>
              </a:bodyPr>
              <a:lstStyle/>
              <a:p>
                <a:pPr defTabSz="4175125" eaLnBrk="1" hangingPunct="1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pitchFamily="34" charset="0"/>
                  </a:rPr>
                  <a:t>+</a:t>
                </a:r>
              </a:p>
            </p:txBody>
          </p:sp>
          <p:sp>
            <p:nvSpPr>
              <p:cNvPr id="208971" name="Oval 75"/>
              <p:cNvSpPr>
                <a:spLocks noChangeAspect="1" noChangeArrowheads="1"/>
              </p:cNvSpPr>
              <p:nvPr/>
            </p:nvSpPr>
            <p:spPr bwMode="auto">
              <a:xfrm flipH="1">
                <a:off x="3727" y="12004"/>
                <a:ext cx="78" cy="72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vert="wordArtVert" wrap="none" lIns="28800" tIns="18000" anchor="ctr" anchorCtr="0">
                <a:noAutofit/>
              </a:bodyPr>
              <a:lstStyle/>
              <a:p>
                <a:pPr defTabSz="4175125" eaLnBrk="1" hangingPunct="1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pitchFamily="34" charset="0"/>
                  </a:rPr>
                  <a:t>+</a:t>
                </a:r>
              </a:p>
            </p:txBody>
          </p:sp>
          <p:sp>
            <p:nvSpPr>
              <p:cNvPr id="208972" name="Oval 76"/>
              <p:cNvSpPr>
                <a:spLocks noChangeAspect="1" noChangeArrowheads="1"/>
              </p:cNvSpPr>
              <p:nvPr/>
            </p:nvSpPr>
            <p:spPr bwMode="auto">
              <a:xfrm flipH="1">
                <a:off x="3646" y="12203"/>
                <a:ext cx="76" cy="72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vert="wordArtVert" wrap="none" lIns="28800" tIns="18000" anchor="ctr" anchorCtr="0">
                <a:noAutofit/>
              </a:bodyPr>
              <a:lstStyle/>
              <a:p>
                <a:pPr defTabSz="4175125" eaLnBrk="1" hangingPunct="1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pitchFamily="34" charset="0"/>
                  </a:rPr>
                  <a:t>+</a:t>
                </a:r>
              </a:p>
            </p:txBody>
          </p:sp>
          <p:sp>
            <p:nvSpPr>
              <p:cNvPr id="208973" name="Oval 77"/>
              <p:cNvSpPr>
                <a:spLocks noChangeAspect="1" noChangeArrowheads="1"/>
              </p:cNvSpPr>
              <p:nvPr/>
            </p:nvSpPr>
            <p:spPr bwMode="auto">
              <a:xfrm flipH="1">
                <a:off x="3566" y="11867"/>
                <a:ext cx="76" cy="72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vert="wordArtVert" wrap="none" lIns="28800" tIns="18000" anchor="ctr" anchorCtr="0">
                <a:noAutofit/>
              </a:bodyPr>
              <a:lstStyle/>
              <a:p>
                <a:pPr defTabSz="4175125" eaLnBrk="1" hangingPunct="1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pitchFamily="34" charset="0"/>
                  </a:rPr>
                  <a:t>+</a:t>
                </a:r>
              </a:p>
            </p:txBody>
          </p:sp>
          <p:sp>
            <p:nvSpPr>
              <p:cNvPr id="208974" name="Oval 78"/>
              <p:cNvSpPr>
                <a:spLocks noChangeAspect="1" noChangeArrowheads="1"/>
              </p:cNvSpPr>
              <p:nvPr/>
            </p:nvSpPr>
            <p:spPr bwMode="auto">
              <a:xfrm flipH="1">
                <a:off x="3403" y="11822"/>
                <a:ext cx="78" cy="74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vert="wordArtVert" wrap="none" lIns="28800" tIns="18000" anchor="ctr" anchorCtr="0">
                <a:noAutofit/>
              </a:bodyPr>
              <a:lstStyle/>
              <a:p>
                <a:pPr defTabSz="4175125" eaLnBrk="1" hangingPunct="1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pitchFamily="34" charset="0"/>
                  </a:rPr>
                  <a:t>+</a:t>
                </a:r>
              </a:p>
            </p:txBody>
          </p:sp>
          <p:sp>
            <p:nvSpPr>
              <p:cNvPr id="208975" name="Oval 79"/>
              <p:cNvSpPr>
                <a:spLocks noChangeAspect="1" noChangeArrowheads="1"/>
              </p:cNvSpPr>
              <p:nvPr/>
            </p:nvSpPr>
            <p:spPr bwMode="auto">
              <a:xfrm flipH="1">
                <a:off x="3516" y="12445"/>
                <a:ext cx="78" cy="72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vert="wordArtVert" wrap="none" lIns="28800" tIns="18000" anchor="ctr" anchorCtr="0">
                <a:noAutofit/>
              </a:bodyPr>
              <a:lstStyle/>
              <a:p>
                <a:pPr defTabSz="4175125" eaLnBrk="1" hangingPunct="1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pitchFamily="34" charset="0"/>
                  </a:rPr>
                  <a:t>+</a:t>
                </a:r>
              </a:p>
            </p:txBody>
          </p:sp>
          <p:sp>
            <p:nvSpPr>
              <p:cNvPr id="208976" name="Oval 80"/>
              <p:cNvSpPr>
                <a:spLocks noChangeAspect="1" noChangeArrowheads="1"/>
              </p:cNvSpPr>
              <p:nvPr/>
            </p:nvSpPr>
            <p:spPr bwMode="auto">
              <a:xfrm flipH="1">
                <a:off x="4262" y="12096"/>
                <a:ext cx="78" cy="72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vert="wordArtVert" wrap="none" lIns="28800" tIns="18000" anchor="ctr" anchorCtr="0">
                <a:noAutofit/>
              </a:bodyPr>
              <a:lstStyle/>
              <a:p>
                <a:pPr defTabSz="4175125" eaLnBrk="1" hangingPunct="1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pitchFamily="34" charset="0"/>
                  </a:rPr>
                  <a:t>+</a:t>
                </a:r>
              </a:p>
            </p:txBody>
          </p:sp>
          <p:sp>
            <p:nvSpPr>
              <p:cNvPr id="208977" name="Oval 81"/>
              <p:cNvSpPr>
                <a:spLocks noChangeAspect="1" noChangeArrowheads="1"/>
              </p:cNvSpPr>
              <p:nvPr/>
            </p:nvSpPr>
            <p:spPr bwMode="auto">
              <a:xfrm flipH="1">
                <a:off x="3953" y="12004"/>
                <a:ext cx="78" cy="72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vert="wordArtVert" wrap="none" lIns="28800" tIns="18000" anchor="ctr" anchorCtr="0">
                <a:noAutofit/>
              </a:bodyPr>
              <a:lstStyle/>
              <a:p>
                <a:pPr defTabSz="4175125" eaLnBrk="1" hangingPunct="1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pitchFamily="34" charset="0"/>
                  </a:rPr>
                  <a:t>+</a:t>
                </a:r>
              </a:p>
            </p:txBody>
          </p:sp>
          <p:sp>
            <p:nvSpPr>
              <p:cNvPr id="208978" name="Oval 82"/>
              <p:cNvSpPr>
                <a:spLocks noChangeAspect="1" noChangeArrowheads="1"/>
              </p:cNvSpPr>
              <p:nvPr/>
            </p:nvSpPr>
            <p:spPr bwMode="auto">
              <a:xfrm flipH="1">
                <a:off x="3890" y="12278"/>
                <a:ext cx="76" cy="72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vert="wordArtVert" wrap="none" lIns="28800" tIns="18000" anchor="ctr" anchorCtr="0">
                <a:noAutofit/>
              </a:bodyPr>
              <a:lstStyle/>
              <a:p>
                <a:pPr defTabSz="4175125" eaLnBrk="1" hangingPunct="1">
                  <a:defRPr/>
                </a:pPr>
                <a:r>
                  <a:rPr lang="en-GB" sz="1200" dirty="0">
                    <a:solidFill>
                      <a:schemeClr val="bg1"/>
                    </a:solidFill>
                    <a:latin typeface="Arial" pitchFamily="34" charset="0"/>
                  </a:rPr>
                  <a:t>+</a:t>
                </a:r>
              </a:p>
            </p:txBody>
          </p:sp>
          <p:sp>
            <p:nvSpPr>
              <p:cNvPr id="208979" name="Oval 83"/>
              <p:cNvSpPr>
                <a:spLocks noChangeAspect="1" noChangeArrowheads="1"/>
              </p:cNvSpPr>
              <p:nvPr/>
            </p:nvSpPr>
            <p:spPr bwMode="auto">
              <a:xfrm flipH="1">
                <a:off x="4018" y="12262"/>
                <a:ext cx="78" cy="72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vert="wordArtVert" wrap="none" lIns="28800" tIns="18000" anchor="ctr" anchorCtr="0">
                <a:noAutofit/>
              </a:bodyPr>
              <a:lstStyle/>
              <a:p>
                <a:pPr defTabSz="4175125" eaLnBrk="1" hangingPunct="1">
                  <a:defRPr/>
                </a:pPr>
                <a:r>
                  <a:rPr lang="en-GB" sz="1200" dirty="0">
                    <a:solidFill>
                      <a:schemeClr val="bg1"/>
                    </a:solidFill>
                    <a:latin typeface="Arial" pitchFamily="34" charset="0"/>
                  </a:rPr>
                  <a:t>+</a:t>
                </a:r>
              </a:p>
            </p:txBody>
          </p:sp>
          <p:sp>
            <p:nvSpPr>
              <p:cNvPr id="208980" name="Oval 84"/>
              <p:cNvSpPr>
                <a:spLocks noChangeAspect="1" noChangeArrowheads="1"/>
              </p:cNvSpPr>
              <p:nvPr/>
            </p:nvSpPr>
            <p:spPr bwMode="auto">
              <a:xfrm flipH="1">
                <a:off x="3727" y="11913"/>
                <a:ext cx="78" cy="74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vert="wordArtVert" wrap="none" lIns="28800" tIns="18000" anchor="ctr" anchorCtr="0">
                <a:noAutofit/>
              </a:bodyPr>
              <a:lstStyle/>
              <a:p>
                <a:pPr defTabSz="4175125" eaLnBrk="1" hangingPunct="1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pitchFamily="34" charset="0"/>
                  </a:rPr>
                  <a:t>+</a:t>
                </a:r>
              </a:p>
            </p:txBody>
          </p:sp>
          <p:sp>
            <p:nvSpPr>
              <p:cNvPr id="208981" name="Oval 85"/>
              <p:cNvSpPr>
                <a:spLocks noChangeAspect="1" noChangeArrowheads="1"/>
              </p:cNvSpPr>
              <p:nvPr/>
            </p:nvSpPr>
            <p:spPr bwMode="auto">
              <a:xfrm flipH="1">
                <a:off x="3694" y="12111"/>
                <a:ext cx="78" cy="72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vert="wordArtVert" wrap="none" lIns="28800" tIns="18000" anchor="ctr" anchorCtr="0">
                <a:noAutofit/>
              </a:bodyPr>
              <a:lstStyle/>
              <a:p>
                <a:pPr defTabSz="4175125" eaLnBrk="1" hangingPunct="1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pitchFamily="34" charset="0"/>
                  </a:rPr>
                  <a:t>+</a:t>
                </a:r>
              </a:p>
            </p:txBody>
          </p:sp>
          <p:sp>
            <p:nvSpPr>
              <p:cNvPr id="208982" name="Oval 86"/>
              <p:cNvSpPr>
                <a:spLocks noChangeAspect="1" noChangeArrowheads="1"/>
              </p:cNvSpPr>
              <p:nvPr/>
            </p:nvSpPr>
            <p:spPr bwMode="auto">
              <a:xfrm flipH="1">
                <a:off x="3631" y="11945"/>
                <a:ext cx="76" cy="72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vert="wordArtVert" wrap="none" lIns="28800" tIns="18000" anchor="ctr" anchorCtr="0">
                <a:noAutofit/>
              </a:bodyPr>
              <a:lstStyle/>
              <a:p>
                <a:pPr defTabSz="4175125" eaLnBrk="1" hangingPunct="1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pitchFamily="34" charset="0"/>
                  </a:rPr>
                  <a:t>+</a:t>
                </a:r>
              </a:p>
            </p:txBody>
          </p:sp>
          <p:sp>
            <p:nvSpPr>
              <p:cNvPr id="208983" name="Oval 87"/>
              <p:cNvSpPr>
                <a:spLocks noChangeAspect="1" noChangeArrowheads="1"/>
              </p:cNvSpPr>
              <p:nvPr/>
            </p:nvSpPr>
            <p:spPr bwMode="auto">
              <a:xfrm flipH="1">
                <a:off x="3485" y="11959"/>
                <a:ext cx="76" cy="74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vert="wordArtVert" wrap="none" lIns="28800" tIns="18000" anchor="ctr" anchorCtr="0">
                <a:noAutofit/>
              </a:bodyPr>
              <a:lstStyle/>
              <a:p>
                <a:pPr defTabSz="4175125" eaLnBrk="1" hangingPunct="1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pitchFamily="34" charset="0"/>
                  </a:rPr>
                  <a:t>+</a:t>
                </a:r>
              </a:p>
            </p:txBody>
          </p:sp>
          <p:sp>
            <p:nvSpPr>
              <p:cNvPr id="208984" name="Oval 88"/>
              <p:cNvSpPr>
                <a:spLocks noChangeAspect="1" noChangeArrowheads="1"/>
              </p:cNvSpPr>
              <p:nvPr/>
            </p:nvSpPr>
            <p:spPr bwMode="auto">
              <a:xfrm flipH="1">
                <a:off x="3485" y="12339"/>
                <a:ext cx="76" cy="72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vert="wordArtVert" wrap="none" lIns="28800" tIns="18000" anchor="ctr" anchorCtr="0">
                <a:noAutofit/>
              </a:bodyPr>
              <a:lstStyle/>
              <a:p>
                <a:pPr defTabSz="4175125" eaLnBrk="1" hangingPunct="1">
                  <a:defRPr/>
                </a:pPr>
                <a:r>
                  <a:rPr lang="en-GB" sz="1200" dirty="0">
                    <a:solidFill>
                      <a:schemeClr val="bg1"/>
                    </a:solidFill>
                    <a:latin typeface="Arial" pitchFamily="34" charset="0"/>
                  </a:rPr>
                  <a:t>+</a:t>
                </a:r>
              </a:p>
            </p:txBody>
          </p:sp>
          <p:sp>
            <p:nvSpPr>
              <p:cNvPr id="208985" name="Oval 89"/>
              <p:cNvSpPr>
                <a:spLocks noChangeAspect="1" noChangeArrowheads="1"/>
              </p:cNvSpPr>
              <p:nvPr/>
            </p:nvSpPr>
            <p:spPr bwMode="auto">
              <a:xfrm flipH="1">
                <a:off x="3355" y="12324"/>
                <a:ext cx="78" cy="74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vert="wordArtVert" wrap="none" lIns="28800" tIns="18000" anchor="ctr" anchorCtr="0">
                <a:noAutofit/>
              </a:bodyPr>
              <a:lstStyle/>
              <a:p>
                <a:pPr defTabSz="4175125" eaLnBrk="1" hangingPunct="1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pitchFamily="34" charset="0"/>
                  </a:rPr>
                  <a:t>+</a:t>
                </a:r>
              </a:p>
            </p:txBody>
          </p:sp>
          <p:sp>
            <p:nvSpPr>
              <p:cNvPr id="208986" name="Oval 90"/>
              <p:cNvSpPr>
                <a:spLocks noChangeAspect="1" noChangeArrowheads="1"/>
              </p:cNvSpPr>
              <p:nvPr/>
            </p:nvSpPr>
            <p:spPr bwMode="auto">
              <a:xfrm flipH="1">
                <a:off x="4310" y="12173"/>
                <a:ext cx="78" cy="72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vert="wordArtVert" wrap="none" lIns="28800" tIns="18000" anchor="ctr" anchorCtr="0">
                <a:noAutofit/>
              </a:bodyPr>
              <a:lstStyle/>
              <a:p>
                <a:pPr defTabSz="4175125" eaLnBrk="1" hangingPunct="1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pitchFamily="34" charset="0"/>
                  </a:rPr>
                  <a:t>+</a:t>
                </a:r>
              </a:p>
            </p:txBody>
          </p:sp>
          <p:sp>
            <p:nvSpPr>
              <p:cNvPr id="208987" name="Oval 91"/>
              <p:cNvSpPr>
                <a:spLocks noChangeAspect="1" noChangeArrowheads="1"/>
              </p:cNvSpPr>
              <p:nvPr/>
            </p:nvSpPr>
            <p:spPr bwMode="auto">
              <a:xfrm flipH="1">
                <a:off x="4506" y="12139"/>
                <a:ext cx="78" cy="74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vert="wordArtVert" wrap="none" lIns="28800" tIns="18000" anchor="ctr" anchorCtr="0">
                <a:noAutofit/>
              </a:bodyPr>
              <a:lstStyle/>
              <a:p>
                <a:pPr defTabSz="4175125" eaLnBrk="1" hangingPunct="1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pitchFamily="34" charset="0"/>
                  </a:rPr>
                  <a:t>+</a:t>
                </a:r>
              </a:p>
            </p:txBody>
          </p:sp>
          <p:sp>
            <p:nvSpPr>
              <p:cNvPr id="208988" name="Oval 92"/>
              <p:cNvSpPr>
                <a:spLocks noChangeAspect="1" noChangeArrowheads="1"/>
              </p:cNvSpPr>
              <p:nvPr/>
            </p:nvSpPr>
            <p:spPr bwMode="auto">
              <a:xfrm flipH="1">
                <a:off x="3953" y="12096"/>
                <a:ext cx="78" cy="72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vert="wordArtVert" wrap="none" lIns="28800" tIns="18000" anchor="ctr" anchorCtr="0">
                <a:noAutofit/>
              </a:bodyPr>
              <a:lstStyle/>
              <a:p>
                <a:pPr defTabSz="4175125" eaLnBrk="1" hangingPunct="1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pitchFamily="34" charset="0"/>
                  </a:rPr>
                  <a:t>+</a:t>
                </a:r>
              </a:p>
            </p:txBody>
          </p:sp>
          <p:sp>
            <p:nvSpPr>
              <p:cNvPr id="208989" name="Oval 93"/>
              <p:cNvSpPr>
                <a:spLocks noChangeAspect="1" noChangeArrowheads="1"/>
              </p:cNvSpPr>
              <p:nvPr/>
            </p:nvSpPr>
            <p:spPr bwMode="auto">
              <a:xfrm flipH="1">
                <a:off x="3791" y="12187"/>
                <a:ext cx="79" cy="72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vert="wordArtVert" wrap="none" lIns="28800" tIns="18000" anchor="ctr" anchorCtr="0">
                <a:noAutofit/>
              </a:bodyPr>
              <a:lstStyle/>
              <a:p>
                <a:pPr defTabSz="4175125" eaLnBrk="1" hangingPunct="1">
                  <a:defRPr/>
                </a:pPr>
                <a:r>
                  <a:rPr lang="en-GB" sz="1200" dirty="0">
                    <a:solidFill>
                      <a:schemeClr val="bg1"/>
                    </a:solidFill>
                    <a:latin typeface="Arial" pitchFamily="34" charset="0"/>
                  </a:rPr>
                  <a:t>+</a:t>
                </a:r>
              </a:p>
            </p:txBody>
          </p:sp>
          <p:sp>
            <p:nvSpPr>
              <p:cNvPr id="208990" name="Oval 94"/>
              <p:cNvSpPr>
                <a:spLocks noChangeAspect="1" noChangeArrowheads="1"/>
              </p:cNvSpPr>
              <p:nvPr/>
            </p:nvSpPr>
            <p:spPr bwMode="auto">
              <a:xfrm flipH="1">
                <a:off x="3744" y="12262"/>
                <a:ext cx="76" cy="72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vert="wordArtVert" wrap="none" lIns="28800" tIns="18000" anchor="ctr" anchorCtr="0">
                <a:noAutofit/>
              </a:bodyPr>
              <a:lstStyle/>
              <a:p>
                <a:pPr defTabSz="4175125" eaLnBrk="1" hangingPunct="1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pitchFamily="34" charset="0"/>
                  </a:rPr>
                  <a:t>+</a:t>
                </a:r>
              </a:p>
            </p:txBody>
          </p:sp>
          <p:sp>
            <p:nvSpPr>
              <p:cNvPr id="208991" name="Oval 95"/>
              <p:cNvSpPr>
                <a:spLocks noChangeAspect="1" noChangeArrowheads="1"/>
              </p:cNvSpPr>
              <p:nvPr/>
            </p:nvSpPr>
            <p:spPr bwMode="auto">
              <a:xfrm flipH="1">
                <a:off x="3646" y="12399"/>
                <a:ext cx="76" cy="74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vert="wordArtVert" wrap="none" lIns="28800" tIns="18000" anchor="ctr" anchorCtr="0">
                <a:noAutofit/>
              </a:bodyPr>
              <a:lstStyle/>
              <a:p>
                <a:pPr defTabSz="4175125" eaLnBrk="1" hangingPunct="1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pitchFamily="34" charset="0"/>
                  </a:rPr>
                  <a:t>+</a:t>
                </a:r>
              </a:p>
            </p:txBody>
          </p:sp>
          <p:sp>
            <p:nvSpPr>
              <p:cNvPr id="208992" name="Oval 96"/>
              <p:cNvSpPr>
                <a:spLocks noChangeAspect="1" noChangeArrowheads="1"/>
              </p:cNvSpPr>
              <p:nvPr/>
            </p:nvSpPr>
            <p:spPr bwMode="auto">
              <a:xfrm flipH="1">
                <a:off x="3532" y="12141"/>
                <a:ext cx="79" cy="74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vert="wordArtVert" wrap="none" lIns="28800" tIns="18000" anchor="ctr" anchorCtr="0">
                <a:noAutofit/>
              </a:bodyPr>
              <a:lstStyle/>
              <a:p>
                <a:pPr defTabSz="4175125" eaLnBrk="1" hangingPunct="1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pitchFamily="34" charset="0"/>
                  </a:rPr>
                  <a:t>+</a:t>
                </a:r>
              </a:p>
            </p:txBody>
          </p:sp>
          <p:sp>
            <p:nvSpPr>
              <p:cNvPr id="208993" name="Oval 97"/>
              <p:cNvSpPr>
                <a:spLocks noChangeAspect="1" noChangeArrowheads="1"/>
              </p:cNvSpPr>
              <p:nvPr/>
            </p:nvSpPr>
            <p:spPr bwMode="auto">
              <a:xfrm flipH="1">
                <a:off x="3516" y="12246"/>
                <a:ext cx="78" cy="75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vert="wordArtVert" wrap="none" lIns="28800" tIns="18000" anchor="ctr" anchorCtr="0">
                <a:noAutofit/>
              </a:bodyPr>
              <a:lstStyle/>
              <a:p>
                <a:pPr defTabSz="4175125" eaLnBrk="1" hangingPunct="1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pitchFamily="34" charset="0"/>
                  </a:rPr>
                  <a:t>+</a:t>
                </a:r>
              </a:p>
            </p:txBody>
          </p:sp>
          <p:sp>
            <p:nvSpPr>
              <p:cNvPr id="208994" name="Oval 98"/>
              <p:cNvSpPr>
                <a:spLocks noChangeAspect="1" noChangeArrowheads="1"/>
              </p:cNvSpPr>
              <p:nvPr/>
            </p:nvSpPr>
            <p:spPr bwMode="auto">
              <a:xfrm flipH="1">
                <a:off x="3338" y="11989"/>
                <a:ext cx="78" cy="74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vert="wordArtVert" wrap="none" lIns="28800" tIns="18000" anchor="ctr" anchorCtr="0">
                <a:noAutofit/>
              </a:bodyPr>
              <a:lstStyle/>
              <a:p>
                <a:pPr defTabSz="4175125" eaLnBrk="1" hangingPunct="1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pitchFamily="34" charset="0"/>
                  </a:rPr>
                  <a:t>+</a:t>
                </a:r>
              </a:p>
            </p:txBody>
          </p:sp>
          <p:sp>
            <p:nvSpPr>
              <p:cNvPr id="208995" name="Oval 99"/>
              <p:cNvSpPr>
                <a:spLocks noChangeAspect="1" noChangeArrowheads="1"/>
              </p:cNvSpPr>
              <p:nvPr/>
            </p:nvSpPr>
            <p:spPr bwMode="auto">
              <a:xfrm flipH="1">
                <a:off x="4390" y="12125"/>
                <a:ext cx="78" cy="75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vert="wordArtVert" wrap="none" lIns="28800" tIns="18000" anchor="ctr" anchorCtr="0">
                <a:noAutofit/>
              </a:bodyPr>
              <a:lstStyle/>
              <a:p>
                <a:pPr defTabSz="4175125" eaLnBrk="1" hangingPunct="1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pitchFamily="34" charset="0"/>
                  </a:rPr>
                  <a:t>+</a:t>
                </a:r>
              </a:p>
            </p:txBody>
          </p:sp>
          <p:sp>
            <p:nvSpPr>
              <p:cNvPr id="208996" name="Oval 100"/>
              <p:cNvSpPr>
                <a:spLocks noChangeAspect="1" noChangeArrowheads="1"/>
              </p:cNvSpPr>
              <p:nvPr/>
            </p:nvSpPr>
            <p:spPr bwMode="auto">
              <a:xfrm flipH="1">
                <a:off x="4051" y="12034"/>
                <a:ext cx="78" cy="74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vert="wordArtVert" wrap="none" lIns="28800" tIns="18000" anchor="ctr" anchorCtr="0">
                <a:noAutofit/>
              </a:bodyPr>
              <a:lstStyle/>
              <a:p>
                <a:pPr defTabSz="4175125" eaLnBrk="1" hangingPunct="1">
                  <a:defRPr/>
                </a:pPr>
                <a:r>
                  <a:rPr lang="en-GB" sz="1200" dirty="0">
                    <a:solidFill>
                      <a:schemeClr val="bg1"/>
                    </a:solidFill>
                    <a:latin typeface="Arial" pitchFamily="34" charset="0"/>
                  </a:rPr>
                  <a:t>+</a:t>
                </a:r>
              </a:p>
            </p:txBody>
          </p:sp>
          <p:sp>
            <p:nvSpPr>
              <p:cNvPr id="208997" name="Oval 101"/>
              <p:cNvSpPr>
                <a:spLocks noChangeAspect="1" noChangeArrowheads="1"/>
              </p:cNvSpPr>
              <p:nvPr/>
            </p:nvSpPr>
            <p:spPr bwMode="auto">
              <a:xfrm flipH="1">
                <a:off x="4051" y="12155"/>
                <a:ext cx="78" cy="75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vert="wordArtVert" wrap="none" lIns="28800" tIns="18000" anchor="ctr" anchorCtr="0">
                <a:noAutofit/>
              </a:bodyPr>
              <a:lstStyle/>
              <a:p>
                <a:pPr defTabSz="4175125" eaLnBrk="1" hangingPunct="1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pitchFamily="34" charset="0"/>
                  </a:rPr>
                  <a:t>+</a:t>
                </a:r>
              </a:p>
            </p:txBody>
          </p:sp>
          <p:sp>
            <p:nvSpPr>
              <p:cNvPr id="208998" name="Oval 102"/>
              <p:cNvSpPr>
                <a:spLocks noChangeAspect="1" noChangeArrowheads="1"/>
              </p:cNvSpPr>
              <p:nvPr/>
            </p:nvSpPr>
            <p:spPr bwMode="auto">
              <a:xfrm flipH="1">
                <a:off x="3775" y="12353"/>
                <a:ext cx="78" cy="72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vert="wordArtVert" wrap="none" lIns="28800" tIns="18000" anchor="ctr" anchorCtr="0">
                <a:noAutofit/>
              </a:bodyPr>
              <a:lstStyle/>
              <a:p>
                <a:pPr defTabSz="4175125" eaLnBrk="1" hangingPunct="1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pitchFamily="34" charset="0"/>
                  </a:rPr>
                  <a:t>+</a:t>
                </a:r>
              </a:p>
            </p:txBody>
          </p:sp>
          <p:sp>
            <p:nvSpPr>
              <p:cNvPr id="208999" name="Oval 103"/>
              <p:cNvSpPr>
                <a:spLocks noChangeAspect="1" noChangeArrowheads="1"/>
              </p:cNvSpPr>
              <p:nvPr/>
            </p:nvSpPr>
            <p:spPr bwMode="auto">
              <a:xfrm flipH="1">
                <a:off x="3631" y="12308"/>
                <a:ext cx="76" cy="74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vert="wordArtVert" wrap="none" lIns="28800" tIns="18000" anchor="ctr" anchorCtr="0">
                <a:noAutofit/>
              </a:bodyPr>
              <a:lstStyle/>
              <a:p>
                <a:pPr defTabSz="4175125" eaLnBrk="1" hangingPunct="1">
                  <a:defRPr/>
                </a:pPr>
                <a:r>
                  <a:rPr lang="en-GB" sz="1200" dirty="0">
                    <a:solidFill>
                      <a:schemeClr val="bg1"/>
                    </a:solidFill>
                    <a:latin typeface="Arial" pitchFamily="34" charset="0"/>
                  </a:rPr>
                  <a:t>+</a:t>
                </a:r>
              </a:p>
            </p:txBody>
          </p:sp>
          <p:sp>
            <p:nvSpPr>
              <p:cNvPr id="209000" name="Oval 104"/>
              <p:cNvSpPr>
                <a:spLocks noChangeAspect="1" noChangeArrowheads="1"/>
              </p:cNvSpPr>
              <p:nvPr/>
            </p:nvSpPr>
            <p:spPr bwMode="auto">
              <a:xfrm flipH="1">
                <a:off x="3581" y="12034"/>
                <a:ext cx="78" cy="74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vert="wordArtVert" wrap="none" lIns="28800" tIns="18000" anchor="ctr" anchorCtr="0">
                <a:noAutofit/>
              </a:bodyPr>
              <a:lstStyle/>
              <a:p>
                <a:pPr defTabSz="4175125" eaLnBrk="1" hangingPunct="1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pitchFamily="34" charset="0"/>
                  </a:rPr>
                  <a:t>+</a:t>
                </a:r>
              </a:p>
            </p:txBody>
          </p:sp>
          <p:sp>
            <p:nvSpPr>
              <p:cNvPr id="209001" name="Oval 105"/>
              <p:cNvSpPr>
                <a:spLocks noChangeAspect="1" noChangeArrowheads="1"/>
              </p:cNvSpPr>
              <p:nvPr/>
            </p:nvSpPr>
            <p:spPr bwMode="auto">
              <a:xfrm flipH="1">
                <a:off x="3403" y="12125"/>
                <a:ext cx="78" cy="75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vert="wordArtVert" wrap="none" lIns="28800" tIns="18000" anchor="ctr" anchorCtr="0">
                <a:noAutofit/>
              </a:bodyPr>
              <a:lstStyle/>
              <a:p>
                <a:pPr defTabSz="4175125" eaLnBrk="1" hangingPunct="1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pitchFamily="34" charset="0"/>
                  </a:rPr>
                  <a:t>+</a:t>
                </a:r>
              </a:p>
            </p:txBody>
          </p:sp>
          <p:sp>
            <p:nvSpPr>
              <p:cNvPr id="209002" name="Oval 106"/>
              <p:cNvSpPr>
                <a:spLocks noChangeAspect="1" noChangeArrowheads="1"/>
              </p:cNvSpPr>
              <p:nvPr/>
            </p:nvSpPr>
            <p:spPr bwMode="auto">
              <a:xfrm flipH="1">
                <a:off x="3403" y="12246"/>
                <a:ext cx="78" cy="75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vert="wordArtVert" wrap="none" lIns="28800" tIns="18000" anchor="ctr" anchorCtr="0">
                <a:noAutofit/>
              </a:bodyPr>
              <a:lstStyle/>
              <a:p>
                <a:pPr defTabSz="4175125" eaLnBrk="1" hangingPunct="1">
                  <a:defRPr/>
                </a:pPr>
                <a:r>
                  <a:rPr lang="en-GB" sz="1200" dirty="0">
                    <a:solidFill>
                      <a:schemeClr val="bg1"/>
                    </a:solidFill>
                    <a:latin typeface="Arial" pitchFamily="34" charset="0"/>
                  </a:rPr>
                  <a:t>+</a:t>
                </a:r>
              </a:p>
            </p:txBody>
          </p:sp>
          <p:sp>
            <p:nvSpPr>
              <p:cNvPr id="209003" name="Oval 107"/>
              <p:cNvSpPr>
                <a:spLocks noChangeAspect="1" noChangeArrowheads="1"/>
              </p:cNvSpPr>
              <p:nvPr/>
            </p:nvSpPr>
            <p:spPr bwMode="auto">
              <a:xfrm flipH="1">
                <a:off x="3307" y="12460"/>
                <a:ext cx="76" cy="74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vert="wordArtVert" wrap="none" lIns="28800" tIns="18000" anchor="ctr" anchorCtr="0">
                <a:noAutofit/>
              </a:bodyPr>
              <a:lstStyle/>
              <a:p>
                <a:pPr defTabSz="4175125" eaLnBrk="1" hangingPunct="1">
                  <a:defRPr/>
                </a:pPr>
                <a:r>
                  <a:rPr lang="en-GB" sz="1200">
                    <a:solidFill>
                      <a:schemeClr val="bg1"/>
                    </a:solidFill>
                    <a:latin typeface="Arial" pitchFamily="34" charset="0"/>
                  </a:rPr>
                  <a:t>+</a:t>
                </a:r>
              </a:p>
            </p:txBody>
          </p:sp>
        </p:grpSp>
        <p:grpSp>
          <p:nvGrpSpPr>
            <p:cNvPr id="34985" name="Group 108"/>
            <p:cNvGrpSpPr>
              <a:grpSpLocks/>
            </p:cNvGrpSpPr>
            <p:nvPr/>
          </p:nvGrpSpPr>
          <p:grpSpPr bwMode="auto">
            <a:xfrm>
              <a:off x="1722" y="11818"/>
              <a:ext cx="1200" cy="720"/>
              <a:chOff x="138" y="6320"/>
              <a:chExt cx="1200" cy="720"/>
            </a:xfrm>
          </p:grpSpPr>
          <p:grpSp>
            <p:nvGrpSpPr>
              <p:cNvPr id="34986" name="Group 109"/>
              <p:cNvGrpSpPr>
                <a:grpSpLocks/>
              </p:cNvGrpSpPr>
              <p:nvPr/>
            </p:nvGrpSpPr>
            <p:grpSpPr bwMode="auto">
              <a:xfrm>
                <a:off x="138" y="6320"/>
                <a:ext cx="1200" cy="192"/>
                <a:chOff x="138" y="6320"/>
                <a:chExt cx="1200" cy="192"/>
              </a:xfrm>
            </p:grpSpPr>
            <p:sp>
              <p:nvSpPr>
                <p:cNvPr id="34991" name="Line 110"/>
                <p:cNvSpPr>
                  <a:spLocks noChangeShapeType="1"/>
                </p:cNvSpPr>
                <p:nvPr/>
              </p:nvSpPr>
              <p:spPr bwMode="auto">
                <a:xfrm flipH="1">
                  <a:off x="810" y="6320"/>
                  <a:ext cx="528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vert="wordArtVert" lIns="28800" tIns="18000" anchor="ctr" anchorCtr="0">
                  <a:noAutofit/>
                </a:bodyPr>
                <a:lstStyle/>
                <a:p>
                  <a:endParaRPr lang="en-US"/>
                </a:p>
              </p:txBody>
            </p:sp>
            <p:sp>
              <p:nvSpPr>
                <p:cNvPr id="34992" name="Line 111"/>
                <p:cNvSpPr>
                  <a:spLocks noChangeShapeType="1"/>
                </p:cNvSpPr>
                <p:nvPr/>
              </p:nvSpPr>
              <p:spPr bwMode="auto">
                <a:xfrm flipH="1">
                  <a:off x="474" y="6416"/>
                  <a:ext cx="624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vert="wordArtVert" lIns="28800" tIns="18000" anchor="ctr" anchorCtr="0">
                  <a:noAutofit/>
                </a:bodyPr>
                <a:lstStyle/>
                <a:p>
                  <a:endParaRPr lang="en-US"/>
                </a:p>
              </p:txBody>
            </p:sp>
            <p:sp>
              <p:nvSpPr>
                <p:cNvPr id="34993" name="Line 112"/>
                <p:cNvSpPr>
                  <a:spLocks noChangeShapeType="1"/>
                </p:cNvSpPr>
                <p:nvPr/>
              </p:nvSpPr>
              <p:spPr bwMode="auto">
                <a:xfrm flipH="1">
                  <a:off x="138" y="6512"/>
                  <a:ext cx="588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vert="wordArtVert" lIns="28800" tIns="18000" anchor="ctr" anchorCtr="0">
                  <a:noAutofit/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34987" name="Group 113"/>
              <p:cNvGrpSpPr>
                <a:grpSpLocks/>
              </p:cNvGrpSpPr>
              <p:nvPr/>
            </p:nvGrpSpPr>
            <p:grpSpPr bwMode="auto">
              <a:xfrm flipV="1">
                <a:off x="138" y="6848"/>
                <a:ext cx="1200" cy="192"/>
                <a:chOff x="138" y="6320"/>
                <a:chExt cx="1200" cy="192"/>
              </a:xfrm>
            </p:grpSpPr>
            <p:sp>
              <p:nvSpPr>
                <p:cNvPr id="34988" name="Line 114"/>
                <p:cNvSpPr>
                  <a:spLocks noChangeShapeType="1"/>
                </p:cNvSpPr>
                <p:nvPr/>
              </p:nvSpPr>
              <p:spPr bwMode="auto">
                <a:xfrm flipH="1">
                  <a:off x="810" y="6320"/>
                  <a:ext cx="528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vert="wordArtVert" lIns="28800" tIns="18000" anchor="ctr" anchorCtr="0">
                  <a:noAutofit/>
                </a:bodyPr>
                <a:lstStyle/>
                <a:p>
                  <a:endParaRPr lang="en-US"/>
                </a:p>
              </p:txBody>
            </p:sp>
            <p:sp>
              <p:nvSpPr>
                <p:cNvPr id="34989" name="Line 115"/>
                <p:cNvSpPr>
                  <a:spLocks noChangeShapeType="1"/>
                </p:cNvSpPr>
                <p:nvPr/>
              </p:nvSpPr>
              <p:spPr bwMode="auto">
                <a:xfrm flipH="1">
                  <a:off x="474" y="6416"/>
                  <a:ext cx="624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vert="wordArtVert" lIns="28800" tIns="18000" anchor="ctr" anchorCtr="0">
                  <a:noAutofit/>
                </a:bodyPr>
                <a:lstStyle/>
                <a:p>
                  <a:endParaRPr lang="en-US"/>
                </a:p>
              </p:txBody>
            </p:sp>
            <p:sp>
              <p:nvSpPr>
                <p:cNvPr id="34990" name="Line 116"/>
                <p:cNvSpPr>
                  <a:spLocks noChangeShapeType="1"/>
                </p:cNvSpPr>
                <p:nvPr/>
              </p:nvSpPr>
              <p:spPr bwMode="auto">
                <a:xfrm flipH="1">
                  <a:off x="138" y="6512"/>
                  <a:ext cx="588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vert="wordArtVert" lIns="28800" tIns="18000" anchor="ctr" anchorCtr="0">
                  <a:noAutofit/>
                </a:bodyPr>
                <a:lstStyle/>
                <a:p>
                  <a:endParaRPr lang="en-US"/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38478914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2222E-6 1.11111E-6 L 0.67327 1.11111E-6 " pathEditMode="relative" rAng="0" ptsTypes="AA">
                                      <p:cBhvr>
                                        <p:cTn id="6" dur="9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3663" y="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64" presetClass="path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animMotion origin="layout" path="M 5E-6 3.7037E-7 L 0.00105 -0.04097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2089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" y="-21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64" presetClass="path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animMotion origin="layout" path="M -0.00052 0.04097 L 0.00052 3.33333E-6 " pathEditMode="relative" rAng="0" ptsTypes="AA">
                                      <p:cBhvr>
                                        <p:cTn id="10" dur="2000" spd="-100000" fill="hold"/>
                                        <p:tgtEl>
                                          <p:spTgt spid="3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" y="-2060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42" presetClass="path" presetSubtype="0" accel="50000" decel="5000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4.16667E-6 4.44444E-6 L 4.16667E-6 0.03333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2089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7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42" presetClass="path" presetSubtype="0" accel="50000" decel="5000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-8.33333E-7 -0.03333 L -8.33333E-7 -2.59259E-6 " pathEditMode="relative" rAng="0" ptsTypes="AA">
                                      <p:cBhvr>
                                        <p:cTn id="14" dur="2000" spd="-100000" fill="hold"/>
                                        <p:tgtEl>
                                          <p:spTgt spid="3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667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42" presetClass="path" presetSubtype="0" accel="50000" decel="5000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animMotion origin="layout" path="M -2.5E-6 1.85185E-6 L -0.00052 0.01528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2090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8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64" presetClass="path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3.61111E-6 4.07407E-6 L -3.61111E-6 -0.02431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2090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2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64" presetClass="path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2.5E-6 0.02848 L 2.5E-6 0.00417 " pathEditMode="relative" rAng="0" ptsTypes="AA">
                                      <p:cBhvr>
                                        <p:cTn id="20" dur="2000" spd="-100000" fill="hold"/>
                                        <p:tgtEl>
                                          <p:spTgt spid="3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227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42" presetClass="path" presetSubtype="0" accel="50000" decel="5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3.61111E-6 -1.11022E-16 L -3.61111E-6 0.04444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2090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2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42" presetClass="path" presetSubtype="0" accel="50000" decel="5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00053 -0.02963 L -4.72222E-6 -3.7037E-7 " pathEditMode="relative" rAng="0" ptsTypes="AA">
                                      <p:cBhvr>
                                        <p:cTn id="24" dur="2000" spd="-100000" fill="hold"/>
                                        <p:tgtEl>
                                          <p:spTgt spid="3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5" y="1481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64" presetClass="path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animMotion origin="layout" path="M -2.22222E-6 -4.81481E-6 L -2.22222E-6 -0.01412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2090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7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64" presetClass="path" presetSubtype="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animMotion origin="layout" path="M 5E-6 3.7037E-7 L 0.00105 -0.04097 " pathEditMode="relative" rAng="0" ptsTypes="AA">
                                      <p:cBhvr>
                                        <p:cTn id="28" dur="2000" fill="hold"/>
                                        <p:tgtEl>
                                          <p:spTgt spid="2090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" y="-21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64" presetClass="path" presetSubtype="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animMotion origin="layout" path="M -0.00052 0.04097 L 0.00052 3.33333E-6 " pathEditMode="relative" rAng="0" ptsTypes="AA">
                                      <p:cBhvr>
                                        <p:cTn id="30" dur="2000" spd="-100000" fill="hold"/>
                                        <p:tgtEl>
                                          <p:spTgt spid="3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" y="-2060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42" presetClass="path" presetSubtype="0" accel="50000" decel="5000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animMotion origin="layout" path="M 4.16667E-6 4.44444E-6 L 4.16667E-6 0.03333 " pathEditMode="relative" rAng="0" ptsTypes="AA">
                                      <p:cBhvr>
                                        <p:cTn id="32" dur="2000" fill="hold"/>
                                        <p:tgtEl>
                                          <p:spTgt spid="2090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7"/>
                                    </p:animMotion>
                                  </p:childTnLst>
                                </p:cTn>
                              </p:par>
                              <p:par>
                                <p:cTn id="33" presetID="42" presetClass="path" presetSubtype="0" accel="50000" decel="5000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animMotion origin="layout" path="M 2.5E-6 -0.03333 L 2.5E-6 -4.44444E-6 " pathEditMode="relative" rAng="0" ptsTypes="AA">
                                      <p:cBhvr>
                                        <p:cTn id="34" dur="2000" spd="-100000" fill="hold"/>
                                        <p:tgtEl>
                                          <p:spTgt spid="3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667"/>
                                    </p:animMotion>
                                  </p:childTnLst>
                                </p:cTn>
                              </p:par>
                              <p:par>
                                <p:cTn id="35" presetID="64" presetClass="path" presetSubtype="0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animMotion origin="layout" path="M -3.61111E-6 4.07407E-6 L -3.61111E-6 -0.02431 " pathEditMode="relative" rAng="0" ptsTypes="AA">
                                      <p:cBhvr>
                                        <p:cTn id="36" dur="2000" fill="hold"/>
                                        <p:tgtEl>
                                          <p:spTgt spid="2090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2"/>
                                    </p:animMotion>
                                  </p:childTnLst>
                                </p:cTn>
                              </p:par>
                              <p:par>
                                <p:cTn id="37" presetID="42" presetClass="path" presetSubtype="0" accel="50000" decel="50000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animMotion origin="layout" path="M 4.16667E-6 4.44444E-6 L 4.16667E-6 0.03333 " pathEditMode="relative" rAng="0" ptsTypes="AA">
                                      <p:cBhvr>
                                        <p:cTn id="38" dur="2000" fill="hold"/>
                                        <p:tgtEl>
                                          <p:spTgt spid="2090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7"/>
                                    </p:animMotion>
                                  </p:childTnLst>
                                </p:cTn>
                              </p:par>
                              <p:par>
                                <p:cTn id="39" presetID="64" presetClass="path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1.38889E-6 3.7037E-7 L -1.38889E-6 -0.03218 " pathEditMode="relative" rAng="0" ptsTypes="AA">
                                      <p:cBhvr>
                                        <p:cTn id="40" dur="2000" fill="hold"/>
                                        <p:tgtEl>
                                          <p:spTgt spid="2090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6"/>
                                    </p:animMotion>
                                  </p:childTnLst>
                                </p:cTn>
                              </p:par>
                              <p:par>
                                <p:cTn id="41" presetID="64" presetClass="path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0.00018 0.02338 L -0.00018 0.00301 " pathEditMode="relative" rAng="0" ptsTypes="AA">
                                      <p:cBhvr>
                                        <p:cTn id="42" dur="2000" spd="-100000" fill="hold"/>
                                        <p:tgtEl>
                                          <p:spTgt spid="3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019"/>
                                    </p:animMotion>
                                  </p:childTnLst>
                                </p:cTn>
                              </p:par>
                              <p:par>
                                <p:cTn id="43" presetID="64" presetClass="path" presetSubtype="0" fill="hold" grpId="0" nodeType="withEffect">
                                  <p:stCondLst>
                                    <p:cond delay="2200"/>
                                  </p:stCondLst>
                                  <p:childTnLst>
                                    <p:animMotion origin="layout" path="M -2.22222E-6 -4.81481E-6 L -2.22222E-6 -0.01412 " pathEditMode="relative" rAng="0" ptsTypes="AA">
                                      <p:cBhvr>
                                        <p:cTn id="44" dur="2000" fill="hold"/>
                                        <p:tgtEl>
                                          <p:spTgt spid="2090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7"/>
                                    </p:animMotion>
                                  </p:childTnLst>
                                </p:cTn>
                              </p:par>
                              <p:par>
                                <p:cTn id="45" presetID="42" presetClass="path" presetSubtype="0" accel="50000" decel="50000" fill="hold" grpId="0" nodeType="withEffect">
                                  <p:stCondLst>
                                    <p:cond delay="2400"/>
                                  </p:stCondLst>
                                  <p:childTnLst>
                                    <p:animMotion origin="layout" path="M 5E-6 -2.59259E-6 L 5E-6 0.0257 " pathEditMode="relative" rAng="0" ptsTypes="AA">
                                      <p:cBhvr>
                                        <p:cTn id="46" dur="2000" fill="hold"/>
                                        <p:tgtEl>
                                          <p:spTgt spid="2090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3"/>
                                    </p:animMotion>
                                  </p:childTnLst>
                                </p:cTn>
                              </p:par>
                              <p:par>
                                <p:cTn id="47" presetID="42" presetClass="path" presetSubtype="0" accel="50000" decel="50000" fill="hold" grpId="0" nodeType="withEffect">
                                  <p:stCondLst>
                                    <p:cond delay="2400"/>
                                  </p:stCondLst>
                                  <p:childTnLst>
                                    <p:animMotion origin="layout" path="M -2.77778E-7 -0.02569 L -2.77778E-7 -4.81481E-6 " pathEditMode="relative" rAng="0" ptsTypes="AA">
                                      <p:cBhvr>
                                        <p:cTn id="48" dur="2000" spd="-100000" fill="hold"/>
                                        <p:tgtEl>
                                          <p:spTgt spid="3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73"/>
                                    </p:animMotion>
                                  </p:childTnLst>
                                </p:cTn>
                              </p:par>
                              <p:par>
                                <p:cTn id="49" presetID="64" presetClass="path" presetSubtype="0" fill="hold" grpId="0" nodeType="withEffect">
                                  <p:stCondLst>
                                    <p:cond delay="2600"/>
                                  </p:stCondLst>
                                  <p:childTnLst>
                                    <p:animMotion origin="layout" path="M 5E-6 3.7037E-7 L 0.00105 -0.04097 " pathEditMode="relative" rAng="0" ptsTypes="AA">
                                      <p:cBhvr>
                                        <p:cTn id="50" dur="2000" fill="hold"/>
                                        <p:tgtEl>
                                          <p:spTgt spid="2090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" y="-21"/>
                                    </p:animMotion>
                                  </p:childTnLst>
                                </p:cTn>
                              </p:par>
                              <p:par>
                                <p:cTn id="51" presetID="64" presetClass="path" presetSubtype="0" fill="hold" grpId="0" nodeType="withEffect">
                                  <p:stCondLst>
                                    <p:cond delay="2600"/>
                                  </p:stCondLst>
                                  <p:childTnLst>
                                    <p:animMotion origin="layout" path="M -0.00052 0.04097 L 0.00052 -7.40741E-7 " pathEditMode="relative" rAng="0" ptsTypes="AA">
                                      <p:cBhvr>
                                        <p:cTn id="52" dur="2000" spd="-100000" fill="hold"/>
                                        <p:tgtEl>
                                          <p:spTgt spid="3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" y="-2060"/>
                                    </p:animMotion>
                                  </p:childTnLst>
                                </p:cTn>
                              </p:par>
                              <p:par>
                                <p:cTn id="53" presetID="42" presetClass="path" presetSubtype="0" accel="50000" decel="50000" fill="hold" grpId="0" nodeType="withEffect">
                                  <p:stCondLst>
                                    <p:cond delay="2800"/>
                                  </p:stCondLst>
                                  <p:childTnLst>
                                    <p:animMotion origin="layout" path="M -1.11111E-6 1.85185E-6 L -1.11111E-6 0.04444 " pathEditMode="relative" rAng="0" ptsTypes="AA">
                                      <p:cBhvr>
                                        <p:cTn id="54" dur="2000" fill="hold"/>
                                        <p:tgtEl>
                                          <p:spTgt spid="2090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2"/>
                                    </p:animMotion>
                                  </p:childTnLst>
                                </p:cTn>
                              </p:par>
                              <p:par>
                                <p:cTn id="55" presetID="42" presetClass="path" presetSubtype="0" accel="50000" decel="5000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-2.5E-6 1.85185E-6 L -0.00052 0.01528 " pathEditMode="relative" rAng="0" ptsTypes="AA">
                                      <p:cBhvr>
                                        <p:cTn id="56" dur="2000" fill="hold"/>
                                        <p:tgtEl>
                                          <p:spTgt spid="2090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8"/>
                                    </p:animMotion>
                                  </p:childTnLst>
                                </p:cTn>
                              </p:par>
                              <p:par>
                                <p:cTn id="57" presetID="42" presetClass="path" presetSubtype="0" accel="50000" decel="5000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-0.00052 -0.01528 L -0.00104 4.81481E-6 " pathEditMode="relative" rAng="0" ptsTypes="AA">
                                      <p:cBhvr>
                                        <p:cTn id="58" dur="2000" spd="-100000" fill="hold"/>
                                        <p:tgtEl>
                                          <p:spTgt spid="3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5" y="764"/>
                                    </p:animMotion>
                                  </p:childTnLst>
                                </p:cTn>
                              </p:par>
                              <p:par>
                                <p:cTn id="59" presetID="64" presetClass="path" presetSubtype="0" fill="hold" grpId="0" nodeType="withEffect">
                                  <p:stCondLst>
                                    <p:cond delay="3200"/>
                                  </p:stCondLst>
                                  <p:childTnLst>
                                    <p:animMotion origin="layout" path="M -1.38889E-6 3.7037E-7 L -1.38889E-6 -0.03218 " pathEditMode="relative" rAng="0" ptsTypes="AA">
                                      <p:cBhvr>
                                        <p:cTn id="60" dur="2000" fill="hold"/>
                                        <p:tgtEl>
                                          <p:spTgt spid="2090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6"/>
                                    </p:animMotion>
                                  </p:childTnLst>
                                </p:cTn>
                              </p:par>
                              <p:par>
                                <p:cTn id="61" presetID="64" presetClass="path" presetSubtype="0" fill="hold" grpId="0" nodeType="withEffect">
                                  <p:stCondLst>
                                    <p:cond delay="3200"/>
                                  </p:stCondLst>
                                  <p:childTnLst>
                                    <p:animMotion origin="layout" path="M -3.33333E-6 0.03218 L -3.33333E-6 3.7037E-7 " pathEditMode="relative" rAng="0" ptsTypes="AA">
                                      <p:cBhvr>
                                        <p:cTn id="62" dur="2000" spd="-100000" fill="hold"/>
                                        <p:tgtEl>
                                          <p:spTgt spid="3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620"/>
                                    </p:animMotion>
                                  </p:childTnLst>
                                </p:cTn>
                              </p:par>
                              <p:par>
                                <p:cTn id="63" presetID="42" presetClass="path" presetSubtype="0" accel="50000" decel="50000" fill="hold" grpId="0" nodeType="withEffect">
                                  <p:stCondLst>
                                    <p:cond delay="3400"/>
                                  </p:stCondLst>
                                  <p:childTnLst>
                                    <p:animMotion origin="layout" path="M -2.77778E-6 2.22222E-6 L -2.77778E-6 0.03935 " pathEditMode="relative" rAng="0" ptsTypes="AA">
                                      <p:cBhvr>
                                        <p:cTn id="64" dur="2000" fill="hold"/>
                                        <p:tgtEl>
                                          <p:spTgt spid="2090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0"/>
                                    </p:animMotion>
                                  </p:childTnLst>
                                </p:cTn>
                              </p:par>
                              <p:par>
                                <p:cTn id="65" presetID="64" presetClass="path" presetSubtype="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animMotion origin="layout" path="M -2.22222E-6 -4.81481E-6 L -2.22222E-6 -0.01412 " pathEditMode="relative" rAng="0" ptsTypes="AA">
                                      <p:cBhvr>
                                        <p:cTn id="66" dur="2000" fill="hold"/>
                                        <p:tgtEl>
                                          <p:spTgt spid="2090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7"/>
                                    </p:animMotion>
                                  </p:childTnLst>
                                </p:cTn>
                              </p:par>
                              <p:par>
                                <p:cTn id="67" presetID="64" presetClass="path" presetSubtype="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animMotion origin="layout" path="M -2.22222E-6 0.01412 L -2.22222E-6 -2.22222E-6 " pathEditMode="relative" rAng="0" ptsTypes="AA">
                                      <p:cBhvr>
                                        <p:cTn id="68" dur="2000" spd="-100000" fill="hold"/>
                                        <p:tgtEl>
                                          <p:spTgt spid="3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718"/>
                                    </p:animMotion>
                                  </p:childTnLst>
                                </p:cTn>
                              </p:par>
                              <p:par>
                                <p:cTn id="69" presetID="64" presetClass="path" presetSubtype="0" fill="hold" grpId="0" nodeType="withEffect">
                                  <p:stCondLst>
                                    <p:cond delay="3800"/>
                                  </p:stCondLst>
                                  <p:childTnLst>
                                    <p:animMotion origin="layout" path="M 5E-6 3.7037E-7 L 0.00105 -0.04097 " pathEditMode="relative" rAng="0" ptsTypes="AA">
                                      <p:cBhvr>
                                        <p:cTn id="70" dur="2000" fill="hold"/>
                                        <p:tgtEl>
                                          <p:spTgt spid="2090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" y="-21"/>
                                    </p:animMotion>
                                  </p:childTnLst>
                                </p:cTn>
                              </p:par>
                              <p:par>
                                <p:cTn id="71" presetID="42" presetClass="path" presetSubtype="0" accel="50000" decel="50000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animMotion origin="layout" path="M 5E-6 -2.59259E-6 L 5E-6 0.0257 " pathEditMode="relative" rAng="0" ptsTypes="AA">
                                      <p:cBhvr>
                                        <p:cTn id="72" dur="2000" fill="hold"/>
                                        <p:tgtEl>
                                          <p:spTgt spid="2090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3"/>
                                    </p:animMotion>
                                  </p:childTnLst>
                                </p:cTn>
                              </p:par>
                              <p:par>
                                <p:cTn id="73" presetID="42" presetClass="path" presetSubtype="0" accel="50000" decel="50000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animMotion origin="layout" path="M 1.11111E-6 -0.02569 L 1.11111E-6 -1.11111E-6 " pathEditMode="relative" rAng="0" ptsTypes="AA">
                                      <p:cBhvr>
                                        <p:cTn id="74" dur="2000" spd="-100000" fill="hold"/>
                                        <p:tgtEl>
                                          <p:spTgt spid="3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73"/>
                                    </p:animMotion>
                                  </p:childTnLst>
                                </p:cTn>
                              </p:par>
                              <p:par>
                                <p:cTn id="75" presetID="64" presetClass="path" presetSubtype="0" fill="hold" grpId="0" nodeType="withEffect">
                                  <p:stCondLst>
                                    <p:cond delay="4200"/>
                                  </p:stCondLst>
                                  <p:childTnLst>
                                    <p:animMotion origin="layout" path="M -3.61111E-6 4.07407E-6 L -3.61111E-6 -0.02431 " pathEditMode="relative" rAng="0" ptsTypes="AA">
                                      <p:cBhvr>
                                        <p:cTn id="76" dur="2000" fill="hold"/>
                                        <p:tgtEl>
                                          <p:spTgt spid="2090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2"/>
                                    </p:animMotion>
                                  </p:childTnLst>
                                </p:cTn>
                              </p:par>
                              <p:par>
                                <p:cTn id="77" presetID="42" presetClass="path" presetSubtype="0" accel="50000" decel="50000" fill="hold" grpId="0" nodeType="withEffect">
                                  <p:stCondLst>
                                    <p:cond delay="4400"/>
                                  </p:stCondLst>
                                  <p:childTnLst>
                                    <p:animMotion origin="layout" path="M -1.11111E-6 1.85185E-6 L -1.11111E-6 0.04444 " pathEditMode="relative" rAng="0" ptsTypes="AA">
                                      <p:cBhvr>
                                        <p:cTn id="78" dur="2000" fill="hold"/>
                                        <p:tgtEl>
                                          <p:spTgt spid="2090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2"/>
                                    </p:animMotion>
                                  </p:childTnLst>
                                </p:cTn>
                              </p:par>
                              <p:par>
                                <p:cTn id="79" presetID="42" presetClass="path" presetSubtype="0" accel="50000" decel="50000" fill="hold" grpId="0" nodeType="withEffect">
                                  <p:stCondLst>
                                    <p:cond delay="4600"/>
                                  </p:stCondLst>
                                  <p:childTnLst>
                                    <p:animMotion origin="layout" path="M -2.5E-6 1.85185E-6 L -0.00052 0.01528 " pathEditMode="relative" rAng="0" ptsTypes="AA">
                                      <p:cBhvr>
                                        <p:cTn id="80" dur="2000" fill="hold"/>
                                        <p:tgtEl>
                                          <p:spTgt spid="2090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8"/>
                                    </p:animMotion>
                                  </p:childTnLst>
                                </p:cTn>
                              </p:par>
                              <p:par>
                                <p:cTn id="81" presetID="42" presetClass="path" presetSubtype="0" accel="50000" decel="50000" fill="hold" grpId="0" nodeType="withEffect">
                                  <p:stCondLst>
                                    <p:cond delay="4600"/>
                                  </p:stCondLst>
                                  <p:childTnLst>
                                    <p:animMotion origin="layout" path="M 0.00052 -0.01528 L -2.5E-6 4.44444E-6 " pathEditMode="relative" rAng="0" ptsTypes="AA">
                                      <p:cBhvr>
                                        <p:cTn id="82" dur="2000" spd="-100000" fill="hold"/>
                                        <p:tgtEl>
                                          <p:spTgt spid="3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5" y="764"/>
                                    </p:animMotion>
                                  </p:childTnLst>
                                </p:cTn>
                              </p:par>
                              <p:par>
                                <p:cTn id="83" presetID="42" presetClass="path" presetSubtype="0" accel="50000" decel="50000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animMotion origin="layout" path="M -2.5E-6 1.85185E-6 L -0.00052 0.01528 " pathEditMode="relative" rAng="0" ptsTypes="AA">
                                      <p:cBhvr>
                                        <p:cTn id="84" dur="2000" fill="hold"/>
                                        <p:tgtEl>
                                          <p:spTgt spid="2090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8"/>
                                    </p:animMotion>
                                  </p:childTnLst>
                                </p:cTn>
                              </p:par>
                              <p:par>
                                <p:cTn id="85" presetID="42" presetClass="path" presetSubtype="0" accel="50000" decel="50000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animMotion origin="layout" path="M 0.00052 -0.01528 L -2.77778E-6 -7.40741E-7 " pathEditMode="relative" rAng="0" ptsTypes="AA">
                                      <p:cBhvr>
                                        <p:cTn id="86" dur="2000" spd="-100000" fill="hold"/>
                                        <p:tgtEl>
                                          <p:spTgt spid="36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5" y="764"/>
                                    </p:animMotion>
                                  </p:childTnLst>
                                </p:cTn>
                              </p:par>
                              <p:par>
                                <p:cTn id="87" presetID="22" presetClass="entr" presetSubtype="8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9" dur="10000"/>
                                        <p:tgtEl>
                                          <p:spTgt spid="209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22" presetClass="entr" presetSubtype="8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2" dur="10000"/>
                                        <p:tgtEl>
                                          <p:spTgt spid="4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0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0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0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ntr" presetSubtype="0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0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ntr" presetSubtype="0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0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ntr" presetSubtype="0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0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ntr" presetSubtype="0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27" presetClass="emph" presetSubtype="0" repeatCount="4000" fill="hold" grpId="1" nodeType="withEffect">
                                  <p:stCondLst>
                                    <p:cond delay="50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08" dur="500" autoRev="1" fill="hold"/>
                                        <p:tgtEl>
                                          <p:spTgt spid="42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09" dur="500" autoRev="1" fill="hold"/>
                                        <p:tgtEl>
                                          <p:spTgt spid="42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10" dur="500" autoRev="1" fill="hold"/>
                                        <p:tgtEl>
                                          <p:spTgt spid="42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1" dur="500" autoRev="1" fill="hold"/>
                                        <p:tgtEl>
                                          <p:spTgt spid="42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07"/>
                                            </p:cond>
                                          </p:stCondLst>
                                        </p:cTn>
                                        <p:tgtEl>
                                          <p:spTgt spid="4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12" presetID="1" presetClass="entr" presetSubtype="0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4" presetID="27" presetClass="emph" presetSubtype="0" repeatCount="4000" fill="hold" grpId="1" nodeType="withEffect">
                                  <p:stCondLst>
                                    <p:cond delay="50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15" dur="500" autoRev="1" fill="hold"/>
                                        <p:tgtEl>
                                          <p:spTgt spid="20909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16" dur="500" autoRev="1" fill="hold"/>
                                        <p:tgtEl>
                                          <p:spTgt spid="20909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17" dur="500" autoRev="1" fill="hold"/>
                                        <p:tgtEl>
                                          <p:spTgt spid="20909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8" dur="500" autoRev="1" fill="hold"/>
                                        <p:tgtEl>
                                          <p:spTgt spid="20909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14"/>
                                            </p:cond>
                                          </p:stCondLst>
                                        </p:cTn>
                                        <p:tgtEl>
                                          <p:spTgt spid="2090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19" presetID="1" presetClass="entr" presetSubtype="0" fill="hold" grpId="0" nodeType="withEffect">
                                  <p:stCondLst>
                                    <p:cond delay="520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1" presetClass="entr" presetSubtype="0" fill="hold" grpId="0" nodeType="withEffect">
                                  <p:stCondLst>
                                    <p:cond delay="520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27" presetClass="emph" presetSubtype="0" repeatCount="4000" fill="hold" grpId="1" nodeType="withEffect">
                                  <p:stCondLst>
                                    <p:cond delay="51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24" dur="500" autoRev="1" fill="hold"/>
                                        <p:tgtEl>
                                          <p:spTgt spid="20909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25" dur="500" autoRev="1" fill="hold"/>
                                        <p:tgtEl>
                                          <p:spTgt spid="20909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26" dur="500" autoRev="1" fill="hold"/>
                                        <p:tgtEl>
                                          <p:spTgt spid="20909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7" dur="500" autoRev="1" fill="hold"/>
                                        <p:tgtEl>
                                          <p:spTgt spid="20909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23"/>
                                            </p:cond>
                                          </p:stCondLst>
                                        </p:cTn>
                                        <p:tgtEl>
                                          <p:spTgt spid="2090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28" presetID="1" presetClass="entr" presetSubtype="0" fill="hold" grpId="0" nodeType="withEffect">
                                  <p:stCondLst>
                                    <p:cond delay="580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0" presetID="1" presetClass="entr" presetSubtype="0" fill="hold" grpId="0" nodeType="withEffect">
                                  <p:stCondLst>
                                    <p:cond delay="580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2" presetID="27" presetClass="emph" presetSubtype="0" repeatCount="4000" fill="hold" grpId="1" nodeType="withEffect">
                                  <p:stCondLst>
                                    <p:cond delay="52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33" dur="500" autoRev="1" fill="hold"/>
                                        <p:tgtEl>
                                          <p:spTgt spid="20909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34" dur="500" autoRev="1" fill="hold"/>
                                        <p:tgtEl>
                                          <p:spTgt spid="20909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35" dur="500" autoRev="1" fill="hold"/>
                                        <p:tgtEl>
                                          <p:spTgt spid="20909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6" dur="500" autoRev="1" fill="hold"/>
                                        <p:tgtEl>
                                          <p:spTgt spid="20909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32"/>
                                            </p:cond>
                                          </p:stCondLst>
                                        </p:cTn>
                                        <p:tgtEl>
                                          <p:spTgt spid="2090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37" presetID="1" presetClass="entr" presetSubtype="0" fill="hold" grpId="0" nodeType="withEffect">
                                  <p:stCondLst>
                                    <p:cond delay="630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1" presetClass="entr" presetSubtype="0" fill="hold" grpId="0" nodeType="withEffect">
                                  <p:stCondLst>
                                    <p:cond delay="630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" presetID="27" presetClass="emph" presetSubtype="0" repeatCount="4000" fill="hold" grpId="1" nodeType="withEffect">
                                  <p:stCondLst>
                                    <p:cond delay="53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42" dur="500" autoRev="1" fill="hold"/>
                                        <p:tgtEl>
                                          <p:spTgt spid="20909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43" dur="500" autoRev="1" fill="hold"/>
                                        <p:tgtEl>
                                          <p:spTgt spid="20909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44" dur="500" autoRev="1" fill="hold"/>
                                        <p:tgtEl>
                                          <p:spTgt spid="20909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5" dur="500" autoRev="1" fill="hold"/>
                                        <p:tgtEl>
                                          <p:spTgt spid="20909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41"/>
                                            </p:cond>
                                          </p:stCondLst>
                                        </p:cTn>
                                        <p:tgtEl>
                                          <p:spTgt spid="2090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46" presetID="1" presetClass="entr" presetSubtype="0" fill="hold" grpId="0" nodeType="withEffect">
                                  <p:stCondLst>
                                    <p:cond delay="710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8" presetID="1" presetClass="entr" presetSubtype="0" fill="hold" grpId="0" nodeType="withEffect">
                                  <p:stCondLst>
                                    <p:cond delay="710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0" presetID="27" presetClass="emph" presetSubtype="0" repeatCount="4000" fill="hold" grpId="1" nodeType="withEffect">
                                  <p:stCondLst>
                                    <p:cond delay="54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51" dur="500" autoRev="1" fill="hold"/>
                                        <p:tgtEl>
                                          <p:spTgt spid="20909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52" dur="500" autoRev="1" fill="hold"/>
                                        <p:tgtEl>
                                          <p:spTgt spid="20909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53" dur="500" autoRev="1" fill="hold"/>
                                        <p:tgtEl>
                                          <p:spTgt spid="20909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4" dur="500" autoRev="1" fill="hold"/>
                                        <p:tgtEl>
                                          <p:spTgt spid="20909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50"/>
                                            </p:cond>
                                          </p:stCondLst>
                                        </p:cTn>
                                        <p:tgtEl>
                                          <p:spTgt spid="2090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55" presetID="1" presetClass="entr" presetSubtype="0" fill="hold" grpId="0" nodeType="withEffect">
                                  <p:stCondLst>
                                    <p:cond delay="800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7" presetID="1" presetClass="entr" presetSubtype="0" fill="hold" grpId="0" nodeType="withEffect">
                                  <p:stCondLst>
                                    <p:cond delay="800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9" presetID="27" presetClass="emph" presetSubtype="0" repeatCount="4000" fill="hold" grpId="1" nodeType="withEffect">
                                  <p:stCondLst>
                                    <p:cond delay="50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60" dur="500" autoRev="1" fill="hold"/>
                                        <p:tgtEl>
                                          <p:spTgt spid="20909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61" dur="500" autoRev="1" fill="hold"/>
                                        <p:tgtEl>
                                          <p:spTgt spid="20909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62" dur="500" autoRev="1" fill="hold"/>
                                        <p:tgtEl>
                                          <p:spTgt spid="20909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3" dur="500" autoRev="1" fill="hold"/>
                                        <p:tgtEl>
                                          <p:spTgt spid="20909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59"/>
                                            </p:cond>
                                          </p:stCondLst>
                                        </p:cTn>
                                        <p:tgtEl>
                                          <p:spTgt spid="2090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64" presetID="1" presetClass="entr" presetSubtype="0" fill="hold" grpId="0" nodeType="withEffect">
                                  <p:stCondLst>
                                    <p:cond delay="900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6" presetID="1" presetClass="entr" presetSubtype="0" fill="hold" grpId="0" nodeType="withEffect">
                                  <p:stCondLst>
                                    <p:cond delay="900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8" presetID="27" presetClass="emph" presetSubtype="0" repeatCount="4000" fill="hold" grpId="1" nodeType="withEffect">
                                  <p:stCondLst>
                                    <p:cond delay="51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69" dur="500" autoRev="1" fill="hold"/>
                                        <p:tgtEl>
                                          <p:spTgt spid="20910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70" dur="500" autoRev="1" fill="hold"/>
                                        <p:tgtEl>
                                          <p:spTgt spid="20910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71" dur="500" autoRev="1" fill="hold"/>
                                        <p:tgtEl>
                                          <p:spTgt spid="20910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2" dur="500" autoRev="1" fill="hold"/>
                                        <p:tgtEl>
                                          <p:spTgt spid="20910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68"/>
                                            </p:cond>
                                          </p:stCondLst>
                                        </p:cTn>
                                        <p:tgtEl>
                                          <p:spTgt spid="209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73" presetID="1" presetClass="entr" presetSubtype="0" fill="hold" grpId="0" nodeType="withEffect">
                                  <p:stCondLst>
                                    <p:cond delay="950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5" presetID="1" presetClass="entr" presetSubtype="0" fill="hold" grpId="0" nodeType="withEffect">
                                  <p:stCondLst>
                                    <p:cond delay="950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7" presetID="42" presetClass="path" presetSubtype="0" accel="50000" decel="50000" fill="hold" grpId="0" nodeType="withEffect">
                                  <p:stCondLst>
                                    <p:cond delay="5200"/>
                                  </p:stCondLst>
                                  <p:childTnLst>
                                    <p:animMotion origin="layout" path="M -0.00017 0.00093 L -0.00052 0.01436 " pathEditMode="relative" rAng="0" ptsTypes="AA">
                                      <p:cBhvr>
                                        <p:cTn id="178" dur="2000" fill="hold"/>
                                        <p:tgtEl>
                                          <p:spTgt spid="20908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7"/>
                                    </p:animMotion>
                                  </p:childTnLst>
                                </p:cTn>
                              </p:par>
                              <p:par>
                                <p:cTn id="179" presetID="64" presetClass="path" presetSubtype="0" fill="hold" grpId="0" nodeType="withEffect">
                                  <p:stCondLst>
                                    <p:cond delay="5400"/>
                                  </p:stCondLst>
                                  <p:childTnLst>
                                    <p:animMotion origin="layout" path="M -2.22222E-6 -4.81481E-6 L -2.22222E-6 -0.01412 " pathEditMode="relative" rAng="0" ptsTypes="AA">
                                      <p:cBhvr>
                                        <p:cTn id="180" dur="2000" fill="hold"/>
                                        <p:tgtEl>
                                          <p:spTgt spid="2090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7"/>
                                    </p:animMotion>
                                  </p:childTnLst>
                                </p:cTn>
                              </p:par>
                              <p:par>
                                <p:cTn id="181" presetID="64" presetClass="path" presetSubtype="0" fill="hold" grpId="0" nodeType="withEffect">
                                  <p:stCondLst>
                                    <p:cond delay="5400"/>
                                  </p:stCondLst>
                                  <p:childTnLst>
                                    <p:animMotion origin="layout" path="M -2.22222E-6 0.01852 L -2.22222E-6 0.0044 " pathEditMode="relative" rAng="0" ptsTypes="AA">
                                      <p:cBhvr>
                                        <p:cTn id="182" dur="2000" spd="-100000" fill="hold"/>
                                        <p:tgtEl>
                                          <p:spTgt spid="36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718"/>
                                    </p:animMotion>
                                  </p:childTnLst>
                                </p:cTn>
                              </p:par>
                              <p:par>
                                <p:cTn id="183" presetID="42" presetClass="path" presetSubtype="0" accel="50000" decel="50000" fill="hold" grpId="0" nodeType="withEffect">
                                  <p:stCondLst>
                                    <p:cond delay="5600"/>
                                  </p:stCondLst>
                                  <p:childTnLst>
                                    <p:animMotion origin="layout" path="M 3.61111E-6 -3.7037E-7 L 3.61111E-6 0.01944 " pathEditMode="relative" rAng="0" ptsTypes="AA">
                                      <p:cBhvr>
                                        <p:cTn id="184" dur="2000" fill="hold"/>
                                        <p:tgtEl>
                                          <p:spTgt spid="2090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0"/>
                                    </p:animMotion>
                                  </p:childTnLst>
                                </p:cTn>
                              </p:par>
                              <p:par>
                                <p:cTn id="185" presetID="42" presetClass="path" presetSubtype="0" accel="50000" decel="50000" fill="hold" grpId="0" nodeType="withEffect">
                                  <p:stCondLst>
                                    <p:cond delay="6000"/>
                                  </p:stCondLst>
                                  <p:childTnLst>
                                    <p:animMotion origin="layout" path="M 2.77778E-7 -1.11111E-6 L -0.00035 0.02315 " pathEditMode="relative" rAng="0" ptsTypes="AA">
                                      <p:cBhvr>
                                        <p:cTn id="186" dur="2000" fill="hold"/>
                                        <p:tgtEl>
                                          <p:spTgt spid="2090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"/>
                                    </p:animMotion>
                                  </p:childTnLst>
                                </p:cTn>
                              </p:par>
                              <p:par>
                                <p:cTn id="187" presetID="42" presetClass="path" presetSubtype="0" accel="50000" decel="50000" fill="hold" grpId="0" nodeType="withEffect">
                                  <p:stCondLst>
                                    <p:cond delay="6000"/>
                                  </p:stCondLst>
                                  <p:childTnLst>
                                    <p:animMotion origin="layout" path="M -1.94444E-6 -0.01898 L -0.00035 0.00417 " pathEditMode="relative" rAng="0" ptsTypes="AA">
                                      <p:cBhvr>
                                        <p:cTn id="188" dur="2000" spd="-100000" fill="hold"/>
                                        <p:tgtEl>
                                          <p:spTgt spid="3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" y="1157"/>
                                    </p:animMotion>
                                  </p:childTnLst>
                                </p:cTn>
                              </p:par>
                              <p:par>
                                <p:cTn id="189" presetID="64" presetClass="path" presetSubtype="0" fill="hold" grpId="0" nodeType="withEffect">
                                  <p:stCondLst>
                                    <p:cond delay="6200"/>
                                  </p:stCondLst>
                                  <p:childTnLst>
                                    <p:animMotion origin="layout" path="M 4.72222E-6 1.85185E-6 L 4.72222E-6 -0.01875 " pathEditMode="relative" rAng="0" ptsTypes="AA">
                                      <p:cBhvr>
                                        <p:cTn id="190" dur="2000" fill="hold"/>
                                        <p:tgtEl>
                                          <p:spTgt spid="2090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"/>
                                    </p:animMotion>
                                  </p:childTnLst>
                                </p:cTn>
                              </p:par>
                              <p:par>
                                <p:cTn id="191" presetID="64" presetClass="path" presetSubtype="0" fill="hold" grpId="0" nodeType="withEffect">
                                  <p:stCondLst>
                                    <p:cond delay="6200"/>
                                  </p:stCondLst>
                                  <p:childTnLst>
                                    <p:animMotion origin="layout" path="M 0.00034 0.01667 L 0.00034 0.00718 " pathEditMode="relative" rAng="0" ptsTypes="AA">
                                      <p:cBhvr>
                                        <p:cTn id="192" dur="2000" spd="-100000" fill="hold"/>
                                        <p:tgtEl>
                                          <p:spTgt spid="3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86"/>
                                    </p:animMotion>
                                  </p:childTnLst>
                                </p:cTn>
                              </p:par>
                              <p:par>
                                <p:cTn id="193" presetID="42" presetClass="path" presetSubtype="0" accel="50000" decel="50000" fill="hold" grpId="0" nodeType="withEffect">
                                  <p:stCondLst>
                                    <p:cond delay="6600"/>
                                  </p:stCondLst>
                                  <p:childTnLst>
                                    <p:animMotion origin="layout" path="M -5.55556E-7 -7.40741E-7 L -5.55556E-7 0.0169 " pathEditMode="relative" rAng="0" ptsTypes="AA">
                                      <p:cBhvr>
                                        <p:cTn id="194" dur="2000" fill="hold"/>
                                        <p:tgtEl>
                                          <p:spTgt spid="2090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8"/>
                                    </p:animMotion>
                                  </p:childTnLst>
                                </p:cTn>
                              </p:par>
                              <p:par>
                                <p:cTn id="195" presetID="42" presetClass="path" presetSubtype="0" accel="50000" decel="50000" fill="hold" grpId="0" nodeType="withEffect">
                                  <p:stCondLst>
                                    <p:cond delay="6600"/>
                                  </p:stCondLst>
                                  <p:childTnLst>
                                    <p:animMotion origin="layout" path="M -0.00035 -0.01829 L -0.00035 -0.00139 " pathEditMode="relative" rAng="0" ptsTypes="AA">
                                      <p:cBhvr>
                                        <p:cTn id="196" dur="2000" spd="-100000" fill="hold"/>
                                        <p:tgtEl>
                                          <p:spTgt spid="3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833"/>
                                    </p:animMotion>
                                  </p:childTnLst>
                                </p:cTn>
                              </p:par>
                              <p:par>
                                <p:cTn id="197" presetID="64" presetClass="path" presetSubtype="0" fill="hold" grpId="0" nodeType="withEffect">
                                  <p:stCondLst>
                                    <p:cond delay="6800"/>
                                  </p:stCondLst>
                                  <p:childTnLst>
                                    <p:animMotion origin="layout" path="M -4.72222E-6 -1.48148E-6 L 0.00035 -0.0169 " pathEditMode="relative" rAng="0" ptsTypes="AA">
                                      <p:cBhvr>
                                        <p:cTn id="198" dur="2000" fill="hold"/>
                                        <p:tgtEl>
                                          <p:spTgt spid="2090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"/>
                                    </p:animMotion>
                                  </p:childTnLst>
                                </p:cTn>
                              </p:par>
                              <p:par>
                                <p:cTn id="199" presetID="42" presetClass="path" presetSubtype="0" accel="50000" decel="50000" fill="hold" grpId="0" nodeType="withEffect">
                                  <p:stCondLst>
                                    <p:cond delay="7000"/>
                                  </p:stCondLst>
                                  <p:childTnLst>
                                    <p:animMotion origin="layout" path="M -2.77778E-6 0 L -2.77778E-6 0.01806 " pathEditMode="relative" rAng="0" ptsTypes="AA">
                                      <p:cBhvr>
                                        <p:cTn id="200" dur="2000" fill="hold"/>
                                        <p:tgtEl>
                                          <p:spTgt spid="2090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9"/>
                                    </p:animMotion>
                                  </p:childTnLst>
                                </p:cTn>
                              </p:par>
                              <p:par>
                                <p:cTn id="201" presetID="42" presetClass="path" presetSubtype="0" accel="50000" decel="50000" fill="hold" grpId="0" nodeType="withEffect">
                                  <p:stCondLst>
                                    <p:cond delay="7200"/>
                                  </p:stCondLst>
                                  <p:childTnLst>
                                    <p:animMotion origin="layout" path="M -2.5E-6 1.85185E-6 L -0.00052 0.01528 " pathEditMode="relative" rAng="0" ptsTypes="AA">
                                      <p:cBhvr>
                                        <p:cTn id="202" dur="2000" fill="hold"/>
                                        <p:tgtEl>
                                          <p:spTgt spid="2090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8"/>
                                    </p:animMotion>
                                  </p:childTnLst>
                                </p:cTn>
                              </p:par>
                              <p:par>
                                <p:cTn id="203" presetID="42" presetClass="path" presetSubtype="0" accel="50000" decel="50000" fill="hold" grpId="0" nodeType="withEffect">
                                  <p:stCondLst>
                                    <p:cond delay="7200"/>
                                  </p:stCondLst>
                                  <p:childTnLst>
                                    <p:animMotion origin="layout" path="M -0.00052 -0.01528 L -0.00105 -7.40741E-7 " pathEditMode="relative" rAng="0" ptsTypes="AA">
                                      <p:cBhvr>
                                        <p:cTn id="204" dur="2000" spd="-100000" fill="hold"/>
                                        <p:tgtEl>
                                          <p:spTgt spid="37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5" y="764"/>
                                    </p:animMotion>
                                  </p:childTnLst>
                                </p:cTn>
                              </p:par>
                              <p:par>
                                <p:cTn id="205" presetID="64" presetClass="path" presetSubtype="0" fill="hold" grpId="0" nodeType="withEffect">
                                  <p:stCondLst>
                                    <p:cond delay="7400"/>
                                  </p:stCondLst>
                                  <p:childTnLst>
                                    <p:animMotion origin="layout" path="M 4.72222E-6 -7.40741E-7 L 4.72222E-6 -0.0118 " pathEditMode="relative" rAng="0" ptsTypes="AA">
                                      <p:cBhvr>
                                        <p:cTn id="206" dur="2000" fill="hold"/>
                                        <p:tgtEl>
                                          <p:spTgt spid="2090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"/>
                                    </p:animMotion>
                                  </p:childTnLst>
                                </p:cTn>
                              </p:par>
                              <p:par>
                                <p:cTn id="207" presetID="64" presetClass="path" presetSubtype="0" fill="hold" grpId="0" nodeType="withEffect">
                                  <p:stCondLst>
                                    <p:cond delay="7400"/>
                                  </p:stCondLst>
                                  <p:childTnLst>
                                    <p:animMotion origin="layout" path="M -4.44444E-6 0.01088 L -4.44444E-6 -0.00092 " pathEditMode="relative" rAng="0" ptsTypes="AA">
                                      <p:cBhvr>
                                        <p:cTn id="208" dur="2000" spd="-100000" fill="hold"/>
                                        <p:tgtEl>
                                          <p:spTgt spid="38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02"/>
                                    </p:animMotion>
                                  </p:childTnLst>
                                </p:cTn>
                              </p:par>
                              <p:par>
                                <p:cTn id="209" presetID="64" presetClass="path" presetSubtype="0" fill="hold" grpId="0" nodeType="withEffect">
                                  <p:stCondLst>
                                    <p:cond delay="7700"/>
                                  </p:stCondLst>
                                  <p:childTnLst>
                                    <p:animMotion origin="layout" path="M 3.88889E-6 0.00556 L 3.88889E-6 -0.00578 " pathEditMode="relative" rAng="0" ptsTypes="AA">
                                      <p:cBhvr>
                                        <p:cTn id="210" dur="2000" fill="hold"/>
                                        <p:tgtEl>
                                          <p:spTgt spid="2090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"/>
                                    </p:animMotion>
                                  </p:childTnLst>
                                </p:cTn>
                              </p:par>
                              <p:par>
                                <p:cTn id="211" presetID="64" presetClass="path" presetSubtype="0" fill="hold" grpId="0" nodeType="withEffect">
                                  <p:stCondLst>
                                    <p:cond delay="7700"/>
                                  </p:stCondLst>
                                  <p:childTnLst>
                                    <p:animMotion origin="layout" path="M 3.61111E-6 0.01134 L 3.61111E-6 4.44444E-6 " pathEditMode="relative" rAng="0" ptsTypes="AA">
                                      <p:cBhvr>
                                        <p:cTn id="212" dur="2000" spd="-100000" fill="hold"/>
                                        <p:tgtEl>
                                          <p:spTgt spid="38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79"/>
                                    </p:animMotion>
                                  </p:childTnLst>
                                </p:cTn>
                              </p:par>
                              <p:par>
                                <p:cTn id="213" presetID="42" presetClass="path" presetSubtype="0" accel="50000" decel="50000" fill="hold" grpId="1" nodeType="withEffect">
                                  <p:stCondLst>
                                    <p:cond delay="4800"/>
                                  </p:stCondLst>
                                  <p:childTnLst>
                                    <p:animMotion origin="layout" path="M 0.00105 -0.04098 L 0.00053 4.44444E-6 " pathEditMode="relative" rAng="0" ptsTypes="AA">
                                      <p:cBhvr>
                                        <p:cTn id="214" dur="2000" fill="hold"/>
                                        <p:tgtEl>
                                          <p:spTgt spid="2089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0"/>
                                    </p:animMotion>
                                  </p:childTnLst>
                                </p:cTn>
                              </p:par>
                              <p:par>
                                <p:cTn id="215" presetID="42" presetClass="path" presetSubtype="0" accel="50000" decel="50000" fill="hold" grpId="1" nodeType="withEffect">
                                  <p:stCondLst>
                                    <p:cond delay="4800"/>
                                  </p:stCondLst>
                                  <p:childTnLst>
                                    <p:animMotion origin="layout" path="M 3.05556E-6 -1.48148E-6 L -0.00052 0.04097 " pathEditMode="relative" rAng="0" ptsTypes="AA">
                                      <p:cBhvr>
                                        <p:cTn id="216" dur="2000" spd="-100000" fill="hold"/>
                                        <p:tgtEl>
                                          <p:spTgt spid="3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5" y="2037"/>
                                    </p:animMotion>
                                  </p:childTnLst>
                                </p:cTn>
                              </p:par>
                              <p:par>
                                <p:cTn id="217" presetID="64" presetClass="path" presetSubtype="0" accel="50000" decel="50000" fill="hold" grpId="1" nodeType="withEffect">
                                  <p:stCondLst>
                                    <p:cond delay="5000"/>
                                  </p:stCondLst>
                                  <p:childTnLst>
                                    <p:animMotion origin="layout" path="M 3.33333E-6 0.03333 L 3.33333E-6 2.59259E-6 " pathEditMode="relative" rAng="0" ptsTypes="AA">
                                      <p:cBhvr>
                                        <p:cTn id="218" dur="2000" fill="hold"/>
                                        <p:tgtEl>
                                          <p:spTgt spid="2089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7"/>
                                    </p:animMotion>
                                  </p:childTnLst>
                                </p:cTn>
                              </p:par>
                              <p:par>
                                <p:cTn id="219" presetID="64" presetClass="path" presetSubtype="0" accel="50000" decel="50000" fill="hold" grpId="1" nodeType="withEffect">
                                  <p:stCondLst>
                                    <p:cond delay="5000"/>
                                  </p:stCondLst>
                                  <p:childTnLst>
                                    <p:animMotion origin="layout" path="M -3.88889E-6 -2.96296E-6 L -3.88889E-6 -0.03333 " pathEditMode="relative" rAng="0" ptsTypes="AA">
                                      <p:cBhvr>
                                        <p:cTn id="220" dur="2000" spd="-100000" fill="hold"/>
                                        <p:tgtEl>
                                          <p:spTgt spid="3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667"/>
                                    </p:animMotion>
                                  </p:childTnLst>
                                </p:cTn>
                              </p:par>
                              <p:par>
                                <p:cTn id="221" presetID="64" presetClass="path" presetSubtype="0" accel="50000" decel="50000" fill="hold" grpId="1" nodeType="withEffect">
                                  <p:stCondLst>
                                    <p:cond delay="5200"/>
                                  </p:stCondLst>
                                  <p:childTnLst>
                                    <p:animMotion origin="layout" path="M -0.00052 0.01528 L -0.00104 -2.59259E-6 " pathEditMode="relative" rAng="0" ptsTypes="AA">
                                      <p:cBhvr>
                                        <p:cTn id="222" dur="2000" fill="hold"/>
                                        <p:tgtEl>
                                          <p:spTgt spid="2090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"/>
                                    </p:animMotion>
                                  </p:childTnLst>
                                </p:cTn>
                              </p:par>
                              <p:par>
                                <p:cTn id="223" presetID="64" presetClass="path" presetSubtype="0" accel="50000" decel="50000" fill="hold" grpId="1" nodeType="withEffect">
                                  <p:stCondLst>
                                    <p:cond delay="5200"/>
                                  </p:stCondLst>
                                  <p:childTnLst>
                                    <p:animMotion origin="layout" path="M 1.66667E-6 0.04445 L -0.00018 0.00093 " pathEditMode="relative" rAng="0" ptsTypes="AA">
                                      <p:cBhvr>
                                        <p:cTn id="224" dur="2000" fill="hold"/>
                                        <p:tgtEl>
                                          <p:spTgt spid="2090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2"/>
                                    </p:animMotion>
                                  </p:childTnLst>
                                </p:cTn>
                              </p:par>
                              <p:par>
                                <p:cTn id="225" presetID="64" presetClass="path" presetSubtype="0" accel="50000" decel="50000" fill="hold" grpId="1" nodeType="withEffect">
                                  <p:stCondLst>
                                    <p:cond delay="5200"/>
                                  </p:stCondLst>
                                  <p:childTnLst>
                                    <p:animMotion origin="layout" path="M -4.72222E-6 -3.7037E-7 L 0.0007 -0.02986 " pathEditMode="relative" rAng="0" ptsTypes="AA">
                                      <p:cBhvr>
                                        <p:cTn id="226" dur="2000" spd="-100000" fill="hold"/>
                                        <p:tgtEl>
                                          <p:spTgt spid="3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5" y="-1505"/>
                                    </p:animMotion>
                                  </p:childTnLst>
                                </p:cTn>
                              </p:par>
                              <p:par>
                                <p:cTn id="227" presetID="42" presetClass="path" presetSubtype="0" accel="50000" decel="50000" fill="hold" grpId="1" nodeType="withEffect">
                                  <p:stCondLst>
                                    <p:cond delay="5400"/>
                                  </p:stCondLst>
                                  <p:childTnLst>
                                    <p:animMotion origin="layout" path="M -3.61111E-6 -0.0243 L -3.61111E-6 0.00417 " pathEditMode="relative" rAng="0" ptsTypes="AA">
                                      <p:cBhvr>
                                        <p:cTn id="228" dur="2000" fill="hold"/>
                                        <p:tgtEl>
                                          <p:spTgt spid="2090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4"/>
                                    </p:animMotion>
                                  </p:childTnLst>
                                </p:cTn>
                              </p:par>
                              <p:par>
                                <p:cTn id="229" presetID="42" presetClass="path" presetSubtype="0" accel="50000" decel="50000" fill="hold" grpId="1" nodeType="withEffect">
                                  <p:stCondLst>
                                    <p:cond delay="5400"/>
                                  </p:stCondLst>
                                  <p:childTnLst>
                                    <p:animMotion origin="layout" path="M -1.11111E-6 -1.48148E-6 L -1.11111E-6 0.02847 " pathEditMode="relative" rAng="0" ptsTypes="AA">
                                      <p:cBhvr>
                                        <p:cTn id="230" dur="2000" spd="-100000" fill="hold"/>
                                        <p:tgtEl>
                                          <p:spTgt spid="3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412"/>
                                    </p:animMotion>
                                  </p:childTnLst>
                                </p:cTn>
                              </p:par>
                              <p:par>
                                <p:cTn id="231" presetID="42" presetClass="path" presetSubtype="0" accel="50000" decel="50000" fill="hold" grpId="1" nodeType="withEffect">
                                  <p:stCondLst>
                                    <p:cond delay="5600"/>
                                  </p:stCondLst>
                                  <p:childTnLst>
                                    <p:animMotion origin="layout" path="M 5.55556E-7 -0.01412 L 5.55556E-7 0.0044 " pathEditMode="relative" rAng="0" ptsTypes="AA">
                                      <p:cBhvr>
                                        <p:cTn id="232" dur="2000" fill="hold"/>
                                        <p:tgtEl>
                                          <p:spTgt spid="2090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9"/>
                                    </p:animMotion>
                                  </p:childTnLst>
                                </p:cTn>
                              </p:par>
                              <p:par>
                                <p:cTn id="233" presetID="42" presetClass="path" presetSubtype="0" accel="50000" decel="50000" fill="hold" grpId="1" nodeType="withEffect">
                                  <p:stCondLst>
                                    <p:cond delay="5800"/>
                                  </p:stCondLst>
                                  <p:childTnLst>
                                    <p:animMotion origin="layout" path="M 0.00105 -0.04098 L 0.00053 4.44444E-6 " pathEditMode="relative" rAng="0" ptsTypes="AA">
                                      <p:cBhvr>
                                        <p:cTn id="234" dur="2000" fill="hold"/>
                                        <p:tgtEl>
                                          <p:spTgt spid="2090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0"/>
                                    </p:animMotion>
                                  </p:childTnLst>
                                </p:cTn>
                              </p:par>
                              <p:par>
                                <p:cTn id="235" presetID="42" presetClass="path" presetSubtype="0" accel="50000" decel="50000" fill="hold" grpId="1" nodeType="withEffect">
                                  <p:stCondLst>
                                    <p:cond delay="5800"/>
                                  </p:stCondLst>
                                  <p:childTnLst>
                                    <p:animMotion origin="layout" path="M 0 -2.22222E-6 L -0.00052 0.04097 " pathEditMode="relative" rAng="0" ptsTypes="AA">
                                      <p:cBhvr>
                                        <p:cTn id="236" dur="2000" spd="-100000" fill="hold"/>
                                        <p:tgtEl>
                                          <p:spTgt spid="3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5" y="2037"/>
                                    </p:animMotion>
                                  </p:childTnLst>
                                </p:cTn>
                              </p:par>
                              <p:par>
                                <p:cTn id="237" presetID="64" presetClass="path" presetSubtype="0" accel="50000" decel="50000" fill="hold" grpId="1" nodeType="withEffect">
                                  <p:stCondLst>
                                    <p:cond delay="5800"/>
                                  </p:stCondLst>
                                  <p:childTnLst>
                                    <p:animMotion origin="layout" path="M 3.33333E-6 0.03333 L 3.33333E-6 2.59259E-6 " pathEditMode="relative" rAng="0" ptsTypes="AA">
                                      <p:cBhvr>
                                        <p:cTn id="238" dur="2000" fill="hold"/>
                                        <p:tgtEl>
                                          <p:spTgt spid="2090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7"/>
                                    </p:animMotion>
                                  </p:childTnLst>
                                </p:cTn>
                              </p:par>
                              <p:par>
                                <p:cTn id="239" presetID="64" presetClass="path" presetSubtype="0" accel="50000" decel="50000" fill="hold" grpId="1" nodeType="withEffect">
                                  <p:stCondLst>
                                    <p:cond delay="5800"/>
                                  </p:stCondLst>
                                  <p:childTnLst>
                                    <p:animMotion origin="layout" path="M 4.16667E-6 -3.7037E-6 L 4.16667E-6 -0.03333 " pathEditMode="relative" rAng="0" ptsTypes="AA">
                                      <p:cBhvr>
                                        <p:cTn id="240" dur="2000" spd="-100000" fill="hold"/>
                                        <p:tgtEl>
                                          <p:spTgt spid="3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667"/>
                                    </p:animMotion>
                                  </p:childTnLst>
                                </p:cTn>
                              </p:par>
                              <p:par>
                                <p:cTn id="241" presetID="42" presetClass="path" presetSubtype="0" accel="50000" decel="50000" fill="hold" grpId="1" nodeType="withEffect">
                                  <p:stCondLst>
                                    <p:cond delay="6000"/>
                                  </p:stCondLst>
                                  <p:childTnLst>
                                    <p:animMotion origin="layout" path="M -3.61111E-6 -0.0243 L -3.61111E-6 0.00417 " pathEditMode="relative" rAng="0" ptsTypes="AA">
                                      <p:cBhvr>
                                        <p:cTn id="242" dur="2000" fill="hold"/>
                                        <p:tgtEl>
                                          <p:spTgt spid="2090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4"/>
                                    </p:animMotion>
                                  </p:childTnLst>
                                </p:cTn>
                              </p:par>
                              <p:par>
                                <p:cTn id="243" presetID="64" presetClass="path" presetSubtype="0" accel="50000" decel="50000" fill="hold" grpId="1" nodeType="withEffect">
                                  <p:stCondLst>
                                    <p:cond delay="6200"/>
                                  </p:stCondLst>
                                  <p:childTnLst>
                                    <p:animMotion origin="layout" path="M 3.33333E-6 0.03333 L 3.33333E-6 2.59259E-6 " pathEditMode="relative" rAng="0" ptsTypes="AA">
                                      <p:cBhvr>
                                        <p:cTn id="244" dur="2000" fill="hold"/>
                                        <p:tgtEl>
                                          <p:spTgt spid="2090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7"/>
                                    </p:animMotion>
                                  </p:childTnLst>
                                </p:cTn>
                              </p:par>
                              <p:par>
                                <p:cTn id="245" presetID="42" presetClass="path" presetSubtype="0" accel="50000" decel="50000" fill="hold" grpId="1" nodeType="withEffect">
                                  <p:stCondLst>
                                    <p:cond delay="6400"/>
                                  </p:stCondLst>
                                  <p:childTnLst>
                                    <p:animMotion origin="layout" path="M -1.38889E-6 -0.03217 L -1.38889E-6 0.00324 " pathEditMode="relative" rAng="0" ptsTypes="AA">
                                      <p:cBhvr>
                                        <p:cTn id="246" dur="2000" fill="hold"/>
                                        <p:tgtEl>
                                          <p:spTgt spid="2090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8"/>
                                    </p:animMotion>
                                  </p:childTnLst>
                                </p:cTn>
                              </p:par>
                              <p:par>
                                <p:cTn id="247" presetID="42" presetClass="path" presetSubtype="0" accel="50000" decel="50000" fill="hold" grpId="1" nodeType="withEffect">
                                  <p:stCondLst>
                                    <p:cond delay="6400"/>
                                  </p:stCondLst>
                                  <p:childTnLst>
                                    <p:animMotion origin="layout" path="M -2.22222E-6 0.00324 L -0.00017 0.02338 " pathEditMode="relative" rAng="0" ptsTypes="AA">
                                      <p:cBhvr>
                                        <p:cTn id="248" dur="2000" spd="-100000" fill="hold"/>
                                        <p:tgtEl>
                                          <p:spTgt spid="3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" y="995"/>
                                    </p:animMotion>
                                  </p:childTnLst>
                                </p:cTn>
                              </p:par>
                              <p:par>
                                <p:cTn id="249" presetID="42" presetClass="path" presetSubtype="0" accel="50000" decel="50000" fill="hold" grpId="1" nodeType="withEffect">
                                  <p:stCondLst>
                                    <p:cond delay="6600"/>
                                  </p:stCondLst>
                                  <p:childTnLst>
                                    <p:animMotion origin="layout" path="M 5.55556E-7 -0.01412 L 5.55556E-7 0.0044 " pathEditMode="relative" rAng="0" ptsTypes="AA">
                                      <p:cBhvr>
                                        <p:cTn id="250" dur="2000" fill="hold"/>
                                        <p:tgtEl>
                                          <p:spTgt spid="2090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9"/>
                                    </p:animMotion>
                                  </p:childTnLst>
                                </p:cTn>
                              </p:par>
                              <p:par>
                                <p:cTn id="251" presetID="64" presetClass="path" presetSubtype="0" accel="50000" decel="50000" fill="hold" grpId="1" nodeType="withEffect">
                                  <p:stCondLst>
                                    <p:cond delay="6800"/>
                                  </p:stCondLst>
                                  <p:childTnLst>
                                    <p:animMotion origin="layout" path="M 2.22222E-6 0.02569 L 2.22222E-6 7.40741E-7 " pathEditMode="relative" rAng="0" ptsTypes="AA">
                                      <p:cBhvr>
                                        <p:cTn id="252" dur="2000" fill="hold"/>
                                        <p:tgtEl>
                                          <p:spTgt spid="2090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3"/>
                                    </p:animMotion>
                                  </p:childTnLst>
                                </p:cTn>
                              </p:par>
                              <p:par>
                                <p:cTn id="253" presetID="64" presetClass="path" presetSubtype="0" accel="50000" decel="50000" fill="hold" grpId="1" nodeType="withEffect">
                                  <p:stCondLst>
                                    <p:cond delay="6800"/>
                                  </p:stCondLst>
                                  <p:childTnLst>
                                    <p:animMotion origin="layout" path="M -2.22222E-6 -4.44444E-6 L -2.22222E-6 -0.02569 " pathEditMode="relative" rAng="0" ptsTypes="AA">
                                      <p:cBhvr>
                                        <p:cTn id="254" dur="2000" spd="-100000" fill="hold"/>
                                        <p:tgtEl>
                                          <p:spTgt spid="3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296"/>
                                    </p:animMotion>
                                  </p:childTnLst>
                                </p:cTn>
                              </p:par>
                              <p:par>
                                <p:cTn id="255" presetID="42" presetClass="path" presetSubtype="0" accel="50000" decel="50000" fill="hold" grpId="1" nodeType="withEffect">
                                  <p:stCondLst>
                                    <p:cond delay="7000"/>
                                  </p:stCondLst>
                                  <p:childTnLst>
                                    <p:animMotion origin="layout" path="M 0.00105 -0.04098 L 0.00053 4.44444E-6 " pathEditMode="relative" rAng="0" ptsTypes="AA">
                                      <p:cBhvr>
                                        <p:cTn id="256" dur="2000" fill="hold"/>
                                        <p:tgtEl>
                                          <p:spTgt spid="2090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0"/>
                                    </p:animMotion>
                                  </p:childTnLst>
                                </p:cTn>
                              </p:par>
                              <p:par>
                                <p:cTn id="257" presetID="42" presetClass="path" presetSubtype="0" accel="50000" decel="50000" fill="hold" grpId="1" nodeType="withEffect">
                                  <p:stCondLst>
                                    <p:cond delay="7000"/>
                                  </p:stCondLst>
                                  <p:childTnLst>
                                    <p:animMotion origin="layout" path="M 4.16667E-6 4.44444E-6 L -0.00052 0.04097 " pathEditMode="relative" rAng="0" ptsTypes="AA">
                                      <p:cBhvr>
                                        <p:cTn id="258" dur="2000" spd="-100000" fill="hold"/>
                                        <p:tgtEl>
                                          <p:spTgt spid="3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5" y="2037"/>
                                    </p:animMotion>
                                  </p:childTnLst>
                                </p:cTn>
                              </p:par>
                              <p:par>
                                <p:cTn id="259" presetID="64" presetClass="path" presetSubtype="0" accel="50000" decel="50000" fill="hold" grpId="1" nodeType="withEffect">
                                  <p:stCondLst>
                                    <p:cond delay="7000"/>
                                  </p:stCondLst>
                                  <p:childTnLst>
                                    <p:animMotion origin="layout" path="M 1.66667E-6 0.04445 L -0.00018 0.00093 " pathEditMode="relative" rAng="0" ptsTypes="AA">
                                      <p:cBhvr>
                                        <p:cTn id="260" dur="2000" fill="hold"/>
                                        <p:tgtEl>
                                          <p:spTgt spid="2090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2"/>
                                    </p:animMotion>
                                  </p:childTnLst>
                                </p:cTn>
                              </p:par>
                              <p:par>
                                <p:cTn id="261" presetID="64" presetClass="path" presetSubtype="0" accel="50000" decel="50000" fill="hold" grpId="1" nodeType="withEffect">
                                  <p:stCondLst>
                                    <p:cond delay="7200"/>
                                  </p:stCondLst>
                                  <p:childTnLst>
                                    <p:animMotion origin="layout" path="M -0.00052 0.01528 L -0.00104 -2.59259E-6 " pathEditMode="relative" rAng="0" ptsTypes="AA">
                                      <p:cBhvr>
                                        <p:cTn id="262" dur="2000" fill="hold"/>
                                        <p:tgtEl>
                                          <p:spTgt spid="2090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"/>
                                    </p:animMotion>
                                  </p:childTnLst>
                                </p:cTn>
                              </p:par>
                              <p:par>
                                <p:cTn id="263" presetID="64" presetClass="path" presetSubtype="0" accel="50000" decel="50000" fill="hold" grpId="1" nodeType="withEffect">
                                  <p:stCondLst>
                                    <p:cond delay="7200"/>
                                  </p:stCondLst>
                                  <p:childTnLst>
                                    <p:animMotion origin="layout" path="M 1.94444E-6 3.33333E-6 L -0.00052 -0.01528 " pathEditMode="relative" rAng="0" ptsTypes="AA">
                                      <p:cBhvr>
                                        <p:cTn id="264" dur="2000" spd="-100000" fill="hold"/>
                                        <p:tgtEl>
                                          <p:spTgt spid="3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5" y="-764"/>
                                    </p:animMotion>
                                  </p:childTnLst>
                                </p:cTn>
                              </p:par>
                              <p:par>
                                <p:cTn id="265" presetID="42" presetClass="path" presetSubtype="0" accel="50000" decel="50000" fill="hold" grpId="1" nodeType="withEffect">
                                  <p:stCondLst>
                                    <p:cond delay="7400"/>
                                  </p:stCondLst>
                                  <p:childTnLst>
                                    <p:animMotion origin="layout" path="M -1.38889E-6 -0.03217 L -1.38889E-6 0.00324 " pathEditMode="relative" rAng="0" ptsTypes="AA">
                                      <p:cBhvr>
                                        <p:cTn id="266" dur="2000" fill="hold"/>
                                        <p:tgtEl>
                                          <p:spTgt spid="2090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8"/>
                                    </p:animMotion>
                                  </p:childTnLst>
                                </p:cTn>
                              </p:par>
                              <p:par>
                                <p:cTn id="267" presetID="42" presetClass="path" presetSubtype="0" accel="50000" decel="50000" fill="hold" grpId="1" nodeType="withEffect">
                                  <p:stCondLst>
                                    <p:cond delay="7400"/>
                                  </p:stCondLst>
                                  <p:childTnLst>
                                    <p:animMotion origin="layout" path="M -3.61111E-6 -4.07407E-6 L -3.61111E-6 0.03542 " pathEditMode="relative" rAng="0" ptsTypes="AA">
                                      <p:cBhvr>
                                        <p:cTn id="268" dur="2000" spd="-100000" fill="hold"/>
                                        <p:tgtEl>
                                          <p:spTgt spid="3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759"/>
                                    </p:animMotion>
                                  </p:childTnLst>
                                </p:cTn>
                              </p:par>
                              <p:par>
                                <p:cTn id="269" presetID="64" presetClass="path" presetSubtype="0" accel="50000" decel="50000" fill="hold" grpId="1" nodeType="withEffect">
                                  <p:stCondLst>
                                    <p:cond delay="7400"/>
                                  </p:stCondLst>
                                  <p:childTnLst>
                                    <p:animMotion origin="layout" path="M 8.33333E-7 0.03935 L 0.00017 0.00093 " pathEditMode="relative" rAng="0" ptsTypes="AA">
                                      <p:cBhvr>
                                        <p:cTn id="270" dur="2000" fill="hold"/>
                                        <p:tgtEl>
                                          <p:spTgt spid="2090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9"/>
                                    </p:animMotion>
                                  </p:childTnLst>
                                </p:cTn>
                              </p:par>
                              <p:par>
                                <p:cTn id="271" presetID="42" presetClass="path" presetSubtype="0" accel="50000" decel="50000" fill="hold" grpId="1" nodeType="withEffect">
                                  <p:stCondLst>
                                    <p:cond delay="7600"/>
                                  </p:stCondLst>
                                  <p:childTnLst>
                                    <p:animMotion origin="layout" path="M 5.55556E-7 -0.01412 L 5.55556E-7 0.0044 " pathEditMode="relative" rAng="0" ptsTypes="AA">
                                      <p:cBhvr>
                                        <p:cTn id="272" dur="2000" fill="hold"/>
                                        <p:tgtEl>
                                          <p:spTgt spid="2090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9"/>
                                    </p:animMotion>
                                  </p:childTnLst>
                                </p:cTn>
                              </p:par>
                              <p:par>
                                <p:cTn id="273" presetID="42" presetClass="path" presetSubtype="0" accel="50000" decel="50000" fill="hold" grpId="1" nodeType="withEffect">
                                  <p:stCondLst>
                                    <p:cond delay="7600"/>
                                  </p:stCondLst>
                                  <p:childTnLst>
                                    <p:animMotion origin="layout" path="M 5E-6 4.81481E-6 L 5E-6 0.01851 " pathEditMode="relative" rAng="0" ptsTypes="AA">
                                      <p:cBhvr>
                                        <p:cTn id="274" dur="2000" spd="-100000" fill="hold"/>
                                        <p:tgtEl>
                                          <p:spTgt spid="3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926"/>
                                    </p:animMotion>
                                  </p:childTnLst>
                                </p:cTn>
                              </p:par>
                              <p:par>
                                <p:cTn id="275" presetID="42" presetClass="path" presetSubtype="0" accel="50000" decel="50000" fill="hold" grpId="1" nodeType="withEffect">
                                  <p:stCondLst>
                                    <p:cond delay="7700"/>
                                  </p:stCondLst>
                                  <p:childTnLst>
                                    <p:animMotion origin="layout" path="M 0.00105 -0.04098 L 0.00053 4.44444E-6 " pathEditMode="relative" rAng="0" ptsTypes="AA">
                                      <p:cBhvr>
                                        <p:cTn id="276" dur="2000" fill="hold"/>
                                        <p:tgtEl>
                                          <p:spTgt spid="2090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0"/>
                                    </p:animMotion>
                                  </p:childTnLst>
                                </p:cTn>
                              </p:par>
                              <p:par>
                                <p:cTn id="277" presetID="64" presetClass="path" presetSubtype="0" accel="50000" decel="50000" fill="hold" grpId="1" nodeType="withEffect">
                                  <p:stCondLst>
                                    <p:cond delay="8000"/>
                                  </p:stCondLst>
                                  <p:childTnLst>
                                    <p:animMotion origin="layout" path="M 2.22222E-6 0.02569 L 2.22222E-6 7.40741E-7 " pathEditMode="relative" rAng="0" ptsTypes="AA">
                                      <p:cBhvr>
                                        <p:cTn id="278" dur="2000" fill="hold"/>
                                        <p:tgtEl>
                                          <p:spTgt spid="2090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3"/>
                                    </p:animMotion>
                                  </p:childTnLst>
                                </p:cTn>
                              </p:par>
                              <p:par>
                                <p:cTn id="279" presetID="64" presetClass="path" presetSubtype="0" accel="50000" decel="50000" fill="hold" grpId="1" nodeType="withEffect">
                                  <p:stCondLst>
                                    <p:cond delay="8000"/>
                                  </p:stCondLst>
                                  <p:childTnLst>
                                    <p:animMotion origin="layout" path="M 2.77778E-7 -1.48148E-6 L 2.77778E-7 -0.02569 " pathEditMode="relative" rAng="0" ptsTypes="AA">
                                      <p:cBhvr>
                                        <p:cTn id="280" dur="2000" spd="-100000" fill="hold"/>
                                        <p:tgtEl>
                                          <p:spTgt spid="3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296"/>
                                    </p:animMotion>
                                  </p:childTnLst>
                                </p:cTn>
                              </p:par>
                              <p:par>
                                <p:cTn id="281" presetID="42" presetClass="path" presetSubtype="0" accel="50000" decel="50000" fill="hold" grpId="1" nodeType="withEffect">
                                  <p:stCondLst>
                                    <p:cond delay="8200"/>
                                  </p:stCondLst>
                                  <p:childTnLst>
                                    <p:animMotion origin="layout" path="M -3.61111E-6 -0.0243 L -3.61111E-6 0.00417 " pathEditMode="relative" rAng="0" ptsTypes="AA">
                                      <p:cBhvr>
                                        <p:cTn id="282" dur="2000" fill="hold"/>
                                        <p:tgtEl>
                                          <p:spTgt spid="2090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4"/>
                                    </p:animMotion>
                                  </p:childTnLst>
                                </p:cTn>
                              </p:par>
                              <p:par>
                                <p:cTn id="283" presetID="64" presetClass="path" presetSubtype="0" accel="50000" decel="50000" fill="hold" grpId="1" nodeType="withEffect">
                                  <p:stCondLst>
                                    <p:cond delay="8200"/>
                                  </p:stCondLst>
                                  <p:childTnLst>
                                    <p:animMotion origin="layout" path="M 1.66667E-6 0.04445 L -0.00018 0.00093 " pathEditMode="relative" rAng="0" ptsTypes="AA">
                                      <p:cBhvr>
                                        <p:cTn id="284" dur="2000" fill="hold"/>
                                        <p:tgtEl>
                                          <p:spTgt spid="2090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2"/>
                                    </p:animMotion>
                                  </p:childTnLst>
                                </p:cTn>
                              </p:par>
                              <p:par>
                                <p:cTn id="285" presetID="64" presetClass="path" presetSubtype="0" accel="50000" decel="50000" fill="hold" grpId="1" nodeType="withEffect">
                                  <p:stCondLst>
                                    <p:cond delay="8400"/>
                                  </p:stCondLst>
                                  <p:childTnLst>
                                    <p:animMotion origin="layout" path="M -0.00052 0.01528 L -0.00104 -2.59259E-6 " pathEditMode="relative" rAng="0" ptsTypes="AA">
                                      <p:cBhvr>
                                        <p:cTn id="286" dur="2000" fill="hold"/>
                                        <p:tgtEl>
                                          <p:spTgt spid="2090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"/>
                                    </p:animMotion>
                                  </p:childTnLst>
                                </p:cTn>
                              </p:par>
                              <p:par>
                                <p:cTn id="287" presetID="64" presetClass="path" presetSubtype="0" accel="50000" decel="50000" fill="hold" grpId="1" nodeType="withEffect">
                                  <p:stCondLst>
                                    <p:cond delay="8400"/>
                                  </p:stCondLst>
                                  <p:childTnLst>
                                    <p:animMotion origin="layout" path="M -8.33333E-7 -7.40741E-7 L -0.00052 -0.01528 " pathEditMode="relative" rAng="0" ptsTypes="AA">
                                      <p:cBhvr>
                                        <p:cTn id="288" dur="2000" spd="-100000" fill="hold"/>
                                        <p:tgtEl>
                                          <p:spTgt spid="3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5" y="-76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9" fill="hold">
                      <p:stCondLst>
                        <p:cond delay="indefinite"/>
                      </p:stCondLst>
                      <p:childTnLst>
                        <p:par>
                          <p:cTn id="290" fill="hold">
                            <p:stCondLst>
                              <p:cond delay="0"/>
                            </p:stCondLst>
                            <p:childTnLst>
                              <p:par>
                                <p:cTn id="291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52 0.01435 L -0.00104 -0.00092 " pathEditMode="relative" rAng="0" ptsTypes="AA">
                                      <p:cBhvr>
                                        <p:cTn id="292" dur="2000" fill="hold"/>
                                        <p:tgtEl>
                                          <p:spTgt spid="2090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"/>
                                    </p:animMotion>
                                  </p:childTnLst>
                                </p:cTn>
                              </p:par>
                              <p:par>
                                <p:cTn id="293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1.48148E-6 L -0.00052 -0.01528 " pathEditMode="relative" rAng="0" ptsTypes="AA">
                                      <p:cBhvr>
                                        <p:cTn id="294" dur="2000" spd="-100000" fill="hold"/>
                                        <p:tgtEl>
                                          <p:spTgt spid="36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5" y="-764"/>
                                    </p:animMotion>
                                  </p:childTnLst>
                                </p:cTn>
                              </p:par>
                              <p:par>
                                <p:cTn id="295" presetID="63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67327 1.11111E-6 L 1.38525 1.11111E-6 " pathEditMode="relative" rAng="0" ptsTypes="AA">
                                      <p:cBhvr>
                                        <p:cTn id="296" dur="8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5590" y="0"/>
                                    </p:animMotion>
                                  </p:childTnLst>
                                </p:cTn>
                              </p:par>
                              <p:par>
                                <p:cTn id="297" presetID="22" presetClass="exit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98" dur="6300"/>
                                        <p:tgtEl>
                                          <p:spTgt spid="2091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9" dur="1" fill="hold">
                                          <p:stCondLst>
                                            <p:cond delay="6299"/>
                                          </p:stCondLst>
                                        </p:cTn>
                                        <p:tgtEl>
                                          <p:spTgt spid="209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0" presetID="22" presetClass="exit" presetSubtype="8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01" dur="6300"/>
                                        <p:tgtEl>
                                          <p:spTgt spid="4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2" dur="1" fill="hold">
                                          <p:stCondLst>
                                            <p:cond delay="6299"/>
                                          </p:stCondLst>
                                        </p:cTn>
                                        <p:tgtEl>
                                          <p:spTgt spid="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9" presetID="27" presetClass="emph" presetSubtype="0" repeatCount="5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20" dur="500" autoRev="1" fill="hold"/>
                                        <p:tgtEl>
                                          <p:spTgt spid="20911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21" dur="500" autoRev="1" fill="hold"/>
                                        <p:tgtEl>
                                          <p:spTgt spid="2091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22" dur="500" autoRev="1" fill="hold"/>
                                        <p:tgtEl>
                                          <p:spTgt spid="2091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23" dur="500" autoRev="1" fill="hold"/>
                                        <p:tgtEl>
                                          <p:spTgt spid="20911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319"/>
                                            </p:cond>
                                          </p:stCondLst>
                                        </p:cTn>
                                        <p:tgtEl>
                                          <p:spTgt spid="209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324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6" presetID="27" presetClass="emph" presetSubtype="0" repeatCount="5000" fill="hold" grpId="1" nodeType="withEffect">
                                  <p:stCondLst>
                                    <p:cond delay="1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27" dur="500" autoRev="1" fill="hold"/>
                                        <p:tgtEl>
                                          <p:spTgt spid="20912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28" dur="500" autoRev="1" fill="hold"/>
                                        <p:tgtEl>
                                          <p:spTgt spid="20912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29" dur="500" autoRev="1" fill="hold"/>
                                        <p:tgtEl>
                                          <p:spTgt spid="20912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30" dur="500" autoRev="1" fill="hold"/>
                                        <p:tgtEl>
                                          <p:spTgt spid="20912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326"/>
                                            </p:cond>
                                          </p:stCondLst>
                                        </p:cTn>
                                        <p:tgtEl>
                                          <p:spTgt spid="209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331" presetID="1" presetClass="exit" presetSubtype="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3" presetID="27" presetClass="emph" presetSubtype="0" repeatCount="500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34" dur="500" autoRev="1" fill="hold"/>
                                        <p:tgtEl>
                                          <p:spTgt spid="20912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35" dur="500" autoRev="1" fill="hold"/>
                                        <p:tgtEl>
                                          <p:spTgt spid="2091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36" dur="500" autoRev="1" fill="hold"/>
                                        <p:tgtEl>
                                          <p:spTgt spid="2091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37" dur="500" autoRev="1" fill="hold"/>
                                        <p:tgtEl>
                                          <p:spTgt spid="20912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333"/>
                                            </p:cond>
                                          </p:stCondLst>
                                        </p:cTn>
                                        <p:tgtEl>
                                          <p:spTgt spid="209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338" presetID="1" presetClass="exit" presetSubtype="0" fill="hold" grpId="1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3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0" presetID="27" presetClass="emph" presetSubtype="0" repeatCount="5000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41" dur="500" autoRev="1" fill="hold"/>
                                        <p:tgtEl>
                                          <p:spTgt spid="20912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42" dur="500" autoRev="1" fill="hold"/>
                                        <p:tgtEl>
                                          <p:spTgt spid="2091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43" dur="500" autoRev="1" fill="hold"/>
                                        <p:tgtEl>
                                          <p:spTgt spid="2091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44" dur="500" autoRev="1" fill="hold"/>
                                        <p:tgtEl>
                                          <p:spTgt spid="20912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340"/>
                                            </p:cond>
                                          </p:stCondLst>
                                        </p:cTn>
                                        <p:tgtEl>
                                          <p:spTgt spid="209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345" presetID="1" presetClass="exit" presetSubtype="0" fill="hold" grpId="1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3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7" presetID="27" presetClass="emph" presetSubtype="0" repeatCount="5000" fill="hold" grpId="1" nodeType="withEffect">
                                  <p:stCondLst>
                                    <p:cond delay="4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48" dur="500" autoRev="1" fill="hold"/>
                                        <p:tgtEl>
                                          <p:spTgt spid="20912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49" dur="500" autoRev="1" fill="hold"/>
                                        <p:tgtEl>
                                          <p:spTgt spid="20912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50" dur="500" autoRev="1" fill="hold"/>
                                        <p:tgtEl>
                                          <p:spTgt spid="20912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51" dur="500" autoRev="1" fill="hold"/>
                                        <p:tgtEl>
                                          <p:spTgt spid="20912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347"/>
                                            </p:cond>
                                          </p:stCondLst>
                                        </p:cTn>
                                        <p:tgtEl>
                                          <p:spTgt spid="209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352" presetID="1" presetClass="exit" presetSubtype="0" fill="hold" grpId="1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4" presetID="27" presetClass="emph" presetSubtype="0" repeatCount="5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55" dur="500" autoRev="1" fill="hold"/>
                                        <p:tgtEl>
                                          <p:spTgt spid="20912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56" dur="500" autoRev="1" fill="hold"/>
                                        <p:tgtEl>
                                          <p:spTgt spid="20912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57" dur="500" autoRev="1" fill="hold"/>
                                        <p:tgtEl>
                                          <p:spTgt spid="20912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58" dur="500" autoRev="1" fill="hold"/>
                                        <p:tgtEl>
                                          <p:spTgt spid="20912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354"/>
                                            </p:cond>
                                          </p:stCondLst>
                                        </p:cTn>
                                        <p:tgtEl>
                                          <p:spTgt spid="209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359" presetID="27" presetClass="emph" presetSubtype="0" repeatCount="5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60" dur="500" autoRev="1" fill="hold"/>
                                        <p:tgtEl>
                                          <p:spTgt spid="42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61" dur="500" autoRev="1" fill="hold"/>
                                        <p:tgtEl>
                                          <p:spTgt spid="42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62" dur="500" autoRev="1" fill="hold"/>
                                        <p:tgtEl>
                                          <p:spTgt spid="42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63" dur="500" autoRev="1" fill="hold"/>
                                        <p:tgtEl>
                                          <p:spTgt spid="42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359"/>
                                            </p:cond>
                                          </p:stCondLst>
                                        </p:cTn>
                                        <p:tgtEl>
                                          <p:spTgt spid="4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364" presetID="1" presetClass="exit" presetSubtype="0" fill="hold" grpId="1" nodeType="withEffect">
                                  <p:stCondLst>
                                    <p:cond delay="3800"/>
                                  </p:stCondLst>
                                  <p:childTnLst>
                                    <p:set>
                                      <p:cBhvr>
                                        <p:cTn id="3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6" presetID="27" presetClass="emph" presetSubtype="0" repeatCount="5000" fill="hold" grpId="1" nodeType="withEffect">
                                  <p:stCondLst>
                                    <p:cond delay="1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67" dur="500" autoRev="1" fill="hold"/>
                                        <p:tgtEl>
                                          <p:spTgt spid="20912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68" dur="500" autoRev="1" fill="hold"/>
                                        <p:tgtEl>
                                          <p:spTgt spid="2091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69" dur="500" autoRev="1" fill="hold"/>
                                        <p:tgtEl>
                                          <p:spTgt spid="2091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70" dur="500" autoRev="1" fill="hold"/>
                                        <p:tgtEl>
                                          <p:spTgt spid="20912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366"/>
                                            </p:cond>
                                          </p:stCondLst>
                                        </p:cTn>
                                        <p:tgtEl>
                                          <p:spTgt spid="209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371" presetID="1" presetClass="exit" presetSubtype="0" fill="hold" grpId="1" nodeType="withEffect">
                                  <p:stCondLst>
                                    <p:cond delay="4600"/>
                                  </p:stCondLst>
                                  <p:childTnLst>
                                    <p:set>
                                      <p:cBhvr>
                                        <p:cTn id="3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3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1.85185E-6 L -1.11111E-6 0.04444 " pathEditMode="relative" rAng="0" ptsTypes="AA">
                                      <p:cBhvr>
                                        <p:cTn id="374" dur="2000" fill="hold"/>
                                        <p:tgtEl>
                                          <p:spTgt spid="2090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2"/>
                                    </p:animMotion>
                                  </p:childTnLst>
                                </p:cTn>
                              </p:par>
                              <p:par>
                                <p:cTn id="375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1.85185E-6 L -0.00052 0.01528 " pathEditMode="relative" rAng="0" ptsTypes="AA">
                                      <p:cBhvr>
                                        <p:cTn id="376" dur="2000" fill="hold"/>
                                        <p:tgtEl>
                                          <p:spTgt spid="2090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8"/>
                                    </p:animMotion>
                                  </p:childTnLst>
                                </p:cTn>
                              </p:par>
                              <p:par>
                                <p:cTn id="377" presetID="64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3.7037E-7 L 0.00105 -0.04097 " pathEditMode="relative" rAng="0" ptsTypes="AA">
                                      <p:cBhvr>
                                        <p:cTn id="378" dur="2000" fill="hold"/>
                                        <p:tgtEl>
                                          <p:spTgt spid="20906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" y="-21"/>
                                    </p:animMotion>
                                  </p:childTnLst>
                                </p:cTn>
                              </p:par>
                              <p:par>
                                <p:cTn id="379" presetID="42" presetClass="path" presetSubtype="0" accel="50000" decel="5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4.16667E-6 4.44444E-6 L 4.16667E-6 0.03333 " pathEditMode="relative" rAng="0" ptsTypes="AA">
                                      <p:cBhvr>
                                        <p:cTn id="380" dur="2000" fill="hold"/>
                                        <p:tgtEl>
                                          <p:spTgt spid="2090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7"/>
                                    </p:animMotion>
                                  </p:childTnLst>
                                </p:cTn>
                              </p:par>
                              <p:par>
                                <p:cTn id="381" presetID="42" presetClass="path" presetSubtype="0" accel="50000" decel="5000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animMotion origin="layout" path="M -2.5E-6 1.85185E-6 L -0.00052 0.01528 " pathEditMode="relative" rAng="0" ptsTypes="AA">
                                      <p:cBhvr>
                                        <p:cTn id="382" dur="2000" fill="hold"/>
                                        <p:tgtEl>
                                          <p:spTgt spid="20907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8"/>
                                    </p:animMotion>
                                  </p:childTnLst>
                                </p:cTn>
                              </p:par>
                              <p:par>
                                <p:cTn id="383" presetID="64" presetClass="path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-3.61111E-6 4.07407E-6 L -3.61111E-6 -0.02431 " pathEditMode="relative" rAng="0" ptsTypes="AA">
                                      <p:cBhvr>
                                        <p:cTn id="384" dur="2000" fill="hold"/>
                                        <p:tgtEl>
                                          <p:spTgt spid="20906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2"/>
                                    </p:animMotion>
                                  </p:childTnLst>
                                </p:cTn>
                              </p:par>
                              <p:par>
                                <p:cTn id="385" presetID="42" presetClass="path" presetSubtype="0" accel="50000" decel="5000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-3.61111E-6 -1.11022E-16 L -3.61111E-6 0.04444 " pathEditMode="relative" rAng="0" ptsTypes="AA">
                                      <p:cBhvr>
                                        <p:cTn id="386" dur="2000" fill="hold"/>
                                        <p:tgtEl>
                                          <p:spTgt spid="20908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2"/>
                                    </p:animMotion>
                                  </p:childTnLst>
                                </p:cTn>
                              </p:par>
                              <p:par>
                                <p:cTn id="387" presetID="64" presetClass="path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animMotion origin="layout" path="M -2.22222E-6 -4.81481E-6 L -2.22222E-6 -0.01412 " pathEditMode="relative" rAng="0" ptsTypes="AA">
                                      <p:cBhvr>
                                        <p:cTn id="388" dur="2000" fill="hold"/>
                                        <p:tgtEl>
                                          <p:spTgt spid="20907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7"/>
                                    </p:animMotion>
                                  </p:childTnLst>
                                </p:cTn>
                              </p:par>
                              <p:par>
                                <p:cTn id="389" presetID="64" presetClass="path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5E-6 3.7037E-7 L 0.00105 -0.04097 " pathEditMode="relative" rAng="0" ptsTypes="AA">
                                      <p:cBhvr>
                                        <p:cTn id="390" dur="2000" fill="hold"/>
                                        <p:tgtEl>
                                          <p:spTgt spid="20907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" y="-21"/>
                                    </p:animMotion>
                                  </p:childTnLst>
                                </p:cTn>
                              </p:par>
                              <p:par>
                                <p:cTn id="391" presetID="42" presetClass="path" presetSubtype="0" accel="50000" decel="5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4.16667E-6 4.44444E-6 L 4.16667E-6 0.03333 " pathEditMode="relative" rAng="0" ptsTypes="AA">
                                      <p:cBhvr>
                                        <p:cTn id="392" dur="2000" fill="hold"/>
                                        <p:tgtEl>
                                          <p:spTgt spid="2090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7"/>
                                    </p:animMotion>
                                  </p:childTnLst>
                                </p:cTn>
                              </p:par>
                              <p:par>
                                <p:cTn id="393" presetID="64" presetClass="path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animMotion origin="layout" path="M -3.61111E-6 4.07407E-6 L -3.61111E-6 -0.02431 " pathEditMode="relative" rAng="0" ptsTypes="AA">
                                      <p:cBhvr>
                                        <p:cTn id="394" dur="2000" fill="hold"/>
                                        <p:tgtEl>
                                          <p:spTgt spid="2090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2"/>
                                    </p:animMotion>
                                  </p:childTnLst>
                                </p:cTn>
                              </p:par>
                              <p:par>
                                <p:cTn id="395" presetID="42" presetClass="path" presetSubtype="0" accel="50000" decel="5000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animMotion origin="layout" path="M 4.16667E-6 4.44444E-6 L 4.16667E-6 0.03333 " pathEditMode="relative" rAng="0" ptsTypes="AA">
                                      <p:cBhvr>
                                        <p:cTn id="396" dur="2000" fill="hold"/>
                                        <p:tgtEl>
                                          <p:spTgt spid="2090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7"/>
                                    </p:animMotion>
                                  </p:childTnLst>
                                </p:cTn>
                              </p:par>
                              <p:par>
                                <p:cTn id="397" presetID="64" presetClass="path" presetSubtype="0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animMotion origin="layout" path="M -1.38889E-6 3.7037E-7 L -1.38889E-6 -0.03218 " pathEditMode="relative" rAng="0" ptsTypes="AA">
                                      <p:cBhvr>
                                        <p:cTn id="398" dur="2000" fill="hold"/>
                                        <p:tgtEl>
                                          <p:spTgt spid="20907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6"/>
                                    </p:animMotion>
                                  </p:childTnLst>
                                </p:cTn>
                              </p:par>
                              <p:par>
                                <p:cTn id="399" presetID="64" presetClass="path" presetSubtype="0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animMotion origin="layout" path="M -2.22222E-6 -4.81481E-6 L -2.22222E-6 -0.01412 " pathEditMode="relative" rAng="0" ptsTypes="AA">
                                      <p:cBhvr>
                                        <p:cTn id="400" dur="2000" fill="hold"/>
                                        <p:tgtEl>
                                          <p:spTgt spid="20907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7"/>
                                    </p:animMotion>
                                  </p:childTnLst>
                                </p:cTn>
                              </p:par>
                              <p:par>
                                <p:cTn id="401" presetID="42" presetClass="path" presetSubtype="0" accel="50000" decel="5000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5E-6 -2.59259E-6 L 5E-6 0.0257 " pathEditMode="relative" rAng="0" ptsTypes="AA">
                                      <p:cBhvr>
                                        <p:cTn id="402" dur="2000" fill="hold"/>
                                        <p:tgtEl>
                                          <p:spTgt spid="20907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3"/>
                                    </p:animMotion>
                                  </p:childTnLst>
                                </p:cTn>
                              </p:par>
                              <p:par>
                                <p:cTn id="403" presetID="64" presetClass="path" presetSubtype="0" fill="hold" grpId="0" nodeType="withEffect">
                                  <p:stCondLst>
                                    <p:cond delay="2200"/>
                                  </p:stCondLst>
                                  <p:childTnLst>
                                    <p:animMotion origin="layout" path="M 5E-6 3.7037E-7 L 0.00105 -0.04097 " pathEditMode="relative" rAng="0" ptsTypes="AA">
                                      <p:cBhvr>
                                        <p:cTn id="404" dur="2000" fill="hold"/>
                                        <p:tgtEl>
                                          <p:spTgt spid="20907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" y="-21"/>
                                    </p:animMotion>
                                  </p:childTnLst>
                                </p:cTn>
                              </p:par>
                              <p:par>
                                <p:cTn id="405" presetID="42" presetClass="path" presetSubtype="0" accel="50000" decel="50000" fill="hold" grpId="0" nodeType="withEffect">
                                  <p:stCondLst>
                                    <p:cond delay="2400"/>
                                  </p:stCondLst>
                                  <p:childTnLst>
                                    <p:animMotion origin="layout" path="M -1.11111E-6 1.85185E-6 L -1.11111E-6 0.04444 " pathEditMode="relative" rAng="0" ptsTypes="AA">
                                      <p:cBhvr>
                                        <p:cTn id="406" dur="2000" fill="hold"/>
                                        <p:tgtEl>
                                          <p:spTgt spid="20908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2"/>
                                    </p:animMotion>
                                  </p:childTnLst>
                                </p:cTn>
                              </p:par>
                              <p:par>
                                <p:cTn id="407" presetID="42" presetClass="path" presetSubtype="0" accel="50000" decel="50000" fill="hold" grpId="0" nodeType="withEffect">
                                  <p:stCondLst>
                                    <p:cond delay="2600"/>
                                  </p:stCondLst>
                                  <p:childTnLst>
                                    <p:animMotion origin="layout" path="M -2.5E-6 1.85185E-6 L -0.00052 0.01528 " pathEditMode="relative" rAng="0" ptsTypes="AA">
                                      <p:cBhvr>
                                        <p:cTn id="408" dur="2000" fill="hold"/>
                                        <p:tgtEl>
                                          <p:spTgt spid="20908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8"/>
                                    </p:animMotion>
                                  </p:childTnLst>
                                </p:cTn>
                              </p:par>
                              <p:par>
                                <p:cTn id="409" presetID="64" presetClass="path" presetSubtype="0" fill="hold" grpId="0" nodeType="withEffect">
                                  <p:stCondLst>
                                    <p:cond delay="2800"/>
                                  </p:stCondLst>
                                  <p:childTnLst>
                                    <p:animMotion origin="layout" path="M -1.38889E-6 3.7037E-7 L -1.38889E-6 -0.03218 " pathEditMode="relative" rAng="0" ptsTypes="AA">
                                      <p:cBhvr>
                                        <p:cTn id="410" dur="2000" fill="hold"/>
                                        <p:tgtEl>
                                          <p:spTgt spid="20908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6"/>
                                    </p:animMotion>
                                  </p:childTnLst>
                                </p:cTn>
                              </p:par>
                              <p:par>
                                <p:cTn id="411" presetID="42" presetClass="path" presetSubtype="0" accel="50000" decel="5000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-2.77778E-6 2.22222E-6 L -2.77778E-6 0.03935 " pathEditMode="relative" rAng="0" ptsTypes="AA">
                                      <p:cBhvr>
                                        <p:cTn id="412" dur="2000" fill="hold"/>
                                        <p:tgtEl>
                                          <p:spTgt spid="20908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0"/>
                                    </p:animMotion>
                                  </p:childTnLst>
                                </p:cTn>
                              </p:par>
                              <p:par>
                                <p:cTn id="413" presetID="64" presetClass="path" presetSubtype="0" fill="hold" grpId="0" nodeType="withEffect">
                                  <p:stCondLst>
                                    <p:cond delay="3100"/>
                                  </p:stCondLst>
                                  <p:childTnLst>
                                    <p:animMotion origin="layout" path="M -2.22222E-6 -4.81481E-6 L -2.22222E-6 -0.01412 " pathEditMode="relative" rAng="0" ptsTypes="AA">
                                      <p:cBhvr>
                                        <p:cTn id="414" dur="2000" fill="hold"/>
                                        <p:tgtEl>
                                          <p:spTgt spid="20908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7"/>
                                    </p:animMotion>
                                  </p:childTnLst>
                                </p:cTn>
                              </p:par>
                              <p:par>
                                <p:cTn id="415" presetID="64" presetClass="path" presetSubtype="0" fill="hold" grpId="0" nodeType="withEffect">
                                  <p:stCondLst>
                                    <p:cond delay="3400"/>
                                  </p:stCondLst>
                                  <p:childTnLst>
                                    <p:animMotion origin="layout" path="M 5E-6 3.7037E-7 L 0.00105 -0.04097 " pathEditMode="relative" rAng="0" ptsTypes="AA">
                                      <p:cBhvr>
                                        <p:cTn id="416" dur="2000" fill="hold"/>
                                        <p:tgtEl>
                                          <p:spTgt spid="20908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" y="-21"/>
                                    </p:animMotion>
                                  </p:childTnLst>
                                </p:cTn>
                              </p:par>
                              <p:par>
                                <p:cTn id="417" presetID="42" presetClass="path" presetSubtype="0" accel="50000" decel="50000" fill="hold" grpId="0" nodeType="withEffect">
                                  <p:stCondLst>
                                    <p:cond delay="3600"/>
                                  </p:stCondLst>
                                  <p:childTnLst>
                                    <p:animMotion origin="layout" path="M 5E-6 -2.59259E-6 L 5E-6 0.0257 " pathEditMode="relative" rAng="0" ptsTypes="AA">
                                      <p:cBhvr>
                                        <p:cTn id="418" dur="2000" fill="hold"/>
                                        <p:tgtEl>
                                          <p:spTgt spid="20908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3"/>
                                    </p:animMotion>
                                  </p:childTnLst>
                                </p:cTn>
                              </p:par>
                              <p:par>
                                <p:cTn id="419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52 0.01436 L 3.88889E-6 0.00047 " pathEditMode="relative" rAng="0" ptsTypes="AA">
                                      <p:cBhvr>
                                        <p:cTn id="420" dur="2000" fill="hold"/>
                                        <p:tgtEl>
                                          <p:spTgt spid="20908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7"/>
                                    </p:animMotion>
                                  </p:childTnLst>
                                </p:cTn>
                              </p:par>
                              <p:par>
                                <p:cTn id="421" presetID="42" presetClass="path" presetSubtype="0" accel="50000" decel="5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5.55556E-7 -0.01412 L 5.55556E-7 0.0044 " pathEditMode="relative" rAng="0" ptsTypes="AA">
                                      <p:cBhvr>
                                        <p:cTn id="422" dur="2000" fill="hold"/>
                                        <p:tgtEl>
                                          <p:spTgt spid="2090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9"/>
                                    </p:animMotion>
                                  </p:childTnLst>
                                </p:cTn>
                              </p:par>
                              <p:par>
                                <p:cTn id="423" presetID="42" presetClass="path" presetSubtype="0" accel="50000" decel="5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-2.22222E-6 -2.96296E-6 L -2.22222E-6 0.01852 " pathEditMode="relative" rAng="0" ptsTypes="AA">
                                      <p:cBhvr>
                                        <p:cTn id="424" dur="2000" spd="-100000" fill="hold"/>
                                        <p:tgtEl>
                                          <p:spTgt spid="36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926"/>
                                    </p:animMotion>
                                  </p:childTnLst>
                                </p:cTn>
                              </p:par>
                              <p:par>
                                <p:cTn id="425" presetID="64" presetClass="path" presetSubtype="0" accel="50000" decel="5000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Motion origin="layout" path="M -4.72222E-6 0.01944 L 0.00105 0.00139 " pathEditMode="relative" rAng="0" ptsTypes="AA">
                                      <p:cBhvr>
                                        <p:cTn id="426" dur="2000" fill="hold"/>
                                        <p:tgtEl>
                                          <p:spTgt spid="2090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" y="-9"/>
                                    </p:animMotion>
                                  </p:childTnLst>
                                </p:cTn>
                              </p:par>
                              <p:par>
                                <p:cTn id="427" presetID="64" presetClass="path" presetSubtype="0" accel="50000" decel="5000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Motion origin="layout" path="M -0.00035 0.02315 L -0.00035 0.00417 " pathEditMode="relative" rAng="0" ptsTypes="AA">
                                      <p:cBhvr>
                                        <p:cTn id="428" dur="2000" fill="hold"/>
                                        <p:tgtEl>
                                          <p:spTgt spid="2090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"/>
                                    </p:animMotion>
                                  </p:childTnLst>
                                </p:cTn>
                              </p:par>
                              <p:par>
                                <p:cTn id="429" presetID="64" presetClass="path" presetSubtype="0" accel="50000" decel="5000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Motion origin="layout" path="M -1.94444E-6 4.81481E-6 L -1.94444E-6 -0.01899 " pathEditMode="relative" rAng="0" ptsTypes="AA">
                                      <p:cBhvr>
                                        <p:cTn id="430" dur="2000" spd="-100000" fill="hold"/>
                                        <p:tgtEl>
                                          <p:spTgt spid="3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49"/>
                                    </p:animMotion>
                                  </p:childTnLst>
                                </p:cTn>
                              </p:par>
                              <p:par>
                                <p:cTn id="431" presetID="42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8.33333E-7 -0.01875 L -8.33333E-7 0.00231 " pathEditMode="relative" rAng="0" ptsTypes="AA">
                                      <p:cBhvr>
                                        <p:cTn id="432" dur="2000" fill="hold"/>
                                        <p:tgtEl>
                                          <p:spTgt spid="2090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0"/>
                                    </p:animMotion>
                                  </p:childTnLst>
                                </p:cTn>
                              </p:par>
                              <p:par>
                                <p:cTn id="433" presetID="42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2.5E-6 -2.59259E-6 L 0.00034 0.01667 " pathEditMode="relative" rAng="0" ptsTypes="AA">
                                      <p:cBhvr>
                                        <p:cTn id="434" dur="2000" spd="-100000" fill="hold"/>
                                        <p:tgtEl>
                                          <p:spTgt spid="3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" y="833"/>
                                    </p:animMotion>
                                  </p:childTnLst>
                                </p:cTn>
                              </p:par>
                              <p:par>
                                <p:cTn id="435" presetID="64" presetClass="path" presetSubtype="0" accel="50000" decel="50000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animMotion origin="layout" path="M 2.22222E-6 0.01689 L -0.00035 -0.00139 " pathEditMode="relative" rAng="0" ptsTypes="AA">
                                      <p:cBhvr>
                                        <p:cTn id="436" dur="2000" fill="hold"/>
                                        <p:tgtEl>
                                          <p:spTgt spid="2090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"/>
                                    </p:animMotion>
                                  </p:childTnLst>
                                </p:cTn>
                              </p:par>
                              <p:par>
                                <p:cTn id="437" presetID="64" presetClass="path" presetSubtype="0" accel="50000" decel="50000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animMotion origin="layout" path="M 2.5E-6 2.59259E-6 L -0.00035 -0.01829 " pathEditMode="relative" rAng="0" ptsTypes="AA">
                                      <p:cBhvr>
                                        <p:cTn id="438" dur="2000" spd="-100000" fill="hold"/>
                                        <p:tgtEl>
                                          <p:spTgt spid="3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" y="-926"/>
                                    </p:animMotion>
                                  </p:childTnLst>
                                </p:cTn>
                              </p:par>
                              <p:par>
                                <p:cTn id="439" presetID="42" presetClass="path" presetSubtype="0" accel="50000" decel="50000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animMotion origin="layout" path="M 0.00034 -0.0169 L 0.00017 -0.00278 " pathEditMode="relative" rAng="0" ptsTypes="AA">
                                      <p:cBhvr>
                                        <p:cTn id="440" dur="2000" fill="hold"/>
                                        <p:tgtEl>
                                          <p:spTgt spid="2090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7"/>
                                    </p:animMotion>
                                  </p:childTnLst>
                                </p:cTn>
                              </p:par>
                              <p:par>
                                <p:cTn id="441" presetID="64" presetClass="path" presetSubtype="0" accel="50000" decel="50000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animMotion origin="layout" path="M 4.44444E-6 0.01806 L 4.44444E-6 0.00278 " pathEditMode="relative" rAng="0" ptsTypes="AA">
                                      <p:cBhvr>
                                        <p:cTn id="442" dur="2000" fill="hold"/>
                                        <p:tgtEl>
                                          <p:spTgt spid="2090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"/>
                                    </p:animMotion>
                                  </p:childTnLst>
                                </p:cTn>
                              </p:par>
                              <p:par>
                                <p:cTn id="443" presetID="64" presetClass="path" presetSubtype="0" accel="50000" decel="50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0.00052 0.01528 L -0.00104 -2.59259E-6 " pathEditMode="relative" rAng="0" ptsTypes="AA">
                                      <p:cBhvr>
                                        <p:cTn id="444" dur="2000" fill="hold"/>
                                        <p:tgtEl>
                                          <p:spTgt spid="2090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"/>
                                    </p:animMotion>
                                  </p:childTnLst>
                                </p:cTn>
                              </p:par>
                              <p:par>
                                <p:cTn id="445" presetID="64" presetClass="path" presetSubtype="0" accel="50000" decel="50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1.66667E-6 -1.48148E-6 L -0.00052 -0.01528 " pathEditMode="relative" rAng="0" ptsTypes="AA">
                                      <p:cBhvr>
                                        <p:cTn id="446" dur="2000" spd="-100000" fill="hold"/>
                                        <p:tgtEl>
                                          <p:spTgt spid="37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5" y="-764"/>
                                    </p:animMotion>
                                  </p:childTnLst>
                                </p:cTn>
                              </p:par>
                              <p:par>
                                <p:cTn id="447" presetID="42" presetClass="path" presetSubtype="0" accel="50000" decel="50000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animMotion origin="layout" path="M 2.77778E-7 -0.01181 L 2.77778E-7 -0.00093 " pathEditMode="relative" rAng="0" ptsTypes="AA">
                                      <p:cBhvr>
                                        <p:cTn id="448" dur="2000" fill="hold"/>
                                        <p:tgtEl>
                                          <p:spTgt spid="2090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"/>
                                    </p:animMotion>
                                  </p:childTnLst>
                                </p:cTn>
                              </p:par>
                              <p:par>
                                <p:cTn id="449" presetID="42" presetClass="path" presetSubtype="0" accel="50000" decel="50000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animMotion origin="layout" path="M -2.5E-6 -3.7037E-6 L -2.5E-6 0.01088 " pathEditMode="relative" rAng="0" ptsTypes="AA">
                                      <p:cBhvr>
                                        <p:cTn id="450" dur="2000" spd="-100000" fill="hold"/>
                                        <p:tgtEl>
                                          <p:spTgt spid="38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32"/>
                                    </p:animMotion>
                                  </p:childTnLst>
                                </p:cTn>
                              </p:par>
                              <p:par>
                                <p:cTn id="451" presetID="42" presetClass="path" presetSubtype="0" accel="50000" decel="50000" fill="hold" nodeType="withEffect">
                                  <p:stCondLst>
                                    <p:cond delay="2400"/>
                                  </p:stCondLst>
                                  <p:childTnLst>
                                    <p:animMotion origin="layout" path="M -5.55556E-7 -0.01134 L -5.55556E-7 0.00394 " pathEditMode="relative" rAng="0" ptsTypes="AA">
                                      <p:cBhvr>
                                        <p:cTn id="452" dur="2000" fill="hold"/>
                                        <p:tgtEl>
                                          <p:spTgt spid="2090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8"/>
                                    </p:animMotion>
                                  </p:childTnLst>
                                </p:cTn>
                              </p:par>
                              <p:par>
                                <p:cTn id="453" presetID="42" presetClass="path" presetSubtype="0" accel="50000" decel="50000" fill="hold" nodeType="withEffect">
                                  <p:stCondLst>
                                    <p:cond delay="2400"/>
                                  </p:stCondLst>
                                  <p:childTnLst>
                                    <p:animMotion origin="layout" path="M -8.33333E-7 -1.11111E-6 L -8.33333E-7 0.01528 " pathEditMode="relative" rAng="0" ptsTypes="AA">
                                      <p:cBhvr>
                                        <p:cTn id="454" dur="2000" spd="-100000" fill="hold"/>
                                        <p:tgtEl>
                                          <p:spTgt spid="38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764"/>
                                    </p:animMotion>
                                  </p:childTnLst>
                                </p:cTn>
                              </p:par>
                              <p:par>
                                <p:cTn id="455" presetID="64" presetClass="path" presetSubtype="0" accel="50000" decel="5000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1.66667E-6 0.04445 L -0.00018 0.00093 " pathEditMode="relative" rAng="0" ptsTypes="AA">
                                      <p:cBhvr>
                                        <p:cTn id="456" dur="2000" fill="hold"/>
                                        <p:tgtEl>
                                          <p:spTgt spid="2090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2"/>
                                    </p:animMotion>
                                  </p:childTnLst>
                                </p:cTn>
                              </p:par>
                              <p:par>
                                <p:cTn id="457" presetID="64" presetClass="path" presetSubtype="0" accel="50000" decel="5000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-0.00052 0.01528 L -0.00104 -2.59259E-6 " pathEditMode="relative" rAng="0" ptsTypes="AA">
                                      <p:cBhvr>
                                        <p:cTn id="458" dur="2000" fill="hold"/>
                                        <p:tgtEl>
                                          <p:spTgt spid="2090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"/>
                                    </p:animMotion>
                                  </p:childTnLst>
                                </p:cTn>
                              </p:par>
                              <p:par>
                                <p:cTn id="459" presetID="42" presetClass="path" presetSubtype="0" accel="50000" decel="5000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0.00105 -0.04098 L 0.00053 4.44444E-6 " pathEditMode="relative" rAng="0" ptsTypes="AA">
                                      <p:cBhvr>
                                        <p:cTn id="460" dur="2000" fill="hold"/>
                                        <p:tgtEl>
                                          <p:spTgt spid="20906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0"/>
                                    </p:animMotion>
                                  </p:childTnLst>
                                </p:cTn>
                              </p:par>
                              <p:par>
                                <p:cTn id="461" presetID="64" presetClass="path" presetSubtype="0" accel="50000" decel="50000" fill="hold" nodeType="withEffect">
                                  <p:stCondLst>
                                    <p:cond delay="3200"/>
                                  </p:stCondLst>
                                  <p:childTnLst>
                                    <p:animMotion origin="layout" path="M 3.33333E-6 0.03333 L 3.33333E-6 2.59259E-6 " pathEditMode="relative" rAng="0" ptsTypes="AA">
                                      <p:cBhvr>
                                        <p:cTn id="462" dur="2000" fill="hold"/>
                                        <p:tgtEl>
                                          <p:spTgt spid="2090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7"/>
                                    </p:animMotion>
                                  </p:childTnLst>
                                </p:cTn>
                              </p:par>
                              <p:par>
                                <p:cTn id="463" presetID="64" presetClass="path" presetSubtype="0" accel="50000" decel="50000" fill="hold" nodeType="withEffect">
                                  <p:stCondLst>
                                    <p:cond delay="3400"/>
                                  </p:stCondLst>
                                  <p:childTnLst>
                                    <p:animMotion origin="layout" path="M -0.00052 0.01528 L -0.00104 -2.59259E-6 " pathEditMode="relative" rAng="0" ptsTypes="AA">
                                      <p:cBhvr>
                                        <p:cTn id="464" dur="2000" fill="hold"/>
                                        <p:tgtEl>
                                          <p:spTgt spid="20907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"/>
                                    </p:animMotion>
                                  </p:childTnLst>
                                </p:cTn>
                              </p:par>
                              <p:par>
                                <p:cTn id="465" presetID="64" presetClass="path" presetSubtype="0" accel="50000" decel="50000" fill="hold" nodeType="withEffect">
                                  <p:stCondLst>
                                    <p:cond delay="3400"/>
                                  </p:stCondLst>
                                  <p:childTnLst>
                                    <p:animMotion origin="layout" path="M 1.66667E-6 0.04445 L -0.00018 0.00093 " pathEditMode="relative" rAng="0" ptsTypes="AA">
                                      <p:cBhvr>
                                        <p:cTn id="466" dur="2000" fill="hold"/>
                                        <p:tgtEl>
                                          <p:spTgt spid="20908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2"/>
                                    </p:animMotion>
                                  </p:childTnLst>
                                </p:cTn>
                              </p:par>
                              <p:par>
                                <p:cTn id="467" presetID="42" presetClass="path" presetSubtype="0" accel="50000" decel="50000" fill="hold" nodeType="withEffect">
                                  <p:stCondLst>
                                    <p:cond delay="3600"/>
                                  </p:stCondLst>
                                  <p:childTnLst>
                                    <p:animMotion origin="layout" path="M -3.61111E-6 -0.0243 L -3.61111E-6 0.00417 " pathEditMode="relative" rAng="0" ptsTypes="AA">
                                      <p:cBhvr>
                                        <p:cTn id="468" dur="2000" fill="hold"/>
                                        <p:tgtEl>
                                          <p:spTgt spid="20906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4"/>
                                    </p:animMotion>
                                  </p:childTnLst>
                                </p:cTn>
                              </p:par>
                              <p:par>
                                <p:cTn id="469" presetID="42" presetClass="path" presetSubtype="0" accel="50000" decel="50000" fill="hold" nodeType="withEffect">
                                  <p:stCondLst>
                                    <p:cond delay="3800"/>
                                  </p:stCondLst>
                                  <p:childTnLst>
                                    <p:animMotion origin="layout" path="M 5.55556E-7 -0.01412 L 5.55556E-7 0.0044 " pathEditMode="relative" rAng="0" ptsTypes="AA">
                                      <p:cBhvr>
                                        <p:cTn id="470" dur="2000" fill="hold"/>
                                        <p:tgtEl>
                                          <p:spTgt spid="20907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9"/>
                                    </p:animMotion>
                                  </p:childTnLst>
                                </p:cTn>
                              </p:par>
                              <p:par>
                                <p:cTn id="471" presetID="42" presetClass="path" presetSubtype="0" accel="50000" decel="5000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Motion origin="layout" path="M 0.00105 -0.04098 L 0.00053 4.44444E-6 " pathEditMode="relative" rAng="0" ptsTypes="AA">
                                      <p:cBhvr>
                                        <p:cTn id="472" dur="2000" fill="hold"/>
                                        <p:tgtEl>
                                          <p:spTgt spid="20907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0"/>
                                    </p:animMotion>
                                  </p:childTnLst>
                                </p:cTn>
                              </p:par>
                              <p:par>
                                <p:cTn id="473" presetID="64" presetClass="path" presetSubtype="0" accel="50000" decel="5000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Motion origin="layout" path="M 3.33333E-6 0.03333 L 3.33333E-6 2.59259E-6 " pathEditMode="relative" rAng="0" ptsTypes="AA">
                                      <p:cBhvr>
                                        <p:cTn id="474" dur="2000" fill="hold"/>
                                        <p:tgtEl>
                                          <p:spTgt spid="2090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7"/>
                                    </p:animMotion>
                                  </p:childTnLst>
                                </p:cTn>
                              </p:par>
                              <p:par>
                                <p:cTn id="475" presetID="42" presetClass="path" presetSubtype="0" accel="50000" decel="50000" fill="hold" nodeType="withEffect">
                                  <p:stCondLst>
                                    <p:cond delay="4200"/>
                                  </p:stCondLst>
                                  <p:childTnLst>
                                    <p:animMotion origin="layout" path="M -3.61111E-6 -0.0243 L -3.61111E-6 0.00417 " pathEditMode="relative" rAng="0" ptsTypes="AA">
                                      <p:cBhvr>
                                        <p:cTn id="476" dur="2000" fill="hold"/>
                                        <p:tgtEl>
                                          <p:spTgt spid="2090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4"/>
                                    </p:animMotion>
                                  </p:childTnLst>
                                </p:cTn>
                              </p:par>
                              <p:par>
                                <p:cTn id="477" presetID="64" presetClass="path" presetSubtype="0" accel="50000" decel="50000" fill="hold" nodeType="withEffect">
                                  <p:stCondLst>
                                    <p:cond delay="4400"/>
                                  </p:stCondLst>
                                  <p:childTnLst>
                                    <p:animMotion origin="layout" path="M 3.33333E-6 0.03333 L 3.33333E-6 2.59259E-6 " pathEditMode="relative" rAng="0" ptsTypes="AA">
                                      <p:cBhvr>
                                        <p:cTn id="478" dur="2000" fill="hold"/>
                                        <p:tgtEl>
                                          <p:spTgt spid="2090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7"/>
                                    </p:animMotion>
                                  </p:childTnLst>
                                </p:cTn>
                              </p:par>
                              <p:par>
                                <p:cTn id="479" presetID="42" presetClass="path" presetSubtype="0" accel="50000" decel="50000" fill="hold" nodeType="withEffect">
                                  <p:stCondLst>
                                    <p:cond delay="4600"/>
                                  </p:stCondLst>
                                  <p:childTnLst>
                                    <p:animMotion origin="layout" path="M -1.38889E-6 -0.03217 L -1.38889E-6 0.00324 " pathEditMode="relative" rAng="0" ptsTypes="AA">
                                      <p:cBhvr>
                                        <p:cTn id="480" dur="2000" fill="hold"/>
                                        <p:tgtEl>
                                          <p:spTgt spid="20907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8"/>
                                    </p:animMotion>
                                  </p:childTnLst>
                                </p:cTn>
                              </p:par>
                              <p:par>
                                <p:cTn id="481" presetID="42" presetClass="path" presetSubtype="0" accel="50000" decel="50000" fill="hold" nodeType="withEffect">
                                  <p:stCondLst>
                                    <p:cond delay="4800"/>
                                  </p:stCondLst>
                                  <p:childTnLst>
                                    <p:animMotion origin="layout" path="M 5.55556E-7 -0.01412 L 5.55556E-7 0.0044 " pathEditMode="relative" rAng="0" ptsTypes="AA">
                                      <p:cBhvr>
                                        <p:cTn id="482" dur="2000" fill="hold"/>
                                        <p:tgtEl>
                                          <p:spTgt spid="20907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9"/>
                                    </p:animMotion>
                                  </p:childTnLst>
                                </p:cTn>
                              </p:par>
                              <p:par>
                                <p:cTn id="483" presetID="64" presetClass="path" presetSubtype="0" accel="50000" decel="5000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animMotion origin="layout" path="M 2.22222E-6 0.02569 L 2.22222E-6 7.40741E-7 " pathEditMode="relative" rAng="0" ptsTypes="AA">
                                      <p:cBhvr>
                                        <p:cTn id="484" dur="2000" fill="hold"/>
                                        <p:tgtEl>
                                          <p:spTgt spid="20907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3"/>
                                    </p:animMotion>
                                  </p:childTnLst>
                                </p:cTn>
                              </p:par>
                              <p:par>
                                <p:cTn id="485" presetID="42" presetClass="path" presetSubtype="0" accel="50000" decel="50000" fill="hold" nodeType="withEffect">
                                  <p:stCondLst>
                                    <p:cond delay="5200"/>
                                  </p:stCondLst>
                                  <p:childTnLst>
                                    <p:animMotion origin="layout" path="M 0.00105 -0.04098 L 0.00053 4.44444E-6 " pathEditMode="relative" rAng="0" ptsTypes="AA">
                                      <p:cBhvr>
                                        <p:cTn id="486" dur="2000" fill="hold"/>
                                        <p:tgtEl>
                                          <p:spTgt spid="20907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0"/>
                                    </p:animMotion>
                                  </p:childTnLst>
                                </p:cTn>
                              </p:par>
                              <p:par>
                                <p:cTn id="487" presetID="64" presetClass="path" presetSubtype="0" accel="50000" decel="50000" fill="hold" nodeType="withEffect">
                                  <p:stCondLst>
                                    <p:cond delay="5200"/>
                                  </p:stCondLst>
                                  <p:childTnLst>
                                    <p:animMotion origin="layout" path="M 1.66667E-6 0.04445 L -0.00018 0.00093 " pathEditMode="relative" rAng="0" ptsTypes="AA">
                                      <p:cBhvr>
                                        <p:cTn id="488" dur="2000" fill="hold"/>
                                        <p:tgtEl>
                                          <p:spTgt spid="20908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2"/>
                                    </p:animMotion>
                                  </p:childTnLst>
                                </p:cTn>
                              </p:par>
                              <p:par>
                                <p:cTn id="489" presetID="64" presetClass="path" presetSubtype="0" accel="50000" decel="50000" fill="hold" nodeType="withEffect">
                                  <p:stCondLst>
                                    <p:cond delay="5400"/>
                                  </p:stCondLst>
                                  <p:childTnLst>
                                    <p:animMotion origin="layout" path="M -0.00052 0.01528 L -0.00104 -2.59259E-6 " pathEditMode="relative" rAng="0" ptsTypes="AA">
                                      <p:cBhvr>
                                        <p:cTn id="490" dur="2000" fill="hold"/>
                                        <p:tgtEl>
                                          <p:spTgt spid="20908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"/>
                                    </p:animMotion>
                                  </p:childTnLst>
                                </p:cTn>
                              </p:par>
                              <p:par>
                                <p:cTn id="491" presetID="42" presetClass="path" presetSubtype="0" accel="50000" decel="50000" fill="hold" nodeType="withEffect">
                                  <p:stCondLst>
                                    <p:cond delay="5600"/>
                                  </p:stCondLst>
                                  <p:childTnLst>
                                    <p:animMotion origin="layout" path="M -1.38889E-6 -0.03217 L -1.38889E-6 0.00324 " pathEditMode="relative" rAng="0" ptsTypes="AA">
                                      <p:cBhvr>
                                        <p:cTn id="492" dur="2000" fill="hold"/>
                                        <p:tgtEl>
                                          <p:spTgt spid="20908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8"/>
                                    </p:animMotion>
                                  </p:childTnLst>
                                </p:cTn>
                              </p:par>
                              <p:par>
                                <p:cTn id="493" presetID="64" presetClass="path" presetSubtype="0" accel="50000" decel="50000" fill="hold" nodeType="withEffect">
                                  <p:stCondLst>
                                    <p:cond delay="5600"/>
                                  </p:stCondLst>
                                  <p:childTnLst>
                                    <p:animMotion origin="layout" path="M 8.33333E-7 0.03935 L 0.00017 0.00093 " pathEditMode="relative" rAng="0" ptsTypes="AA">
                                      <p:cBhvr>
                                        <p:cTn id="494" dur="2000" fill="hold"/>
                                        <p:tgtEl>
                                          <p:spTgt spid="20908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9"/>
                                    </p:animMotion>
                                  </p:childTnLst>
                                </p:cTn>
                              </p:par>
                              <p:par>
                                <p:cTn id="495" presetID="42" presetClass="path" presetSubtype="0" accel="50000" decel="50000" fill="hold" nodeType="withEffect">
                                  <p:stCondLst>
                                    <p:cond delay="5800"/>
                                  </p:stCondLst>
                                  <p:childTnLst>
                                    <p:animMotion origin="layout" path="M 5.55556E-7 -0.01412 L 5.55556E-7 0.0044 " pathEditMode="relative" rAng="0" ptsTypes="AA">
                                      <p:cBhvr>
                                        <p:cTn id="496" dur="2000" fill="hold"/>
                                        <p:tgtEl>
                                          <p:spTgt spid="20908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9"/>
                                    </p:animMotion>
                                  </p:childTnLst>
                                </p:cTn>
                              </p:par>
                              <p:par>
                                <p:cTn id="497" presetID="42" presetClass="path" presetSubtype="0" accel="50000" decel="50000" fill="hold" nodeType="withEffect">
                                  <p:stCondLst>
                                    <p:cond delay="5900"/>
                                  </p:stCondLst>
                                  <p:childTnLst>
                                    <p:animMotion origin="layout" path="M 0.00105 -0.04098 L 0.00053 4.44444E-6 " pathEditMode="relative" rAng="0" ptsTypes="AA">
                                      <p:cBhvr>
                                        <p:cTn id="498" dur="2000" fill="hold"/>
                                        <p:tgtEl>
                                          <p:spTgt spid="20908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0"/>
                                    </p:animMotion>
                                  </p:childTnLst>
                                </p:cTn>
                              </p:par>
                              <p:par>
                                <p:cTn id="499" presetID="64" presetClass="path" presetSubtype="0" accel="50000" decel="50000" fill="hold" nodeType="withEffect">
                                  <p:stCondLst>
                                    <p:cond delay="6200"/>
                                  </p:stCondLst>
                                  <p:childTnLst>
                                    <p:animMotion origin="layout" path="M 2.22222E-6 0.02569 L 2.22222E-6 7.40741E-7 " pathEditMode="relative" rAng="0" ptsTypes="AA">
                                      <p:cBhvr>
                                        <p:cTn id="500" dur="2000" fill="hold"/>
                                        <p:tgtEl>
                                          <p:spTgt spid="20908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3"/>
                                    </p:animMotion>
                                  </p:childTnLst>
                                </p:cTn>
                              </p:par>
                              <p:par>
                                <p:cTn id="50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3" presetID="1" presetClass="exit" presetSubtype="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5" presetID="1" presetClass="exit" presetSubtype="0" fill="hold" grpId="1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5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7" presetID="1" presetClass="exit" presetSubtype="0" fill="hold" grpId="1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5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9" presetID="1" presetClass="exit" presetSubtype="0" fill="hold" grpId="1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1" presetID="1" presetClass="exit" presetSubtype="0" fill="hold" grpId="1" nodeType="withEffect">
                                  <p:stCondLst>
                                    <p:cond delay="3800"/>
                                  </p:stCondLst>
                                  <p:childTnLst>
                                    <p:set>
                                      <p:cBhvr>
                                        <p:cTn id="5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3" presetID="1" presetClass="exit" presetSubtype="0" fill="hold" grpId="1" nodeType="withEffect">
                                  <p:stCondLst>
                                    <p:cond delay="4600"/>
                                  </p:stCondLst>
                                  <p:childTnLst>
                                    <p:set>
                                      <p:cBhvr>
                                        <p:cTn id="5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5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7 -0.04352 L -0.00017 0.00092 " pathEditMode="relative" rAng="0" ptsTypes="AA">
                                      <p:cBhvr>
                                        <p:cTn id="516" dur="2000" spd="-100000" fill="hold"/>
                                        <p:tgtEl>
                                          <p:spTgt spid="38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222"/>
                                    </p:animMotion>
                                  </p:childTnLst>
                                </p:cTn>
                              </p:par>
                              <p:par>
                                <p:cTn id="517" presetID="42" presetClass="path" presetSubtype="0" accel="50000" decel="5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3.05556E-6 -0.03333 L 3.05556E-6 -2.59259E-6 " pathEditMode="relative" rAng="0" ptsTypes="AA">
                                      <p:cBhvr>
                                        <p:cTn id="518" dur="2000" spd="-100000" fill="hold"/>
                                        <p:tgtEl>
                                          <p:spTgt spid="38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667"/>
                                    </p:animMotion>
                                  </p:childTnLst>
                                </p:cTn>
                              </p:par>
                              <p:par>
                                <p:cTn id="519" presetID="64" presetClass="path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-3.05556E-6 0.02847 L -3.05556E-6 0.00417 " pathEditMode="relative" rAng="0" ptsTypes="AA">
                                      <p:cBhvr>
                                        <p:cTn id="520" dur="2000" spd="-100000" fill="hold"/>
                                        <p:tgtEl>
                                          <p:spTgt spid="39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227"/>
                                    </p:animMotion>
                                  </p:childTnLst>
                                </p:cTn>
                              </p:par>
                              <p:par>
                                <p:cTn id="521" presetID="42" presetClass="path" presetSubtype="0" accel="50000" decel="5000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2.77778E-6 -0.04445 L 2.77778E-6 3.7037E-6 " pathEditMode="relative" rAng="0" ptsTypes="AA">
                                      <p:cBhvr>
                                        <p:cTn id="522" dur="2000" spd="-100000" fill="hold"/>
                                        <p:tgtEl>
                                          <p:spTgt spid="40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222"/>
                                    </p:animMotion>
                                  </p:childTnLst>
                                </p:cTn>
                              </p:par>
                              <p:par>
                                <p:cTn id="523" presetID="64" presetClass="path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animMotion origin="layout" path="M -2.22222E-6 0.01852 L -2.22222E-6 0.0044 " pathEditMode="relative" rAng="0" ptsTypes="AA">
                                      <p:cBhvr>
                                        <p:cTn id="524" dur="2000" spd="-100000" fill="hold"/>
                                        <p:tgtEl>
                                          <p:spTgt spid="39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718"/>
                                    </p:animMotion>
                                  </p:childTnLst>
                                </p:cTn>
                              </p:par>
                              <p:par>
                                <p:cTn id="525" presetID="42" presetClass="path" presetSubtype="0" accel="50000" decel="5000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animMotion origin="layout" path="M -8.33333E-7 -0.03334 L -8.33333E-7 3.7037E-6 " pathEditMode="relative" rAng="0" ptsTypes="AA">
                                      <p:cBhvr>
                                        <p:cTn id="526" dur="2000" spd="-100000" fill="hold"/>
                                        <p:tgtEl>
                                          <p:spTgt spid="39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667"/>
                                    </p:animMotion>
                                  </p:childTnLst>
                                </p:cTn>
                              </p:par>
                              <p:par>
                                <p:cTn id="527" presetID="64" presetClass="path" presetSubtype="0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animMotion origin="layout" path="M -1.11111E-6 0.03542 L -1.11111E-6 0.00324 " pathEditMode="relative" rAng="0" ptsTypes="AA">
                                      <p:cBhvr>
                                        <p:cTn id="528" dur="2000" spd="-100000" fill="hold"/>
                                        <p:tgtEl>
                                          <p:spTgt spid="40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620"/>
                                    </p:animMotion>
                                  </p:childTnLst>
                                </p:cTn>
                              </p:par>
                              <p:par>
                                <p:cTn id="529" presetID="64" presetClass="path" presetSubtype="0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animMotion origin="layout" path="M -4.16667E-6 0.01852 L -4.16667E-6 0.0044 " pathEditMode="relative" rAng="0" ptsTypes="AA">
                                      <p:cBhvr>
                                        <p:cTn id="530" dur="2000" spd="-100000" fill="hold"/>
                                        <p:tgtEl>
                                          <p:spTgt spid="40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718"/>
                                    </p:animMotion>
                                  </p:childTnLst>
                                </p:cTn>
                              </p:par>
                              <p:par>
                                <p:cTn id="531" presetID="42" presetClass="path" presetSubtype="0" accel="50000" decel="50000" fill="hold" grpId="0" nodeType="withEffect">
                                  <p:stCondLst>
                                    <p:cond delay="2400"/>
                                  </p:stCondLst>
                                  <p:childTnLst>
                                    <p:animMotion origin="layout" path="M -0.00018 -0.04352 L -0.00018 0.00092 " pathEditMode="relative" rAng="0" ptsTypes="AA">
                                      <p:cBhvr>
                                        <p:cTn id="532" dur="2000" spd="-100000" fill="hold"/>
                                        <p:tgtEl>
                                          <p:spTgt spid="40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222"/>
                                    </p:animMotion>
                                  </p:childTnLst>
                                </p:cTn>
                              </p:par>
                              <p:par>
                                <p:cTn id="533" presetID="64" presetClass="path" presetSubtype="0" fill="hold" grpId="0" nodeType="withEffect">
                                  <p:stCondLst>
                                    <p:cond delay="3100"/>
                                  </p:stCondLst>
                                  <p:childTnLst>
                                    <p:animMotion origin="layout" path="M 1.11111E-6 0.01412 L 1.11111E-6 4.07407E-6 " pathEditMode="relative" rAng="0" ptsTypes="AA">
                                      <p:cBhvr>
                                        <p:cTn id="534" dur="2000" spd="-100000" fill="hold"/>
                                        <p:tgtEl>
                                          <p:spTgt spid="40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718"/>
                                    </p:animMotion>
                                  </p:childTnLst>
                                </p:cTn>
                              </p:par>
                              <p:par>
                                <p:cTn id="535" presetID="64" presetClass="path" presetSubtype="0" accel="50000" decel="5000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-8.33333E-7 4.81481E-6 L -0.00017 -0.04352 " pathEditMode="relative" rAng="0" ptsTypes="AA">
                                      <p:cBhvr>
                                        <p:cTn id="536" dur="2000" spd="-100000" fill="hold"/>
                                        <p:tgtEl>
                                          <p:spTgt spid="38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" y="-2176"/>
                                    </p:animMotion>
                                  </p:childTnLst>
                                </p:cTn>
                              </p:par>
                              <p:par>
                                <p:cTn id="537" presetID="64" presetClass="path" presetSubtype="0" accel="50000" decel="50000" fill="hold" nodeType="withEffect">
                                  <p:stCondLst>
                                    <p:cond delay="3200"/>
                                  </p:stCondLst>
                                  <p:childTnLst>
                                    <p:animMotion origin="layout" path="M -3.33333E-6 -3.7037E-7 L -3.33333E-6 -0.03333 " pathEditMode="relative" rAng="0" ptsTypes="AA">
                                      <p:cBhvr>
                                        <p:cTn id="538" dur="2000" spd="-100000" fill="hold"/>
                                        <p:tgtEl>
                                          <p:spTgt spid="38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667"/>
                                    </p:animMotion>
                                  </p:childTnLst>
                                </p:cTn>
                              </p:par>
                              <p:par>
                                <p:cTn id="539" presetID="64" presetClass="path" presetSubtype="0" accel="50000" decel="50000" fill="hold" nodeType="withEffect">
                                  <p:stCondLst>
                                    <p:cond delay="3400"/>
                                  </p:stCondLst>
                                  <p:childTnLst>
                                    <p:animMotion origin="layout" path="M 2.77778E-6 -2.96296E-6 L -0.00018 -0.04352 " pathEditMode="relative" rAng="0" ptsTypes="AA">
                                      <p:cBhvr>
                                        <p:cTn id="540" dur="2000" spd="-100000" fill="hold"/>
                                        <p:tgtEl>
                                          <p:spTgt spid="40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" y="-2176"/>
                                    </p:animMotion>
                                  </p:childTnLst>
                                </p:cTn>
                              </p:par>
                              <p:par>
                                <p:cTn id="541" presetID="42" presetClass="path" presetSubtype="0" accel="50000" decel="50000" fill="hold" nodeType="withEffect">
                                  <p:stCondLst>
                                    <p:cond delay="3600"/>
                                  </p:stCondLst>
                                  <p:childTnLst>
                                    <p:animMotion origin="layout" path="M -1.38889E-6 -1.48148E-6 L -1.38889E-6 0.02847 " pathEditMode="relative" rAng="0" ptsTypes="AA">
                                      <p:cBhvr>
                                        <p:cTn id="542" dur="2000" spd="-100000" fill="hold"/>
                                        <p:tgtEl>
                                          <p:spTgt spid="39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412"/>
                                    </p:animMotion>
                                  </p:childTnLst>
                                </p:cTn>
                              </p:par>
                              <p:par>
                                <p:cTn id="543" presetID="42" presetClass="path" presetSubtype="0" accel="50000" decel="50000" fill="hold" nodeType="withEffect">
                                  <p:stCondLst>
                                    <p:cond delay="3800"/>
                                  </p:stCondLst>
                                  <p:childTnLst>
                                    <p:animMotion origin="layout" path="M 3.05556E-6 7.40741E-7 L 3.05556E-6 0.01852 " pathEditMode="relative" rAng="0" ptsTypes="AA">
                                      <p:cBhvr>
                                        <p:cTn id="544" dur="2000" spd="-100000" fill="hold"/>
                                        <p:tgtEl>
                                          <p:spTgt spid="39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926"/>
                                    </p:animMotion>
                                  </p:childTnLst>
                                </p:cTn>
                              </p:par>
                              <p:par>
                                <p:cTn id="545" presetID="64" presetClass="path" presetSubtype="0" accel="50000" decel="50000" fill="hold" nodeType="withEffect">
                                  <p:stCondLst>
                                    <p:cond delay="4400"/>
                                  </p:stCondLst>
                                  <p:childTnLst>
                                    <p:animMotion origin="layout" path="M 2.22222E-6 3.7037E-7 L 2.22222E-6 -0.03333 " pathEditMode="relative" rAng="0" ptsTypes="AA">
                                      <p:cBhvr>
                                        <p:cTn id="546" dur="2000" spd="-100000" fill="hold"/>
                                        <p:tgtEl>
                                          <p:spTgt spid="39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667"/>
                                    </p:animMotion>
                                  </p:childTnLst>
                                </p:cTn>
                              </p:par>
                              <p:par>
                                <p:cTn id="547" presetID="42" presetClass="path" presetSubtype="0" accel="50000" decel="50000" fill="hold" nodeType="withEffect">
                                  <p:stCondLst>
                                    <p:cond delay="4600"/>
                                  </p:stCondLst>
                                  <p:childTnLst>
                                    <p:animMotion origin="layout" path="M 2.5E-6 -7.40741E-7 L 2.5E-6 0.03542 " pathEditMode="relative" rAng="0" ptsTypes="AA">
                                      <p:cBhvr>
                                        <p:cTn id="548" dur="2000" spd="-100000" fill="hold"/>
                                        <p:tgtEl>
                                          <p:spTgt spid="40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759"/>
                                    </p:animMotion>
                                  </p:childTnLst>
                                </p:cTn>
                              </p:par>
                              <p:par>
                                <p:cTn id="549" presetID="42" presetClass="path" presetSubtype="0" accel="50000" decel="50000" fill="hold" nodeType="withEffect">
                                  <p:stCondLst>
                                    <p:cond delay="4800"/>
                                  </p:stCondLst>
                                  <p:childTnLst>
                                    <p:animMotion origin="layout" path="M 3.05556E-6 1.48148E-6 L 3.05556E-6 0.01852 " pathEditMode="relative" rAng="0" ptsTypes="AA">
                                      <p:cBhvr>
                                        <p:cTn id="550" dur="2000" spd="-100000" fill="hold"/>
                                        <p:tgtEl>
                                          <p:spTgt spid="40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926"/>
                                    </p:animMotion>
                                  </p:childTnLst>
                                </p:cTn>
                              </p:par>
                              <p:par>
                                <p:cTn id="551" presetID="64" presetClass="path" presetSubtype="0" accel="50000" decel="50000" fill="hold" nodeType="withEffect">
                                  <p:stCondLst>
                                    <p:cond delay="5200"/>
                                  </p:stCondLst>
                                  <p:childTnLst>
                                    <p:animMotion origin="layout" path="M 4.44444E-6 1.85185E-6 L -0.00018 -0.04352 " pathEditMode="relative" rAng="0" ptsTypes="AA">
                                      <p:cBhvr>
                                        <p:cTn id="552" dur="2000" spd="-100000" fill="hold"/>
                                        <p:tgtEl>
                                          <p:spTgt spid="40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" y="-2176"/>
                                    </p:animMotion>
                                  </p:childTnLst>
                                </p:cTn>
                              </p:par>
                              <p:par>
                                <p:cTn id="553" presetID="42" presetClass="path" presetSubtype="0" accel="50000" decel="50000" fill="hold" nodeType="withEffect">
                                  <p:stCondLst>
                                    <p:cond delay="5800"/>
                                  </p:stCondLst>
                                  <p:childTnLst>
                                    <p:animMotion origin="layout" path="M -2.5E-6 2.59259E-6 L -2.5E-6 0.01852 " pathEditMode="relative" rAng="0" ptsTypes="AA">
                                      <p:cBhvr>
                                        <p:cTn id="554" dur="2000" spd="-100000" fill="hold"/>
                                        <p:tgtEl>
                                          <p:spTgt spid="40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926"/>
                                    </p:animMotion>
                                  </p:childTnLst>
                                </p:cTn>
                              </p:par>
                              <p:par>
                                <p:cTn id="555" presetID="22" presetClass="entr" presetSubtype="8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5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7" dur="10000"/>
                                        <p:tgtEl>
                                          <p:spTgt spid="4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9110" grpId="0" animBg="1"/>
      <p:bldP spid="421" grpId="0" animBg="1"/>
      <p:bldP spid="209111" grpId="0" animBg="1"/>
      <p:bldP spid="208915" grpId="0" animBg="1"/>
      <p:bldP spid="208915" grpId="1" animBg="1"/>
      <p:bldP spid="208920" grpId="0" animBg="1"/>
      <p:bldP spid="208920" grpId="1" animBg="1"/>
      <p:bldP spid="209013" grpId="0" animBg="1"/>
      <p:bldP spid="209013" grpId="1" animBg="1"/>
      <p:bldP spid="209014" grpId="0" animBg="1"/>
      <p:bldP spid="209014" grpId="1" animBg="1"/>
      <p:bldP spid="209015" grpId="0" animBg="1"/>
      <p:bldP spid="209015" grpId="1" animBg="1"/>
      <p:bldP spid="209016" grpId="0" animBg="1"/>
      <p:bldP spid="209016" grpId="1" animBg="1"/>
      <p:bldP spid="209017" grpId="0" animBg="1"/>
      <p:bldP spid="209017" grpId="1" animBg="1"/>
      <p:bldP spid="209018" grpId="0" animBg="1"/>
      <p:bldP spid="209018" grpId="1" animBg="1"/>
      <p:bldP spid="209019" grpId="0" animBg="1"/>
      <p:bldP spid="209019" grpId="1" animBg="1"/>
      <p:bldP spid="209020" grpId="0" animBg="1"/>
      <p:bldP spid="209020" grpId="1" animBg="1"/>
      <p:bldP spid="209021" grpId="0" animBg="1"/>
      <p:bldP spid="209021" grpId="1" animBg="1"/>
      <p:bldP spid="209022" grpId="0" animBg="1"/>
      <p:bldP spid="209022" grpId="1" animBg="1"/>
      <p:bldP spid="209023" grpId="0" animBg="1"/>
      <p:bldP spid="209023" grpId="1" animBg="1"/>
      <p:bldP spid="209024" grpId="0" animBg="1"/>
      <p:bldP spid="209024" grpId="1" animBg="1"/>
      <p:bldP spid="209025" grpId="0" animBg="1"/>
      <p:bldP spid="209025" grpId="1" animBg="1"/>
      <p:bldP spid="209026" grpId="0" animBg="1"/>
      <p:bldP spid="209026" grpId="1" animBg="1"/>
      <p:bldP spid="209027" grpId="0" animBg="1"/>
      <p:bldP spid="209027" grpId="1" animBg="1"/>
      <p:bldP spid="209028" grpId="0" animBg="1"/>
      <p:bldP spid="209028" grpId="1" animBg="1"/>
      <p:bldP spid="209029" grpId="0" animBg="1"/>
      <p:bldP spid="209029" grpId="1" animBg="1"/>
      <p:bldP spid="209030" grpId="0" animBg="1"/>
      <p:bldP spid="209030" grpId="1" animBg="1"/>
      <p:bldP spid="209031" grpId="0" animBg="1"/>
      <p:bldP spid="209031" grpId="1" animBg="1"/>
      <p:bldP spid="209032" grpId="0" animBg="1"/>
      <p:bldP spid="209032" grpId="1" animBg="1"/>
      <p:bldP spid="209033" grpId="0" animBg="1"/>
      <p:bldP spid="209033" grpId="1" animBg="1"/>
      <p:bldP spid="209034" grpId="0" animBg="1"/>
      <p:bldP spid="209034" grpId="1" animBg="1"/>
      <p:bldP spid="209044" grpId="0" animBg="1"/>
      <p:bldP spid="209045" grpId="0" animBg="1"/>
      <p:bldP spid="209048" grpId="0" animBg="1"/>
      <p:bldP spid="209049" grpId="0" animBg="1"/>
      <p:bldP spid="209050" grpId="0" animBg="1"/>
      <p:bldP spid="209051" grpId="0" animBg="1"/>
      <p:bldP spid="209053" grpId="0" animBg="1"/>
      <p:bldP spid="209054" grpId="0" animBg="1"/>
      <p:bldP spid="209055" grpId="0" animBg="1"/>
      <p:bldP spid="209056" grpId="0" animBg="1"/>
      <p:bldP spid="209058" grpId="0" animBg="1"/>
      <p:bldP spid="209059" grpId="0" animBg="1"/>
      <p:bldP spid="209060" grpId="0" animBg="1"/>
      <p:bldP spid="209061" grpId="0" animBg="1"/>
      <p:bldP spid="209066" grpId="0" animBg="1"/>
      <p:bldP spid="209069" grpId="0" animBg="1"/>
      <p:bldP spid="209070" grpId="0" animBg="1"/>
      <p:bldP spid="209071" grpId="0" animBg="1"/>
      <p:bldP spid="209072" grpId="0" animBg="1"/>
      <p:bldP spid="209073" grpId="0" animBg="1"/>
      <p:bldP spid="209074" grpId="0" animBg="1"/>
      <p:bldP spid="209075" grpId="0" animBg="1"/>
      <p:bldP spid="209076" grpId="0" animBg="1"/>
      <p:bldP spid="209077" grpId="0" animBg="1"/>
      <p:bldP spid="209078" grpId="0" animBg="1"/>
      <p:bldP spid="209079" grpId="0" animBg="1"/>
      <p:bldP spid="209080" grpId="0" animBg="1"/>
      <p:bldP spid="209081" grpId="0" animBg="1"/>
      <p:bldP spid="209082" grpId="0" animBg="1"/>
      <p:bldP spid="209083" grpId="0" animBg="1"/>
      <p:bldP spid="209084" grpId="0" animBg="1"/>
      <p:bldP spid="209085" grpId="0" animBg="1"/>
      <p:bldP spid="209086" grpId="0" animBg="1"/>
      <p:bldP spid="209087" grpId="0" animBg="1"/>
      <p:bldP spid="209089" grpId="0" animBg="1"/>
      <p:bldP spid="209092" grpId="0" animBg="1"/>
      <p:bldP spid="209092" grpId="1" animBg="1"/>
      <p:bldP spid="209093" grpId="0" animBg="1"/>
      <p:bldP spid="209093" grpId="1" animBg="1"/>
      <p:bldP spid="209094" grpId="0" animBg="1"/>
      <p:bldP spid="209094" grpId="1" animBg="1"/>
      <p:bldP spid="209095" grpId="0" animBg="1"/>
      <p:bldP spid="209095" grpId="1" animBg="1"/>
      <p:bldP spid="209096" grpId="0" animBg="1"/>
      <p:bldP spid="209096" grpId="1" animBg="1"/>
      <p:bldP spid="209097" grpId="0" animBg="1"/>
      <p:bldP spid="209097" grpId="1" animBg="1"/>
      <p:bldP spid="209105" grpId="0" animBg="1"/>
      <p:bldP spid="209105" grpId="1" animBg="1"/>
      <p:bldP spid="209112" grpId="0" animBg="1"/>
      <p:bldP spid="209112" grpId="1" animBg="1"/>
      <p:bldP spid="209113" grpId="0" animBg="1"/>
      <p:bldP spid="209113" grpId="1" animBg="1"/>
      <p:bldP spid="209114" grpId="0" animBg="1"/>
      <p:bldP spid="209114" grpId="1" animBg="1"/>
      <p:bldP spid="209115" grpId="0" animBg="1"/>
      <p:bldP spid="209115" grpId="1" animBg="1"/>
      <p:bldP spid="209116" grpId="0" animBg="1"/>
      <p:bldP spid="209116" grpId="1" animBg="1"/>
      <p:bldP spid="209117" grpId="0" animBg="1"/>
      <p:bldP spid="209117" grpId="1" animBg="1"/>
      <p:bldP spid="209118" grpId="0" animBg="1"/>
      <p:bldP spid="209118" grpId="1" animBg="1"/>
      <p:bldP spid="209119" grpId="0" animBg="1"/>
      <p:bldP spid="209119" grpId="1" animBg="1"/>
      <p:bldP spid="209120" grpId="0" animBg="1"/>
      <p:bldP spid="209120" grpId="1" animBg="1"/>
      <p:bldP spid="209121" grpId="0" animBg="1"/>
      <p:bldP spid="209121" grpId="1" animBg="1"/>
      <p:bldP spid="209122" grpId="0" animBg="1"/>
      <p:bldP spid="209122" grpId="1" animBg="1"/>
      <p:bldP spid="209123" grpId="0" animBg="1"/>
      <p:bldP spid="209123" grpId="1" animBg="1"/>
      <p:bldP spid="209124" grpId="0" animBg="1"/>
      <p:bldP spid="209124" grpId="1" animBg="1"/>
      <p:bldP spid="209125" grpId="0" animBg="1"/>
      <p:bldP spid="209125" grpId="1" animBg="1"/>
      <p:bldP spid="328" grpId="0" animBg="1"/>
      <p:bldP spid="328" grpId="1" animBg="1"/>
      <p:bldP spid="333" grpId="0" animBg="1"/>
      <p:bldP spid="333" grpId="1" animBg="1"/>
      <p:bldP spid="337" grpId="0" animBg="1"/>
      <p:bldP spid="337" grpId="1" animBg="1"/>
      <p:bldP spid="340" grpId="0" animBg="1"/>
      <p:bldP spid="340" grpId="1" animBg="1"/>
      <p:bldP spid="342" grpId="0" animBg="1"/>
      <p:bldP spid="342" grpId="1" animBg="1"/>
      <p:bldP spid="344" grpId="0" animBg="1"/>
      <p:bldP spid="344" grpId="1" animBg="1"/>
      <p:bldP spid="345" grpId="0" animBg="1"/>
      <p:bldP spid="345" grpId="1" animBg="1"/>
      <p:bldP spid="347" grpId="0" animBg="1"/>
      <p:bldP spid="347" grpId="1" animBg="1"/>
      <p:bldP spid="349" grpId="0" animBg="1"/>
      <p:bldP spid="349" grpId="1" animBg="1"/>
      <p:bldP spid="350" grpId="0" animBg="1"/>
      <p:bldP spid="350" grpId="1" animBg="1"/>
      <p:bldP spid="352" grpId="0" animBg="1"/>
      <p:bldP spid="352" grpId="1" animBg="1"/>
      <p:bldP spid="353" grpId="0" animBg="1"/>
      <p:bldP spid="353" grpId="1" animBg="1"/>
      <p:bldP spid="355" grpId="0" animBg="1"/>
      <p:bldP spid="355" grpId="1" animBg="1"/>
      <p:bldP spid="357" grpId="0" animBg="1"/>
      <p:bldP spid="357" grpId="1" animBg="1"/>
      <p:bldP spid="368" grpId="0" animBg="1"/>
      <p:bldP spid="369" grpId="0" animBg="1"/>
      <p:bldP spid="373" grpId="0" animBg="1"/>
      <p:bldP spid="374" grpId="0" animBg="1"/>
      <p:bldP spid="375" grpId="0" animBg="1"/>
      <p:bldP spid="379" grpId="0" animBg="1"/>
      <p:bldP spid="380" grpId="0" animBg="1"/>
      <p:bldP spid="382" grpId="0" animBg="1"/>
      <p:bldP spid="384" grpId="0" animBg="1"/>
      <p:bldP spid="385" grpId="0" animBg="1"/>
      <p:bldP spid="393" grpId="0" animBg="1"/>
      <p:bldP spid="395" grpId="0" animBg="1"/>
      <p:bldP spid="399" grpId="0" animBg="1"/>
      <p:bldP spid="400" grpId="0" animBg="1"/>
      <p:bldP spid="402" grpId="0" animBg="1"/>
      <p:bldP spid="404" grpId="0" animBg="1"/>
      <p:bldP spid="408" grpId="0" animBg="1"/>
      <p:bldP spid="409" grpId="0" animBg="1"/>
      <p:bldP spid="414" grpId="0" animBg="1"/>
      <p:bldP spid="414" grpId="1" animBg="1"/>
      <p:bldP spid="415" grpId="0" animBg="1"/>
      <p:bldP spid="415" grpId="1" animBg="1"/>
      <p:bldP spid="416" grpId="0" animBg="1"/>
      <p:bldP spid="416" grpId="1" animBg="1"/>
      <p:bldP spid="417" grpId="0" animBg="1"/>
      <p:bldP spid="417" grpId="1" animBg="1"/>
      <p:bldP spid="418" grpId="0" animBg="1"/>
      <p:bldP spid="418" grpId="1" animBg="1"/>
      <p:bldP spid="419" grpId="0" animBg="1"/>
      <p:bldP spid="419" grpId="1" animBg="1"/>
      <p:bldP spid="420" grpId="0" animBg="1"/>
      <p:bldP spid="420" grpId="1" animBg="1"/>
      <p:bldP spid="422" grpId="0" animBg="1"/>
      <p:bldP spid="422" grpId="1" animBg="1"/>
      <p:bldP spid="423" grpId="0" animBg="1"/>
      <p:bldP spid="423" grpId="1" animBg="1"/>
      <p:bldP spid="424" grpId="0" animBg="1"/>
      <p:bldP spid="424" grpId="1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25" name="Picture 29"/>
          <p:cNvPicPr>
            <a:picLocks noChangeAspect="1" noChangeArrowheads="1"/>
          </p:cNvPicPr>
          <p:nvPr/>
        </p:nvPicPr>
        <p:blipFill>
          <a:blip r:embed="rId4" cstate="print"/>
          <a:srcRect l="20653" t="9740" r="21586"/>
          <a:stretch>
            <a:fillRect/>
          </a:stretch>
        </p:blipFill>
        <p:spPr bwMode="auto">
          <a:xfrm>
            <a:off x="5558126" y="3686663"/>
            <a:ext cx="2852706" cy="2698265"/>
          </a:xfrm>
          <a:prstGeom prst="rect">
            <a:avLst/>
          </a:prstGeom>
          <a:solidFill>
            <a:schemeClr val="tx1"/>
          </a:solidFill>
        </p:spPr>
      </p:pic>
      <p:pic>
        <p:nvPicPr>
          <p:cNvPr id="4131" name="Picture 35"/>
          <p:cNvPicPr>
            <a:picLocks noChangeAspect="1" noChangeArrowheads="1"/>
          </p:cNvPicPr>
          <p:nvPr/>
        </p:nvPicPr>
        <p:blipFill>
          <a:blip r:embed="rId5" cstate="print"/>
          <a:srcRect l="20473" t="10598" r="21441"/>
          <a:stretch>
            <a:fillRect/>
          </a:stretch>
        </p:blipFill>
        <p:spPr bwMode="auto">
          <a:xfrm>
            <a:off x="5556142" y="3693340"/>
            <a:ext cx="2859438" cy="2691157"/>
          </a:xfrm>
          <a:prstGeom prst="rect">
            <a:avLst/>
          </a:prstGeom>
          <a:solidFill>
            <a:srgbClr val="FFFFFF"/>
          </a:solidFill>
        </p:spPr>
      </p:pic>
      <p:pic>
        <p:nvPicPr>
          <p:cNvPr id="4133" name="Picture 37"/>
          <p:cNvPicPr>
            <a:picLocks noChangeAspect="1" noChangeArrowheads="1"/>
          </p:cNvPicPr>
          <p:nvPr/>
        </p:nvPicPr>
        <p:blipFill>
          <a:blip r:embed="rId6" cstate="print"/>
          <a:srcRect l="20630" t="10385" r="21442"/>
          <a:stretch>
            <a:fillRect/>
          </a:stretch>
        </p:blipFill>
        <p:spPr bwMode="auto">
          <a:xfrm>
            <a:off x="5563403" y="3690847"/>
            <a:ext cx="2851689" cy="2697587"/>
          </a:xfrm>
          <a:prstGeom prst="rect">
            <a:avLst/>
          </a:prstGeom>
          <a:solidFill>
            <a:srgbClr val="FFFFFF"/>
          </a:solidFill>
        </p:spPr>
      </p:pic>
      <p:sp>
        <p:nvSpPr>
          <p:cNvPr id="12390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/>
              <a:t>Electrostatic Pick-up – Button</a:t>
            </a:r>
          </a:p>
        </p:txBody>
      </p:sp>
      <p:sp>
        <p:nvSpPr>
          <p:cNvPr id="4105" name="Rectangle 5"/>
          <p:cNvSpPr>
            <a:spLocks noGrp="1" noChangeArrowheads="1"/>
          </p:cNvSpPr>
          <p:nvPr>
            <p:ph sz="half" idx="1"/>
          </p:nvPr>
        </p:nvSpPr>
        <p:spPr>
          <a:xfrm>
            <a:off x="457200" y="1114249"/>
            <a:ext cx="4264926" cy="1656248"/>
          </a:xfrm>
        </p:spPr>
        <p:txBody>
          <a:bodyPr>
            <a:normAutofit fontScale="70000" lnSpcReduction="20000"/>
          </a:bodyPr>
          <a:lstStyle/>
          <a:p>
            <a:pPr marL="228600" indent="-228600" eaLnBrk="1" hangingPunct="1">
              <a:buClr>
                <a:srgbClr val="66FF33"/>
              </a:buClr>
              <a:buFont typeface="Wingdings" pitchFamily="2" charset="2"/>
              <a:buChar char="ü"/>
            </a:pPr>
            <a:r>
              <a:rPr lang="en-US" sz="3400" dirty="0" smtClean="0"/>
              <a:t> Low cost </a:t>
            </a:r>
            <a:r>
              <a:rPr lang="en-US" sz="3400" dirty="0" smtClean="0">
                <a:sym typeface="Symbol" pitchFamily="18" charset="2"/>
              </a:rPr>
              <a:t> </a:t>
            </a:r>
            <a:r>
              <a:rPr lang="en-US" sz="3400" dirty="0" smtClean="0"/>
              <a:t>most popular</a:t>
            </a:r>
          </a:p>
          <a:p>
            <a:pPr marL="228600" indent="-228600" eaLnBrk="1" hangingPunct="1">
              <a:buClr>
                <a:srgbClr val="FF0000"/>
              </a:buClr>
              <a:buSzPct val="130000"/>
              <a:buFont typeface="Times New Roman" pitchFamily="18" charset="0"/>
              <a:buChar char="×"/>
            </a:pPr>
            <a:r>
              <a:rPr lang="en-US" sz="3400" dirty="0" smtClean="0"/>
              <a:t> Non-linear</a:t>
            </a:r>
          </a:p>
          <a:p>
            <a:pPr marL="571500" lvl="1" indent="-228600" eaLnBrk="1" hangingPunct="1">
              <a:buFontTx/>
              <a:buChar char="•"/>
            </a:pPr>
            <a:r>
              <a:rPr lang="en-US" sz="2900" dirty="0" smtClean="0"/>
              <a:t>requires correction algorithm</a:t>
            </a:r>
          </a:p>
          <a:p>
            <a:pPr marL="571500" lvl="1" indent="-228600" eaLnBrk="1" hangingPunct="1">
              <a:buFontTx/>
              <a:buNone/>
            </a:pPr>
            <a:r>
              <a:rPr lang="en-US" sz="2900" dirty="0" smtClean="0"/>
              <a:t>	when beam is off-centre</a:t>
            </a:r>
          </a:p>
        </p:txBody>
      </p:sp>
      <p:sp>
        <p:nvSpPr>
          <p:cNvPr id="17" name="Content Placeholder 16"/>
          <p:cNvSpPr>
            <a:spLocks noGrp="1"/>
          </p:cNvSpPr>
          <p:nvPr>
            <p:ph sz="half" idx="2"/>
          </p:nvPr>
        </p:nvSpPr>
        <p:spPr>
          <a:xfrm>
            <a:off x="378416" y="2828440"/>
            <a:ext cx="4596539" cy="2805193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dirty="0" smtClean="0"/>
              <a:t>For Button with Capacitance </a:t>
            </a:r>
            <a:r>
              <a:rPr lang="en-US" dirty="0" err="1" smtClean="0"/>
              <a:t>C</a:t>
            </a:r>
            <a:r>
              <a:rPr lang="en-US" baseline="-25000" dirty="0" err="1" smtClean="0"/>
              <a:t>e</a:t>
            </a:r>
            <a:r>
              <a:rPr lang="en-US" dirty="0" smtClean="0"/>
              <a:t> &amp; Characteristic Impedance R</a:t>
            </a:r>
            <a:r>
              <a:rPr lang="en-US" baseline="-25000" dirty="0" smtClean="0"/>
              <a:t>0</a:t>
            </a:r>
          </a:p>
          <a:p>
            <a:pPr marL="0" indent="0">
              <a:buNone/>
            </a:pPr>
            <a:endParaRPr lang="en-US" sz="900" baseline="-25000" dirty="0" smtClean="0">
              <a:latin typeface="Symbol" pitchFamily="18" charset="2"/>
            </a:endParaRPr>
          </a:p>
          <a:p>
            <a:pPr>
              <a:buNone/>
            </a:pPr>
            <a:r>
              <a:rPr lang="en-US" dirty="0" smtClean="0"/>
              <a:t>Transfer Impedance: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Lower Corner Frequency:</a:t>
            </a:r>
            <a:endParaRPr lang="en-US" dirty="0"/>
          </a:p>
        </p:txBody>
      </p:sp>
      <p:grpSp>
        <p:nvGrpSpPr>
          <p:cNvPr id="30" name="Group 29"/>
          <p:cNvGrpSpPr>
            <a:grpSpLocks noChangeAspect="1"/>
          </p:cNvGrpSpPr>
          <p:nvPr/>
        </p:nvGrpSpPr>
        <p:grpSpPr>
          <a:xfrm>
            <a:off x="5561694" y="914751"/>
            <a:ext cx="2844081" cy="2734824"/>
            <a:chOff x="5589588" y="1265238"/>
            <a:chExt cx="2941637" cy="2806700"/>
          </a:xfrm>
        </p:grpSpPr>
        <p:sp>
          <p:nvSpPr>
            <p:cNvPr id="4103" name="Text Box 3"/>
            <p:cNvSpPr txBox="1">
              <a:spLocks noChangeAspect="1" noChangeArrowheads="1"/>
            </p:cNvSpPr>
            <p:nvPr/>
          </p:nvSpPr>
          <p:spPr bwMode="auto">
            <a:xfrm>
              <a:off x="6827838" y="1973263"/>
              <a:ext cx="127000" cy="207962"/>
            </a:xfrm>
            <a:prstGeom prst="rect">
              <a:avLst/>
            </a:prstGeom>
            <a:noFill/>
            <a:ln w="6350">
              <a:noFill/>
              <a:miter lim="800000"/>
              <a:headEnd/>
              <a:tailEnd/>
            </a:ln>
          </p:spPr>
          <p:txBody>
            <a:bodyPr lIns="14154" tIns="8492" rIns="14154" bIns="8492"/>
            <a:lstStyle/>
            <a:p>
              <a:pPr algn="l" defTabSz="844550"/>
              <a:endParaRPr lang="en-US" sz="900">
                <a:latin typeface="Times New Roman" pitchFamily="18" charset="0"/>
              </a:endParaRPr>
            </a:p>
          </p:txBody>
        </p:sp>
        <p:pic>
          <p:nvPicPr>
            <p:cNvPr id="4106" name="Picture 46"/>
            <p:cNvPicPr>
              <a:picLocks noChangeAspect="1" noChangeArrowheads="1"/>
            </p:cNvPicPr>
            <p:nvPr/>
          </p:nvPicPr>
          <p:blipFill>
            <a:blip r:embed="rId7" cstate="print"/>
            <a:srcRect l="-2594" t="13205" r="23778"/>
            <a:stretch>
              <a:fillRect/>
            </a:stretch>
          </p:blipFill>
          <p:spPr bwMode="auto">
            <a:xfrm>
              <a:off x="5589588" y="1265238"/>
              <a:ext cx="2941637" cy="2806700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</p:pic>
        <p:sp>
          <p:nvSpPr>
            <p:cNvPr id="4107" name="Freeform 47"/>
            <p:cNvSpPr>
              <a:spLocks/>
            </p:cNvSpPr>
            <p:nvPr/>
          </p:nvSpPr>
          <p:spPr bwMode="auto">
            <a:xfrm>
              <a:off x="6407150" y="2317750"/>
              <a:ext cx="317500" cy="479425"/>
            </a:xfrm>
            <a:custGeom>
              <a:avLst/>
              <a:gdLst>
                <a:gd name="T0" fmla="*/ 153 w 200"/>
                <a:gd name="T1" fmla="*/ 0 h 302"/>
                <a:gd name="T2" fmla="*/ 27 w 200"/>
                <a:gd name="T3" fmla="*/ 107 h 302"/>
                <a:gd name="T4" fmla="*/ 8 w 200"/>
                <a:gd name="T5" fmla="*/ 220 h 302"/>
                <a:gd name="T6" fmla="*/ 78 w 200"/>
                <a:gd name="T7" fmla="*/ 292 h 302"/>
                <a:gd name="T8" fmla="*/ 169 w 200"/>
                <a:gd name="T9" fmla="*/ 280 h 302"/>
                <a:gd name="T10" fmla="*/ 193 w 200"/>
                <a:gd name="T11" fmla="*/ 186 h 302"/>
                <a:gd name="T12" fmla="*/ 193 w 200"/>
                <a:gd name="T13" fmla="*/ 40 h 302"/>
                <a:gd name="T14" fmla="*/ 153 w 200"/>
                <a:gd name="T15" fmla="*/ 0 h 302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200"/>
                <a:gd name="T25" fmla="*/ 0 h 302"/>
                <a:gd name="T26" fmla="*/ 200 w 200"/>
                <a:gd name="T27" fmla="*/ 302 h 302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00" h="302">
                  <a:moveTo>
                    <a:pt x="153" y="0"/>
                  </a:moveTo>
                  <a:cubicBezTo>
                    <a:pt x="125" y="11"/>
                    <a:pt x="51" y="70"/>
                    <a:pt x="27" y="107"/>
                  </a:cubicBezTo>
                  <a:cubicBezTo>
                    <a:pt x="3" y="144"/>
                    <a:pt x="0" y="189"/>
                    <a:pt x="8" y="220"/>
                  </a:cubicBezTo>
                  <a:cubicBezTo>
                    <a:pt x="16" y="251"/>
                    <a:pt x="51" y="282"/>
                    <a:pt x="78" y="292"/>
                  </a:cubicBezTo>
                  <a:cubicBezTo>
                    <a:pt x="105" y="302"/>
                    <a:pt x="150" y="298"/>
                    <a:pt x="169" y="280"/>
                  </a:cubicBezTo>
                  <a:cubicBezTo>
                    <a:pt x="188" y="262"/>
                    <a:pt x="189" y="226"/>
                    <a:pt x="193" y="186"/>
                  </a:cubicBezTo>
                  <a:cubicBezTo>
                    <a:pt x="197" y="146"/>
                    <a:pt x="200" y="71"/>
                    <a:pt x="193" y="40"/>
                  </a:cubicBezTo>
                  <a:cubicBezTo>
                    <a:pt x="186" y="9"/>
                    <a:pt x="161" y="8"/>
                    <a:pt x="153" y="0"/>
                  </a:cubicBezTo>
                  <a:close/>
                </a:path>
              </a:pathLst>
            </a:custGeom>
            <a:solidFill>
              <a:srgbClr val="FF0000">
                <a:alpha val="50195"/>
              </a:srgbClr>
            </a:solidFill>
            <a:ln w="12700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08" name="Text Box 48"/>
            <p:cNvSpPr txBox="1">
              <a:spLocks noChangeArrowheads="1"/>
            </p:cNvSpPr>
            <p:nvPr/>
          </p:nvSpPr>
          <p:spPr bwMode="auto">
            <a:xfrm>
              <a:off x="5605463" y="1303338"/>
              <a:ext cx="850900" cy="366712"/>
            </a:xfrm>
            <a:prstGeom prst="rect">
              <a:avLst/>
            </a:prstGeom>
            <a:noFill/>
            <a:ln w="12700" algn="ctr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GB">
                  <a:solidFill>
                    <a:schemeClr val="bg2"/>
                  </a:solidFill>
                  <a:latin typeface="Times New Roman" pitchFamily="18" charset="0"/>
                </a:rPr>
                <a:t>Area A</a:t>
              </a:r>
            </a:p>
          </p:txBody>
        </p:sp>
        <p:sp>
          <p:nvSpPr>
            <p:cNvPr id="4109" name="Freeform 49"/>
            <p:cNvSpPr>
              <a:spLocks/>
            </p:cNvSpPr>
            <p:nvPr/>
          </p:nvSpPr>
          <p:spPr bwMode="auto">
            <a:xfrm>
              <a:off x="5900738" y="1646238"/>
              <a:ext cx="666750" cy="952500"/>
            </a:xfrm>
            <a:custGeom>
              <a:avLst/>
              <a:gdLst>
                <a:gd name="T0" fmla="*/ 49 w 394"/>
                <a:gd name="T1" fmla="*/ 0 h 573"/>
                <a:gd name="T2" fmla="*/ 58 w 394"/>
                <a:gd name="T3" fmla="*/ 369 h 573"/>
                <a:gd name="T4" fmla="*/ 394 w 394"/>
                <a:gd name="T5" fmla="*/ 573 h 573"/>
                <a:gd name="T6" fmla="*/ 0 60000 65536"/>
                <a:gd name="T7" fmla="*/ 0 60000 65536"/>
                <a:gd name="T8" fmla="*/ 0 60000 65536"/>
                <a:gd name="T9" fmla="*/ 0 w 394"/>
                <a:gd name="T10" fmla="*/ 0 h 573"/>
                <a:gd name="T11" fmla="*/ 394 w 394"/>
                <a:gd name="T12" fmla="*/ 573 h 573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394" h="573">
                  <a:moveTo>
                    <a:pt x="49" y="0"/>
                  </a:moveTo>
                  <a:cubicBezTo>
                    <a:pt x="24" y="136"/>
                    <a:pt x="0" y="273"/>
                    <a:pt x="58" y="369"/>
                  </a:cubicBezTo>
                  <a:cubicBezTo>
                    <a:pt x="116" y="465"/>
                    <a:pt x="255" y="519"/>
                    <a:pt x="394" y="573"/>
                  </a:cubicBezTo>
                </a:path>
              </a:pathLst>
            </a:custGeom>
            <a:noFill/>
            <a:ln w="12700">
              <a:solidFill>
                <a:schemeClr val="bg2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10" name="Line 50"/>
            <p:cNvSpPr>
              <a:spLocks noChangeShapeType="1"/>
            </p:cNvSpPr>
            <p:nvPr/>
          </p:nvSpPr>
          <p:spPr bwMode="auto">
            <a:xfrm flipV="1">
              <a:off x="6772275" y="2503488"/>
              <a:ext cx="454025" cy="176212"/>
            </a:xfrm>
            <a:prstGeom prst="line">
              <a:avLst/>
            </a:prstGeom>
            <a:noFill/>
            <a:ln w="38100">
              <a:solidFill>
                <a:srgbClr val="3333CC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11" name="Line 51"/>
            <p:cNvSpPr>
              <a:spLocks noChangeShapeType="1"/>
            </p:cNvSpPr>
            <p:nvPr/>
          </p:nvSpPr>
          <p:spPr bwMode="auto">
            <a:xfrm>
              <a:off x="6977063" y="2619375"/>
              <a:ext cx="0" cy="398463"/>
            </a:xfrm>
            <a:prstGeom prst="line">
              <a:avLst/>
            </a:prstGeom>
            <a:noFill/>
            <a:ln w="12700">
              <a:solidFill>
                <a:schemeClr val="bg2"/>
              </a:solidFill>
              <a:round/>
              <a:headEnd type="triangle" w="med" len="med"/>
              <a:tailEnd type="triangle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12" name="Text Box 52"/>
            <p:cNvSpPr txBox="1">
              <a:spLocks noChangeArrowheads="1"/>
            </p:cNvSpPr>
            <p:nvPr/>
          </p:nvSpPr>
          <p:spPr bwMode="auto">
            <a:xfrm>
              <a:off x="6970713" y="2609850"/>
              <a:ext cx="260350" cy="366713"/>
            </a:xfrm>
            <a:prstGeom prst="rect">
              <a:avLst/>
            </a:prstGeom>
            <a:noFill/>
            <a:ln w="12700" algn="ctr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GB" dirty="0">
                  <a:solidFill>
                    <a:schemeClr val="bg2"/>
                  </a:solidFill>
                  <a:latin typeface="Times New Roman" pitchFamily="18" charset="0"/>
                </a:rPr>
                <a:t>r</a:t>
              </a:r>
            </a:p>
          </p:txBody>
        </p:sp>
      </p:grpSp>
      <p:graphicFrame>
        <p:nvGraphicFramePr>
          <p:cNvPr id="4126" name="Object 3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09633049"/>
              </p:ext>
            </p:extLst>
          </p:nvPr>
        </p:nvGraphicFramePr>
        <p:xfrm>
          <a:off x="1485900" y="3855216"/>
          <a:ext cx="3729038" cy="1038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58" name="Equation" r:id="rId8" imgW="1549080" imgH="431640" progId="Equation.3">
                  <p:embed/>
                </p:oleObj>
              </mc:Choice>
              <mc:Fallback>
                <p:oleObj name="Equation" r:id="rId8" imgW="1549080" imgH="431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85900" y="3855216"/>
                        <a:ext cx="3729038" cy="1038225"/>
                      </a:xfrm>
                      <a:prstGeom prst="rect">
                        <a:avLst/>
                      </a:prstGeom>
                      <a:solidFill>
                        <a:schemeClr val="tx1">
                          <a:alpha val="85001"/>
                        </a:schemeClr>
                      </a:solidFill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27" name="Object 3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63215675"/>
              </p:ext>
            </p:extLst>
          </p:nvPr>
        </p:nvGraphicFramePr>
        <p:xfrm>
          <a:off x="1485900" y="5384270"/>
          <a:ext cx="2219325" cy="10461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59" name="Equation" r:id="rId10" imgW="914400" imgH="431640" progId="Equation.3">
                  <p:embed/>
                </p:oleObj>
              </mc:Choice>
              <mc:Fallback>
                <p:oleObj name="Equation" r:id="rId10" imgW="914400" imgH="431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85900" y="5384270"/>
                        <a:ext cx="2219325" cy="1046162"/>
                      </a:xfrm>
                      <a:prstGeom prst="rect">
                        <a:avLst/>
                      </a:prstGeom>
                      <a:solidFill>
                        <a:schemeClr val="tx1">
                          <a:alpha val="85001"/>
                        </a:schemeClr>
                      </a:solidFill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36" name="Object 4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46070768"/>
              </p:ext>
            </p:extLst>
          </p:nvPr>
        </p:nvGraphicFramePr>
        <p:xfrm>
          <a:off x="4775457" y="6343934"/>
          <a:ext cx="4244975" cy="2270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60" name="Equation" r:id="rId12" imgW="4245526" imgH="226441" progId="Equation.3">
                  <p:embed/>
                </p:oleObj>
              </mc:Choice>
              <mc:Fallback>
                <p:oleObj name="Equation" r:id="rId12" imgW="4245526" imgH="226441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75457" y="6343934"/>
                        <a:ext cx="4244975" cy="227013"/>
                      </a:xfrm>
                      <a:prstGeom prst="rect">
                        <a:avLst/>
                      </a:prstGeom>
                      <a:solidFill>
                        <a:schemeClr val="tx1"/>
                      </a:solidFill>
                      <a:ln>
                        <a:solidFill>
                          <a:schemeClr val="bg1"/>
                        </a:solidFill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16062736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4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4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7" name="Picture 4" descr="MVC-008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924947" y="988537"/>
            <a:ext cx="2535099" cy="20182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8" name="Picture 5" descr="get-dessin-drawing_pl"/>
          <p:cNvPicPr>
            <a:picLocks noChangeAspect="1" noChangeArrowheads="1"/>
          </p:cNvPicPr>
          <p:nvPr/>
        </p:nvPicPr>
        <p:blipFill>
          <a:blip r:embed="rId5" cstate="print"/>
          <a:srcRect l="48602" t="11780" r="8197" b="48595"/>
          <a:stretch>
            <a:fillRect/>
          </a:stretch>
        </p:blipFill>
        <p:spPr bwMode="auto">
          <a:xfrm>
            <a:off x="108496" y="988537"/>
            <a:ext cx="2810951" cy="2015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5130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29024281"/>
              </p:ext>
            </p:extLst>
          </p:nvPr>
        </p:nvGraphicFramePr>
        <p:xfrm>
          <a:off x="107094" y="3965654"/>
          <a:ext cx="6314561" cy="85896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38" name="Equation" r:id="rId6" imgW="3454200" imgH="469800" progId="Equation.3">
                  <p:embed/>
                </p:oleObj>
              </mc:Choice>
              <mc:Fallback>
                <p:oleObj name="Equation" r:id="rId6" imgW="3454200" imgH="469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7094" y="3965654"/>
                        <a:ext cx="6314561" cy="858966"/>
                      </a:xfrm>
                      <a:prstGeom prst="rect">
                        <a:avLst/>
                      </a:prstGeom>
                      <a:solidFill>
                        <a:schemeClr val="tx1">
                          <a:alpha val="85001"/>
                        </a:schemeClr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3175">
                            <a:solidFill>
                              <a:schemeClr val="bg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131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93044890"/>
              </p:ext>
            </p:extLst>
          </p:nvPr>
        </p:nvGraphicFramePr>
        <p:xfrm>
          <a:off x="109453" y="3084509"/>
          <a:ext cx="5335587" cy="8588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39" name="Equation" r:id="rId8" imgW="2679480" imgH="431640" progId="Equation.3">
                  <p:embed/>
                </p:oleObj>
              </mc:Choice>
              <mc:Fallback>
                <p:oleObj name="Equation" r:id="rId8" imgW="2679480" imgH="431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9453" y="3084509"/>
                        <a:ext cx="5335587" cy="858837"/>
                      </a:xfrm>
                      <a:prstGeom prst="rect">
                        <a:avLst/>
                      </a:prstGeom>
                      <a:solidFill>
                        <a:schemeClr val="tx1">
                          <a:alpha val="85001"/>
                        </a:schemeClr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3175">
                            <a:solidFill>
                              <a:schemeClr val="bg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3" name="Group 22"/>
          <p:cNvGrpSpPr/>
          <p:nvPr/>
        </p:nvGrpSpPr>
        <p:grpSpPr>
          <a:xfrm>
            <a:off x="5675481" y="1320791"/>
            <a:ext cx="3369664" cy="2273643"/>
            <a:chOff x="5749628" y="4283676"/>
            <a:chExt cx="3369664" cy="2273643"/>
          </a:xfrm>
        </p:grpSpPr>
        <p:grpSp>
          <p:nvGrpSpPr>
            <p:cNvPr id="21" name="Group 20"/>
            <p:cNvGrpSpPr/>
            <p:nvPr/>
          </p:nvGrpSpPr>
          <p:grpSpPr>
            <a:xfrm>
              <a:off x="5749628" y="4283676"/>
              <a:ext cx="3369664" cy="2273643"/>
              <a:chOff x="5749628" y="4283676"/>
              <a:chExt cx="3369664" cy="2273643"/>
            </a:xfrm>
          </p:grpSpPr>
          <p:sp>
            <p:nvSpPr>
              <p:cNvPr id="9" name="Rectangle 59"/>
              <p:cNvSpPr>
                <a:spLocks noChangeArrowheads="1"/>
              </p:cNvSpPr>
              <p:nvPr/>
            </p:nvSpPr>
            <p:spPr bwMode="auto">
              <a:xfrm>
                <a:off x="5749628" y="4283676"/>
                <a:ext cx="3369664" cy="2273643"/>
              </a:xfrm>
              <a:prstGeom prst="rect">
                <a:avLst/>
              </a:prstGeom>
              <a:gradFill rotWithShape="1">
                <a:gsLst>
                  <a:gs pos="0">
                    <a:srgbClr val="DDDDDD"/>
                  </a:gs>
                  <a:gs pos="100000">
                    <a:srgbClr val="FFFFFF"/>
                  </a:gs>
                </a:gsLst>
                <a:lin ang="5400000" scaled="1"/>
              </a:gradFill>
              <a:ln w="3175" algn="ctr">
                <a:solidFill>
                  <a:schemeClr val="bg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0" name="Freeform 60"/>
              <p:cNvSpPr>
                <a:spLocks/>
              </p:cNvSpPr>
              <p:nvPr/>
            </p:nvSpPr>
            <p:spPr bwMode="auto">
              <a:xfrm>
                <a:off x="6182502" y="4377940"/>
                <a:ext cx="2630488" cy="1644650"/>
              </a:xfrm>
              <a:custGeom>
                <a:avLst/>
                <a:gdLst>
                  <a:gd name="T0" fmla="*/ 0 w 2304"/>
                  <a:gd name="T1" fmla="*/ 0 h 1579"/>
                  <a:gd name="T2" fmla="*/ 0 w 2304"/>
                  <a:gd name="T3" fmla="*/ 1579 h 1579"/>
                  <a:gd name="T4" fmla="*/ 2304 w 2304"/>
                  <a:gd name="T5" fmla="*/ 1579 h 1579"/>
                  <a:gd name="T6" fmla="*/ 0 60000 65536"/>
                  <a:gd name="T7" fmla="*/ 0 60000 65536"/>
                  <a:gd name="T8" fmla="*/ 0 60000 65536"/>
                  <a:gd name="T9" fmla="*/ 0 w 2304"/>
                  <a:gd name="T10" fmla="*/ 0 h 1579"/>
                  <a:gd name="T11" fmla="*/ 2304 w 2304"/>
                  <a:gd name="T12" fmla="*/ 1579 h 157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304" h="1579">
                    <a:moveTo>
                      <a:pt x="0" y="0"/>
                    </a:moveTo>
                    <a:lnTo>
                      <a:pt x="0" y="1579"/>
                    </a:lnTo>
                    <a:lnTo>
                      <a:pt x="2304" y="1579"/>
                    </a:lnTo>
                  </a:path>
                </a:pathLst>
              </a:custGeom>
              <a:noFill/>
              <a:ln w="3175">
                <a:solidFill>
                  <a:schemeClr val="bg1"/>
                </a:solidFill>
                <a:round/>
                <a:headEnd type="triangle" w="med" len="med"/>
                <a:tailEnd type="triangle" w="med" len="med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1" name="Text Box 61"/>
              <p:cNvSpPr txBox="1">
                <a:spLocks noChangeArrowheads="1"/>
              </p:cNvSpPr>
              <p:nvPr/>
            </p:nvSpPr>
            <p:spPr bwMode="auto">
              <a:xfrm>
                <a:off x="6785752" y="5978140"/>
                <a:ext cx="1758950" cy="366712"/>
              </a:xfrm>
              <a:prstGeom prst="rect">
                <a:avLst/>
              </a:prstGeom>
              <a:noFill/>
              <a:ln w="3175" algn="ctr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>
                    <a:solidFill>
                      <a:schemeClr val="bg1"/>
                    </a:solidFill>
                  </a:rPr>
                  <a:t>Frequency (Hz)</a:t>
                </a:r>
              </a:p>
            </p:txBody>
          </p:sp>
          <p:sp>
            <p:nvSpPr>
              <p:cNvPr id="12" name="Text Box 62"/>
              <p:cNvSpPr txBox="1">
                <a:spLocks noChangeArrowheads="1"/>
              </p:cNvSpPr>
              <p:nvPr/>
            </p:nvSpPr>
            <p:spPr bwMode="auto">
              <a:xfrm rot="16200000">
                <a:off x="5159359" y="4964520"/>
                <a:ext cx="1581150" cy="366713"/>
              </a:xfrm>
              <a:prstGeom prst="rect">
                <a:avLst/>
              </a:prstGeom>
              <a:noFill/>
              <a:ln w="3175" algn="ctr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>
                    <a:solidFill>
                      <a:schemeClr val="bg1"/>
                    </a:solidFill>
                  </a:rPr>
                  <a:t>Response (V)</a:t>
                </a:r>
              </a:p>
            </p:txBody>
          </p:sp>
          <p:sp>
            <p:nvSpPr>
              <p:cNvPr id="13" name="Text Box 63"/>
              <p:cNvSpPr txBox="1">
                <a:spLocks noChangeArrowheads="1"/>
              </p:cNvSpPr>
              <p:nvPr/>
            </p:nvSpPr>
            <p:spPr bwMode="auto">
              <a:xfrm>
                <a:off x="6061852" y="6001952"/>
                <a:ext cx="311150" cy="366713"/>
              </a:xfrm>
              <a:prstGeom prst="rect">
                <a:avLst/>
              </a:prstGeom>
              <a:noFill/>
              <a:ln w="3175" algn="ctr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>
                    <a:solidFill>
                      <a:schemeClr val="bg1"/>
                    </a:solidFill>
                  </a:rPr>
                  <a:t>0</a:t>
                </a:r>
              </a:p>
            </p:txBody>
          </p:sp>
          <p:sp>
            <p:nvSpPr>
              <p:cNvPr id="14" name="Text Box 64"/>
              <p:cNvSpPr txBox="1">
                <a:spLocks noChangeArrowheads="1"/>
              </p:cNvSpPr>
              <p:nvPr/>
            </p:nvSpPr>
            <p:spPr bwMode="auto">
              <a:xfrm>
                <a:off x="5874527" y="5857490"/>
                <a:ext cx="311150" cy="366712"/>
              </a:xfrm>
              <a:prstGeom prst="rect">
                <a:avLst/>
              </a:prstGeom>
              <a:noFill/>
              <a:ln w="3175" algn="ctr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>
                    <a:solidFill>
                      <a:schemeClr val="bg1"/>
                    </a:solidFill>
                  </a:rPr>
                  <a:t>0</a:t>
                </a:r>
              </a:p>
            </p:txBody>
          </p:sp>
          <p:sp>
            <p:nvSpPr>
              <p:cNvPr id="15" name="Freeform 65"/>
              <p:cNvSpPr>
                <a:spLocks/>
              </p:cNvSpPr>
              <p:nvPr/>
            </p:nvSpPr>
            <p:spPr bwMode="auto">
              <a:xfrm>
                <a:off x="6192027" y="4760527"/>
                <a:ext cx="2490788" cy="1252538"/>
              </a:xfrm>
              <a:custGeom>
                <a:avLst/>
                <a:gdLst>
                  <a:gd name="T0" fmla="*/ 0 w 2182"/>
                  <a:gd name="T1" fmla="*/ 1202 h 1202"/>
                  <a:gd name="T2" fmla="*/ 1030 w 2182"/>
                  <a:gd name="T3" fmla="*/ 0 h 1202"/>
                  <a:gd name="T4" fmla="*/ 2182 w 2182"/>
                  <a:gd name="T5" fmla="*/ 0 h 1202"/>
                  <a:gd name="T6" fmla="*/ 0 60000 65536"/>
                  <a:gd name="T7" fmla="*/ 0 60000 65536"/>
                  <a:gd name="T8" fmla="*/ 0 60000 65536"/>
                  <a:gd name="T9" fmla="*/ 0 w 2182"/>
                  <a:gd name="T10" fmla="*/ 0 h 1202"/>
                  <a:gd name="T11" fmla="*/ 2182 w 2182"/>
                  <a:gd name="T12" fmla="*/ 1202 h 1202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82" h="1202">
                    <a:moveTo>
                      <a:pt x="0" y="1202"/>
                    </a:moveTo>
                    <a:lnTo>
                      <a:pt x="1030" y="0"/>
                    </a:lnTo>
                    <a:lnTo>
                      <a:pt x="2182" y="0"/>
                    </a:lnTo>
                  </a:path>
                </a:pathLst>
              </a:custGeom>
              <a:noFill/>
              <a:ln w="1905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graphicFrame>
            <p:nvGraphicFramePr>
              <p:cNvPr id="16" name="Object 66"/>
              <p:cNvGraphicFramePr>
                <a:graphicFrameLocks noChangeAspect="1"/>
              </p:cNvGraphicFramePr>
              <p:nvPr/>
            </p:nvGraphicFramePr>
            <p:xfrm>
              <a:off x="7159160" y="4401152"/>
              <a:ext cx="1863725" cy="33655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4240" name="Equation" r:id="rId10" imgW="1333440" imgH="241200" progId="Equation.3">
                      <p:embed/>
                    </p:oleObj>
                  </mc:Choice>
                  <mc:Fallback>
                    <p:oleObj name="Equation" r:id="rId10" imgW="1333440" imgH="241200" progId="Equation.3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1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7159160" y="4401152"/>
                            <a:ext cx="1863725" cy="336550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17" name="Line 67"/>
              <p:cNvSpPr>
                <a:spLocks noChangeShapeType="1"/>
              </p:cNvSpPr>
              <p:nvPr/>
            </p:nvSpPr>
            <p:spPr bwMode="auto">
              <a:xfrm flipV="1">
                <a:off x="7265177" y="4890702"/>
                <a:ext cx="1588" cy="1114425"/>
              </a:xfrm>
              <a:prstGeom prst="line">
                <a:avLst/>
              </a:prstGeom>
              <a:noFill/>
              <a:ln w="3175">
                <a:solidFill>
                  <a:srgbClr val="0000FF"/>
                </a:solidFill>
                <a:round/>
                <a:headEnd/>
                <a:tailEnd type="triangle" w="med" len="med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aphicFrame>
          <p:nvGraphicFramePr>
            <p:cNvPr id="5132" name="Object 12"/>
            <p:cNvGraphicFramePr>
              <a:graphicFrameLocks noChangeAspect="1"/>
            </p:cNvGraphicFramePr>
            <p:nvPr/>
          </p:nvGraphicFramePr>
          <p:xfrm>
            <a:off x="7311560" y="5037740"/>
            <a:ext cx="314325" cy="3778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241" name="Equation" r:id="rId12" imgW="190440" imgH="228600" progId="Equation.3">
                    <p:embed/>
                  </p:oleObj>
                </mc:Choice>
                <mc:Fallback>
                  <p:oleObj name="Equation" r:id="rId12" imgW="190440" imgH="22860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311560" y="5037740"/>
                          <a:ext cx="314325" cy="37782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tx1">
                                  <a:alpha val="85001"/>
                                </a:schemeClr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3175">
                              <a:solidFill>
                                <a:schemeClr val="bg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5133" name="Objec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4589166"/>
              </p:ext>
            </p:extLst>
          </p:nvPr>
        </p:nvGraphicFramePr>
        <p:xfrm>
          <a:off x="107094" y="4846761"/>
          <a:ext cx="8937625" cy="1695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42" name="Equation" r:id="rId14" imgW="4419360" imgH="838080" progId="Equation.3">
                  <p:embed/>
                </p:oleObj>
              </mc:Choice>
              <mc:Fallback>
                <p:oleObj name="Equation" r:id="rId14" imgW="4419360" imgH="8380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7094" y="4846761"/>
                        <a:ext cx="8937625" cy="1695450"/>
                      </a:xfrm>
                      <a:prstGeom prst="rect">
                        <a:avLst/>
                      </a:prstGeom>
                      <a:solidFill>
                        <a:schemeClr val="tx1">
                          <a:alpha val="85001"/>
                        </a:schemeClr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3175">
                            <a:solidFill>
                              <a:schemeClr val="bg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" name="Title 2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A Real Example – The LHC Button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4207337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Content Placeholder 37"/>
          <p:cNvSpPr>
            <a:spLocks noGrp="1"/>
          </p:cNvSpPr>
          <p:nvPr>
            <p:ph idx="1"/>
          </p:nvPr>
        </p:nvSpPr>
        <p:spPr>
          <a:xfrm>
            <a:off x="1" y="1103870"/>
            <a:ext cx="9028670" cy="2281881"/>
          </a:xfrm>
        </p:spPr>
        <p:txBody>
          <a:bodyPr>
            <a:normAutofit fontScale="55000" lnSpcReduction="20000"/>
          </a:bodyPr>
          <a:lstStyle/>
          <a:p>
            <a:r>
              <a:rPr lang="en-US" dirty="0" smtClean="0"/>
              <a:t>Standard BPMs give intensity signals which need to be subtracted to obtain a difference which is then proportional to position</a:t>
            </a:r>
          </a:p>
          <a:p>
            <a:pPr lvl="1"/>
            <a:r>
              <a:rPr lang="en-US" dirty="0" smtClean="0"/>
              <a:t>Difficult to do electronically without some of the intensity information leaking through</a:t>
            </a:r>
          </a:p>
          <a:p>
            <a:pPr lvl="2"/>
            <a:r>
              <a:rPr lang="en-US" dirty="0" smtClean="0"/>
              <a:t>When looking for small differences this leakage can dominate the measurement</a:t>
            </a:r>
          </a:p>
          <a:p>
            <a:pPr lvl="2"/>
            <a:r>
              <a:rPr lang="en-US" dirty="0" smtClean="0"/>
              <a:t>Typically 40-80dB (100 to 10000 in V) rejection </a:t>
            </a:r>
            <a:r>
              <a:rPr lang="en-US" dirty="0" smtClean="0">
                <a:sym typeface="Symbol"/>
              </a:rPr>
              <a:t> tens </a:t>
            </a:r>
            <a:r>
              <a:rPr lang="en-US" dirty="0" smtClean="0"/>
              <a:t>micron resolution for typical apertures</a:t>
            </a:r>
          </a:p>
          <a:p>
            <a:r>
              <a:rPr lang="en-US" dirty="0" smtClean="0"/>
              <a:t>Solution – cavity BPMs allowing sub micron resolution</a:t>
            </a:r>
          </a:p>
          <a:p>
            <a:pPr lvl="1"/>
            <a:r>
              <a:rPr lang="en-US" dirty="0" smtClean="0"/>
              <a:t>Design the detector to collect only the difference signal</a:t>
            </a:r>
          </a:p>
          <a:p>
            <a:pPr lvl="2"/>
            <a:r>
              <a:rPr lang="en-US" dirty="0" smtClean="0"/>
              <a:t>Dipole Mode TM</a:t>
            </a:r>
            <a:r>
              <a:rPr lang="en-US" baseline="-25000" dirty="0" smtClean="0"/>
              <a:t>11</a:t>
            </a:r>
            <a:r>
              <a:rPr lang="en-US" dirty="0" smtClean="0"/>
              <a:t> proportional to position &amp; shifted in frequency with respect to monopole mode</a:t>
            </a:r>
          </a:p>
          <a:p>
            <a:endParaRPr lang="en-US" dirty="0"/>
          </a:p>
        </p:txBody>
      </p:sp>
      <p:sp>
        <p:nvSpPr>
          <p:cNvPr id="29700" name="Rectangle 4"/>
          <p:cNvSpPr>
            <a:spLocks noGrp="1" noChangeArrowheads="1"/>
          </p:cNvSpPr>
          <p:nvPr>
            <p:ph type="title"/>
          </p:nvPr>
        </p:nvSpPr>
        <p:spPr>
          <a:xfrm>
            <a:off x="812801" y="-23714"/>
            <a:ext cx="8232346" cy="944746"/>
          </a:xfrm>
        </p:spPr>
        <p:txBody>
          <a:bodyPr/>
          <a:lstStyle/>
          <a:p>
            <a:r>
              <a:rPr lang="en-US" sz="3200" dirty="0" smtClean="0"/>
              <a:t>Improving the Precision for</a:t>
            </a:r>
            <a:br>
              <a:rPr lang="en-US" sz="3200" dirty="0" smtClean="0"/>
            </a:br>
            <a:r>
              <a:rPr lang="en-US" sz="3200" dirty="0" smtClean="0"/>
              <a:t>Next Generation Accelerators</a:t>
            </a:r>
            <a:endParaRPr lang="en-US" sz="3200" dirty="0"/>
          </a:p>
        </p:txBody>
      </p:sp>
      <p:sp>
        <p:nvSpPr>
          <p:cNvPr id="50" name="Rectangle 49"/>
          <p:cNvSpPr/>
          <p:nvPr/>
        </p:nvSpPr>
        <p:spPr bwMode="auto">
          <a:xfrm>
            <a:off x="1338957" y="3143605"/>
            <a:ext cx="6410328" cy="3368693"/>
          </a:xfrm>
          <a:prstGeom prst="rect">
            <a:avLst/>
          </a:prstGeom>
          <a:solidFill>
            <a:srgbClr val="FFFFFF"/>
          </a:solidFill>
          <a:ln w="31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grpSp>
        <p:nvGrpSpPr>
          <p:cNvPr id="37" name="Group 59"/>
          <p:cNvGrpSpPr>
            <a:grpSpLocks/>
          </p:cNvGrpSpPr>
          <p:nvPr/>
        </p:nvGrpSpPr>
        <p:grpSpPr bwMode="auto">
          <a:xfrm>
            <a:off x="1383642" y="3158820"/>
            <a:ext cx="6070433" cy="3276586"/>
            <a:chOff x="6055" y="1253"/>
            <a:chExt cx="4218" cy="2475"/>
          </a:xfrm>
        </p:grpSpPr>
        <p:grpSp>
          <p:nvGrpSpPr>
            <p:cNvPr id="39" name="Group 21"/>
            <p:cNvGrpSpPr>
              <a:grpSpLocks/>
            </p:cNvGrpSpPr>
            <p:nvPr/>
          </p:nvGrpSpPr>
          <p:grpSpPr bwMode="auto">
            <a:xfrm>
              <a:off x="6055" y="1253"/>
              <a:ext cx="4218" cy="2306"/>
              <a:chOff x="2960" y="1026"/>
              <a:chExt cx="2800" cy="1515"/>
            </a:xfrm>
          </p:grpSpPr>
          <p:pic>
            <p:nvPicPr>
              <p:cNvPr id="63" name="Picture 12" descr="resonator_movie_v2_voltage14_lin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2960" y="1026"/>
                <a:ext cx="2800" cy="1515"/>
              </a:xfrm>
              <a:prstGeom prst="rect">
                <a:avLst/>
              </a:prstGeom>
              <a:noFill/>
              <a:ln/>
              <a:effectLst/>
            </p:spPr>
          </p:pic>
          <p:sp>
            <p:nvSpPr>
              <p:cNvPr id="64" name="Rectangle 14"/>
              <p:cNvSpPr>
                <a:spLocks noChangeArrowheads="1"/>
              </p:cNvSpPr>
              <p:nvPr/>
            </p:nvSpPr>
            <p:spPr bwMode="auto">
              <a:xfrm>
                <a:off x="4105" y="2432"/>
                <a:ext cx="544" cy="91"/>
              </a:xfrm>
              <a:prstGeom prst="rect">
                <a:avLst/>
              </a:prstGeom>
              <a:solidFill>
                <a:schemeClr val="tx1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5" name="Rectangle 15"/>
              <p:cNvSpPr>
                <a:spLocks noChangeArrowheads="1"/>
              </p:cNvSpPr>
              <p:nvPr/>
            </p:nvSpPr>
            <p:spPr bwMode="auto">
              <a:xfrm>
                <a:off x="5511" y="1162"/>
                <a:ext cx="182" cy="182"/>
              </a:xfrm>
              <a:prstGeom prst="rect">
                <a:avLst/>
              </a:prstGeom>
              <a:solidFill>
                <a:schemeClr val="tx1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6" name="Rectangle 16"/>
              <p:cNvSpPr>
                <a:spLocks noChangeArrowheads="1"/>
              </p:cNvSpPr>
              <p:nvPr/>
            </p:nvSpPr>
            <p:spPr bwMode="auto">
              <a:xfrm>
                <a:off x="4014" y="1071"/>
                <a:ext cx="726" cy="136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bg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7" name="Text Box 17"/>
              <p:cNvSpPr txBox="1">
                <a:spLocks noChangeArrowheads="1"/>
              </p:cNvSpPr>
              <p:nvPr/>
            </p:nvSpPr>
            <p:spPr bwMode="auto">
              <a:xfrm>
                <a:off x="5103" y="2387"/>
                <a:ext cx="265" cy="10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r>
                  <a:rPr lang="en-US" sz="1000"/>
                  <a:t>f / GHz</a:t>
                </a:r>
              </a:p>
            </p:txBody>
          </p:sp>
          <p:sp>
            <p:nvSpPr>
              <p:cNvPr id="68" name="Text Box 18"/>
              <p:cNvSpPr txBox="1">
                <a:spLocks noChangeArrowheads="1"/>
              </p:cNvSpPr>
              <p:nvPr/>
            </p:nvSpPr>
            <p:spPr bwMode="auto">
              <a:xfrm rot="-5400000">
                <a:off x="3009" y="1371"/>
                <a:ext cx="211" cy="10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r>
                  <a:rPr lang="en-US" sz="1000"/>
                  <a:t>U / V</a:t>
                </a:r>
              </a:p>
            </p:txBody>
          </p:sp>
        </p:grpSp>
        <p:sp>
          <p:nvSpPr>
            <p:cNvPr id="52" name="Text Box 23"/>
            <p:cNvSpPr txBox="1">
              <a:spLocks noChangeArrowheads="1"/>
            </p:cNvSpPr>
            <p:nvPr/>
          </p:nvSpPr>
          <p:spPr bwMode="auto">
            <a:xfrm>
              <a:off x="7336" y="1267"/>
              <a:ext cx="1483" cy="279"/>
            </a:xfrm>
            <a:prstGeom prst="rect">
              <a:avLst/>
            </a:prstGeom>
            <a:solidFill>
              <a:schemeClr val="tx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dirty="0">
                  <a:solidFill>
                    <a:schemeClr val="bg1"/>
                  </a:solidFill>
                </a:rPr>
                <a:t>Frequency Domain</a:t>
              </a:r>
            </a:p>
          </p:txBody>
        </p:sp>
        <p:grpSp>
          <p:nvGrpSpPr>
            <p:cNvPr id="53" name="Group 58"/>
            <p:cNvGrpSpPr>
              <a:grpSpLocks/>
            </p:cNvGrpSpPr>
            <p:nvPr/>
          </p:nvGrpSpPr>
          <p:grpSpPr bwMode="auto">
            <a:xfrm>
              <a:off x="6736" y="1525"/>
              <a:ext cx="3039" cy="2203"/>
              <a:chOff x="1066" y="1316"/>
              <a:chExt cx="3039" cy="2203"/>
            </a:xfrm>
          </p:grpSpPr>
          <p:sp>
            <p:nvSpPr>
              <p:cNvPr id="54" name="Text Box 42"/>
              <p:cNvSpPr txBox="1">
                <a:spLocks noChangeArrowheads="1"/>
              </p:cNvSpPr>
              <p:nvPr/>
            </p:nvSpPr>
            <p:spPr bwMode="auto">
              <a:xfrm>
                <a:off x="1906" y="1316"/>
                <a:ext cx="415" cy="2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r>
                  <a:rPr lang="en-US" sz="1600"/>
                  <a:t>TM</a:t>
                </a:r>
                <a:r>
                  <a:rPr lang="en-US" sz="1600" baseline="-25000"/>
                  <a:t>01</a:t>
                </a:r>
              </a:p>
            </p:txBody>
          </p:sp>
          <p:sp>
            <p:nvSpPr>
              <p:cNvPr id="55" name="Text Box 43"/>
              <p:cNvSpPr txBox="1">
                <a:spLocks noChangeArrowheads="1"/>
              </p:cNvSpPr>
              <p:nvPr/>
            </p:nvSpPr>
            <p:spPr bwMode="auto">
              <a:xfrm>
                <a:off x="2472" y="2627"/>
                <a:ext cx="415" cy="2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r>
                  <a:rPr lang="en-US" sz="1600"/>
                  <a:t>TM</a:t>
                </a:r>
                <a:r>
                  <a:rPr lang="en-US" sz="1600" baseline="-25000"/>
                  <a:t>11</a:t>
                </a:r>
              </a:p>
            </p:txBody>
          </p:sp>
          <p:sp>
            <p:nvSpPr>
              <p:cNvPr id="56" name="Text Box 44"/>
              <p:cNvSpPr txBox="1">
                <a:spLocks noChangeArrowheads="1"/>
              </p:cNvSpPr>
              <p:nvPr/>
            </p:nvSpPr>
            <p:spPr bwMode="auto">
              <a:xfrm>
                <a:off x="3559" y="2150"/>
                <a:ext cx="415" cy="2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r>
                  <a:rPr lang="en-US" sz="1600"/>
                  <a:t>TM</a:t>
                </a:r>
                <a:r>
                  <a:rPr lang="en-US" sz="1600" baseline="-25000"/>
                  <a:t>02</a:t>
                </a:r>
              </a:p>
            </p:txBody>
          </p:sp>
          <p:sp>
            <p:nvSpPr>
              <p:cNvPr id="57" name="Text Box 46"/>
              <p:cNvSpPr txBox="1">
                <a:spLocks noChangeArrowheads="1"/>
              </p:cNvSpPr>
              <p:nvPr/>
            </p:nvSpPr>
            <p:spPr bwMode="auto">
              <a:xfrm>
                <a:off x="1814" y="3263"/>
                <a:ext cx="426" cy="25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r>
                  <a:rPr lang="en-US" sz="1600" i="1" dirty="0">
                    <a:solidFill>
                      <a:schemeClr val="bg2"/>
                    </a:solidFill>
                  </a:rPr>
                  <a:t>U~Q</a:t>
                </a:r>
              </a:p>
            </p:txBody>
          </p:sp>
          <p:sp>
            <p:nvSpPr>
              <p:cNvPr id="58" name="Text Box 47"/>
              <p:cNvSpPr txBox="1">
                <a:spLocks noChangeArrowheads="1"/>
              </p:cNvSpPr>
              <p:nvPr/>
            </p:nvSpPr>
            <p:spPr bwMode="auto">
              <a:xfrm>
                <a:off x="2471" y="3263"/>
                <a:ext cx="474" cy="25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r>
                  <a:rPr lang="en-US" sz="1600" i="1">
                    <a:solidFill>
                      <a:schemeClr val="bg2"/>
                    </a:solidFill>
                  </a:rPr>
                  <a:t>U~Qr</a:t>
                </a:r>
              </a:p>
            </p:txBody>
          </p:sp>
          <p:sp>
            <p:nvSpPr>
              <p:cNvPr id="59" name="Text Box 48"/>
              <p:cNvSpPr txBox="1">
                <a:spLocks noChangeArrowheads="1"/>
              </p:cNvSpPr>
              <p:nvPr/>
            </p:nvSpPr>
            <p:spPr bwMode="auto">
              <a:xfrm>
                <a:off x="3554" y="3263"/>
                <a:ext cx="426" cy="25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r>
                  <a:rPr lang="en-US" sz="1600" i="1" dirty="0">
                    <a:solidFill>
                      <a:schemeClr val="bg2"/>
                    </a:solidFill>
                  </a:rPr>
                  <a:t>U~Q</a:t>
                </a:r>
              </a:p>
            </p:txBody>
          </p:sp>
          <p:pic>
            <p:nvPicPr>
              <p:cNvPr id="60" name="Picture 55" descr="resonator_movie_v2_06"/>
              <p:cNvPicPr>
                <a:picLocks noChangeAspect="1" noChangeArrowheads="1" noCrop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>
                <a:off x="1066" y="1661"/>
                <a:ext cx="873" cy="471"/>
              </a:xfrm>
              <a:prstGeom prst="rect">
                <a:avLst/>
              </a:prstGeom>
              <a:noFill/>
            </p:spPr>
          </p:pic>
          <p:pic>
            <p:nvPicPr>
              <p:cNvPr id="61" name="Picture 56" descr="resonator_movie_v2_09"/>
              <p:cNvPicPr>
                <a:picLocks noChangeAspect="1" noChangeArrowheads="1" noCrop="1"/>
              </p:cNvPicPr>
              <p:nvPr/>
            </p:nvPicPr>
            <p:blipFill>
              <a:blip r:embed="rId5" cstate="print"/>
              <a:srcRect/>
              <a:stretch>
                <a:fillRect/>
              </a:stretch>
            </p:blipFill>
            <p:spPr bwMode="auto">
              <a:xfrm>
                <a:off x="2200" y="1616"/>
                <a:ext cx="953" cy="516"/>
              </a:xfrm>
              <a:prstGeom prst="rect">
                <a:avLst/>
              </a:prstGeom>
              <a:noFill/>
            </p:spPr>
          </p:pic>
          <p:pic>
            <p:nvPicPr>
              <p:cNvPr id="62" name="Picture 57" descr="resonator_movie_v2_10"/>
              <p:cNvPicPr>
                <a:picLocks noChangeAspect="1" noChangeArrowheads="1" noCrop="1"/>
              </p:cNvPicPr>
              <p:nvPr/>
            </p:nvPicPr>
            <p:blipFill>
              <a:blip r:embed="rId6" cstate="print"/>
              <a:srcRect/>
              <a:stretch>
                <a:fillRect/>
              </a:stretch>
            </p:blipFill>
            <p:spPr bwMode="auto">
              <a:xfrm>
                <a:off x="3152" y="1661"/>
                <a:ext cx="953" cy="515"/>
              </a:xfrm>
              <a:prstGeom prst="rect">
                <a:avLst/>
              </a:prstGeom>
              <a:noFill/>
            </p:spPr>
          </p:pic>
        </p:grpSp>
      </p:grpSp>
      <p:sp>
        <p:nvSpPr>
          <p:cNvPr id="41" name="TextBox 40"/>
          <p:cNvSpPr txBox="1"/>
          <p:nvPr/>
        </p:nvSpPr>
        <p:spPr>
          <a:xfrm>
            <a:off x="1167252" y="6062594"/>
            <a:ext cx="2044110" cy="4582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chemeClr val="bg1"/>
                </a:solidFill>
              </a:rPr>
              <a:t>Courtesy of D. Lipka,</a:t>
            </a:r>
          </a:p>
          <a:p>
            <a:r>
              <a:rPr lang="en-US" sz="1200" dirty="0" smtClean="0">
                <a:solidFill>
                  <a:schemeClr val="bg1"/>
                </a:solidFill>
              </a:rPr>
              <a:t>DESY, Hamburg</a:t>
            </a:r>
          </a:p>
        </p:txBody>
      </p:sp>
      <p:pic>
        <p:nvPicPr>
          <p:cNvPr id="44" name="Picture 56" descr="resonator_movie_v2_09"/>
          <p:cNvPicPr>
            <a:picLocks noChangeAspect="1" noChangeArrowheads="1" noCrop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926037" y="3796757"/>
            <a:ext cx="1603706" cy="868323"/>
          </a:xfrm>
          <a:prstGeom prst="rect">
            <a:avLst/>
          </a:prstGeom>
          <a:noFill/>
        </p:spPr>
      </p:pic>
      <p:pic>
        <p:nvPicPr>
          <p:cNvPr id="29" name="Picture 55" descr="resonator_movie_v2_06"/>
          <p:cNvPicPr>
            <a:picLocks noChangeAspect="1" noChangeArrowheads="1" noCrop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068944" y="3784036"/>
            <a:ext cx="1724925" cy="930630"/>
          </a:xfrm>
          <a:prstGeom prst="rect">
            <a:avLst/>
          </a:prstGeom>
          <a:noFill/>
        </p:spPr>
      </p:pic>
      <p:pic>
        <p:nvPicPr>
          <p:cNvPr id="31" name="Picture 57" descr="resonator_movie_v2_10"/>
          <p:cNvPicPr>
            <a:picLocks noChangeAspect="1" noChangeArrowheads="1" noCrop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5218904" y="3772972"/>
            <a:ext cx="1591062" cy="859808"/>
          </a:xfrm>
          <a:prstGeom prst="rect">
            <a:avLst/>
          </a:prstGeom>
          <a:noFill/>
        </p:spPr>
      </p:pic>
      <p:sp>
        <p:nvSpPr>
          <p:cNvPr id="30" name="Text Box 42"/>
          <p:cNvSpPr txBox="1">
            <a:spLocks noChangeArrowheads="1"/>
          </p:cNvSpPr>
          <p:nvPr/>
        </p:nvSpPr>
        <p:spPr bwMode="auto">
          <a:xfrm>
            <a:off x="3538735" y="3550273"/>
            <a:ext cx="631904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600">
                <a:solidFill>
                  <a:schemeClr val="bg1"/>
                </a:solidFill>
              </a:rPr>
              <a:t>TM</a:t>
            </a:r>
            <a:r>
              <a:rPr lang="en-US" sz="1600" baseline="-25000">
                <a:solidFill>
                  <a:schemeClr val="bg1"/>
                </a:solidFill>
              </a:rPr>
              <a:t>01</a:t>
            </a:r>
          </a:p>
        </p:txBody>
      </p:sp>
      <p:sp>
        <p:nvSpPr>
          <p:cNvPr id="32" name="Text Box 43"/>
          <p:cNvSpPr txBox="1">
            <a:spLocks noChangeArrowheads="1"/>
          </p:cNvSpPr>
          <p:nvPr/>
        </p:nvSpPr>
        <p:spPr bwMode="auto">
          <a:xfrm>
            <a:off x="4510566" y="5276638"/>
            <a:ext cx="621772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</a:rPr>
              <a:t>TM</a:t>
            </a:r>
            <a:r>
              <a:rPr lang="en-US" sz="1600" baseline="-25000" dirty="0">
                <a:solidFill>
                  <a:schemeClr val="bg1"/>
                </a:solidFill>
              </a:rPr>
              <a:t>11</a:t>
            </a:r>
          </a:p>
        </p:txBody>
      </p:sp>
      <p:sp>
        <p:nvSpPr>
          <p:cNvPr id="33" name="Text Box 44"/>
          <p:cNvSpPr txBox="1">
            <a:spLocks noChangeArrowheads="1"/>
          </p:cNvSpPr>
          <p:nvPr/>
        </p:nvSpPr>
        <p:spPr bwMode="auto">
          <a:xfrm>
            <a:off x="6094627" y="4683151"/>
            <a:ext cx="631904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</a:rPr>
              <a:t>TM</a:t>
            </a:r>
            <a:r>
              <a:rPr lang="en-US" sz="1600" baseline="-25000" dirty="0">
                <a:solidFill>
                  <a:schemeClr val="bg1"/>
                </a:solidFill>
              </a:rPr>
              <a:t>02</a:t>
            </a:r>
          </a:p>
        </p:txBody>
      </p:sp>
    </p:spTree>
    <p:extLst>
      <p:ext uri="{BB962C8B-B14F-4D97-AF65-F5344CB8AC3E}">
        <p14:creationId xmlns:p14="http://schemas.microsoft.com/office/powerpoint/2010/main" val="4286903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3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3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185981" y="920947"/>
            <a:ext cx="8772040" cy="4041235"/>
          </a:xfrm>
        </p:spPr>
        <p:txBody>
          <a:bodyPr>
            <a:normAutofit fontScale="62500" lnSpcReduction="20000"/>
          </a:bodyPr>
          <a:lstStyle/>
          <a:p>
            <a:r>
              <a:rPr lang="en-US" dirty="0" smtClean="0"/>
              <a:t>Obtain signal using waveguides that only couple to dipole mode</a:t>
            </a:r>
          </a:p>
          <a:p>
            <a:pPr lvl="1"/>
            <a:r>
              <a:rPr lang="en-US" dirty="0" smtClean="0"/>
              <a:t>Further suppression of monopole mode</a:t>
            </a:r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>
              <a:buNone/>
            </a:pPr>
            <a:endParaRPr lang="en-US" dirty="0" smtClean="0"/>
          </a:p>
          <a:p>
            <a:r>
              <a:rPr lang="en-US" dirty="0" smtClean="0"/>
              <a:t>Prototype BPM for ILC Final Focus</a:t>
            </a:r>
          </a:p>
          <a:p>
            <a:pPr lvl="1"/>
            <a:r>
              <a:rPr lang="en-US" dirty="0" smtClean="0"/>
              <a:t>Required resolution of 2nm (yes </a:t>
            </a:r>
            <a:r>
              <a:rPr lang="en-US" dirty="0" err="1" smtClean="0"/>
              <a:t>nano</a:t>
            </a:r>
            <a:r>
              <a:rPr lang="en-US" dirty="0" smtClean="0"/>
              <a:t>!) in a 6×12mm diameter beam pipe</a:t>
            </a:r>
          </a:p>
          <a:p>
            <a:pPr lvl="1"/>
            <a:r>
              <a:rPr lang="en-US" dirty="0" smtClean="0"/>
              <a:t>Achieved World Record (so far!) resolution of 8.7nm at ATF2 (KEK, Japan)</a:t>
            </a:r>
            <a:endParaRPr lang="en-US" dirty="0"/>
          </a:p>
        </p:txBody>
      </p:sp>
      <p:sp>
        <p:nvSpPr>
          <p:cNvPr id="5222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Today’s State of the Art BPMs</a:t>
            </a:r>
            <a:endParaRPr lang="en-US" dirty="0"/>
          </a:p>
        </p:txBody>
      </p:sp>
      <p:grpSp>
        <p:nvGrpSpPr>
          <p:cNvPr id="17" name="Group 16"/>
          <p:cNvGrpSpPr/>
          <p:nvPr/>
        </p:nvGrpSpPr>
        <p:grpSpPr>
          <a:xfrm>
            <a:off x="480449" y="1481634"/>
            <a:ext cx="8121112" cy="2496921"/>
            <a:chOff x="-5305" y="3838092"/>
            <a:chExt cx="9149305" cy="2813050"/>
          </a:xfrm>
        </p:grpSpPr>
        <p:grpSp>
          <p:nvGrpSpPr>
            <p:cNvPr id="2" name="Group 8"/>
            <p:cNvGrpSpPr>
              <a:grpSpLocks/>
            </p:cNvGrpSpPr>
            <p:nvPr/>
          </p:nvGrpSpPr>
          <p:grpSpPr bwMode="auto">
            <a:xfrm>
              <a:off x="-5305" y="3838092"/>
              <a:ext cx="5051425" cy="2813050"/>
              <a:chOff x="83" y="1491"/>
              <a:chExt cx="2854" cy="1591"/>
            </a:xfrm>
          </p:grpSpPr>
          <p:pic>
            <p:nvPicPr>
              <p:cNvPr id="52229" name="Picture 5" descr="resonator_movie_v5_waveguide_04"/>
              <p:cNvPicPr>
                <a:picLocks noChangeAspect="1" noChangeArrowheads="1" noCrop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83" y="1563"/>
                <a:ext cx="2809" cy="1519"/>
              </a:xfrm>
              <a:prstGeom prst="rect">
                <a:avLst/>
              </a:prstGeom>
              <a:noFill/>
            </p:spPr>
          </p:pic>
          <p:sp>
            <p:nvSpPr>
              <p:cNvPr id="52231" name="Rectangle 7"/>
              <p:cNvSpPr>
                <a:spLocks noChangeArrowheads="1"/>
              </p:cNvSpPr>
              <p:nvPr/>
            </p:nvSpPr>
            <p:spPr bwMode="auto">
              <a:xfrm>
                <a:off x="2519" y="1491"/>
                <a:ext cx="418" cy="954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bg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pic>
          <p:nvPicPr>
            <p:cNvPr id="52230" name="Picture 6" descr="resonator_movie_v5_waveguide_03"/>
            <p:cNvPicPr>
              <a:picLocks noChangeAspect="1" noChangeArrowheads="1" noCrop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4176560" y="3966788"/>
              <a:ext cx="4967440" cy="2682389"/>
            </a:xfrm>
            <a:prstGeom prst="rect">
              <a:avLst/>
            </a:prstGeom>
            <a:noFill/>
          </p:spPr>
        </p:pic>
        <p:sp>
          <p:nvSpPr>
            <p:cNvPr id="52233" name="Rectangle 9"/>
            <p:cNvSpPr>
              <a:spLocks noChangeArrowheads="1"/>
            </p:cNvSpPr>
            <p:nvPr/>
          </p:nvSpPr>
          <p:spPr bwMode="auto">
            <a:xfrm>
              <a:off x="8388864" y="3983058"/>
              <a:ext cx="749831" cy="1577795"/>
            </a:xfrm>
            <a:prstGeom prst="rect">
              <a:avLst/>
            </a:prstGeom>
            <a:solidFill>
              <a:schemeClr val="tx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2235" name="Text Box 11"/>
            <p:cNvSpPr txBox="1">
              <a:spLocks noChangeArrowheads="1"/>
            </p:cNvSpPr>
            <p:nvPr/>
          </p:nvSpPr>
          <p:spPr bwMode="auto">
            <a:xfrm>
              <a:off x="64767" y="3990141"/>
              <a:ext cx="1838965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dirty="0">
                  <a:solidFill>
                    <a:schemeClr val="bg1"/>
                  </a:solidFill>
                </a:rPr>
                <a:t>Monopole Mode</a:t>
              </a:r>
            </a:p>
          </p:txBody>
        </p:sp>
        <p:sp>
          <p:nvSpPr>
            <p:cNvPr id="52236" name="Text Box 12"/>
            <p:cNvSpPr txBox="1">
              <a:spLocks noChangeArrowheads="1"/>
            </p:cNvSpPr>
            <p:nvPr/>
          </p:nvSpPr>
          <p:spPr bwMode="auto">
            <a:xfrm>
              <a:off x="7405767" y="4047373"/>
              <a:ext cx="1479892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dirty="0">
                  <a:solidFill>
                    <a:schemeClr val="bg1"/>
                  </a:solidFill>
                </a:rPr>
                <a:t>Dipole Mode</a:t>
              </a:r>
            </a:p>
          </p:txBody>
        </p:sp>
      </p:grpSp>
      <p:sp>
        <p:nvSpPr>
          <p:cNvPr id="20" name="TextBox 19"/>
          <p:cNvSpPr txBox="1"/>
          <p:nvPr/>
        </p:nvSpPr>
        <p:spPr>
          <a:xfrm>
            <a:off x="6705112" y="3529634"/>
            <a:ext cx="20594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chemeClr val="bg1"/>
                </a:solidFill>
              </a:rPr>
              <a:t>Courtesy of D. Lipka,</a:t>
            </a:r>
          </a:p>
          <a:p>
            <a:r>
              <a:rPr lang="en-US" sz="1200" dirty="0" smtClean="0">
                <a:solidFill>
                  <a:schemeClr val="bg1"/>
                </a:solidFill>
              </a:rPr>
              <a:t>DESY, Hamburg</a:t>
            </a:r>
          </a:p>
        </p:txBody>
      </p:sp>
      <p:grpSp>
        <p:nvGrpSpPr>
          <p:cNvPr id="22" name="Group 21"/>
          <p:cNvGrpSpPr/>
          <p:nvPr/>
        </p:nvGrpSpPr>
        <p:grpSpPr>
          <a:xfrm>
            <a:off x="627316" y="4856894"/>
            <a:ext cx="7812674" cy="1701685"/>
            <a:chOff x="428652" y="4831493"/>
            <a:chExt cx="8343389" cy="1817280"/>
          </a:xfrm>
        </p:grpSpPr>
        <p:pic>
          <p:nvPicPr>
            <p:cNvPr id="15" name="Picture 6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2751579" y="4874218"/>
              <a:ext cx="2642905" cy="1774555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</p:pic>
        <p:pic>
          <p:nvPicPr>
            <p:cNvPr id="18" name="Picture 6"/>
            <p:cNvPicPr>
              <a:picLocks noChangeAspect="1" noChangeArrowheads="1"/>
            </p:cNvPicPr>
            <p:nvPr/>
          </p:nvPicPr>
          <p:blipFill>
            <a:blip r:embed="rId6" cstate="print"/>
            <a:srcRect t="52531"/>
            <a:stretch>
              <a:fillRect/>
            </a:stretch>
          </p:blipFill>
          <p:spPr bwMode="auto">
            <a:xfrm>
              <a:off x="5578664" y="4873610"/>
              <a:ext cx="3193377" cy="1775163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</p:pic>
        <p:pic>
          <p:nvPicPr>
            <p:cNvPr id="29697" name="Picture 1"/>
            <p:cNvPicPr>
              <a:picLocks noChangeAspect="1" noChangeArrowheads="1"/>
            </p:cNvPicPr>
            <p:nvPr/>
          </p:nvPicPr>
          <p:blipFill>
            <a:blip r:embed="rId7" cstate="print"/>
            <a:srcRect l="14015" r="7861"/>
            <a:stretch>
              <a:fillRect/>
            </a:stretch>
          </p:blipFill>
          <p:spPr bwMode="auto">
            <a:xfrm>
              <a:off x="495946" y="4874217"/>
              <a:ext cx="2071454" cy="177455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1" name="TextBox 20"/>
            <p:cNvSpPr txBox="1"/>
            <p:nvPr/>
          </p:nvSpPr>
          <p:spPr>
            <a:xfrm>
              <a:off x="428652" y="4831493"/>
              <a:ext cx="2211521" cy="2629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 smtClean="0">
                  <a:solidFill>
                    <a:schemeClr val="bg1"/>
                  </a:solidFill>
                </a:rPr>
                <a:t>Courtesy of D. Lipka &amp; Y. Honda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165229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3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095904" y="1144058"/>
            <a:ext cx="7075487" cy="5172075"/>
          </a:xfrm>
        </p:spPr>
        <p:txBody>
          <a:bodyPr>
            <a:normAutofit/>
          </a:bodyPr>
          <a:lstStyle/>
          <a:p>
            <a:pPr eaLnBrk="1" hangingPunct="1"/>
            <a:r>
              <a:rPr lang="en-US" sz="2400" dirty="0" smtClean="0"/>
              <a:t>Accuracy</a:t>
            </a:r>
          </a:p>
          <a:p>
            <a:pPr lvl="1" eaLnBrk="1" hangingPunct="1"/>
            <a:r>
              <a:rPr lang="en-US" sz="2000" dirty="0" smtClean="0"/>
              <a:t> mechanical and electromagnetic errors</a:t>
            </a:r>
          </a:p>
          <a:p>
            <a:pPr lvl="1" eaLnBrk="1" hangingPunct="1"/>
            <a:r>
              <a:rPr lang="en-US" sz="2000" dirty="0" smtClean="0"/>
              <a:t> electronic components</a:t>
            </a:r>
          </a:p>
          <a:p>
            <a:pPr eaLnBrk="1" hangingPunct="1"/>
            <a:r>
              <a:rPr lang="en-US" sz="2400" dirty="0" smtClean="0"/>
              <a:t>Resolution</a:t>
            </a:r>
          </a:p>
          <a:p>
            <a:pPr eaLnBrk="1" hangingPunct="1"/>
            <a:r>
              <a:rPr lang="en-US" sz="2400" dirty="0" smtClean="0"/>
              <a:t>Stability over time</a:t>
            </a:r>
          </a:p>
          <a:p>
            <a:pPr eaLnBrk="1" hangingPunct="1"/>
            <a:r>
              <a:rPr lang="en-US" sz="2400" dirty="0" smtClean="0"/>
              <a:t>Sensitivity and Dynamic Range</a:t>
            </a:r>
          </a:p>
          <a:p>
            <a:pPr eaLnBrk="1" hangingPunct="1"/>
            <a:r>
              <a:rPr lang="en-US" sz="2400" dirty="0" smtClean="0"/>
              <a:t>Acquisition Time</a:t>
            </a:r>
          </a:p>
          <a:p>
            <a:pPr lvl="1" eaLnBrk="1" hangingPunct="1"/>
            <a:r>
              <a:rPr lang="en-US" sz="2000" dirty="0" smtClean="0"/>
              <a:t> measurement time</a:t>
            </a:r>
          </a:p>
          <a:p>
            <a:pPr lvl="1" eaLnBrk="1" hangingPunct="1"/>
            <a:r>
              <a:rPr lang="en-US" sz="2000" dirty="0" smtClean="0"/>
              <a:t> repetition time</a:t>
            </a:r>
          </a:p>
          <a:p>
            <a:pPr eaLnBrk="1" hangingPunct="1"/>
            <a:r>
              <a:rPr lang="en-US" sz="2400" dirty="0" smtClean="0"/>
              <a:t>Linearity</a:t>
            </a:r>
          </a:p>
          <a:p>
            <a:pPr lvl="1" eaLnBrk="1" hangingPunct="1"/>
            <a:r>
              <a:rPr lang="en-US" sz="2000" dirty="0" smtClean="0"/>
              <a:t> aperture &amp; intensity</a:t>
            </a:r>
          </a:p>
          <a:p>
            <a:pPr eaLnBrk="1" hangingPunct="1"/>
            <a:r>
              <a:rPr lang="en-US" sz="2400" dirty="0" smtClean="0"/>
              <a:t>Radiation tolerance</a:t>
            </a:r>
          </a:p>
          <a:p>
            <a:pPr eaLnBrk="1" hangingPunct="1"/>
            <a:endParaRPr lang="en-US" sz="2400" dirty="0" smtClean="0"/>
          </a:p>
        </p:txBody>
      </p:sp>
      <p:sp>
        <p:nvSpPr>
          <p:cNvPr id="35844" name="Line 3"/>
          <p:cNvSpPr>
            <a:spLocks noChangeShapeType="1"/>
          </p:cNvSpPr>
          <p:nvPr/>
        </p:nvSpPr>
        <p:spPr bwMode="auto">
          <a:xfrm>
            <a:off x="6716713" y="3608388"/>
            <a:ext cx="693737" cy="0"/>
          </a:xfrm>
          <a:prstGeom prst="line">
            <a:avLst/>
          </a:prstGeom>
          <a:noFill/>
          <a:ln w="9525">
            <a:noFill/>
            <a:round/>
            <a:headEnd/>
            <a:tailEnd type="triangle" w="med" len="med"/>
          </a:ln>
        </p:spPr>
        <p:txBody>
          <a:bodyPr wrap="none" lIns="99745" tIns="49873" rIns="99745" bIns="49873" anchor="ctr"/>
          <a:lstStyle/>
          <a:p>
            <a:endParaRPr lang="en-US"/>
          </a:p>
        </p:txBody>
      </p:sp>
      <p:sp>
        <p:nvSpPr>
          <p:cNvPr id="35845" name="Line 4"/>
          <p:cNvSpPr>
            <a:spLocks noChangeShapeType="1"/>
          </p:cNvSpPr>
          <p:nvPr/>
        </p:nvSpPr>
        <p:spPr bwMode="auto">
          <a:xfrm>
            <a:off x="5029200" y="4992688"/>
            <a:ext cx="1455738" cy="0"/>
          </a:xfrm>
          <a:prstGeom prst="line">
            <a:avLst/>
          </a:prstGeom>
          <a:noFill/>
          <a:ln w="9525">
            <a:noFill/>
            <a:round/>
            <a:headEnd/>
            <a:tailEnd type="triangle" w="med" len="med"/>
          </a:ln>
        </p:spPr>
        <p:txBody>
          <a:bodyPr wrap="none" lIns="99745" tIns="49873" rIns="99745" bIns="49873" anchor="ctr"/>
          <a:lstStyle/>
          <a:p>
            <a:endParaRPr lang="en-US"/>
          </a:p>
        </p:txBody>
      </p:sp>
      <p:sp>
        <p:nvSpPr>
          <p:cNvPr id="140293" name="Rectangle 5"/>
          <p:cNvSpPr>
            <a:spLocks noGrp="1" noChangeArrowheads="1"/>
          </p:cNvSpPr>
          <p:nvPr>
            <p:ph type="title"/>
          </p:nvPr>
        </p:nvSpPr>
        <p:spPr>
          <a:xfrm>
            <a:off x="929766" y="-186274"/>
            <a:ext cx="8477250" cy="1238250"/>
          </a:xfrm>
        </p:spPr>
        <p:txBody>
          <a:bodyPr/>
          <a:lstStyle/>
          <a:p>
            <a:pPr eaLnBrk="1" hangingPunct="1">
              <a:defRPr/>
            </a:pPr>
            <a:r>
              <a:rPr lang="en-US" sz="3200" dirty="0" smtClean="0"/>
              <a:t>Criteria for Electronics Choice -</a:t>
            </a:r>
            <a:br>
              <a:rPr lang="en-US" sz="3200" dirty="0" smtClean="0"/>
            </a:br>
            <a:r>
              <a:rPr lang="en-US" sz="3200" dirty="0" smtClean="0"/>
              <a:t>so called “Processor Electronics”</a:t>
            </a:r>
          </a:p>
        </p:txBody>
      </p:sp>
    </p:spTree>
    <p:extLst>
      <p:ext uri="{BB962C8B-B14F-4D97-AF65-F5344CB8AC3E}">
        <p14:creationId xmlns:p14="http://schemas.microsoft.com/office/powerpoint/2010/main" val="87398490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3" name="Rectangle 3"/>
          <p:cNvSpPr>
            <a:spLocks noGrp="1" noChangeArrowheads="1"/>
          </p:cNvSpPr>
          <p:nvPr>
            <p:ph type="title"/>
          </p:nvPr>
        </p:nvSpPr>
        <p:spPr>
          <a:xfrm>
            <a:off x="884256" y="146050"/>
            <a:ext cx="8280400" cy="558800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Processing System Families</a:t>
            </a:r>
          </a:p>
        </p:txBody>
      </p:sp>
      <p:sp>
        <p:nvSpPr>
          <p:cNvPr id="138245" name="Rectangle 5"/>
          <p:cNvSpPr>
            <a:spLocks noChangeArrowheads="1"/>
          </p:cNvSpPr>
          <p:nvPr/>
        </p:nvSpPr>
        <p:spPr bwMode="auto">
          <a:xfrm>
            <a:off x="7161213" y="1143533"/>
            <a:ext cx="1490662" cy="4376737"/>
          </a:xfrm>
          <a:prstGeom prst="rect">
            <a:avLst/>
          </a:prstGeom>
          <a:noFill/>
          <a:ln w="19050">
            <a:solidFill>
              <a:srgbClr val="CC99FF"/>
            </a:solidFill>
            <a:miter lim="800000"/>
            <a:headEnd/>
            <a:tailEnd/>
          </a:ln>
        </p:spPr>
        <p:txBody>
          <a:bodyPr lIns="18000" tIns="10800" rIns="18000" bIns="10800"/>
          <a:lstStyle/>
          <a:p>
            <a:endParaRPr lang="en-US"/>
          </a:p>
        </p:txBody>
      </p:sp>
      <p:sp>
        <p:nvSpPr>
          <p:cNvPr id="138246" name="Line 6"/>
          <p:cNvSpPr>
            <a:spLocks noChangeShapeType="1"/>
          </p:cNvSpPr>
          <p:nvPr/>
        </p:nvSpPr>
        <p:spPr bwMode="auto">
          <a:xfrm>
            <a:off x="7172325" y="2286533"/>
            <a:ext cx="1490663" cy="1587"/>
          </a:xfrm>
          <a:prstGeom prst="line">
            <a:avLst/>
          </a:prstGeom>
          <a:noFill/>
          <a:ln w="19050">
            <a:solidFill>
              <a:srgbClr val="CC99FF"/>
            </a:solidFill>
            <a:round/>
            <a:headEnd/>
            <a:tailEnd/>
          </a:ln>
        </p:spPr>
        <p:txBody>
          <a:bodyPr lIns="18000" tIns="10800" rIns="18000" bIns="10800"/>
          <a:lstStyle/>
          <a:p>
            <a:endParaRPr lang="en-US"/>
          </a:p>
        </p:txBody>
      </p:sp>
      <p:sp>
        <p:nvSpPr>
          <p:cNvPr id="138247" name="Line 7"/>
          <p:cNvSpPr>
            <a:spLocks noChangeShapeType="1"/>
          </p:cNvSpPr>
          <p:nvPr/>
        </p:nvSpPr>
        <p:spPr bwMode="auto">
          <a:xfrm>
            <a:off x="7161213" y="1500720"/>
            <a:ext cx="1490662" cy="1588"/>
          </a:xfrm>
          <a:prstGeom prst="line">
            <a:avLst/>
          </a:prstGeom>
          <a:noFill/>
          <a:ln w="19050">
            <a:solidFill>
              <a:srgbClr val="CC99FF"/>
            </a:solidFill>
            <a:round/>
            <a:headEnd/>
            <a:tailEnd/>
          </a:ln>
        </p:spPr>
        <p:txBody>
          <a:bodyPr lIns="18000" tIns="10800" rIns="18000" bIns="10800"/>
          <a:lstStyle/>
          <a:p>
            <a:endParaRPr lang="en-US"/>
          </a:p>
        </p:txBody>
      </p:sp>
      <p:sp>
        <p:nvSpPr>
          <p:cNvPr id="138248" name="WordArt 8"/>
          <p:cNvSpPr>
            <a:spLocks noChangeArrowheads="1" noChangeShapeType="1" noTextEdit="1"/>
          </p:cNvSpPr>
          <p:nvPr/>
        </p:nvSpPr>
        <p:spPr bwMode="auto">
          <a:xfrm rot="371653">
            <a:off x="7243763" y="1108608"/>
            <a:ext cx="1341437" cy="400050"/>
          </a:xfrm>
          <a:prstGeom prst="rect">
            <a:avLst/>
          </a:prstGeom>
        </p:spPr>
        <p:txBody>
          <a:bodyPr wrap="none" fromWordArt="1">
            <a:prstTxWarp prst="textSlantUp">
              <a:avLst>
                <a:gd name="adj" fmla="val 32056"/>
              </a:avLst>
            </a:prstTxWarp>
          </a:bodyPr>
          <a:lstStyle/>
          <a:p>
            <a:r>
              <a:rPr lang="en-US" i="1" kern="10">
                <a:ln w="9525">
                  <a:solidFill>
                    <a:srgbClr val="CC99FF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6600CC"/>
                    </a:gs>
                    <a:gs pos="100000">
                      <a:srgbClr val="CC00CC"/>
                    </a:gs>
                  </a:gsLst>
                  <a:lin ang="4980000" scaled="1"/>
                </a:gradFill>
                <a:effectLst>
                  <a:outerShdw dist="53882" dir="2700000" algn="ctr" rotWithShape="0">
                    <a:srgbClr val="9999FF"/>
                  </a:outerShdw>
                </a:effectLst>
                <a:latin typeface="Impact"/>
              </a:rPr>
              <a:t>D I G I T I Z E R</a:t>
            </a:r>
          </a:p>
        </p:txBody>
      </p:sp>
      <p:sp>
        <p:nvSpPr>
          <p:cNvPr id="138249" name="WordArt 9"/>
          <p:cNvSpPr>
            <a:spLocks noChangeArrowheads="1" noChangeShapeType="1" noTextEdit="1"/>
          </p:cNvSpPr>
          <p:nvPr/>
        </p:nvSpPr>
        <p:spPr bwMode="auto">
          <a:xfrm rot="272033">
            <a:off x="7346950" y="4131208"/>
            <a:ext cx="1155700" cy="215900"/>
          </a:xfrm>
          <a:prstGeom prst="rect">
            <a:avLst/>
          </a:prstGeom>
        </p:spPr>
        <p:txBody>
          <a:bodyPr wrap="none" fromWordArt="1">
            <a:prstTxWarp prst="textSlantUp">
              <a:avLst>
                <a:gd name="adj" fmla="val 32056"/>
              </a:avLst>
            </a:prstTxWarp>
          </a:bodyPr>
          <a:lstStyle/>
          <a:p>
            <a:r>
              <a:rPr lang="en-US" sz="1400" kern="10">
                <a:ln w="6350">
                  <a:solidFill>
                    <a:srgbClr val="CC99FF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6600CC"/>
                    </a:gs>
                    <a:gs pos="100000">
                      <a:srgbClr val="CC00CC"/>
                    </a:gs>
                  </a:gsLst>
                  <a:lin ang="5100000" scaled="1"/>
                </a:gradFill>
                <a:effectLst>
                  <a:outerShdw dist="53882" dir="2700000" algn="ctr" rotWithShape="0">
                    <a:srgbClr val="9999FF"/>
                  </a:outerShdw>
                </a:effectLst>
                <a:latin typeface="Impact"/>
              </a:rPr>
              <a:t>turn by turn</a:t>
            </a:r>
          </a:p>
        </p:txBody>
      </p:sp>
      <p:grpSp>
        <p:nvGrpSpPr>
          <p:cNvPr id="2" name="Group 10"/>
          <p:cNvGrpSpPr>
            <a:grpSpLocks/>
          </p:cNvGrpSpPr>
          <p:nvPr/>
        </p:nvGrpSpPr>
        <p:grpSpPr bwMode="auto">
          <a:xfrm>
            <a:off x="2443163" y="1992845"/>
            <a:ext cx="5984875" cy="215900"/>
            <a:chOff x="1539" y="1202"/>
            <a:chExt cx="3770" cy="136"/>
          </a:xfrm>
        </p:grpSpPr>
        <p:sp>
          <p:nvSpPr>
            <p:cNvPr id="36988" name="WordArt 11"/>
            <p:cNvSpPr>
              <a:spLocks noChangeArrowheads="1" noChangeShapeType="1" noTextEdit="1"/>
            </p:cNvSpPr>
            <p:nvPr/>
          </p:nvSpPr>
          <p:spPr bwMode="auto">
            <a:xfrm rot="275859">
              <a:off x="4663" y="1202"/>
              <a:ext cx="646" cy="136"/>
            </a:xfrm>
            <a:prstGeom prst="rect">
              <a:avLst/>
            </a:prstGeom>
          </p:spPr>
          <p:txBody>
            <a:bodyPr wrap="none" fromWordArt="1">
              <a:prstTxWarp prst="textSlantUp">
                <a:avLst>
                  <a:gd name="adj" fmla="val 32056"/>
                </a:avLst>
              </a:prstTxWarp>
            </a:bodyPr>
            <a:lstStyle/>
            <a:p>
              <a:r>
                <a:rPr lang="en-US" sz="1400" kern="10">
                  <a:ln w="9525">
                    <a:solidFill>
                      <a:srgbClr val="CC99FF"/>
                    </a:solidFill>
                    <a:round/>
                    <a:headEnd/>
                    <a:tailEnd/>
                  </a:ln>
                  <a:gradFill rotWithShape="1">
                    <a:gsLst>
                      <a:gs pos="0">
                        <a:srgbClr val="6600CC"/>
                      </a:gs>
                      <a:gs pos="100000">
                        <a:srgbClr val="CC00CC"/>
                      </a:gs>
                    </a:gsLst>
                    <a:lin ang="5100000" scaled="1"/>
                  </a:gradFill>
                  <a:effectLst>
                    <a:outerShdw dist="53882" dir="2700000" algn="ctr" rotWithShape="0">
                      <a:srgbClr val="9999FF"/>
                    </a:outerShdw>
                  </a:effectLst>
                  <a:latin typeface="Impact"/>
                </a:rPr>
                <a:t>no turn by  turn</a:t>
              </a:r>
            </a:p>
          </p:txBody>
        </p:sp>
        <p:sp>
          <p:nvSpPr>
            <p:cNvPr id="36989" name="Line 12"/>
            <p:cNvSpPr>
              <a:spLocks noChangeShapeType="1"/>
            </p:cNvSpPr>
            <p:nvPr/>
          </p:nvSpPr>
          <p:spPr bwMode="auto">
            <a:xfrm>
              <a:off x="1539" y="1276"/>
              <a:ext cx="2933" cy="0"/>
            </a:xfrm>
            <a:prstGeom prst="line">
              <a:avLst/>
            </a:prstGeom>
            <a:noFill/>
            <a:ln w="19050">
              <a:solidFill>
                <a:srgbClr val="CC99FF"/>
              </a:solidFill>
              <a:prstDash val="dash"/>
              <a:round/>
              <a:headEnd/>
              <a:tailEnd/>
            </a:ln>
          </p:spPr>
          <p:txBody>
            <a:bodyPr lIns="18000" tIns="10800" rIns="18000" bIns="10800"/>
            <a:lstStyle/>
            <a:p>
              <a:endParaRPr lang="en-US"/>
            </a:p>
          </p:txBody>
        </p:sp>
      </p:grpSp>
      <p:grpSp>
        <p:nvGrpSpPr>
          <p:cNvPr id="3" name="Group 13"/>
          <p:cNvGrpSpPr>
            <a:grpSpLocks/>
          </p:cNvGrpSpPr>
          <p:nvPr/>
        </p:nvGrpSpPr>
        <p:grpSpPr bwMode="auto">
          <a:xfrm>
            <a:off x="415925" y="3713695"/>
            <a:ext cx="1736725" cy="2649538"/>
            <a:chOff x="272" y="2349"/>
            <a:chExt cx="1136" cy="1716"/>
          </a:xfrm>
        </p:grpSpPr>
        <p:sp>
          <p:nvSpPr>
            <p:cNvPr id="36981" name="Text Box 14"/>
            <p:cNvSpPr txBox="1">
              <a:spLocks noChangeArrowheads="1"/>
            </p:cNvSpPr>
            <p:nvPr/>
          </p:nvSpPr>
          <p:spPr bwMode="auto">
            <a:xfrm>
              <a:off x="272" y="2349"/>
              <a:ext cx="1136" cy="84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66358" tIns="33178" rIns="66358" bIns="33178">
              <a:spAutoFit/>
            </a:bodyPr>
            <a:lstStyle/>
            <a:p>
              <a:pPr algn="l" defTabSz="844550"/>
              <a:r>
                <a:rPr lang="en-US" sz="1500" b="1">
                  <a:solidFill>
                    <a:srgbClr val="003399"/>
                  </a:solidFill>
                  <a:latin typeface="Comic Sans MS" pitchFamily="66" charset="0"/>
                </a:rPr>
                <a:t>Legend:</a:t>
              </a:r>
              <a:endParaRPr lang="en-US" sz="1100">
                <a:solidFill>
                  <a:srgbClr val="003399"/>
                </a:solidFill>
                <a:latin typeface="Comic Sans MS" pitchFamily="66" charset="0"/>
              </a:endParaRPr>
            </a:p>
            <a:p>
              <a:pPr algn="l" defTabSz="844550"/>
              <a:r>
                <a:rPr lang="en-US" sz="1100">
                  <a:solidFill>
                    <a:srgbClr val="003399"/>
                  </a:solidFill>
                  <a:latin typeface="Comic Sans MS" pitchFamily="66" charset="0"/>
                </a:rPr>
                <a:t>      </a:t>
              </a:r>
            </a:p>
            <a:p>
              <a:pPr algn="l" defTabSz="844550"/>
              <a:r>
                <a:rPr lang="en-US" sz="1100" b="1">
                  <a:solidFill>
                    <a:srgbClr val="009999"/>
                  </a:solidFill>
                  <a:latin typeface="Comic Sans MS" pitchFamily="66" charset="0"/>
                </a:rPr>
                <a:t>      </a:t>
              </a:r>
              <a:r>
                <a:rPr lang="en-US" sz="1100" b="1">
                  <a:latin typeface="Comic Sans MS" pitchFamily="66" charset="0"/>
                </a:rPr>
                <a:t>/ Single channel</a:t>
              </a:r>
              <a:endParaRPr lang="en-US" sz="1100" b="1">
                <a:solidFill>
                  <a:srgbClr val="003399"/>
                </a:solidFill>
                <a:latin typeface="Comic Sans MS" pitchFamily="66" charset="0"/>
              </a:endParaRPr>
            </a:p>
            <a:p>
              <a:pPr algn="l" defTabSz="844550"/>
              <a:endParaRPr lang="en-US" sz="1100" b="1">
                <a:solidFill>
                  <a:srgbClr val="003399"/>
                </a:solidFill>
                <a:latin typeface="Comic Sans MS" pitchFamily="66" charset="0"/>
              </a:endParaRPr>
            </a:p>
            <a:p>
              <a:pPr algn="l" defTabSz="844550"/>
              <a:r>
                <a:rPr lang="en-US" sz="1100" b="1">
                  <a:solidFill>
                    <a:srgbClr val="003399"/>
                  </a:solidFill>
                  <a:latin typeface="Comic Sans MS" pitchFamily="66" charset="0"/>
                </a:rPr>
                <a:t>         Wide Band</a:t>
              </a:r>
            </a:p>
            <a:p>
              <a:pPr algn="l" defTabSz="844550"/>
              <a:endParaRPr lang="en-US" sz="1100" b="1">
                <a:solidFill>
                  <a:srgbClr val="003399"/>
                </a:solidFill>
                <a:latin typeface="Comic Sans MS" pitchFamily="66" charset="0"/>
              </a:endParaRPr>
            </a:p>
            <a:p>
              <a:pPr algn="l" defTabSz="844550"/>
              <a:r>
                <a:rPr lang="en-US" sz="1100" b="1">
                  <a:solidFill>
                    <a:srgbClr val="FF0000"/>
                  </a:solidFill>
                  <a:latin typeface="Comic Sans MS" pitchFamily="66" charset="0"/>
                </a:rPr>
                <a:t>        Narrow band</a:t>
              </a:r>
              <a:endParaRPr lang="en-US" sz="1400">
                <a:solidFill>
                  <a:schemeClr val="folHlink"/>
                </a:solidFill>
                <a:latin typeface="Comic Sans MS" pitchFamily="66" charset="0"/>
              </a:endParaRPr>
            </a:p>
          </p:txBody>
        </p:sp>
        <p:grpSp>
          <p:nvGrpSpPr>
            <p:cNvPr id="36982" name="Group 15"/>
            <p:cNvGrpSpPr>
              <a:grpSpLocks/>
            </p:cNvGrpSpPr>
            <p:nvPr/>
          </p:nvGrpSpPr>
          <p:grpSpPr bwMode="auto">
            <a:xfrm>
              <a:off x="655" y="3375"/>
              <a:ext cx="674" cy="283"/>
              <a:chOff x="655" y="3375"/>
              <a:chExt cx="674" cy="283"/>
            </a:xfrm>
          </p:grpSpPr>
          <p:sp>
            <p:nvSpPr>
              <p:cNvPr id="36986" name="Oval 16"/>
              <p:cNvSpPr>
                <a:spLocks noChangeArrowheads="1"/>
              </p:cNvSpPr>
              <p:nvPr/>
            </p:nvSpPr>
            <p:spPr bwMode="auto">
              <a:xfrm>
                <a:off x="655" y="3375"/>
                <a:ext cx="674" cy="283"/>
              </a:xfrm>
              <a:prstGeom prst="ellipse">
                <a:avLst/>
              </a:prstGeom>
              <a:solidFill>
                <a:srgbClr val="CCFFCC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lIns="66358" tIns="33178" rIns="66358" bIns="33178">
                <a:spAutoFit/>
              </a:bodyPr>
              <a:lstStyle/>
              <a:p>
                <a:pPr defTabSz="844550"/>
                <a:endParaRPr lang="fr-CH" sz="1100" i="1">
                  <a:latin typeface="Comic Sans MS" pitchFamily="66" charset="0"/>
                </a:endParaRPr>
              </a:p>
            </p:txBody>
          </p:sp>
          <p:sp>
            <p:nvSpPr>
              <p:cNvPr id="36987" name="Text Box 17"/>
              <p:cNvSpPr txBox="1">
                <a:spLocks noChangeArrowheads="1"/>
              </p:cNvSpPr>
              <p:nvPr/>
            </p:nvSpPr>
            <p:spPr bwMode="auto">
              <a:xfrm>
                <a:off x="676" y="3382"/>
                <a:ext cx="631" cy="26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66358" tIns="33178" rIns="66358" bIns="33178">
                <a:spAutoFit/>
              </a:bodyPr>
              <a:lstStyle/>
              <a:p>
                <a:pPr defTabSz="844550"/>
                <a:r>
                  <a:rPr lang="en-US" sz="1100" b="1" dirty="0" err="1" smtClean="0">
                    <a:solidFill>
                      <a:srgbClr val="FF0000"/>
                    </a:solidFill>
                    <a:latin typeface="Comic Sans MS" pitchFamily="66" charset="0"/>
                  </a:rPr>
                  <a:t>Normaliser</a:t>
                </a:r>
                <a:endParaRPr lang="en-US" sz="1100" b="1" dirty="0">
                  <a:solidFill>
                    <a:srgbClr val="FF0000"/>
                  </a:solidFill>
                  <a:latin typeface="Comic Sans MS" pitchFamily="66" charset="0"/>
                </a:endParaRPr>
              </a:p>
              <a:p>
                <a:pPr defTabSz="844550"/>
                <a:r>
                  <a:rPr lang="en-US" sz="1100" b="1" dirty="0">
                    <a:solidFill>
                      <a:srgbClr val="FF0000"/>
                    </a:solidFill>
                    <a:latin typeface="Comic Sans MS" pitchFamily="66" charset="0"/>
                  </a:rPr>
                  <a:t>Processor</a:t>
                </a:r>
                <a:endParaRPr lang="en-US" sz="1100" dirty="0">
                  <a:solidFill>
                    <a:schemeClr val="folHlink"/>
                  </a:solidFill>
                  <a:latin typeface="Comic Sans MS" pitchFamily="66" charset="0"/>
                </a:endParaRPr>
              </a:p>
            </p:txBody>
          </p:sp>
        </p:grpSp>
        <p:grpSp>
          <p:nvGrpSpPr>
            <p:cNvPr id="36983" name="Group 18"/>
            <p:cNvGrpSpPr>
              <a:grpSpLocks/>
            </p:cNvGrpSpPr>
            <p:nvPr/>
          </p:nvGrpSpPr>
          <p:grpSpPr bwMode="auto">
            <a:xfrm>
              <a:off x="655" y="3771"/>
              <a:ext cx="674" cy="294"/>
              <a:chOff x="655" y="3771"/>
              <a:chExt cx="674" cy="294"/>
            </a:xfrm>
          </p:grpSpPr>
          <p:sp>
            <p:nvSpPr>
              <p:cNvPr id="36984" name="Oval 19"/>
              <p:cNvSpPr>
                <a:spLocks noChangeArrowheads="1"/>
              </p:cNvSpPr>
              <p:nvPr/>
            </p:nvSpPr>
            <p:spPr bwMode="auto">
              <a:xfrm>
                <a:off x="655" y="3782"/>
                <a:ext cx="674" cy="283"/>
              </a:xfrm>
              <a:prstGeom prst="ellipse">
                <a:avLst/>
              </a:prstGeom>
              <a:solidFill>
                <a:srgbClr val="FFCC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lIns="66358" tIns="33178" rIns="66358" bIns="33178">
                <a:spAutoFit/>
              </a:bodyPr>
              <a:lstStyle/>
              <a:p>
                <a:pPr defTabSz="844550"/>
                <a:endParaRPr lang="fr-CH" sz="900" i="1">
                  <a:latin typeface="Times New Roman" pitchFamily="18" charset="0"/>
                </a:endParaRPr>
              </a:p>
            </p:txBody>
          </p:sp>
          <p:sp>
            <p:nvSpPr>
              <p:cNvPr id="36985" name="Text Box 20"/>
              <p:cNvSpPr txBox="1">
                <a:spLocks noChangeArrowheads="1"/>
              </p:cNvSpPr>
              <p:nvPr/>
            </p:nvSpPr>
            <p:spPr bwMode="auto">
              <a:xfrm>
                <a:off x="722" y="3771"/>
                <a:ext cx="526" cy="29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66358" tIns="33178" rIns="66358" bIns="33178">
                <a:spAutoFit/>
              </a:bodyPr>
              <a:lstStyle/>
              <a:p>
                <a:pPr defTabSz="844550"/>
                <a:r>
                  <a:rPr lang="en-US" sz="1100" b="1">
                    <a:solidFill>
                      <a:srgbClr val="FF0000"/>
                    </a:solidFill>
                    <a:latin typeface="Comic Sans MS" pitchFamily="66" charset="0"/>
                  </a:rPr>
                  <a:t>Active</a:t>
                </a:r>
              </a:p>
              <a:p>
                <a:pPr defTabSz="844550"/>
                <a:r>
                  <a:rPr lang="en-US" sz="1100" b="1">
                    <a:solidFill>
                      <a:srgbClr val="FF0000"/>
                    </a:solidFill>
                    <a:latin typeface="Comic Sans MS" pitchFamily="66" charset="0"/>
                  </a:rPr>
                  <a:t>Circuitry</a:t>
                </a:r>
                <a:endParaRPr lang="en-US" sz="1100">
                  <a:solidFill>
                    <a:schemeClr val="folHlink"/>
                  </a:solidFill>
                  <a:latin typeface="Comic Sans MS" pitchFamily="66" charset="0"/>
                </a:endParaRPr>
              </a:p>
            </p:txBody>
          </p:sp>
        </p:grpSp>
      </p:grpSp>
      <p:grpSp>
        <p:nvGrpSpPr>
          <p:cNvPr id="6" name="Group 21"/>
          <p:cNvGrpSpPr>
            <a:grpSpLocks/>
          </p:cNvGrpSpPr>
          <p:nvPr/>
        </p:nvGrpSpPr>
        <p:grpSpPr bwMode="auto">
          <a:xfrm>
            <a:off x="1774825" y="1038751"/>
            <a:ext cx="6332538" cy="1935155"/>
            <a:chOff x="1118" y="601"/>
            <a:chExt cx="3989" cy="1219"/>
          </a:xfrm>
        </p:grpSpPr>
        <p:grpSp>
          <p:nvGrpSpPr>
            <p:cNvPr id="36956" name="Group 22"/>
            <p:cNvGrpSpPr>
              <a:grpSpLocks/>
            </p:cNvGrpSpPr>
            <p:nvPr/>
          </p:nvGrpSpPr>
          <p:grpSpPr bwMode="auto">
            <a:xfrm>
              <a:off x="2153" y="842"/>
              <a:ext cx="1009" cy="330"/>
              <a:chOff x="2237" y="865"/>
              <a:chExt cx="1048" cy="340"/>
            </a:xfrm>
          </p:grpSpPr>
          <p:grpSp>
            <p:nvGrpSpPr>
              <p:cNvPr id="36976" name="Group 23"/>
              <p:cNvGrpSpPr>
                <a:grpSpLocks/>
              </p:cNvGrpSpPr>
              <p:nvPr/>
            </p:nvGrpSpPr>
            <p:grpSpPr bwMode="auto">
              <a:xfrm>
                <a:off x="2237" y="865"/>
                <a:ext cx="1037" cy="340"/>
                <a:chOff x="2237" y="865"/>
                <a:chExt cx="1037" cy="340"/>
              </a:xfrm>
            </p:grpSpPr>
            <p:sp>
              <p:nvSpPr>
                <p:cNvPr id="36978" name="Oval 24"/>
                <p:cNvSpPr>
                  <a:spLocks noChangeArrowheads="1"/>
                </p:cNvSpPr>
                <p:nvPr/>
              </p:nvSpPr>
              <p:spPr bwMode="auto">
                <a:xfrm>
                  <a:off x="2594" y="865"/>
                  <a:ext cx="680" cy="340"/>
                </a:xfrm>
                <a:prstGeom prst="ellipse">
                  <a:avLst/>
                </a:prstGeom>
                <a:solidFill>
                  <a:srgbClr val="FFCC00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lIns="15335" tIns="0" rIns="15335" bIns="0"/>
                <a:lstStyle/>
                <a:p>
                  <a:pPr defTabSz="844550"/>
                  <a:endParaRPr lang="fr-CH" sz="900">
                    <a:solidFill>
                      <a:srgbClr val="FF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36979" name="Line 25"/>
                <p:cNvSpPr>
                  <a:spLocks noChangeShapeType="1"/>
                </p:cNvSpPr>
                <p:nvPr/>
              </p:nvSpPr>
              <p:spPr bwMode="auto">
                <a:xfrm flipV="1">
                  <a:off x="2237" y="1034"/>
                  <a:ext cx="367" cy="0"/>
                </a:xfrm>
                <a:prstGeom prst="line">
                  <a:avLst/>
                </a:prstGeom>
                <a:noFill/>
                <a:ln w="9525">
                  <a:solidFill>
                    <a:srgbClr val="FF0000"/>
                  </a:solidFill>
                  <a:round/>
                  <a:headEnd/>
                  <a:tailEnd type="triangle" w="med" len="med"/>
                </a:ln>
              </p:spPr>
              <p:txBody>
                <a:bodyPr lIns="15335" tIns="0" rIns="15335" bIns="0"/>
                <a:lstStyle/>
                <a:p>
                  <a:endParaRPr lang="en-US"/>
                </a:p>
              </p:txBody>
            </p:sp>
            <p:sp>
              <p:nvSpPr>
                <p:cNvPr id="36980" name="Line 26"/>
                <p:cNvSpPr>
                  <a:spLocks noChangeShapeType="1"/>
                </p:cNvSpPr>
                <p:nvPr/>
              </p:nvSpPr>
              <p:spPr bwMode="auto">
                <a:xfrm flipH="1">
                  <a:off x="2361" y="1011"/>
                  <a:ext cx="28" cy="46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lIns="15335" tIns="0" rIns="15335" bIns="0"/>
                <a:lstStyle/>
                <a:p>
                  <a:endParaRPr lang="en-US"/>
                </a:p>
              </p:txBody>
            </p:sp>
          </p:grpSp>
          <p:sp>
            <p:nvSpPr>
              <p:cNvPr id="36977" name="Text Box 27"/>
              <p:cNvSpPr txBox="1">
                <a:spLocks noChangeArrowheads="1"/>
              </p:cNvSpPr>
              <p:nvPr/>
            </p:nvSpPr>
            <p:spPr bwMode="auto">
              <a:xfrm>
                <a:off x="2591" y="968"/>
                <a:ext cx="694" cy="17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15335" tIns="0" rIns="15335" bIns="0"/>
              <a:lstStyle/>
              <a:p>
                <a:pPr defTabSz="844550">
                  <a:spcBef>
                    <a:spcPct val="50000"/>
                  </a:spcBef>
                </a:pPr>
                <a:r>
                  <a:rPr lang="en-US" sz="1100" b="1" dirty="0">
                    <a:solidFill>
                      <a:srgbClr val="FF0000"/>
                    </a:solidFill>
                    <a:latin typeface="Comic Sans MS" pitchFamily="66" charset="0"/>
                  </a:rPr>
                  <a:t>Heterodyne</a:t>
                </a:r>
                <a:endParaRPr lang="en-US" sz="1100" dirty="0">
                  <a:solidFill>
                    <a:srgbClr val="FF0000"/>
                  </a:solidFill>
                  <a:latin typeface="Comic Sans MS" pitchFamily="66" charset="0"/>
                </a:endParaRPr>
              </a:p>
            </p:txBody>
          </p:sp>
        </p:grpSp>
        <p:grpSp>
          <p:nvGrpSpPr>
            <p:cNvPr id="36957" name="Group 28"/>
            <p:cNvGrpSpPr>
              <a:grpSpLocks/>
            </p:cNvGrpSpPr>
            <p:nvPr/>
          </p:nvGrpSpPr>
          <p:grpSpPr bwMode="auto">
            <a:xfrm>
              <a:off x="4128" y="960"/>
              <a:ext cx="979" cy="112"/>
              <a:chOff x="4265" y="1009"/>
              <a:chExt cx="1017" cy="115"/>
            </a:xfrm>
          </p:grpSpPr>
          <p:sp>
            <p:nvSpPr>
              <p:cNvPr id="36974" name="Text Box 29"/>
              <p:cNvSpPr txBox="1">
                <a:spLocks noChangeArrowheads="1"/>
              </p:cNvSpPr>
              <p:nvPr/>
            </p:nvSpPr>
            <p:spPr bwMode="auto">
              <a:xfrm>
                <a:off x="4713" y="1009"/>
                <a:ext cx="569" cy="115"/>
              </a:xfrm>
              <a:prstGeom prst="rect">
                <a:avLst/>
              </a:prstGeom>
              <a:solidFill>
                <a:srgbClr val="CCFFCC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lIns="16614" tIns="9968" rIns="16614" bIns="9968"/>
              <a:lstStyle/>
              <a:p>
                <a:pPr algn="l" defTabSz="844550"/>
                <a:r>
                  <a:rPr lang="en-AU" sz="900" dirty="0">
                    <a:solidFill>
                      <a:schemeClr val="bg2"/>
                    </a:solidFill>
                    <a:latin typeface="Comic Sans MS" pitchFamily="66" charset="0"/>
                  </a:rPr>
                  <a:t>POS = (A-B) </a:t>
                </a:r>
              </a:p>
              <a:p>
                <a:pPr algn="l" defTabSz="844550"/>
                <a:endParaRPr lang="en-AU" sz="900" dirty="0">
                  <a:solidFill>
                    <a:schemeClr val="bg2"/>
                  </a:solidFill>
                  <a:latin typeface="Comic Sans MS" pitchFamily="66" charset="0"/>
                </a:endParaRPr>
              </a:p>
            </p:txBody>
          </p:sp>
          <p:sp>
            <p:nvSpPr>
              <p:cNvPr id="36975" name="Line 30"/>
              <p:cNvSpPr>
                <a:spLocks noChangeShapeType="1"/>
              </p:cNvSpPr>
              <p:nvPr/>
            </p:nvSpPr>
            <p:spPr bwMode="auto">
              <a:xfrm>
                <a:off x="4265" y="1034"/>
                <a:ext cx="410" cy="0"/>
              </a:xfrm>
              <a:prstGeom prst="line">
                <a:avLst/>
              </a:prstGeom>
              <a:noFill/>
              <a:ln w="9525">
                <a:solidFill>
                  <a:srgbClr val="FF0000"/>
                </a:solidFill>
                <a:round/>
                <a:headEnd/>
                <a:tailEnd type="triangle" w="med" len="med"/>
              </a:ln>
            </p:spPr>
            <p:txBody>
              <a:bodyPr lIns="16614" tIns="9968" rIns="16614" bIns="9968"/>
              <a:lstStyle/>
              <a:p>
                <a:endParaRPr lang="en-US"/>
              </a:p>
            </p:txBody>
          </p:sp>
        </p:grpSp>
        <p:grpSp>
          <p:nvGrpSpPr>
            <p:cNvPr id="36958" name="Group 31"/>
            <p:cNvGrpSpPr>
              <a:grpSpLocks/>
            </p:cNvGrpSpPr>
            <p:nvPr/>
          </p:nvGrpSpPr>
          <p:grpSpPr bwMode="auto">
            <a:xfrm>
              <a:off x="3145" y="842"/>
              <a:ext cx="994" cy="336"/>
              <a:chOff x="3267" y="865"/>
              <a:chExt cx="1033" cy="346"/>
            </a:xfrm>
          </p:grpSpPr>
          <p:sp>
            <p:nvSpPr>
              <p:cNvPr id="36970" name="Oval 32"/>
              <p:cNvSpPr>
                <a:spLocks noChangeArrowheads="1"/>
              </p:cNvSpPr>
              <p:nvPr/>
            </p:nvSpPr>
            <p:spPr bwMode="auto">
              <a:xfrm>
                <a:off x="3601" y="865"/>
                <a:ext cx="680" cy="340"/>
              </a:xfrm>
              <a:prstGeom prst="ellipse">
                <a:avLst/>
              </a:prstGeom>
              <a:solidFill>
                <a:srgbClr val="FFCC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lIns="0" tIns="0" rIns="0" bIns="0"/>
              <a:lstStyle/>
              <a:p>
                <a:pPr defTabSz="844550"/>
                <a:endParaRPr lang="en-AU" sz="900">
                  <a:solidFill>
                    <a:srgbClr val="FF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36971" name="Line 33"/>
              <p:cNvSpPr>
                <a:spLocks noChangeShapeType="1"/>
              </p:cNvSpPr>
              <p:nvPr/>
            </p:nvSpPr>
            <p:spPr bwMode="auto">
              <a:xfrm>
                <a:off x="3267" y="1034"/>
                <a:ext cx="334" cy="0"/>
              </a:xfrm>
              <a:prstGeom prst="line">
                <a:avLst/>
              </a:prstGeom>
              <a:noFill/>
              <a:ln w="9525">
                <a:solidFill>
                  <a:srgbClr val="FF0000"/>
                </a:solidFill>
                <a:round/>
                <a:headEnd/>
                <a:tailEnd type="triangle" w="med" len="med"/>
              </a:ln>
            </p:spPr>
            <p:txBody>
              <a:bodyPr lIns="0" tIns="0" rIns="0" bIns="0"/>
              <a:lstStyle/>
              <a:p>
                <a:endParaRPr lang="en-US"/>
              </a:p>
            </p:txBody>
          </p:sp>
          <p:sp>
            <p:nvSpPr>
              <p:cNvPr id="36972" name="Line 34"/>
              <p:cNvSpPr>
                <a:spLocks noChangeShapeType="1"/>
              </p:cNvSpPr>
              <p:nvPr/>
            </p:nvSpPr>
            <p:spPr bwMode="auto">
              <a:xfrm flipH="1">
                <a:off x="3384" y="1003"/>
                <a:ext cx="27" cy="46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lIns="0" tIns="0" rIns="0" bIns="0"/>
              <a:lstStyle/>
              <a:p>
                <a:endParaRPr lang="en-US"/>
              </a:p>
            </p:txBody>
          </p:sp>
          <p:sp>
            <p:nvSpPr>
              <p:cNvPr id="36973" name="Text Box 35"/>
              <p:cNvSpPr txBox="1">
                <a:spLocks noChangeArrowheads="1"/>
              </p:cNvSpPr>
              <p:nvPr/>
            </p:nvSpPr>
            <p:spPr bwMode="auto">
              <a:xfrm>
                <a:off x="3609" y="919"/>
                <a:ext cx="691" cy="29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/>
              <a:lstStyle/>
              <a:p>
                <a:pPr defTabSz="844550"/>
                <a:r>
                  <a:rPr lang="en-US" sz="1100" b="1" dirty="0">
                    <a:solidFill>
                      <a:srgbClr val="FF0000"/>
                    </a:solidFill>
                    <a:latin typeface="Comic Sans MS" pitchFamily="66" charset="0"/>
                  </a:rPr>
                  <a:t>Synchronous</a:t>
                </a:r>
              </a:p>
              <a:p>
                <a:pPr defTabSz="844550"/>
                <a:r>
                  <a:rPr lang="en-US" sz="1100" b="1" dirty="0">
                    <a:solidFill>
                      <a:srgbClr val="FF0000"/>
                    </a:solidFill>
                    <a:latin typeface="Comic Sans MS" pitchFamily="66" charset="0"/>
                  </a:rPr>
                  <a:t>Detection</a:t>
                </a:r>
                <a:endParaRPr lang="en-US" sz="1100" dirty="0">
                  <a:solidFill>
                    <a:schemeClr val="folHlink"/>
                  </a:solidFill>
                  <a:latin typeface="Comic Sans MS" pitchFamily="66" charset="0"/>
                </a:endParaRPr>
              </a:p>
            </p:txBody>
          </p:sp>
        </p:grpSp>
        <p:grpSp>
          <p:nvGrpSpPr>
            <p:cNvPr id="36959" name="Group 36"/>
            <p:cNvGrpSpPr>
              <a:grpSpLocks/>
            </p:cNvGrpSpPr>
            <p:nvPr/>
          </p:nvGrpSpPr>
          <p:grpSpPr bwMode="auto">
            <a:xfrm>
              <a:off x="2840" y="601"/>
              <a:ext cx="1409" cy="383"/>
              <a:chOff x="2950" y="619"/>
              <a:chExt cx="1463" cy="394"/>
            </a:xfrm>
          </p:grpSpPr>
          <p:sp>
            <p:nvSpPr>
              <p:cNvPr id="36964" name="Line 37"/>
              <p:cNvSpPr>
                <a:spLocks noChangeShapeType="1"/>
              </p:cNvSpPr>
              <p:nvPr/>
            </p:nvSpPr>
            <p:spPr bwMode="auto">
              <a:xfrm>
                <a:off x="3709" y="756"/>
                <a:ext cx="704" cy="0"/>
              </a:xfrm>
              <a:prstGeom prst="line">
                <a:avLst/>
              </a:prstGeom>
              <a:noFill/>
              <a:ln w="9525">
                <a:solidFill>
                  <a:srgbClr val="99CC00"/>
                </a:solidFill>
                <a:round/>
                <a:headEnd type="triangle" w="med" len="sm"/>
                <a:tailEnd/>
              </a:ln>
            </p:spPr>
            <p:txBody>
              <a:bodyPr lIns="15335" tIns="9200" rIns="15335" bIns="9200"/>
              <a:lstStyle/>
              <a:p>
                <a:endParaRPr lang="en-US"/>
              </a:p>
            </p:txBody>
          </p:sp>
          <p:sp>
            <p:nvSpPr>
              <p:cNvPr id="36965" name="Line 38"/>
              <p:cNvSpPr>
                <a:spLocks noChangeShapeType="1"/>
              </p:cNvSpPr>
              <p:nvPr/>
            </p:nvSpPr>
            <p:spPr bwMode="auto">
              <a:xfrm flipH="1" flipV="1">
                <a:off x="4413" y="756"/>
                <a:ext cx="0" cy="257"/>
              </a:xfrm>
              <a:prstGeom prst="line">
                <a:avLst/>
              </a:prstGeom>
              <a:noFill/>
              <a:ln w="9525">
                <a:solidFill>
                  <a:srgbClr val="99CC00"/>
                </a:solidFill>
                <a:round/>
                <a:headEnd/>
                <a:tailEnd/>
              </a:ln>
            </p:spPr>
            <p:txBody>
              <a:bodyPr lIns="15335" tIns="9200" rIns="15335" bIns="9200"/>
              <a:lstStyle/>
              <a:p>
                <a:endParaRPr lang="en-US"/>
              </a:p>
            </p:txBody>
          </p:sp>
          <p:sp>
            <p:nvSpPr>
              <p:cNvPr id="36967" name="Line 40"/>
              <p:cNvSpPr>
                <a:spLocks noChangeShapeType="1"/>
              </p:cNvSpPr>
              <p:nvPr/>
            </p:nvSpPr>
            <p:spPr bwMode="auto">
              <a:xfrm flipH="1">
                <a:off x="2950" y="765"/>
                <a:ext cx="0" cy="91"/>
              </a:xfrm>
              <a:prstGeom prst="line">
                <a:avLst/>
              </a:prstGeom>
              <a:noFill/>
              <a:ln w="9525">
                <a:solidFill>
                  <a:srgbClr val="99CC00"/>
                </a:solidFill>
                <a:round/>
                <a:headEnd/>
                <a:tailEnd type="triangle" w="med" len="med"/>
              </a:ln>
            </p:spPr>
            <p:txBody>
              <a:bodyPr lIns="15335" tIns="9200" rIns="15335" bIns="9200"/>
              <a:lstStyle/>
              <a:p>
                <a:endParaRPr lang="en-US"/>
              </a:p>
            </p:txBody>
          </p:sp>
          <p:sp>
            <p:nvSpPr>
              <p:cNvPr id="36968" name="Line 41"/>
              <p:cNvSpPr>
                <a:spLocks noChangeShapeType="1"/>
              </p:cNvSpPr>
              <p:nvPr/>
            </p:nvSpPr>
            <p:spPr bwMode="auto">
              <a:xfrm>
                <a:off x="2950" y="765"/>
                <a:ext cx="271" cy="0"/>
              </a:xfrm>
              <a:prstGeom prst="line">
                <a:avLst/>
              </a:prstGeom>
              <a:noFill/>
              <a:ln w="9525">
                <a:solidFill>
                  <a:srgbClr val="99CC00"/>
                </a:solidFill>
                <a:round/>
                <a:headEnd/>
                <a:tailEnd/>
              </a:ln>
            </p:spPr>
            <p:txBody>
              <a:bodyPr lIns="15335" tIns="9200" rIns="15335" bIns="9200"/>
              <a:lstStyle/>
              <a:p>
                <a:endParaRPr lang="en-US"/>
              </a:p>
            </p:txBody>
          </p:sp>
          <p:sp>
            <p:nvSpPr>
              <p:cNvPr id="36966" name="Oval 39"/>
              <p:cNvSpPr>
                <a:spLocks noChangeArrowheads="1"/>
              </p:cNvSpPr>
              <p:nvPr/>
            </p:nvSpPr>
            <p:spPr bwMode="auto">
              <a:xfrm>
                <a:off x="3144" y="619"/>
                <a:ext cx="611" cy="350"/>
              </a:xfrm>
              <a:prstGeom prst="ellipse">
                <a:avLst/>
              </a:prstGeom>
              <a:solidFill>
                <a:srgbClr val="CCFFCC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lIns="15335" tIns="9200" rIns="15335" bIns="9200"/>
              <a:lstStyle/>
              <a:p>
                <a:pPr defTabSz="844550"/>
                <a:endParaRPr lang="fr-CH" sz="900">
                  <a:solidFill>
                    <a:srgbClr val="FF0000"/>
                  </a:solidFill>
                  <a:latin typeface="Symbol" pitchFamily="18" charset="2"/>
                </a:endParaRPr>
              </a:p>
            </p:txBody>
          </p:sp>
          <p:sp>
            <p:nvSpPr>
              <p:cNvPr id="36969" name="Text Box 42"/>
              <p:cNvSpPr txBox="1">
                <a:spLocks noChangeArrowheads="1"/>
              </p:cNvSpPr>
              <p:nvPr/>
            </p:nvSpPr>
            <p:spPr bwMode="auto">
              <a:xfrm>
                <a:off x="3119" y="639"/>
                <a:ext cx="683" cy="29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15335" tIns="9200" rIns="15335" bIns="9200"/>
              <a:lstStyle/>
              <a:p>
                <a:pPr defTabSz="844550"/>
                <a:r>
                  <a:rPr lang="en-US" sz="1100" b="1" dirty="0" smtClean="0">
                    <a:solidFill>
                      <a:srgbClr val="FF0000"/>
                    </a:solidFill>
                    <a:latin typeface="Comic Sans MS" pitchFamily="66" charset="0"/>
                  </a:rPr>
                  <a:t>Automatic</a:t>
                </a:r>
              </a:p>
              <a:p>
                <a:pPr defTabSz="844550"/>
                <a:r>
                  <a:rPr lang="en-US" sz="1100" b="1" dirty="0" smtClean="0">
                    <a:solidFill>
                      <a:srgbClr val="FF0000"/>
                    </a:solidFill>
                    <a:latin typeface="Comic Sans MS" pitchFamily="66" charset="0"/>
                  </a:rPr>
                  <a:t>Gain Control</a:t>
                </a:r>
                <a:endParaRPr lang="en-US" sz="1100" b="1" dirty="0">
                  <a:solidFill>
                    <a:srgbClr val="FF0000"/>
                  </a:solidFill>
                  <a:latin typeface="Comic Sans MS" pitchFamily="66" charset="0"/>
                </a:endParaRPr>
              </a:p>
              <a:p>
                <a:pPr defTabSz="844550"/>
                <a:r>
                  <a:rPr lang="en-US" sz="1100" b="1" dirty="0">
                    <a:solidFill>
                      <a:srgbClr val="FF0000"/>
                    </a:solidFill>
                    <a:latin typeface="Comic Sans MS" pitchFamily="66" charset="0"/>
                  </a:rPr>
                  <a:t>on </a:t>
                </a:r>
                <a:r>
                  <a:rPr lang="en-US" sz="1100" b="1" dirty="0" smtClean="0">
                    <a:solidFill>
                      <a:srgbClr val="FF0000"/>
                    </a:solidFill>
                    <a:latin typeface="Symbol" pitchFamily="18" charset="2"/>
                  </a:rPr>
                  <a:t>S</a:t>
                </a:r>
                <a:endParaRPr lang="en-US" sz="1100" dirty="0">
                  <a:solidFill>
                    <a:schemeClr val="folHlink"/>
                  </a:solidFill>
                  <a:latin typeface="Comic Sans MS" pitchFamily="66" charset="0"/>
                </a:endParaRPr>
              </a:p>
            </p:txBody>
          </p:sp>
        </p:grpSp>
        <p:grpSp>
          <p:nvGrpSpPr>
            <p:cNvPr id="36960" name="Group 43"/>
            <p:cNvGrpSpPr>
              <a:grpSpLocks/>
            </p:cNvGrpSpPr>
            <p:nvPr/>
          </p:nvGrpSpPr>
          <p:grpSpPr bwMode="auto">
            <a:xfrm>
              <a:off x="1118" y="842"/>
              <a:ext cx="1045" cy="978"/>
              <a:chOff x="1161" y="865"/>
              <a:chExt cx="1086" cy="1006"/>
            </a:xfrm>
          </p:grpSpPr>
          <p:sp>
            <p:nvSpPr>
              <p:cNvPr id="36961" name="Oval 44"/>
              <p:cNvSpPr>
                <a:spLocks noChangeArrowheads="1"/>
              </p:cNvSpPr>
              <p:nvPr/>
            </p:nvSpPr>
            <p:spPr bwMode="auto">
              <a:xfrm>
                <a:off x="1567" y="865"/>
                <a:ext cx="680" cy="340"/>
              </a:xfrm>
              <a:prstGeom prst="ellipse">
                <a:avLst/>
              </a:prstGeom>
              <a:solidFill>
                <a:srgbClr val="FFCC99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lIns="0" tIns="0" rIns="0" bIns="0"/>
              <a:lstStyle/>
              <a:p>
                <a:pPr defTabSz="844550"/>
                <a:endParaRPr lang="fr-CH" sz="900" i="1">
                  <a:solidFill>
                    <a:srgbClr val="0000FF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36962" name="Text Box 45"/>
              <p:cNvSpPr txBox="1">
                <a:spLocks noChangeArrowheads="1"/>
              </p:cNvSpPr>
              <p:nvPr/>
            </p:nvSpPr>
            <p:spPr bwMode="auto">
              <a:xfrm>
                <a:off x="1579" y="976"/>
                <a:ext cx="658" cy="18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/>
              <a:lstStyle/>
              <a:p>
                <a:pPr defTabSz="844550"/>
                <a:r>
                  <a:rPr lang="en-US" sz="1100" b="1" dirty="0" smtClean="0">
                    <a:solidFill>
                      <a:srgbClr val="003399"/>
                    </a:solidFill>
                    <a:latin typeface="Comic Sans MS" pitchFamily="66" charset="0"/>
                  </a:rPr>
                  <a:t>Multiplexed</a:t>
                </a:r>
                <a:endParaRPr lang="en-US" sz="1100" dirty="0">
                  <a:solidFill>
                    <a:schemeClr val="folHlink"/>
                  </a:solidFill>
                  <a:latin typeface="Comic Sans MS" pitchFamily="66" charset="0"/>
                </a:endParaRPr>
              </a:p>
            </p:txBody>
          </p:sp>
          <p:sp>
            <p:nvSpPr>
              <p:cNvPr id="36963" name="Line 46"/>
              <p:cNvSpPr>
                <a:spLocks noChangeShapeType="1"/>
              </p:cNvSpPr>
              <p:nvPr/>
            </p:nvSpPr>
            <p:spPr bwMode="auto">
              <a:xfrm flipV="1">
                <a:off x="1161" y="1023"/>
                <a:ext cx="406" cy="84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 lIns="0" tIns="0" rIns="0" bIns="0"/>
              <a:lstStyle/>
              <a:p>
                <a:endParaRPr lang="en-US"/>
              </a:p>
            </p:txBody>
          </p:sp>
        </p:grpSp>
      </p:grpSp>
      <p:grpSp>
        <p:nvGrpSpPr>
          <p:cNvPr id="13" name="Group 47"/>
          <p:cNvGrpSpPr>
            <a:grpSpLocks/>
          </p:cNvGrpSpPr>
          <p:nvPr/>
        </p:nvGrpSpPr>
        <p:grpSpPr bwMode="auto">
          <a:xfrm>
            <a:off x="3306058" y="2184701"/>
            <a:ext cx="2291117" cy="229578"/>
            <a:chOff x="2163" y="1360"/>
            <a:chExt cx="1499" cy="148"/>
          </a:xfrm>
        </p:grpSpPr>
        <p:sp>
          <p:nvSpPr>
            <p:cNvPr id="36953" name="Line 48"/>
            <p:cNvSpPr>
              <a:spLocks noChangeShapeType="1"/>
            </p:cNvSpPr>
            <p:nvPr/>
          </p:nvSpPr>
          <p:spPr bwMode="auto">
            <a:xfrm>
              <a:off x="3383" y="1362"/>
              <a:ext cx="279" cy="146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 lIns="18000" tIns="10800" rIns="18000" bIns="10800"/>
            <a:lstStyle/>
            <a:p>
              <a:endParaRPr lang="en-US"/>
            </a:p>
          </p:txBody>
        </p:sp>
        <p:sp>
          <p:nvSpPr>
            <p:cNvPr id="36954" name="Line 49"/>
            <p:cNvSpPr>
              <a:spLocks noChangeShapeType="1"/>
            </p:cNvSpPr>
            <p:nvPr/>
          </p:nvSpPr>
          <p:spPr bwMode="auto">
            <a:xfrm flipV="1">
              <a:off x="2163" y="1360"/>
              <a:ext cx="271" cy="141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/>
            </a:ln>
          </p:spPr>
          <p:txBody>
            <a:bodyPr lIns="18000" tIns="10800" rIns="18000" bIns="10800"/>
            <a:lstStyle/>
            <a:p>
              <a:endParaRPr lang="en-US"/>
            </a:p>
          </p:txBody>
        </p:sp>
        <p:sp>
          <p:nvSpPr>
            <p:cNvPr id="36955" name="Line 50"/>
            <p:cNvSpPr>
              <a:spLocks noChangeShapeType="1"/>
            </p:cNvSpPr>
            <p:nvPr/>
          </p:nvSpPr>
          <p:spPr bwMode="auto">
            <a:xfrm>
              <a:off x="2435" y="1361"/>
              <a:ext cx="949" cy="0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/>
            </a:ln>
          </p:spPr>
          <p:txBody>
            <a:bodyPr lIns="18000" tIns="10800" rIns="18000" bIns="10800"/>
            <a:lstStyle/>
            <a:p>
              <a:endParaRPr lang="en-US"/>
            </a:p>
          </p:txBody>
        </p:sp>
      </p:grpSp>
      <p:grpSp>
        <p:nvGrpSpPr>
          <p:cNvPr id="14" name="Group 51"/>
          <p:cNvGrpSpPr>
            <a:grpSpLocks/>
          </p:cNvGrpSpPr>
          <p:nvPr/>
        </p:nvGrpSpPr>
        <p:grpSpPr bwMode="auto">
          <a:xfrm>
            <a:off x="1692275" y="3431120"/>
            <a:ext cx="1720850" cy="1368425"/>
            <a:chOff x="1107" y="2167"/>
            <a:chExt cx="1126" cy="885"/>
          </a:xfrm>
        </p:grpSpPr>
        <p:sp>
          <p:nvSpPr>
            <p:cNvPr id="36951" name="Line 52"/>
            <p:cNvSpPr>
              <a:spLocks noChangeShapeType="1"/>
            </p:cNvSpPr>
            <p:nvPr/>
          </p:nvSpPr>
          <p:spPr bwMode="auto">
            <a:xfrm>
              <a:off x="1107" y="2167"/>
              <a:ext cx="461" cy="73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 lIns="0" tIns="9968" rIns="0" bIns="0"/>
            <a:lstStyle/>
            <a:p>
              <a:endParaRPr lang="en-US"/>
            </a:p>
          </p:txBody>
        </p:sp>
        <p:sp>
          <p:nvSpPr>
            <p:cNvPr id="36952" name="Oval 53"/>
            <p:cNvSpPr>
              <a:spLocks noChangeArrowheads="1"/>
            </p:cNvSpPr>
            <p:nvPr/>
          </p:nvSpPr>
          <p:spPr bwMode="auto">
            <a:xfrm>
              <a:off x="1553" y="2712"/>
              <a:ext cx="680" cy="340"/>
            </a:xfrm>
            <a:prstGeom prst="ellipse">
              <a:avLst/>
            </a:prstGeom>
            <a:solidFill>
              <a:srgbClr val="FFCC99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wrap="none" lIns="0" tIns="9968" rIns="0" bIns="0"/>
            <a:lstStyle/>
            <a:p>
              <a:pPr defTabSz="844550"/>
              <a:r>
                <a:rPr lang="fr-CH" sz="1100" b="1" i="1" dirty="0">
                  <a:solidFill>
                    <a:srgbClr val="003399"/>
                  </a:solidFill>
                  <a:latin typeface="Comic Sans MS" pitchFamily="66" charset="0"/>
                </a:rPr>
                <a:t>Passive</a:t>
              </a:r>
            </a:p>
            <a:p>
              <a:pPr defTabSz="844550"/>
              <a:r>
                <a:rPr lang="fr-CH" sz="1100" b="1" i="1" dirty="0" smtClean="0">
                  <a:solidFill>
                    <a:srgbClr val="003399"/>
                  </a:solidFill>
                  <a:latin typeface="Comic Sans MS" pitchFamily="66" charset="0"/>
                </a:rPr>
                <a:t>Normalisation</a:t>
              </a:r>
              <a:endParaRPr lang="fr-CH" sz="900" dirty="0">
                <a:latin typeface="Times New Roman" pitchFamily="18" charset="0"/>
              </a:endParaRPr>
            </a:p>
          </p:txBody>
        </p:sp>
      </p:grpSp>
      <p:grpSp>
        <p:nvGrpSpPr>
          <p:cNvPr id="15" name="Group 54"/>
          <p:cNvGrpSpPr>
            <a:grpSpLocks/>
          </p:cNvGrpSpPr>
          <p:nvPr/>
        </p:nvGrpSpPr>
        <p:grpSpPr bwMode="auto">
          <a:xfrm>
            <a:off x="1970088" y="3337454"/>
            <a:ext cx="6454775" cy="788986"/>
            <a:chOff x="1241" y="2049"/>
            <a:chExt cx="4066" cy="497"/>
          </a:xfrm>
        </p:grpSpPr>
        <p:grpSp>
          <p:nvGrpSpPr>
            <p:cNvPr id="36935" name="Group 55"/>
            <p:cNvGrpSpPr>
              <a:grpSpLocks/>
            </p:cNvGrpSpPr>
            <p:nvPr/>
          </p:nvGrpSpPr>
          <p:grpSpPr bwMode="auto">
            <a:xfrm>
              <a:off x="4127" y="2267"/>
              <a:ext cx="1180" cy="199"/>
              <a:chOff x="4287" y="2330"/>
              <a:chExt cx="1225" cy="204"/>
            </a:xfrm>
          </p:grpSpPr>
          <p:sp>
            <p:nvSpPr>
              <p:cNvPr id="36948" name="Text Box 56"/>
              <p:cNvSpPr txBox="1">
                <a:spLocks noChangeArrowheads="1"/>
              </p:cNvSpPr>
              <p:nvPr/>
            </p:nvSpPr>
            <p:spPr bwMode="auto">
              <a:xfrm>
                <a:off x="4726" y="2330"/>
                <a:ext cx="786" cy="204"/>
              </a:xfrm>
              <a:prstGeom prst="rect">
                <a:avLst/>
              </a:prstGeom>
              <a:solidFill>
                <a:srgbClr val="CCFFCC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lIns="16614" tIns="9968" rIns="16614" bIns="9968"/>
              <a:lstStyle/>
              <a:p>
                <a:pPr algn="l" defTabSz="844550"/>
                <a:r>
                  <a:rPr lang="en-AU" sz="900">
                    <a:solidFill>
                      <a:schemeClr val="bg2"/>
                    </a:solidFill>
                    <a:latin typeface="Comic Sans MS" pitchFamily="66" charset="0"/>
                  </a:rPr>
                  <a:t>POS = [log(A/B)] </a:t>
                </a:r>
              </a:p>
              <a:p>
                <a:pPr algn="l" defTabSz="844550"/>
                <a:r>
                  <a:rPr lang="en-AU" sz="900">
                    <a:solidFill>
                      <a:schemeClr val="bg2"/>
                    </a:solidFill>
                    <a:latin typeface="Comic Sans MS" pitchFamily="66" charset="0"/>
                  </a:rPr>
                  <a:t>  = [log(A)-log(B)]</a:t>
                </a:r>
              </a:p>
              <a:p>
                <a:pPr algn="l" defTabSz="844550"/>
                <a:r>
                  <a:rPr lang="en-AU" sz="900">
                    <a:latin typeface="Comic Sans MS" pitchFamily="66" charset="0"/>
                  </a:rPr>
                  <a:t> </a:t>
                </a:r>
              </a:p>
            </p:txBody>
          </p:sp>
          <p:sp>
            <p:nvSpPr>
              <p:cNvPr id="36949" name="Line 57"/>
              <p:cNvSpPr>
                <a:spLocks noChangeShapeType="1"/>
              </p:cNvSpPr>
              <p:nvPr/>
            </p:nvSpPr>
            <p:spPr bwMode="auto">
              <a:xfrm flipH="1">
                <a:off x="4450" y="2413"/>
                <a:ext cx="27" cy="46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lIns="16614" tIns="9968" rIns="16614" bIns="9968"/>
              <a:lstStyle/>
              <a:p>
                <a:endParaRPr lang="en-US"/>
              </a:p>
            </p:txBody>
          </p:sp>
          <p:sp>
            <p:nvSpPr>
              <p:cNvPr id="36950" name="Line 58"/>
              <p:cNvSpPr>
                <a:spLocks noChangeShapeType="1"/>
              </p:cNvSpPr>
              <p:nvPr/>
            </p:nvSpPr>
            <p:spPr bwMode="auto">
              <a:xfrm>
                <a:off x="4287" y="2436"/>
                <a:ext cx="407" cy="0"/>
              </a:xfrm>
              <a:prstGeom prst="line">
                <a:avLst/>
              </a:prstGeom>
              <a:noFill/>
              <a:ln w="9525">
                <a:solidFill>
                  <a:srgbClr val="0000FF"/>
                </a:solidFill>
                <a:round/>
                <a:headEnd/>
                <a:tailEnd type="triangle" w="med" len="med"/>
              </a:ln>
            </p:spPr>
            <p:txBody>
              <a:bodyPr lIns="16614" tIns="9968" rIns="16614" bIns="9968"/>
              <a:lstStyle/>
              <a:p>
                <a:endParaRPr lang="en-US"/>
              </a:p>
            </p:txBody>
          </p:sp>
        </p:grpSp>
        <p:grpSp>
          <p:nvGrpSpPr>
            <p:cNvPr id="36936" name="Group 59"/>
            <p:cNvGrpSpPr>
              <a:grpSpLocks/>
            </p:cNvGrpSpPr>
            <p:nvPr/>
          </p:nvGrpSpPr>
          <p:grpSpPr bwMode="auto">
            <a:xfrm>
              <a:off x="3149" y="2183"/>
              <a:ext cx="971" cy="354"/>
              <a:chOff x="3272" y="2244"/>
              <a:chExt cx="1008" cy="363"/>
            </a:xfrm>
          </p:grpSpPr>
          <p:sp>
            <p:nvSpPr>
              <p:cNvPr id="36946" name="Oval 60"/>
              <p:cNvSpPr>
                <a:spLocks noChangeArrowheads="1"/>
              </p:cNvSpPr>
              <p:nvPr/>
            </p:nvSpPr>
            <p:spPr bwMode="auto">
              <a:xfrm>
                <a:off x="3600" y="2244"/>
                <a:ext cx="680" cy="363"/>
              </a:xfrm>
              <a:prstGeom prst="ellipse">
                <a:avLst/>
              </a:prstGeom>
              <a:solidFill>
                <a:srgbClr val="CCFFCC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lIns="0" tIns="0" rIns="0" bIns="0"/>
              <a:lstStyle/>
              <a:p>
                <a:pPr defTabSz="844550"/>
                <a:r>
                  <a:rPr lang="en-US" sz="1100" b="1">
                    <a:solidFill>
                      <a:srgbClr val="003399"/>
                    </a:solidFill>
                    <a:latin typeface="Comic Sans MS" pitchFamily="66" charset="0"/>
                  </a:rPr>
                  <a:t>Differential</a:t>
                </a:r>
              </a:p>
              <a:p>
                <a:pPr defTabSz="844550"/>
                <a:r>
                  <a:rPr lang="en-US" sz="1100" b="1">
                    <a:solidFill>
                      <a:srgbClr val="003399"/>
                    </a:solidFill>
                    <a:latin typeface="Comic Sans MS" pitchFamily="66" charset="0"/>
                  </a:rPr>
                  <a:t>Amplifier</a:t>
                </a:r>
                <a:endParaRPr lang="en-US" sz="900">
                  <a:solidFill>
                    <a:srgbClr val="0000FF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36947" name="Line 61"/>
              <p:cNvSpPr>
                <a:spLocks noChangeShapeType="1"/>
              </p:cNvSpPr>
              <p:nvPr/>
            </p:nvSpPr>
            <p:spPr bwMode="auto">
              <a:xfrm flipV="1">
                <a:off x="3272" y="2433"/>
                <a:ext cx="325" cy="0"/>
              </a:xfrm>
              <a:prstGeom prst="line">
                <a:avLst/>
              </a:prstGeom>
              <a:noFill/>
              <a:ln w="9525">
                <a:solidFill>
                  <a:srgbClr val="0000FF"/>
                </a:solidFill>
                <a:round/>
                <a:headEnd/>
                <a:tailEnd type="triangle" w="med" len="med"/>
              </a:ln>
            </p:spPr>
            <p:txBody>
              <a:bodyPr wrap="none" lIns="0" tIns="0" rIns="0" bIns="0"/>
              <a:lstStyle/>
              <a:p>
                <a:endParaRPr lang="en-US"/>
              </a:p>
            </p:txBody>
          </p:sp>
        </p:grpSp>
        <p:grpSp>
          <p:nvGrpSpPr>
            <p:cNvPr id="36937" name="Group 62"/>
            <p:cNvGrpSpPr>
              <a:grpSpLocks/>
            </p:cNvGrpSpPr>
            <p:nvPr/>
          </p:nvGrpSpPr>
          <p:grpSpPr bwMode="auto">
            <a:xfrm>
              <a:off x="2147" y="2189"/>
              <a:ext cx="1009" cy="354"/>
              <a:chOff x="2230" y="2250"/>
              <a:chExt cx="1048" cy="364"/>
            </a:xfrm>
          </p:grpSpPr>
          <p:sp>
            <p:nvSpPr>
              <p:cNvPr id="36942" name="Oval 63"/>
              <p:cNvSpPr>
                <a:spLocks noChangeArrowheads="1"/>
              </p:cNvSpPr>
              <p:nvPr/>
            </p:nvSpPr>
            <p:spPr bwMode="auto">
              <a:xfrm>
                <a:off x="2583" y="2250"/>
                <a:ext cx="680" cy="363"/>
              </a:xfrm>
              <a:prstGeom prst="ellipse">
                <a:avLst/>
              </a:prstGeom>
              <a:solidFill>
                <a:srgbClr val="FFCC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lIns="0" tIns="0" rIns="0" bIns="0"/>
              <a:lstStyle/>
              <a:p>
                <a:pPr defTabSz="844550"/>
                <a:endParaRPr lang="en-US" sz="900">
                  <a:solidFill>
                    <a:srgbClr val="0000FF"/>
                  </a:solidFill>
                  <a:latin typeface="Times New Roman" pitchFamily="18" charset="0"/>
                </a:endParaRPr>
              </a:p>
            </p:txBody>
          </p:sp>
          <p:grpSp>
            <p:nvGrpSpPr>
              <p:cNvPr id="36943" name="Group 64"/>
              <p:cNvGrpSpPr>
                <a:grpSpLocks/>
              </p:cNvGrpSpPr>
              <p:nvPr/>
            </p:nvGrpSpPr>
            <p:grpSpPr bwMode="auto">
              <a:xfrm>
                <a:off x="2230" y="2322"/>
                <a:ext cx="1048" cy="292"/>
                <a:chOff x="2230" y="2322"/>
                <a:chExt cx="1048" cy="292"/>
              </a:xfrm>
            </p:grpSpPr>
            <p:sp>
              <p:nvSpPr>
                <p:cNvPr id="36944" name="Line 65"/>
                <p:cNvSpPr>
                  <a:spLocks noChangeShapeType="1"/>
                </p:cNvSpPr>
                <p:nvPr/>
              </p:nvSpPr>
              <p:spPr bwMode="auto">
                <a:xfrm>
                  <a:off x="2230" y="2436"/>
                  <a:ext cx="353" cy="0"/>
                </a:xfrm>
                <a:prstGeom prst="line">
                  <a:avLst/>
                </a:prstGeom>
                <a:noFill/>
                <a:ln w="9525">
                  <a:solidFill>
                    <a:srgbClr val="0000FF"/>
                  </a:solidFill>
                  <a:round/>
                  <a:headEnd/>
                  <a:tailEnd type="triangle" w="med" len="med"/>
                </a:ln>
              </p:spPr>
              <p:txBody>
                <a:bodyPr wrap="none" lIns="0" tIns="0" rIns="0" bIns="0"/>
                <a:lstStyle/>
                <a:p>
                  <a:endParaRPr lang="en-US"/>
                </a:p>
              </p:txBody>
            </p:sp>
            <p:sp>
              <p:nvSpPr>
                <p:cNvPr id="36945" name="Rectangle 66"/>
                <p:cNvSpPr>
                  <a:spLocks noChangeArrowheads="1"/>
                </p:cNvSpPr>
                <p:nvPr/>
              </p:nvSpPr>
              <p:spPr bwMode="auto">
                <a:xfrm>
                  <a:off x="2615" y="2322"/>
                  <a:ext cx="663" cy="29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 lIns="0" tIns="0" rIns="0" bIns="0"/>
                <a:lstStyle/>
                <a:p>
                  <a:pPr defTabSz="844550"/>
                  <a:r>
                    <a:rPr lang="en-US" sz="1100" b="1" dirty="0" smtClean="0">
                      <a:solidFill>
                        <a:srgbClr val="003399"/>
                      </a:solidFill>
                      <a:latin typeface="Comic Sans MS" pitchFamily="66" charset="0"/>
                    </a:rPr>
                    <a:t>Logarithmic </a:t>
                  </a:r>
                  <a:endParaRPr lang="en-US" sz="1100" b="1" dirty="0">
                    <a:solidFill>
                      <a:srgbClr val="003399"/>
                    </a:solidFill>
                    <a:latin typeface="Comic Sans MS" pitchFamily="66" charset="0"/>
                  </a:endParaRPr>
                </a:p>
                <a:p>
                  <a:pPr defTabSz="844550"/>
                  <a:r>
                    <a:rPr lang="en-US" sz="1100" b="1" dirty="0">
                      <a:solidFill>
                        <a:srgbClr val="003399"/>
                      </a:solidFill>
                      <a:latin typeface="Comic Sans MS" pitchFamily="66" charset="0"/>
                    </a:rPr>
                    <a:t>Amplifiers</a:t>
                  </a:r>
                </a:p>
              </p:txBody>
            </p:sp>
          </p:grpSp>
        </p:grpSp>
        <p:grpSp>
          <p:nvGrpSpPr>
            <p:cNvPr id="36938" name="Group 67"/>
            <p:cNvGrpSpPr>
              <a:grpSpLocks/>
            </p:cNvGrpSpPr>
            <p:nvPr/>
          </p:nvGrpSpPr>
          <p:grpSpPr bwMode="auto">
            <a:xfrm>
              <a:off x="1241" y="2049"/>
              <a:ext cx="917" cy="497"/>
              <a:chOff x="1288" y="2104"/>
              <a:chExt cx="953" cy="511"/>
            </a:xfrm>
          </p:grpSpPr>
          <p:sp>
            <p:nvSpPr>
              <p:cNvPr id="36939" name="Line 68"/>
              <p:cNvSpPr>
                <a:spLocks noChangeShapeType="1"/>
              </p:cNvSpPr>
              <p:nvPr/>
            </p:nvSpPr>
            <p:spPr bwMode="auto">
              <a:xfrm>
                <a:off x="1288" y="2104"/>
                <a:ext cx="271" cy="31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 wrap="none" lIns="0" tIns="0" rIns="0" bIns="0"/>
              <a:lstStyle/>
              <a:p>
                <a:endParaRPr lang="en-US"/>
              </a:p>
            </p:txBody>
          </p:sp>
          <p:sp>
            <p:nvSpPr>
              <p:cNvPr id="36940" name="Oval 69"/>
              <p:cNvSpPr>
                <a:spLocks noChangeArrowheads="1"/>
              </p:cNvSpPr>
              <p:nvPr/>
            </p:nvSpPr>
            <p:spPr bwMode="auto">
              <a:xfrm>
                <a:off x="1561" y="2252"/>
                <a:ext cx="680" cy="363"/>
              </a:xfrm>
              <a:prstGeom prst="ellipse">
                <a:avLst/>
              </a:prstGeom>
              <a:solidFill>
                <a:srgbClr val="FFCC99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lIns="0" tIns="0" rIns="0" bIns="0"/>
              <a:lstStyle/>
              <a:p>
                <a:pPr defTabSz="844550"/>
                <a:endParaRPr lang="fr-CH" sz="900">
                  <a:latin typeface="Times New Roman" pitchFamily="18" charset="0"/>
                </a:endParaRPr>
              </a:p>
            </p:txBody>
          </p:sp>
          <p:sp>
            <p:nvSpPr>
              <p:cNvPr id="36941" name="Rectangle 70"/>
              <p:cNvSpPr>
                <a:spLocks noChangeArrowheads="1"/>
              </p:cNvSpPr>
              <p:nvPr/>
            </p:nvSpPr>
            <p:spPr bwMode="auto">
              <a:xfrm>
                <a:off x="1592" y="2310"/>
                <a:ext cx="613" cy="29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/>
              <a:lstStyle/>
              <a:p>
                <a:pPr defTabSz="844550"/>
                <a:r>
                  <a:rPr lang="fr-CH" sz="1100" b="1" i="1" dirty="0" err="1">
                    <a:solidFill>
                      <a:srgbClr val="003399"/>
                    </a:solidFill>
                    <a:latin typeface="Comic Sans MS" pitchFamily="66" charset="0"/>
                  </a:rPr>
                  <a:t>Individual</a:t>
                </a:r>
                <a:endParaRPr lang="fr-CH" sz="1100" b="1" i="1" dirty="0">
                  <a:solidFill>
                    <a:srgbClr val="003399"/>
                  </a:solidFill>
                  <a:latin typeface="Comic Sans MS" pitchFamily="66" charset="0"/>
                </a:endParaRPr>
              </a:p>
              <a:p>
                <a:pPr defTabSz="844550"/>
                <a:r>
                  <a:rPr lang="fr-CH" sz="1100" b="1" i="1" dirty="0" err="1">
                    <a:solidFill>
                      <a:srgbClr val="003399"/>
                    </a:solidFill>
                    <a:latin typeface="Comic Sans MS" pitchFamily="66" charset="0"/>
                  </a:rPr>
                  <a:t>Treatment</a:t>
                </a:r>
                <a:endParaRPr lang="en-US" sz="1100" b="1" i="1" dirty="0">
                  <a:solidFill>
                    <a:srgbClr val="003399"/>
                  </a:solidFill>
                  <a:latin typeface="Comic Sans MS" pitchFamily="66" charset="0"/>
                </a:endParaRPr>
              </a:p>
            </p:txBody>
          </p:sp>
        </p:grpSp>
      </p:grpSp>
      <p:grpSp>
        <p:nvGrpSpPr>
          <p:cNvPr id="21" name="Group 71"/>
          <p:cNvGrpSpPr>
            <a:grpSpLocks/>
          </p:cNvGrpSpPr>
          <p:nvPr/>
        </p:nvGrpSpPr>
        <p:grpSpPr bwMode="auto">
          <a:xfrm>
            <a:off x="3409950" y="4274083"/>
            <a:ext cx="4643438" cy="525462"/>
            <a:chOff x="2148" y="2639"/>
            <a:chExt cx="2925" cy="331"/>
          </a:xfrm>
        </p:grpSpPr>
        <p:grpSp>
          <p:nvGrpSpPr>
            <p:cNvPr id="36925" name="Group 72"/>
            <p:cNvGrpSpPr>
              <a:grpSpLocks/>
            </p:cNvGrpSpPr>
            <p:nvPr/>
          </p:nvGrpSpPr>
          <p:grpSpPr bwMode="auto">
            <a:xfrm>
              <a:off x="3083" y="2639"/>
              <a:ext cx="1022" cy="331"/>
              <a:chOff x="3203" y="2712"/>
              <a:chExt cx="1061" cy="340"/>
            </a:xfrm>
          </p:grpSpPr>
          <p:sp>
            <p:nvSpPr>
              <p:cNvPr id="36933" name="Oval 73"/>
              <p:cNvSpPr>
                <a:spLocks noChangeArrowheads="1"/>
              </p:cNvSpPr>
              <p:nvPr/>
            </p:nvSpPr>
            <p:spPr bwMode="auto">
              <a:xfrm>
                <a:off x="3584" y="2712"/>
                <a:ext cx="680" cy="340"/>
              </a:xfrm>
              <a:prstGeom prst="ellipse">
                <a:avLst/>
              </a:prstGeom>
              <a:solidFill>
                <a:srgbClr val="FFCC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lIns="0" tIns="0" rIns="0" bIns="0"/>
              <a:lstStyle/>
              <a:p>
                <a:pPr defTabSz="844550"/>
                <a:r>
                  <a:rPr lang="fr-CH" sz="1100" b="1">
                    <a:solidFill>
                      <a:srgbClr val="003399"/>
                    </a:solidFill>
                    <a:latin typeface="Comic Sans MS" pitchFamily="66" charset="0"/>
                  </a:rPr>
                  <a:t>Limiter,</a:t>
                </a:r>
              </a:p>
              <a:p>
                <a:pPr defTabSz="844550"/>
                <a:r>
                  <a:rPr lang="fr-CH" sz="1100" b="1">
                    <a:solidFill>
                      <a:srgbClr val="003399"/>
                    </a:solidFill>
                    <a:latin typeface="Symbol" pitchFamily="18" charset="2"/>
                  </a:rPr>
                  <a:t>D</a:t>
                </a:r>
                <a:r>
                  <a:rPr lang="fr-CH" sz="1100" b="1">
                    <a:solidFill>
                      <a:srgbClr val="003399"/>
                    </a:solidFill>
                    <a:latin typeface="Comic Sans MS" pitchFamily="66" charset="0"/>
                  </a:rPr>
                  <a:t>t to Ampl</a:t>
                </a:r>
                <a:r>
                  <a:rPr lang="fr-CH" sz="1100">
                    <a:solidFill>
                      <a:srgbClr val="003399"/>
                    </a:solidFill>
                    <a:latin typeface="Comic Sans MS" pitchFamily="66" charset="0"/>
                  </a:rPr>
                  <a:t>.</a:t>
                </a:r>
                <a:endParaRPr lang="fr-CH" sz="900">
                  <a:latin typeface="Times New Roman" pitchFamily="18" charset="0"/>
                </a:endParaRPr>
              </a:p>
            </p:txBody>
          </p:sp>
          <p:sp>
            <p:nvSpPr>
              <p:cNvPr id="36934" name="Line 74"/>
              <p:cNvSpPr>
                <a:spLocks noChangeShapeType="1"/>
              </p:cNvSpPr>
              <p:nvPr/>
            </p:nvSpPr>
            <p:spPr bwMode="auto">
              <a:xfrm flipV="1">
                <a:off x="3203" y="2882"/>
                <a:ext cx="380" cy="0"/>
              </a:xfrm>
              <a:prstGeom prst="line">
                <a:avLst/>
              </a:prstGeom>
              <a:noFill/>
              <a:ln w="9525">
                <a:solidFill>
                  <a:srgbClr val="0000FF"/>
                </a:solidFill>
                <a:round/>
                <a:headEnd/>
                <a:tailEnd type="triangle" w="med" len="med"/>
              </a:ln>
            </p:spPr>
            <p:txBody>
              <a:bodyPr wrap="none" lIns="0" tIns="0" rIns="0" bIns="0"/>
              <a:lstStyle/>
              <a:p>
                <a:endParaRPr lang="en-US"/>
              </a:p>
            </p:txBody>
          </p:sp>
        </p:grpSp>
        <p:grpSp>
          <p:nvGrpSpPr>
            <p:cNvPr id="36926" name="Group 75"/>
            <p:cNvGrpSpPr>
              <a:grpSpLocks/>
            </p:cNvGrpSpPr>
            <p:nvPr/>
          </p:nvGrpSpPr>
          <p:grpSpPr bwMode="auto">
            <a:xfrm>
              <a:off x="2148" y="2639"/>
              <a:ext cx="994" cy="331"/>
              <a:chOff x="2230" y="2712"/>
              <a:chExt cx="1034" cy="340"/>
            </a:xfrm>
          </p:grpSpPr>
          <p:sp>
            <p:nvSpPr>
              <p:cNvPr id="36931" name="Oval 76"/>
              <p:cNvSpPr>
                <a:spLocks noChangeArrowheads="1"/>
              </p:cNvSpPr>
              <p:nvPr/>
            </p:nvSpPr>
            <p:spPr bwMode="auto">
              <a:xfrm>
                <a:off x="2584" y="2712"/>
                <a:ext cx="680" cy="340"/>
              </a:xfrm>
              <a:prstGeom prst="ellipse">
                <a:avLst/>
              </a:prstGeom>
              <a:solidFill>
                <a:srgbClr val="CCFFCC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lIns="16614" tIns="9968" rIns="16614" bIns="9968"/>
              <a:lstStyle/>
              <a:p>
                <a:pPr defTabSz="844550"/>
                <a:r>
                  <a:rPr lang="fr-CH" sz="1100" b="1">
                    <a:solidFill>
                      <a:srgbClr val="003399"/>
                    </a:solidFill>
                    <a:latin typeface="Comic Sans MS" pitchFamily="66" charset="0"/>
                  </a:rPr>
                  <a:t>Amplitude</a:t>
                </a:r>
              </a:p>
              <a:p>
                <a:pPr defTabSz="844550"/>
                <a:r>
                  <a:rPr lang="fr-CH" sz="1100" b="1">
                    <a:solidFill>
                      <a:srgbClr val="003399"/>
                    </a:solidFill>
                    <a:latin typeface="Comic Sans MS" pitchFamily="66" charset="0"/>
                  </a:rPr>
                  <a:t>to Time</a:t>
                </a:r>
                <a:endParaRPr lang="fr-CH" sz="900">
                  <a:solidFill>
                    <a:srgbClr val="0000FF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36932" name="Line 77"/>
              <p:cNvSpPr>
                <a:spLocks noChangeShapeType="1"/>
              </p:cNvSpPr>
              <p:nvPr/>
            </p:nvSpPr>
            <p:spPr bwMode="auto">
              <a:xfrm flipV="1">
                <a:off x="2230" y="2885"/>
                <a:ext cx="353" cy="0"/>
              </a:xfrm>
              <a:prstGeom prst="line">
                <a:avLst/>
              </a:prstGeom>
              <a:noFill/>
              <a:ln w="9525">
                <a:solidFill>
                  <a:srgbClr val="0000FF"/>
                </a:solidFill>
                <a:round/>
                <a:headEnd/>
                <a:tailEnd type="triangle" w="med" len="med"/>
              </a:ln>
            </p:spPr>
            <p:txBody>
              <a:bodyPr lIns="16614" tIns="9968" rIns="16614" bIns="9968"/>
              <a:lstStyle/>
              <a:p>
                <a:endParaRPr lang="en-US"/>
              </a:p>
            </p:txBody>
          </p:sp>
        </p:grpSp>
        <p:grpSp>
          <p:nvGrpSpPr>
            <p:cNvPr id="36927" name="Group 78"/>
            <p:cNvGrpSpPr>
              <a:grpSpLocks/>
            </p:cNvGrpSpPr>
            <p:nvPr/>
          </p:nvGrpSpPr>
          <p:grpSpPr bwMode="auto">
            <a:xfrm>
              <a:off x="4120" y="2761"/>
              <a:ext cx="953" cy="112"/>
              <a:chOff x="4279" y="2838"/>
              <a:chExt cx="990" cy="115"/>
            </a:xfrm>
          </p:grpSpPr>
          <p:sp>
            <p:nvSpPr>
              <p:cNvPr id="36928" name="Text Box 79"/>
              <p:cNvSpPr txBox="1">
                <a:spLocks noChangeArrowheads="1"/>
              </p:cNvSpPr>
              <p:nvPr/>
            </p:nvSpPr>
            <p:spPr bwMode="auto">
              <a:xfrm>
                <a:off x="4727" y="2838"/>
                <a:ext cx="542" cy="115"/>
              </a:xfrm>
              <a:prstGeom prst="rect">
                <a:avLst/>
              </a:prstGeom>
              <a:solidFill>
                <a:srgbClr val="CCFFCC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lIns="16614" tIns="9968" rIns="16614" bIns="9968"/>
              <a:lstStyle/>
              <a:p>
                <a:pPr algn="l" defTabSz="844550"/>
                <a:r>
                  <a:rPr lang="en-AU" sz="900">
                    <a:solidFill>
                      <a:schemeClr val="bg2"/>
                    </a:solidFill>
                    <a:latin typeface="Comic Sans MS" pitchFamily="66" charset="0"/>
                  </a:rPr>
                  <a:t>POS = [A/B]</a:t>
                </a:r>
                <a:r>
                  <a:rPr lang="en-AU" sz="900">
                    <a:latin typeface="Comic Sans MS" pitchFamily="66" charset="0"/>
                  </a:rPr>
                  <a:t> </a:t>
                </a:r>
              </a:p>
            </p:txBody>
          </p:sp>
          <p:sp>
            <p:nvSpPr>
              <p:cNvPr id="36929" name="Line 80"/>
              <p:cNvSpPr>
                <a:spLocks noChangeShapeType="1"/>
              </p:cNvSpPr>
              <p:nvPr/>
            </p:nvSpPr>
            <p:spPr bwMode="auto">
              <a:xfrm flipH="1">
                <a:off x="4442" y="2862"/>
                <a:ext cx="27" cy="46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lIns="16614" tIns="9968" rIns="16614" bIns="9968"/>
              <a:lstStyle/>
              <a:p>
                <a:endParaRPr lang="en-US"/>
              </a:p>
            </p:txBody>
          </p:sp>
          <p:sp>
            <p:nvSpPr>
              <p:cNvPr id="36930" name="Line 81"/>
              <p:cNvSpPr>
                <a:spLocks noChangeShapeType="1"/>
              </p:cNvSpPr>
              <p:nvPr/>
            </p:nvSpPr>
            <p:spPr bwMode="auto">
              <a:xfrm flipV="1">
                <a:off x="4279" y="2885"/>
                <a:ext cx="407" cy="0"/>
              </a:xfrm>
              <a:prstGeom prst="line">
                <a:avLst/>
              </a:prstGeom>
              <a:noFill/>
              <a:ln w="9525">
                <a:solidFill>
                  <a:srgbClr val="0000FF"/>
                </a:solidFill>
                <a:round/>
                <a:headEnd/>
                <a:tailEnd type="triangle" w="med" len="med"/>
              </a:ln>
            </p:spPr>
            <p:txBody>
              <a:bodyPr lIns="16614" tIns="9968" rIns="16614" bIns="9968"/>
              <a:lstStyle/>
              <a:p>
                <a:endParaRPr lang="en-US"/>
              </a:p>
            </p:txBody>
          </p:sp>
        </p:grpSp>
      </p:grpSp>
      <p:grpSp>
        <p:nvGrpSpPr>
          <p:cNvPr id="25" name="Group 82"/>
          <p:cNvGrpSpPr>
            <a:grpSpLocks/>
          </p:cNvGrpSpPr>
          <p:nvPr/>
        </p:nvGrpSpPr>
        <p:grpSpPr bwMode="auto">
          <a:xfrm>
            <a:off x="3321050" y="4688420"/>
            <a:ext cx="5133975" cy="801688"/>
            <a:chOff x="2092" y="2900"/>
            <a:chExt cx="3234" cy="505"/>
          </a:xfrm>
        </p:grpSpPr>
        <p:grpSp>
          <p:nvGrpSpPr>
            <p:cNvPr id="36914" name="Group 83"/>
            <p:cNvGrpSpPr>
              <a:grpSpLocks/>
            </p:cNvGrpSpPr>
            <p:nvPr/>
          </p:nvGrpSpPr>
          <p:grpSpPr bwMode="auto">
            <a:xfrm>
              <a:off x="4126" y="3169"/>
              <a:ext cx="1200" cy="112"/>
              <a:chOff x="4286" y="3257"/>
              <a:chExt cx="1247" cy="115"/>
            </a:xfrm>
          </p:grpSpPr>
          <p:sp>
            <p:nvSpPr>
              <p:cNvPr id="36922" name="Text Box 84"/>
              <p:cNvSpPr txBox="1">
                <a:spLocks noChangeArrowheads="1"/>
              </p:cNvSpPr>
              <p:nvPr/>
            </p:nvSpPr>
            <p:spPr bwMode="auto">
              <a:xfrm>
                <a:off x="4720" y="3257"/>
                <a:ext cx="813" cy="115"/>
              </a:xfrm>
              <a:prstGeom prst="rect">
                <a:avLst/>
              </a:prstGeom>
              <a:solidFill>
                <a:srgbClr val="CCFFCC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lIns="16614" tIns="9968" rIns="16614" bIns="9968"/>
              <a:lstStyle/>
              <a:p>
                <a:pPr algn="l" defTabSz="844550"/>
                <a:r>
                  <a:rPr lang="en-AU" sz="900">
                    <a:solidFill>
                      <a:schemeClr val="bg2"/>
                    </a:solidFill>
                    <a:latin typeface="Comic Sans MS" pitchFamily="66" charset="0"/>
                  </a:rPr>
                  <a:t>POS = [ATN(A/B)] </a:t>
                </a:r>
              </a:p>
            </p:txBody>
          </p:sp>
          <p:sp>
            <p:nvSpPr>
              <p:cNvPr id="36923" name="Line 85"/>
              <p:cNvSpPr>
                <a:spLocks noChangeShapeType="1"/>
              </p:cNvSpPr>
              <p:nvPr/>
            </p:nvSpPr>
            <p:spPr bwMode="auto">
              <a:xfrm>
                <a:off x="4286" y="3320"/>
                <a:ext cx="407" cy="0"/>
              </a:xfrm>
              <a:prstGeom prst="line">
                <a:avLst/>
              </a:prstGeom>
              <a:noFill/>
              <a:ln w="9525">
                <a:solidFill>
                  <a:srgbClr val="FF0000"/>
                </a:solidFill>
                <a:round/>
                <a:headEnd/>
                <a:tailEnd type="triangle" w="med" len="med"/>
              </a:ln>
            </p:spPr>
            <p:txBody>
              <a:bodyPr lIns="16614" tIns="9968" rIns="16614" bIns="9968"/>
              <a:lstStyle/>
              <a:p>
                <a:endParaRPr lang="en-US"/>
              </a:p>
            </p:txBody>
          </p:sp>
          <p:sp>
            <p:nvSpPr>
              <p:cNvPr id="36924" name="Line 86"/>
              <p:cNvSpPr>
                <a:spLocks noChangeShapeType="1"/>
              </p:cNvSpPr>
              <p:nvPr/>
            </p:nvSpPr>
            <p:spPr bwMode="auto">
              <a:xfrm flipH="1">
                <a:off x="4476" y="3297"/>
                <a:ext cx="27" cy="46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lIns="16614" tIns="9968" rIns="16614" bIns="9968"/>
              <a:lstStyle/>
              <a:p>
                <a:endParaRPr lang="en-US"/>
              </a:p>
            </p:txBody>
          </p:sp>
        </p:grpSp>
        <p:grpSp>
          <p:nvGrpSpPr>
            <p:cNvPr id="36915" name="Group 87"/>
            <p:cNvGrpSpPr>
              <a:grpSpLocks/>
            </p:cNvGrpSpPr>
            <p:nvPr/>
          </p:nvGrpSpPr>
          <p:grpSpPr bwMode="auto">
            <a:xfrm>
              <a:off x="2092" y="2900"/>
              <a:ext cx="1038" cy="492"/>
              <a:chOff x="2173" y="2981"/>
              <a:chExt cx="1078" cy="505"/>
            </a:xfrm>
          </p:grpSpPr>
          <p:sp>
            <p:nvSpPr>
              <p:cNvPr id="36920" name="Line 88"/>
              <p:cNvSpPr>
                <a:spLocks noChangeShapeType="1"/>
              </p:cNvSpPr>
              <p:nvPr/>
            </p:nvSpPr>
            <p:spPr bwMode="auto">
              <a:xfrm>
                <a:off x="2173" y="2981"/>
                <a:ext cx="404" cy="347"/>
              </a:xfrm>
              <a:prstGeom prst="line">
                <a:avLst/>
              </a:prstGeom>
              <a:noFill/>
              <a:ln w="9525">
                <a:solidFill>
                  <a:srgbClr val="0000FF"/>
                </a:solidFill>
                <a:round/>
                <a:headEnd/>
                <a:tailEnd type="triangle" w="med" len="med"/>
              </a:ln>
            </p:spPr>
            <p:txBody>
              <a:bodyPr lIns="16614" tIns="9968" rIns="16614" bIns="9968"/>
              <a:lstStyle/>
              <a:p>
                <a:endParaRPr lang="en-US"/>
              </a:p>
            </p:txBody>
          </p:sp>
          <p:sp>
            <p:nvSpPr>
              <p:cNvPr id="36921" name="Oval 89"/>
              <p:cNvSpPr>
                <a:spLocks noChangeArrowheads="1"/>
              </p:cNvSpPr>
              <p:nvPr/>
            </p:nvSpPr>
            <p:spPr bwMode="auto">
              <a:xfrm>
                <a:off x="2571" y="3146"/>
                <a:ext cx="680" cy="340"/>
              </a:xfrm>
              <a:prstGeom prst="ellipse">
                <a:avLst/>
              </a:prstGeom>
              <a:solidFill>
                <a:srgbClr val="CCFFCC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lIns="16614" tIns="9968" rIns="16614" bIns="9968"/>
              <a:lstStyle/>
              <a:p>
                <a:pPr defTabSz="844550"/>
                <a:r>
                  <a:rPr lang="fr-CH" sz="1100" b="1">
                    <a:solidFill>
                      <a:srgbClr val="FF0000"/>
                    </a:solidFill>
                    <a:latin typeface="Comic Sans MS" pitchFamily="66" charset="0"/>
                  </a:rPr>
                  <a:t>Amplitude</a:t>
                </a:r>
              </a:p>
              <a:p>
                <a:pPr defTabSz="844550"/>
                <a:r>
                  <a:rPr lang="fr-CH" sz="1100" b="1">
                    <a:solidFill>
                      <a:srgbClr val="FF0000"/>
                    </a:solidFill>
                    <a:latin typeface="Comic Sans MS" pitchFamily="66" charset="0"/>
                  </a:rPr>
                  <a:t>to Phase</a:t>
                </a:r>
                <a:endParaRPr lang="fr-CH" sz="900">
                  <a:solidFill>
                    <a:srgbClr val="FF0000"/>
                  </a:solidFill>
                  <a:latin typeface="Times New Roman" pitchFamily="18" charset="0"/>
                </a:endParaRPr>
              </a:p>
            </p:txBody>
          </p:sp>
        </p:grpSp>
        <p:grpSp>
          <p:nvGrpSpPr>
            <p:cNvPr id="36916" name="Group 90"/>
            <p:cNvGrpSpPr>
              <a:grpSpLocks/>
            </p:cNvGrpSpPr>
            <p:nvPr/>
          </p:nvGrpSpPr>
          <p:grpSpPr bwMode="auto">
            <a:xfrm>
              <a:off x="3134" y="3064"/>
              <a:ext cx="1019" cy="341"/>
              <a:chOff x="3256" y="3149"/>
              <a:chExt cx="1058" cy="351"/>
            </a:xfrm>
          </p:grpSpPr>
          <p:sp>
            <p:nvSpPr>
              <p:cNvPr id="36917" name="Oval 91"/>
              <p:cNvSpPr>
                <a:spLocks noChangeArrowheads="1"/>
              </p:cNvSpPr>
              <p:nvPr/>
            </p:nvSpPr>
            <p:spPr bwMode="auto">
              <a:xfrm>
                <a:off x="3608" y="3149"/>
                <a:ext cx="680" cy="340"/>
              </a:xfrm>
              <a:prstGeom prst="ellipse">
                <a:avLst/>
              </a:prstGeom>
              <a:solidFill>
                <a:srgbClr val="FFCC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lIns="15335" tIns="9200" rIns="15335" bIns="9200"/>
              <a:lstStyle/>
              <a:p>
                <a:pPr defTabSz="844550"/>
                <a:r>
                  <a:rPr lang="fr-CH" sz="900">
                    <a:latin typeface="Times New Roman" pitchFamily="18" charset="0"/>
                  </a:rPr>
                  <a:t>.</a:t>
                </a:r>
              </a:p>
            </p:txBody>
          </p:sp>
          <p:sp>
            <p:nvSpPr>
              <p:cNvPr id="36918" name="Line 92"/>
              <p:cNvSpPr>
                <a:spLocks noChangeShapeType="1"/>
              </p:cNvSpPr>
              <p:nvPr/>
            </p:nvSpPr>
            <p:spPr bwMode="auto">
              <a:xfrm>
                <a:off x="3256" y="3313"/>
                <a:ext cx="352" cy="0"/>
              </a:xfrm>
              <a:prstGeom prst="line">
                <a:avLst/>
              </a:prstGeom>
              <a:noFill/>
              <a:ln w="9525">
                <a:solidFill>
                  <a:srgbClr val="FF0000"/>
                </a:solidFill>
                <a:round/>
                <a:headEnd/>
                <a:tailEnd type="triangle" w="med" len="med"/>
              </a:ln>
            </p:spPr>
            <p:txBody>
              <a:bodyPr lIns="15335" tIns="9200" rIns="15335" bIns="9200"/>
              <a:lstStyle/>
              <a:p>
                <a:endParaRPr lang="en-US"/>
              </a:p>
            </p:txBody>
          </p:sp>
          <p:sp>
            <p:nvSpPr>
              <p:cNvPr id="36919" name="Text Box 93"/>
              <p:cNvSpPr txBox="1">
                <a:spLocks noChangeArrowheads="1"/>
              </p:cNvSpPr>
              <p:nvPr/>
            </p:nvSpPr>
            <p:spPr bwMode="auto">
              <a:xfrm>
                <a:off x="3634" y="3160"/>
                <a:ext cx="680" cy="34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15335" tIns="9200" rIns="15335" bIns="9200"/>
              <a:lstStyle/>
              <a:p>
                <a:pPr defTabSz="844550"/>
                <a:r>
                  <a:rPr lang="fr-CH" sz="1100" b="1">
                    <a:solidFill>
                      <a:srgbClr val="FF0000"/>
                    </a:solidFill>
                    <a:latin typeface="Comic Sans MS" pitchFamily="66" charset="0"/>
                  </a:rPr>
                  <a:t>Limiter,</a:t>
                </a:r>
              </a:p>
              <a:p>
                <a:pPr defTabSz="844550"/>
                <a:r>
                  <a:rPr lang="fr-CH" sz="1100" b="1">
                    <a:solidFill>
                      <a:srgbClr val="FF0000"/>
                    </a:solidFill>
                    <a:latin typeface="Symbol" pitchFamily="18" charset="2"/>
                  </a:rPr>
                  <a:t>f</a:t>
                </a:r>
                <a:r>
                  <a:rPr lang="fr-CH" sz="1100" b="1">
                    <a:solidFill>
                      <a:srgbClr val="FF0000"/>
                    </a:solidFill>
                    <a:latin typeface="Comic Sans MS" pitchFamily="66" charset="0"/>
                  </a:rPr>
                  <a:t> to Ampl</a:t>
                </a:r>
                <a:r>
                  <a:rPr lang="fr-CH" sz="1100">
                    <a:latin typeface="Comic Sans MS" pitchFamily="66" charset="0"/>
                  </a:rPr>
                  <a:t>.</a:t>
                </a:r>
                <a:endParaRPr lang="en-US" sz="900">
                  <a:latin typeface="Times New Roman" pitchFamily="18" charset="0"/>
                </a:endParaRPr>
              </a:p>
            </p:txBody>
          </p:sp>
        </p:grpSp>
      </p:grpSp>
      <p:grpSp>
        <p:nvGrpSpPr>
          <p:cNvPr id="29" name="Group 94"/>
          <p:cNvGrpSpPr>
            <a:grpSpLocks/>
          </p:cNvGrpSpPr>
          <p:nvPr/>
        </p:nvGrpSpPr>
        <p:grpSpPr bwMode="auto">
          <a:xfrm>
            <a:off x="1982788" y="2284945"/>
            <a:ext cx="6111875" cy="760413"/>
            <a:chOff x="1249" y="1386"/>
            <a:chExt cx="3850" cy="479"/>
          </a:xfrm>
        </p:grpSpPr>
        <p:grpSp>
          <p:nvGrpSpPr>
            <p:cNvPr id="36898" name="Group 95"/>
            <p:cNvGrpSpPr>
              <a:grpSpLocks/>
            </p:cNvGrpSpPr>
            <p:nvPr/>
          </p:nvGrpSpPr>
          <p:grpSpPr bwMode="auto">
            <a:xfrm>
              <a:off x="4146" y="1483"/>
              <a:ext cx="953" cy="108"/>
              <a:chOff x="4306" y="1524"/>
              <a:chExt cx="990" cy="111"/>
            </a:xfrm>
          </p:grpSpPr>
          <p:sp>
            <p:nvSpPr>
              <p:cNvPr id="36912" name="Text Box 96"/>
              <p:cNvSpPr txBox="1">
                <a:spLocks noChangeArrowheads="1"/>
              </p:cNvSpPr>
              <p:nvPr/>
            </p:nvSpPr>
            <p:spPr bwMode="auto">
              <a:xfrm>
                <a:off x="4727" y="1524"/>
                <a:ext cx="569" cy="111"/>
              </a:xfrm>
              <a:prstGeom prst="rect">
                <a:avLst/>
              </a:prstGeom>
              <a:solidFill>
                <a:srgbClr val="CCFFCC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lIns="16614" tIns="9968" rIns="16614" bIns="9968"/>
              <a:lstStyle/>
              <a:p>
                <a:pPr algn="l" defTabSz="844550"/>
                <a:r>
                  <a:rPr lang="en-AU" sz="900" dirty="0">
                    <a:solidFill>
                      <a:schemeClr val="bg2"/>
                    </a:solidFill>
                    <a:latin typeface="Comic Sans MS" pitchFamily="66" charset="0"/>
                  </a:rPr>
                  <a:t>POS = </a:t>
                </a:r>
                <a:r>
                  <a:rPr lang="en-AU" sz="900" dirty="0">
                    <a:solidFill>
                      <a:schemeClr val="bg2"/>
                    </a:solidFill>
                    <a:latin typeface="Symbol" pitchFamily="18" charset="2"/>
                  </a:rPr>
                  <a:t>D / S</a:t>
                </a:r>
                <a:r>
                  <a:rPr lang="en-AU" sz="900" dirty="0">
                    <a:latin typeface="Comic Sans MS" pitchFamily="66" charset="0"/>
                  </a:rPr>
                  <a:t> </a:t>
                </a:r>
              </a:p>
            </p:txBody>
          </p:sp>
          <p:sp>
            <p:nvSpPr>
              <p:cNvPr id="36913" name="Line 97"/>
              <p:cNvSpPr>
                <a:spLocks noChangeShapeType="1"/>
              </p:cNvSpPr>
              <p:nvPr/>
            </p:nvSpPr>
            <p:spPr bwMode="auto">
              <a:xfrm>
                <a:off x="4306" y="1598"/>
                <a:ext cx="380" cy="0"/>
              </a:xfrm>
              <a:prstGeom prst="line">
                <a:avLst/>
              </a:prstGeom>
              <a:noFill/>
              <a:ln w="9525">
                <a:solidFill>
                  <a:srgbClr val="FF0000"/>
                </a:solidFill>
                <a:round/>
                <a:headEnd/>
                <a:tailEnd type="triangle" w="med" len="med"/>
              </a:ln>
            </p:spPr>
            <p:txBody>
              <a:bodyPr lIns="16614" tIns="9968" rIns="16614" bIns="9968"/>
              <a:lstStyle/>
              <a:p>
                <a:endParaRPr lang="en-US"/>
              </a:p>
            </p:txBody>
          </p:sp>
        </p:grpSp>
        <p:grpSp>
          <p:nvGrpSpPr>
            <p:cNvPr id="36899" name="Group 98"/>
            <p:cNvGrpSpPr>
              <a:grpSpLocks/>
            </p:cNvGrpSpPr>
            <p:nvPr/>
          </p:nvGrpSpPr>
          <p:grpSpPr bwMode="auto">
            <a:xfrm>
              <a:off x="2124" y="1386"/>
              <a:ext cx="1030" cy="331"/>
              <a:chOff x="2206" y="1425"/>
              <a:chExt cx="1070" cy="340"/>
            </a:xfrm>
          </p:grpSpPr>
          <p:sp>
            <p:nvSpPr>
              <p:cNvPr id="36909" name="Line 99"/>
              <p:cNvSpPr>
                <a:spLocks noChangeShapeType="1"/>
              </p:cNvSpPr>
              <p:nvPr/>
            </p:nvSpPr>
            <p:spPr bwMode="auto">
              <a:xfrm>
                <a:off x="2206" y="1598"/>
                <a:ext cx="380" cy="0"/>
              </a:xfrm>
              <a:prstGeom prst="line">
                <a:avLst/>
              </a:prstGeom>
              <a:noFill/>
              <a:ln w="9525">
                <a:solidFill>
                  <a:srgbClr val="FF0000"/>
                </a:solidFill>
                <a:round/>
                <a:headEnd/>
                <a:tailEnd type="triangle" w="med" len="med"/>
              </a:ln>
            </p:spPr>
            <p:txBody>
              <a:bodyPr lIns="15335" tIns="0" rIns="15335" bIns="0"/>
              <a:lstStyle/>
              <a:p>
                <a:endParaRPr lang="en-US"/>
              </a:p>
            </p:txBody>
          </p:sp>
          <p:sp>
            <p:nvSpPr>
              <p:cNvPr id="36910" name="Oval 100"/>
              <p:cNvSpPr>
                <a:spLocks noChangeArrowheads="1"/>
              </p:cNvSpPr>
              <p:nvPr/>
            </p:nvSpPr>
            <p:spPr bwMode="auto">
              <a:xfrm>
                <a:off x="2586" y="1425"/>
                <a:ext cx="680" cy="340"/>
              </a:xfrm>
              <a:prstGeom prst="ellipse">
                <a:avLst/>
              </a:prstGeom>
              <a:solidFill>
                <a:srgbClr val="FFCC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lIns="15335" tIns="0" rIns="15335" bIns="0"/>
              <a:lstStyle/>
              <a:p>
                <a:pPr defTabSz="844550"/>
                <a:endParaRPr lang="fr-CH" sz="900">
                  <a:solidFill>
                    <a:srgbClr val="FF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36911" name="Text Box 101"/>
              <p:cNvSpPr txBox="1">
                <a:spLocks noChangeArrowheads="1"/>
              </p:cNvSpPr>
              <p:nvPr/>
            </p:nvSpPr>
            <p:spPr bwMode="auto">
              <a:xfrm>
                <a:off x="2582" y="1531"/>
                <a:ext cx="694" cy="17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15335" tIns="0" rIns="15335" bIns="0"/>
              <a:lstStyle/>
              <a:p>
                <a:pPr defTabSz="844550">
                  <a:spcBef>
                    <a:spcPct val="50000"/>
                  </a:spcBef>
                </a:pPr>
                <a:r>
                  <a:rPr lang="en-US" sz="1100" b="1" dirty="0">
                    <a:solidFill>
                      <a:srgbClr val="FF0000"/>
                    </a:solidFill>
                    <a:latin typeface="Comic Sans MS" pitchFamily="66" charset="0"/>
                  </a:rPr>
                  <a:t>Heterodyne</a:t>
                </a:r>
                <a:endParaRPr lang="en-US" sz="1100" dirty="0">
                  <a:solidFill>
                    <a:srgbClr val="FF0000"/>
                  </a:solidFill>
                  <a:latin typeface="Comic Sans MS" pitchFamily="66" charset="0"/>
                </a:endParaRPr>
              </a:p>
            </p:txBody>
          </p:sp>
        </p:grpSp>
        <p:grpSp>
          <p:nvGrpSpPr>
            <p:cNvPr id="36900" name="Group 102"/>
            <p:cNvGrpSpPr>
              <a:grpSpLocks/>
            </p:cNvGrpSpPr>
            <p:nvPr/>
          </p:nvGrpSpPr>
          <p:grpSpPr bwMode="auto">
            <a:xfrm>
              <a:off x="1249" y="1386"/>
              <a:ext cx="888" cy="479"/>
              <a:chOff x="1297" y="1425"/>
              <a:chExt cx="923" cy="492"/>
            </a:xfrm>
          </p:grpSpPr>
          <p:sp>
            <p:nvSpPr>
              <p:cNvPr id="36906" name="Oval 103"/>
              <p:cNvSpPr>
                <a:spLocks noChangeArrowheads="1"/>
              </p:cNvSpPr>
              <p:nvPr/>
            </p:nvSpPr>
            <p:spPr bwMode="auto">
              <a:xfrm>
                <a:off x="1540" y="1425"/>
                <a:ext cx="680" cy="340"/>
              </a:xfrm>
              <a:prstGeom prst="ellipse">
                <a:avLst/>
              </a:prstGeom>
              <a:solidFill>
                <a:srgbClr val="FFCC99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lIns="0" tIns="0" rIns="0" bIns="0"/>
              <a:lstStyle/>
              <a:p>
                <a:pPr defTabSz="844550"/>
                <a:endParaRPr lang="en-US" sz="900" i="1" baseline="-25000">
                  <a:solidFill>
                    <a:srgbClr val="0000FF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36907" name="Text Box 104"/>
              <p:cNvSpPr txBox="1">
                <a:spLocks noChangeArrowheads="1"/>
              </p:cNvSpPr>
              <p:nvPr/>
            </p:nvSpPr>
            <p:spPr bwMode="auto">
              <a:xfrm>
                <a:off x="1657" y="1480"/>
                <a:ext cx="437" cy="29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/>
              <a:lstStyle/>
              <a:p>
                <a:pPr defTabSz="844550"/>
                <a:r>
                  <a:rPr lang="en-US" sz="1100" b="1" i="1" dirty="0">
                    <a:solidFill>
                      <a:srgbClr val="003399"/>
                    </a:solidFill>
                    <a:latin typeface="Comic Sans MS" pitchFamily="66" charset="0"/>
                  </a:rPr>
                  <a:t>Hybrid</a:t>
                </a:r>
                <a:endParaRPr lang="en-US" sz="1100" b="1" dirty="0">
                  <a:solidFill>
                    <a:srgbClr val="003399"/>
                  </a:solidFill>
                  <a:latin typeface="Times New Roman" pitchFamily="18" charset="0"/>
                </a:endParaRPr>
              </a:p>
              <a:p>
                <a:pPr defTabSz="844550"/>
                <a:r>
                  <a:rPr lang="en-US" sz="1100" b="1" i="1" dirty="0">
                    <a:solidFill>
                      <a:srgbClr val="003399"/>
                    </a:solidFill>
                    <a:latin typeface="Symbol" pitchFamily="18" charset="2"/>
                  </a:rPr>
                  <a:t>D / S</a:t>
                </a:r>
                <a:endParaRPr lang="en-US" sz="1400" dirty="0">
                  <a:solidFill>
                    <a:schemeClr val="folHlink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36908" name="Line 105"/>
              <p:cNvSpPr>
                <a:spLocks noChangeShapeType="1"/>
              </p:cNvSpPr>
              <p:nvPr/>
            </p:nvSpPr>
            <p:spPr bwMode="auto">
              <a:xfrm flipV="1">
                <a:off x="1297" y="1579"/>
                <a:ext cx="231" cy="33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 wrap="none" lIns="0" tIns="0" rIns="0" bIns="0"/>
              <a:lstStyle/>
              <a:p>
                <a:endParaRPr lang="en-US"/>
              </a:p>
            </p:txBody>
          </p:sp>
        </p:grpSp>
        <p:grpSp>
          <p:nvGrpSpPr>
            <p:cNvPr id="36901" name="Group 106"/>
            <p:cNvGrpSpPr>
              <a:grpSpLocks/>
            </p:cNvGrpSpPr>
            <p:nvPr/>
          </p:nvGrpSpPr>
          <p:grpSpPr bwMode="auto">
            <a:xfrm>
              <a:off x="3146" y="1386"/>
              <a:ext cx="1002" cy="332"/>
              <a:chOff x="3267" y="1425"/>
              <a:chExt cx="1041" cy="341"/>
            </a:xfrm>
          </p:grpSpPr>
          <p:grpSp>
            <p:nvGrpSpPr>
              <p:cNvPr id="36902" name="Group 107"/>
              <p:cNvGrpSpPr>
                <a:grpSpLocks/>
              </p:cNvGrpSpPr>
              <p:nvPr/>
            </p:nvGrpSpPr>
            <p:grpSpPr bwMode="auto">
              <a:xfrm>
                <a:off x="3267" y="1425"/>
                <a:ext cx="1041" cy="340"/>
                <a:chOff x="3267" y="1425"/>
                <a:chExt cx="1041" cy="340"/>
              </a:xfrm>
            </p:grpSpPr>
            <p:sp>
              <p:nvSpPr>
                <p:cNvPr id="36904" name="Oval 108"/>
                <p:cNvSpPr>
                  <a:spLocks noChangeArrowheads="1"/>
                </p:cNvSpPr>
                <p:nvPr/>
              </p:nvSpPr>
              <p:spPr bwMode="auto">
                <a:xfrm>
                  <a:off x="3628" y="1425"/>
                  <a:ext cx="680" cy="340"/>
                </a:xfrm>
                <a:prstGeom prst="ellipse">
                  <a:avLst/>
                </a:prstGeom>
                <a:solidFill>
                  <a:srgbClr val="FFCC00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lIns="0" tIns="0" rIns="0" bIns="0"/>
                <a:lstStyle/>
                <a:p>
                  <a:pPr defTabSz="844550"/>
                  <a:endParaRPr lang="en-AU" sz="900">
                    <a:solidFill>
                      <a:srgbClr val="FF00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36905" name="Line 109"/>
                <p:cNvSpPr>
                  <a:spLocks noChangeShapeType="1"/>
                </p:cNvSpPr>
                <p:nvPr/>
              </p:nvSpPr>
              <p:spPr bwMode="auto">
                <a:xfrm>
                  <a:off x="3267" y="1598"/>
                  <a:ext cx="361" cy="0"/>
                </a:xfrm>
                <a:prstGeom prst="line">
                  <a:avLst/>
                </a:prstGeom>
                <a:noFill/>
                <a:ln w="9525">
                  <a:solidFill>
                    <a:srgbClr val="FF0000"/>
                  </a:solidFill>
                  <a:round/>
                  <a:headEnd/>
                  <a:tailEnd type="triangle" w="med" len="med"/>
                </a:ln>
              </p:spPr>
              <p:txBody>
                <a:bodyPr lIns="0" tIns="0" rIns="0" bIns="0"/>
                <a:lstStyle/>
                <a:p>
                  <a:endParaRPr lang="en-US"/>
                </a:p>
              </p:txBody>
            </p:sp>
          </p:grpSp>
          <p:sp>
            <p:nvSpPr>
              <p:cNvPr id="36903" name="Text Box 110"/>
              <p:cNvSpPr txBox="1">
                <a:spLocks noChangeArrowheads="1"/>
              </p:cNvSpPr>
              <p:nvPr/>
            </p:nvSpPr>
            <p:spPr bwMode="auto">
              <a:xfrm>
                <a:off x="3651" y="1474"/>
                <a:ext cx="623" cy="29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/>
              <a:lstStyle/>
              <a:p>
                <a:pPr defTabSz="844550"/>
                <a:r>
                  <a:rPr lang="en-US" sz="1100" b="1" dirty="0">
                    <a:solidFill>
                      <a:srgbClr val="FF0000"/>
                    </a:solidFill>
                    <a:latin typeface="Comic Sans MS" pitchFamily="66" charset="0"/>
                  </a:rPr>
                  <a:t>Homodyne</a:t>
                </a:r>
              </a:p>
              <a:p>
                <a:pPr defTabSz="844550"/>
                <a:r>
                  <a:rPr lang="en-US" sz="1100" b="1" dirty="0">
                    <a:solidFill>
                      <a:srgbClr val="FF0000"/>
                    </a:solidFill>
                    <a:latin typeface="Comic Sans MS" pitchFamily="66" charset="0"/>
                  </a:rPr>
                  <a:t>Detection</a:t>
                </a:r>
                <a:endParaRPr lang="en-US" sz="1100" dirty="0">
                  <a:solidFill>
                    <a:schemeClr val="folHlink"/>
                  </a:solidFill>
                  <a:latin typeface="Comic Sans MS" pitchFamily="66" charset="0"/>
                </a:endParaRPr>
              </a:p>
            </p:txBody>
          </p:sp>
        </p:grpSp>
      </p:grpSp>
      <p:grpSp>
        <p:nvGrpSpPr>
          <p:cNvPr id="36885" name="Group 122"/>
          <p:cNvGrpSpPr>
            <a:grpSpLocks/>
          </p:cNvGrpSpPr>
          <p:nvPr/>
        </p:nvGrpSpPr>
        <p:grpSpPr bwMode="auto">
          <a:xfrm>
            <a:off x="1084263" y="2816758"/>
            <a:ext cx="1054100" cy="744537"/>
            <a:chOff x="683" y="1721"/>
            <a:chExt cx="664" cy="469"/>
          </a:xfrm>
        </p:grpSpPr>
        <p:sp>
          <p:nvSpPr>
            <p:cNvPr id="36886" name="Oval 123"/>
            <p:cNvSpPr>
              <a:spLocks noChangeArrowheads="1"/>
            </p:cNvSpPr>
            <p:nvPr/>
          </p:nvSpPr>
          <p:spPr bwMode="auto">
            <a:xfrm>
              <a:off x="683" y="1721"/>
              <a:ext cx="640" cy="377"/>
            </a:xfrm>
            <a:prstGeom prst="ellipse">
              <a:avLst/>
            </a:prstGeom>
            <a:solidFill>
              <a:srgbClr val="FFFFFF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 lIns="0" tIns="0" rIns="0" bIns="0"/>
            <a:lstStyle/>
            <a:p>
              <a:pPr defTabSz="844550"/>
              <a:endParaRPr lang="fr-CH" sz="900">
                <a:latin typeface="Times New Roman" pitchFamily="18" charset="0"/>
              </a:endParaRPr>
            </a:p>
          </p:txBody>
        </p:sp>
        <p:sp>
          <p:nvSpPr>
            <p:cNvPr id="36887" name="Text Box 124"/>
            <p:cNvSpPr txBox="1">
              <a:spLocks noChangeArrowheads="1"/>
            </p:cNvSpPr>
            <p:nvPr/>
          </p:nvSpPr>
          <p:spPr bwMode="auto">
            <a:xfrm>
              <a:off x="692" y="1819"/>
              <a:ext cx="655" cy="37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defTabSz="844550"/>
              <a:r>
                <a:rPr lang="en-US" sz="1100" b="1">
                  <a:solidFill>
                    <a:srgbClr val="009999"/>
                  </a:solidFill>
                  <a:latin typeface="Comic Sans MS" pitchFamily="66" charset="0"/>
                </a:rPr>
                <a:t>Electrodes</a:t>
              </a:r>
            </a:p>
            <a:p>
              <a:pPr defTabSz="844550"/>
              <a:r>
                <a:rPr lang="en-US" sz="1100" b="1">
                  <a:solidFill>
                    <a:srgbClr val="009999"/>
                  </a:solidFill>
                  <a:latin typeface="Comic Sans MS" pitchFamily="66" charset="0"/>
                </a:rPr>
                <a:t>A, B</a:t>
              </a:r>
              <a:endParaRPr lang="en-US" sz="1100">
                <a:solidFill>
                  <a:schemeClr val="folHlink"/>
                </a:solidFill>
                <a:latin typeface="Comic Sans MS" pitchFamily="66" charset="0"/>
              </a:endParaRPr>
            </a:p>
          </p:txBody>
        </p:sp>
      </p:grpSp>
      <p:grpSp>
        <p:nvGrpSpPr>
          <p:cNvPr id="152" name="Group 151"/>
          <p:cNvGrpSpPr/>
          <p:nvPr/>
        </p:nvGrpSpPr>
        <p:grpSpPr>
          <a:xfrm>
            <a:off x="3308351" y="2913618"/>
            <a:ext cx="4784163" cy="751300"/>
            <a:chOff x="3308351" y="2828948"/>
            <a:chExt cx="4784163" cy="751300"/>
          </a:xfrm>
        </p:grpSpPr>
        <p:sp>
          <p:nvSpPr>
            <p:cNvPr id="123" name="Oval 63"/>
            <p:cNvSpPr>
              <a:spLocks noChangeArrowheads="1"/>
            </p:cNvSpPr>
            <p:nvPr/>
          </p:nvSpPr>
          <p:spPr bwMode="auto">
            <a:xfrm>
              <a:off x="3984745" y="2828948"/>
              <a:ext cx="1038265" cy="560387"/>
            </a:xfrm>
            <a:prstGeom prst="ellipse">
              <a:avLst/>
            </a:prstGeom>
            <a:solidFill>
              <a:srgbClr val="FFCC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wrap="none" lIns="0" tIns="0" rIns="0" bIns="0"/>
            <a:lstStyle/>
            <a:p>
              <a:pPr defTabSz="844550"/>
              <a:endParaRPr lang="en-US" sz="900">
                <a:solidFill>
                  <a:srgbClr val="0000FF"/>
                </a:solidFill>
                <a:latin typeface="Times New Roman" pitchFamily="18" charset="0"/>
              </a:endParaRPr>
            </a:p>
          </p:txBody>
        </p:sp>
        <p:grpSp>
          <p:nvGrpSpPr>
            <p:cNvPr id="151" name="Group 150"/>
            <p:cNvGrpSpPr/>
            <p:nvPr/>
          </p:nvGrpSpPr>
          <p:grpSpPr>
            <a:xfrm>
              <a:off x="3308351" y="2908707"/>
              <a:ext cx="4784163" cy="671541"/>
              <a:chOff x="3308351" y="2921586"/>
              <a:chExt cx="4784163" cy="671541"/>
            </a:xfrm>
          </p:grpSpPr>
          <p:grpSp>
            <p:nvGrpSpPr>
              <p:cNvPr id="124" name="Group 64"/>
              <p:cNvGrpSpPr>
                <a:grpSpLocks/>
              </p:cNvGrpSpPr>
              <p:nvPr/>
            </p:nvGrpSpPr>
            <p:grpSpPr bwMode="auto">
              <a:xfrm>
                <a:off x="3308351" y="2921586"/>
                <a:ext cx="1728410" cy="671541"/>
                <a:chOff x="2140" y="2310"/>
                <a:chExt cx="1132" cy="435"/>
              </a:xfrm>
            </p:grpSpPr>
            <p:sp>
              <p:nvSpPr>
                <p:cNvPr id="126" name="Line 65"/>
                <p:cNvSpPr>
                  <a:spLocks noChangeShapeType="1"/>
                </p:cNvSpPr>
                <p:nvPr/>
              </p:nvSpPr>
              <p:spPr bwMode="auto">
                <a:xfrm flipV="1">
                  <a:off x="2140" y="2436"/>
                  <a:ext cx="440" cy="309"/>
                </a:xfrm>
                <a:prstGeom prst="line">
                  <a:avLst/>
                </a:prstGeom>
                <a:noFill/>
                <a:ln w="9525">
                  <a:solidFill>
                    <a:srgbClr val="0000FF"/>
                  </a:solidFill>
                  <a:round/>
                  <a:headEnd/>
                  <a:tailEnd type="triangle" w="med" len="med"/>
                </a:ln>
              </p:spPr>
              <p:txBody>
                <a:bodyPr wrap="none" lIns="0" tIns="0" rIns="0" bIns="0"/>
                <a:lstStyle/>
                <a:p>
                  <a:endParaRPr lang="en-US"/>
                </a:p>
              </p:txBody>
            </p:sp>
            <p:sp>
              <p:nvSpPr>
                <p:cNvPr id="127" name="Rectangle 66"/>
                <p:cNvSpPr>
                  <a:spLocks noChangeArrowheads="1"/>
                </p:cNvSpPr>
                <p:nvPr/>
              </p:nvSpPr>
              <p:spPr bwMode="auto">
                <a:xfrm>
                  <a:off x="2609" y="2310"/>
                  <a:ext cx="663" cy="29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 lIns="0" tIns="0" rIns="0" bIns="0"/>
                <a:lstStyle/>
                <a:p>
                  <a:pPr defTabSz="844550"/>
                  <a:r>
                    <a:rPr lang="en-US" sz="1100" b="1" dirty="0" smtClean="0">
                      <a:solidFill>
                        <a:srgbClr val="003399"/>
                      </a:solidFill>
                      <a:latin typeface="Comic Sans MS" pitchFamily="66" charset="0"/>
                    </a:rPr>
                    <a:t>Direct</a:t>
                  </a:r>
                </a:p>
                <a:p>
                  <a:pPr defTabSz="844550"/>
                  <a:r>
                    <a:rPr lang="en-US" sz="1100" b="1" dirty="0" err="1" smtClean="0">
                      <a:solidFill>
                        <a:srgbClr val="003399"/>
                      </a:solidFill>
                      <a:latin typeface="Comic Sans MS" pitchFamily="66" charset="0"/>
                    </a:rPr>
                    <a:t>Digitisation</a:t>
                  </a:r>
                  <a:endParaRPr lang="en-US" sz="1100" b="1" dirty="0">
                    <a:solidFill>
                      <a:srgbClr val="003399"/>
                    </a:solidFill>
                    <a:latin typeface="Comic Sans MS" pitchFamily="66" charset="0"/>
                  </a:endParaRPr>
                </a:p>
              </p:txBody>
            </p:sp>
          </p:grpSp>
          <p:sp>
            <p:nvSpPr>
              <p:cNvPr id="148" name="Text Box 96"/>
              <p:cNvSpPr txBox="1">
                <a:spLocks noChangeArrowheads="1"/>
              </p:cNvSpPr>
              <p:nvPr/>
            </p:nvSpPr>
            <p:spPr bwMode="auto">
              <a:xfrm>
                <a:off x="7222564" y="3008939"/>
                <a:ext cx="869950" cy="171450"/>
              </a:xfrm>
              <a:prstGeom prst="rect">
                <a:avLst/>
              </a:prstGeom>
              <a:solidFill>
                <a:srgbClr val="CCFFCC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lIns="16614" tIns="9968" rIns="16614" bIns="9968"/>
              <a:lstStyle/>
              <a:p>
                <a:pPr algn="l" defTabSz="844550"/>
                <a:r>
                  <a:rPr lang="en-AU" sz="900" dirty="0">
                    <a:solidFill>
                      <a:schemeClr val="bg2"/>
                    </a:solidFill>
                    <a:latin typeface="Comic Sans MS" pitchFamily="66" charset="0"/>
                  </a:rPr>
                  <a:t>POS = </a:t>
                </a:r>
                <a:r>
                  <a:rPr lang="en-AU" sz="900" dirty="0">
                    <a:solidFill>
                      <a:schemeClr val="bg2"/>
                    </a:solidFill>
                    <a:latin typeface="Symbol" pitchFamily="18" charset="2"/>
                  </a:rPr>
                  <a:t>D / S</a:t>
                </a:r>
                <a:r>
                  <a:rPr lang="en-AU" sz="900" dirty="0">
                    <a:latin typeface="Comic Sans MS" pitchFamily="66" charset="0"/>
                  </a:rPr>
                  <a:t> </a:t>
                </a:r>
              </a:p>
            </p:txBody>
          </p:sp>
          <p:sp>
            <p:nvSpPr>
              <p:cNvPr id="150" name="Line 61"/>
              <p:cNvSpPr>
                <a:spLocks noChangeShapeType="1"/>
              </p:cNvSpPr>
              <p:nvPr/>
            </p:nvSpPr>
            <p:spPr bwMode="auto">
              <a:xfrm flipV="1">
                <a:off x="5028821" y="3090908"/>
                <a:ext cx="2144711" cy="0"/>
              </a:xfrm>
              <a:prstGeom prst="line">
                <a:avLst/>
              </a:prstGeom>
              <a:noFill/>
              <a:ln w="9525">
                <a:solidFill>
                  <a:srgbClr val="0000FF"/>
                </a:solidFill>
                <a:round/>
                <a:headEnd/>
                <a:tailEnd type="triangle" w="med" len="med"/>
              </a:ln>
            </p:spPr>
            <p:txBody>
              <a:bodyPr wrap="none" lIns="0" tIns="0" rIns="0" bIns="0"/>
              <a:lstStyle/>
              <a:p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65715595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82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82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"/>
                            </p:stCondLst>
                            <p:childTnLst>
                              <p:par>
                                <p:cTn id="51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382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382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382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382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382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382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382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382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382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382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8245" grpId="0" animBg="1"/>
      <p:bldP spid="138246" grpId="0" animBg="1"/>
      <p:bldP spid="138247" grpId="0" animBg="1"/>
      <p:bldP spid="138248" grpId="0" animBg="1"/>
      <p:bldP spid="138249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Rectangle 2"/>
          <p:cNvSpPr>
            <a:spLocks noGrp="1" noChangeArrowheads="1"/>
          </p:cNvSpPr>
          <p:nvPr>
            <p:ph type="title"/>
          </p:nvPr>
        </p:nvSpPr>
        <p:spPr>
          <a:xfrm>
            <a:off x="973664" y="204259"/>
            <a:ext cx="8229600" cy="414338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Linearity Comparison</a:t>
            </a:r>
          </a:p>
        </p:txBody>
      </p:sp>
      <p:graphicFrame>
        <p:nvGraphicFramePr>
          <p:cNvPr id="7170" name="Object 3"/>
          <p:cNvGraphicFramePr>
            <a:graphicFrameLocks noChangeAspect="1"/>
          </p:cNvGraphicFramePr>
          <p:nvPr/>
        </p:nvGraphicFramePr>
        <p:xfrm>
          <a:off x="863600" y="1050925"/>
          <a:ext cx="7467600" cy="5216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48" name="Worksheet" r:id="rId4" imgW="4882680" imgH="3465000" progId="Excel.Sheet.8">
                  <p:embed/>
                </p:oleObj>
              </mc:Choice>
              <mc:Fallback>
                <p:oleObj name="Worksheet" r:id="rId4" imgW="4882680" imgH="3465000" progId="Excel.Sheet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63600" y="1050925"/>
                        <a:ext cx="7467600" cy="52165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31874980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1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33375" y="995363"/>
            <a:ext cx="8616950" cy="2530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7304" name="Freeform 24"/>
          <p:cNvSpPr>
            <a:spLocks/>
          </p:cNvSpPr>
          <p:nvPr/>
        </p:nvSpPr>
        <p:spPr bwMode="auto">
          <a:xfrm>
            <a:off x="1258888" y="2459038"/>
            <a:ext cx="6764337" cy="420687"/>
          </a:xfrm>
          <a:custGeom>
            <a:avLst/>
            <a:gdLst>
              <a:gd name="T0" fmla="*/ 0 w 4261"/>
              <a:gd name="T1" fmla="*/ 166 h 265"/>
              <a:gd name="T2" fmla="*/ 613 w 4261"/>
              <a:gd name="T3" fmla="*/ 154 h 265"/>
              <a:gd name="T4" fmla="*/ 1090 w 4261"/>
              <a:gd name="T5" fmla="*/ 7 h 265"/>
              <a:gd name="T6" fmla="*/ 1475 w 4261"/>
              <a:gd name="T7" fmla="*/ 109 h 265"/>
              <a:gd name="T8" fmla="*/ 1957 w 4261"/>
              <a:gd name="T9" fmla="*/ 250 h 265"/>
              <a:gd name="T10" fmla="*/ 2926 w 4261"/>
              <a:gd name="T11" fmla="*/ 200 h 265"/>
              <a:gd name="T12" fmla="*/ 4261 w 4261"/>
              <a:gd name="T13" fmla="*/ 173 h 265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4261"/>
              <a:gd name="T22" fmla="*/ 0 h 265"/>
              <a:gd name="T23" fmla="*/ 4261 w 4261"/>
              <a:gd name="T24" fmla="*/ 265 h 265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4261" h="265">
                <a:moveTo>
                  <a:pt x="0" y="166"/>
                </a:moveTo>
                <a:cubicBezTo>
                  <a:pt x="102" y="165"/>
                  <a:pt x="431" y="180"/>
                  <a:pt x="613" y="154"/>
                </a:cubicBezTo>
                <a:cubicBezTo>
                  <a:pt x="795" y="128"/>
                  <a:pt x="946" y="14"/>
                  <a:pt x="1090" y="7"/>
                </a:cubicBezTo>
                <a:cubicBezTo>
                  <a:pt x="1234" y="0"/>
                  <a:pt x="1335" y="52"/>
                  <a:pt x="1475" y="109"/>
                </a:cubicBezTo>
                <a:cubicBezTo>
                  <a:pt x="1615" y="166"/>
                  <a:pt x="1715" y="235"/>
                  <a:pt x="1957" y="250"/>
                </a:cubicBezTo>
                <a:cubicBezTo>
                  <a:pt x="2199" y="265"/>
                  <a:pt x="2542" y="213"/>
                  <a:pt x="2926" y="200"/>
                </a:cubicBezTo>
                <a:cubicBezTo>
                  <a:pt x="3310" y="187"/>
                  <a:pt x="3983" y="179"/>
                  <a:pt x="4261" y="173"/>
                </a:cubicBezTo>
              </a:path>
            </a:pathLst>
          </a:custGeom>
          <a:noFill/>
          <a:ln w="28575">
            <a:solidFill>
              <a:srgbClr val="FF00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7893" name="Text Box 4"/>
          <p:cNvSpPr txBox="1">
            <a:spLocks noChangeArrowheads="1"/>
          </p:cNvSpPr>
          <p:nvPr/>
        </p:nvSpPr>
        <p:spPr bwMode="auto">
          <a:xfrm>
            <a:off x="1239838" y="1517650"/>
            <a:ext cx="40481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 sz="2400" b="1">
                <a:solidFill>
                  <a:srgbClr val="0000FF"/>
                </a:solidFill>
                <a:latin typeface="Times New Roman" pitchFamily="18" charset="0"/>
              </a:rPr>
              <a:t>A</a:t>
            </a:r>
          </a:p>
        </p:txBody>
      </p:sp>
      <p:sp>
        <p:nvSpPr>
          <p:cNvPr id="37894" name="Text Box 5"/>
          <p:cNvSpPr txBox="1">
            <a:spLocks noChangeArrowheads="1"/>
          </p:cNvSpPr>
          <p:nvPr/>
        </p:nvSpPr>
        <p:spPr bwMode="auto">
          <a:xfrm>
            <a:off x="1243013" y="2290763"/>
            <a:ext cx="3873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 sz="2400" b="1">
                <a:solidFill>
                  <a:srgbClr val="FF33CC"/>
                </a:solidFill>
                <a:latin typeface="Times New Roman" pitchFamily="18" charset="0"/>
              </a:rPr>
              <a:t>B</a:t>
            </a:r>
          </a:p>
        </p:txBody>
      </p:sp>
      <p:grpSp>
        <p:nvGrpSpPr>
          <p:cNvPr id="2" name="Group 6"/>
          <p:cNvGrpSpPr>
            <a:grpSpLocks/>
          </p:cNvGrpSpPr>
          <p:nvPr/>
        </p:nvGrpSpPr>
        <p:grpSpPr bwMode="auto">
          <a:xfrm>
            <a:off x="1228725" y="2782888"/>
            <a:ext cx="2773363" cy="457200"/>
            <a:chOff x="830" y="2912"/>
            <a:chExt cx="1747" cy="288"/>
          </a:xfrm>
        </p:grpSpPr>
        <p:grpSp>
          <p:nvGrpSpPr>
            <p:cNvPr id="37962" name="Group 7"/>
            <p:cNvGrpSpPr>
              <a:grpSpLocks/>
            </p:cNvGrpSpPr>
            <p:nvPr/>
          </p:nvGrpSpPr>
          <p:grpSpPr bwMode="auto">
            <a:xfrm>
              <a:off x="1803" y="2939"/>
              <a:ext cx="774" cy="231"/>
              <a:chOff x="1558" y="2351"/>
              <a:chExt cx="774" cy="231"/>
            </a:xfrm>
          </p:grpSpPr>
          <p:sp>
            <p:nvSpPr>
              <p:cNvPr id="37964" name="AutoShape 8"/>
              <p:cNvSpPr>
                <a:spLocks noChangeArrowheads="1"/>
              </p:cNvSpPr>
              <p:nvPr/>
            </p:nvSpPr>
            <p:spPr bwMode="auto">
              <a:xfrm>
                <a:off x="1558" y="2396"/>
                <a:ext cx="366" cy="141"/>
              </a:xfrm>
              <a:custGeom>
                <a:avLst/>
                <a:gdLst>
                  <a:gd name="T0" fmla="*/ 274 w 21600"/>
                  <a:gd name="T1" fmla="*/ 0 h 21600"/>
                  <a:gd name="T2" fmla="*/ 0 w 21600"/>
                  <a:gd name="T3" fmla="*/ 71 h 21600"/>
                  <a:gd name="T4" fmla="*/ 274 w 21600"/>
                  <a:gd name="T5" fmla="*/ 141 h 21600"/>
                  <a:gd name="T6" fmla="*/ 366 w 21600"/>
                  <a:gd name="T7" fmla="*/ 71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3364 w 21600"/>
                  <a:gd name="T13" fmla="*/ 5362 h 21600"/>
                  <a:gd name="T14" fmla="*/ 18885 w 21600"/>
                  <a:gd name="T15" fmla="*/ 16238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6200" y="0"/>
                    </a:moveTo>
                    <a:lnTo>
                      <a:pt x="16200" y="5400"/>
                    </a:lnTo>
                    <a:lnTo>
                      <a:pt x="3375" y="5400"/>
                    </a:lnTo>
                    <a:lnTo>
                      <a:pt x="3375" y="16200"/>
                    </a:lnTo>
                    <a:lnTo>
                      <a:pt x="16200" y="16200"/>
                    </a:lnTo>
                    <a:lnTo>
                      <a:pt x="16200" y="21600"/>
                    </a:lnTo>
                    <a:lnTo>
                      <a:pt x="21600" y="10800"/>
                    </a:lnTo>
                    <a:close/>
                  </a:path>
                  <a:path w="21600" h="21600">
                    <a:moveTo>
                      <a:pt x="1350" y="5400"/>
                    </a:moveTo>
                    <a:lnTo>
                      <a:pt x="1350" y="16200"/>
                    </a:lnTo>
                    <a:lnTo>
                      <a:pt x="2700" y="16200"/>
                    </a:lnTo>
                    <a:lnTo>
                      <a:pt x="2700" y="5400"/>
                    </a:lnTo>
                    <a:close/>
                  </a:path>
                  <a:path w="21600" h="21600">
                    <a:moveTo>
                      <a:pt x="0" y="5400"/>
                    </a:moveTo>
                    <a:lnTo>
                      <a:pt x="0" y="16200"/>
                    </a:lnTo>
                    <a:lnTo>
                      <a:pt x="675" y="16200"/>
                    </a:lnTo>
                    <a:lnTo>
                      <a:pt x="675" y="540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7965" name="Text Box 9"/>
              <p:cNvSpPr txBox="1">
                <a:spLocks noChangeArrowheads="1"/>
              </p:cNvSpPr>
              <p:nvPr/>
            </p:nvSpPr>
            <p:spPr bwMode="auto">
              <a:xfrm>
                <a:off x="1882" y="2351"/>
                <a:ext cx="450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l"/>
                <a:r>
                  <a:rPr lang="en-GB">
                    <a:solidFill>
                      <a:schemeClr val="bg2"/>
                    </a:solidFill>
                    <a:latin typeface="Comic Sans MS" pitchFamily="66" charset="0"/>
                  </a:rPr>
                  <a:t>1.5ns</a:t>
                </a:r>
                <a:endParaRPr lang="en-GB" sz="2400" u="sng">
                  <a:solidFill>
                    <a:schemeClr val="bg2"/>
                  </a:solidFill>
                  <a:latin typeface="Comic Sans MS" pitchFamily="66" charset="0"/>
                </a:endParaRPr>
              </a:p>
            </p:txBody>
          </p:sp>
        </p:grpSp>
        <p:sp>
          <p:nvSpPr>
            <p:cNvPr id="37963" name="Text Box 10"/>
            <p:cNvSpPr txBox="1">
              <a:spLocks noChangeArrowheads="1"/>
            </p:cNvSpPr>
            <p:nvPr/>
          </p:nvSpPr>
          <p:spPr bwMode="auto">
            <a:xfrm>
              <a:off x="830" y="2912"/>
              <a:ext cx="871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/>
              <a:r>
                <a:rPr lang="en-GB" sz="2400" b="1">
                  <a:solidFill>
                    <a:srgbClr val="009900"/>
                  </a:solidFill>
                  <a:latin typeface="Times New Roman" pitchFamily="18" charset="0"/>
                </a:rPr>
                <a:t>B + 1.5ns</a:t>
              </a:r>
            </a:p>
          </p:txBody>
        </p:sp>
      </p:grpSp>
      <p:grpSp>
        <p:nvGrpSpPr>
          <p:cNvPr id="37896" name="Group 32"/>
          <p:cNvGrpSpPr>
            <a:grpSpLocks/>
          </p:cNvGrpSpPr>
          <p:nvPr/>
        </p:nvGrpSpPr>
        <p:grpSpPr bwMode="auto">
          <a:xfrm rot="5400000">
            <a:off x="193675" y="4461928"/>
            <a:ext cx="1360487" cy="1211262"/>
            <a:chOff x="404" y="2988"/>
            <a:chExt cx="857" cy="763"/>
          </a:xfrm>
        </p:grpSpPr>
        <p:sp>
          <p:nvSpPr>
            <p:cNvPr id="37957" name="Oval 14"/>
            <p:cNvSpPr>
              <a:spLocks noChangeArrowheads="1"/>
            </p:cNvSpPr>
            <p:nvPr/>
          </p:nvSpPr>
          <p:spPr bwMode="auto">
            <a:xfrm>
              <a:off x="453" y="2988"/>
              <a:ext cx="758" cy="758"/>
            </a:xfrm>
            <a:prstGeom prst="ellipse">
              <a:avLst/>
            </a:prstGeom>
            <a:solidFill>
              <a:schemeClr val="tx2"/>
            </a:solidFill>
            <a:ln w="38100">
              <a:solidFill>
                <a:srgbClr val="FF9933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7958" name="Line 16"/>
            <p:cNvSpPr>
              <a:spLocks noChangeShapeType="1"/>
            </p:cNvSpPr>
            <p:nvPr/>
          </p:nvSpPr>
          <p:spPr bwMode="auto">
            <a:xfrm>
              <a:off x="828" y="3009"/>
              <a:ext cx="0" cy="74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7959" name="Line 17"/>
            <p:cNvSpPr>
              <a:spLocks noChangeShapeType="1"/>
            </p:cNvSpPr>
            <p:nvPr/>
          </p:nvSpPr>
          <p:spPr bwMode="auto">
            <a:xfrm rot="-5400000">
              <a:off x="837" y="2985"/>
              <a:ext cx="0" cy="74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7960" name="Arc 18"/>
            <p:cNvSpPr>
              <a:spLocks/>
            </p:cNvSpPr>
            <p:nvPr/>
          </p:nvSpPr>
          <p:spPr bwMode="auto">
            <a:xfrm rot="2801082">
              <a:off x="978" y="3229"/>
              <a:ext cx="284" cy="282"/>
            </a:xfrm>
            <a:custGeom>
              <a:avLst/>
              <a:gdLst>
                <a:gd name="T0" fmla="*/ 78 w 20622"/>
                <a:gd name="T1" fmla="*/ 0 h 20849"/>
                <a:gd name="T2" fmla="*/ 284 w 20622"/>
                <a:gd name="T3" fmla="*/ 195 h 20849"/>
                <a:gd name="T4" fmla="*/ 0 w 20622"/>
                <a:gd name="T5" fmla="*/ 282 h 20849"/>
                <a:gd name="T6" fmla="*/ 0 60000 65536"/>
                <a:gd name="T7" fmla="*/ 0 60000 65536"/>
                <a:gd name="T8" fmla="*/ 0 60000 65536"/>
                <a:gd name="T9" fmla="*/ 0 w 20622"/>
                <a:gd name="T10" fmla="*/ 0 h 20849"/>
                <a:gd name="T11" fmla="*/ 20622 w 20622"/>
                <a:gd name="T12" fmla="*/ 20849 h 2084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622" h="20849" fill="none" extrusionOk="0">
                  <a:moveTo>
                    <a:pt x="5646" y="-1"/>
                  </a:moveTo>
                  <a:cubicBezTo>
                    <a:pt x="12775" y="1930"/>
                    <a:pt x="18424" y="7370"/>
                    <a:pt x="20621" y="14423"/>
                  </a:cubicBezTo>
                </a:path>
                <a:path w="20622" h="20849" stroke="0" extrusionOk="0">
                  <a:moveTo>
                    <a:pt x="5646" y="-1"/>
                  </a:moveTo>
                  <a:cubicBezTo>
                    <a:pt x="12775" y="1930"/>
                    <a:pt x="18424" y="7370"/>
                    <a:pt x="20621" y="14423"/>
                  </a:cubicBezTo>
                  <a:lnTo>
                    <a:pt x="0" y="20849"/>
                  </a:lnTo>
                  <a:close/>
                </a:path>
              </a:pathLst>
            </a:custGeom>
            <a:noFill/>
            <a:ln w="57150">
              <a:solidFill>
                <a:srgbClr val="FFFF99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7961" name="Arc 19"/>
            <p:cNvSpPr>
              <a:spLocks/>
            </p:cNvSpPr>
            <p:nvPr/>
          </p:nvSpPr>
          <p:spPr bwMode="auto">
            <a:xfrm rot="18798918" flipH="1">
              <a:off x="403" y="3216"/>
              <a:ext cx="284" cy="282"/>
            </a:xfrm>
            <a:custGeom>
              <a:avLst/>
              <a:gdLst>
                <a:gd name="T0" fmla="*/ 78 w 20622"/>
                <a:gd name="T1" fmla="*/ 0 h 20849"/>
                <a:gd name="T2" fmla="*/ 284 w 20622"/>
                <a:gd name="T3" fmla="*/ 195 h 20849"/>
                <a:gd name="T4" fmla="*/ 0 w 20622"/>
                <a:gd name="T5" fmla="*/ 282 h 20849"/>
                <a:gd name="T6" fmla="*/ 0 60000 65536"/>
                <a:gd name="T7" fmla="*/ 0 60000 65536"/>
                <a:gd name="T8" fmla="*/ 0 60000 65536"/>
                <a:gd name="T9" fmla="*/ 0 w 20622"/>
                <a:gd name="T10" fmla="*/ 0 h 20849"/>
                <a:gd name="T11" fmla="*/ 20622 w 20622"/>
                <a:gd name="T12" fmla="*/ 20849 h 2084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622" h="20849" fill="none" extrusionOk="0">
                  <a:moveTo>
                    <a:pt x="5646" y="-1"/>
                  </a:moveTo>
                  <a:cubicBezTo>
                    <a:pt x="12775" y="1930"/>
                    <a:pt x="18424" y="7370"/>
                    <a:pt x="20621" y="14423"/>
                  </a:cubicBezTo>
                </a:path>
                <a:path w="20622" h="20849" stroke="0" extrusionOk="0">
                  <a:moveTo>
                    <a:pt x="5646" y="-1"/>
                  </a:moveTo>
                  <a:cubicBezTo>
                    <a:pt x="12775" y="1930"/>
                    <a:pt x="18424" y="7370"/>
                    <a:pt x="20621" y="14423"/>
                  </a:cubicBezTo>
                  <a:lnTo>
                    <a:pt x="0" y="20849"/>
                  </a:lnTo>
                  <a:close/>
                </a:path>
              </a:pathLst>
            </a:custGeom>
            <a:noFill/>
            <a:ln w="57150">
              <a:solidFill>
                <a:srgbClr val="FFFF99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37897" name="Text Box 20"/>
          <p:cNvSpPr txBox="1">
            <a:spLocks noChangeArrowheads="1"/>
          </p:cNvSpPr>
          <p:nvPr/>
        </p:nvSpPr>
        <p:spPr bwMode="auto">
          <a:xfrm>
            <a:off x="357188" y="4014252"/>
            <a:ext cx="40481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GB" sz="2400" b="1">
                <a:latin typeface="Times New Roman" pitchFamily="18" charset="0"/>
              </a:rPr>
              <a:t>A</a:t>
            </a:r>
          </a:p>
        </p:txBody>
      </p:sp>
      <p:sp>
        <p:nvSpPr>
          <p:cNvPr id="37898" name="Text Box 21"/>
          <p:cNvSpPr txBox="1">
            <a:spLocks noChangeArrowheads="1"/>
          </p:cNvSpPr>
          <p:nvPr/>
        </p:nvSpPr>
        <p:spPr bwMode="auto">
          <a:xfrm>
            <a:off x="365125" y="5671602"/>
            <a:ext cx="3873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GB" sz="2400" b="1">
                <a:latin typeface="Times New Roman" pitchFamily="18" charset="0"/>
              </a:rPr>
              <a:t>B</a:t>
            </a:r>
          </a:p>
        </p:txBody>
      </p:sp>
      <p:grpSp>
        <p:nvGrpSpPr>
          <p:cNvPr id="37899" name="Group 31"/>
          <p:cNvGrpSpPr>
            <a:grpSpLocks/>
          </p:cNvGrpSpPr>
          <p:nvPr/>
        </p:nvGrpSpPr>
        <p:grpSpPr bwMode="auto">
          <a:xfrm>
            <a:off x="544513" y="4749265"/>
            <a:ext cx="658812" cy="496887"/>
            <a:chOff x="166" y="3842"/>
            <a:chExt cx="415" cy="313"/>
          </a:xfrm>
        </p:grpSpPr>
        <p:sp>
          <p:nvSpPr>
            <p:cNvPr id="37955" name="AutoShape 15"/>
            <p:cNvSpPr>
              <a:spLocks noChangeArrowheads="1"/>
            </p:cNvSpPr>
            <p:nvPr/>
          </p:nvSpPr>
          <p:spPr bwMode="auto">
            <a:xfrm>
              <a:off x="194" y="3842"/>
              <a:ext cx="359" cy="131"/>
            </a:xfrm>
            <a:prstGeom prst="upArrow">
              <a:avLst>
                <a:gd name="adj1" fmla="val 50000"/>
                <a:gd name="adj2" fmla="val 25000"/>
              </a:avLst>
            </a:prstGeom>
            <a:solidFill>
              <a:srgbClr val="0099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7956" name="Text Box 22"/>
            <p:cNvSpPr txBox="1">
              <a:spLocks noChangeArrowheads="1"/>
            </p:cNvSpPr>
            <p:nvPr/>
          </p:nvSpPr>
          <p:spPr bwMode="auto">
            <a:xfrm>
              <a:off x="166" y="3943"/>
              <a:ext cx="415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/>
              <a:r>
                <a:rPr lang="en-GB" sz="1600">
                  <a:solidFill>
                    <a:schemeClr val="bg1"/>
                  </a:solidFill>
                  <a:latin typeface="Times New Roman" pitchFamily="18" charset="0"/>
                </a:rPr>
                <a:t>Beam</a:t>
              </a:r>
            </a:p>
          </p:txBody>
        </p:sp>
      </p:grpSp>
      <p:sp>
        <p:nvSpPr>
          <p:cNvPr id="97303" name="Rectangle 23"/>
          <p:cNvSpPr>
            <a:spLocks noGrp="1" noChangeArrowheads="1"/>
          </p:cNvSpPr>
          <p:nvPr>
            <p:ph type="title"/>
          </p:nvPr>
        </p:nvSpPr>
        <p:spPr>
          <a:xfrm>
            <a:off x="917063" y="-8467"/>
            <a:ext cx="8531225" cy="908050"/>
          </a:xfrm>
        </p:spPr>
        <p:txBody>
          <a:bodyPr/>
          <a:lstStyle/>
          <a:p>
            <a:pPr eaLnBrk="1" hangingPunct="1">
              <a:defRPr/>
            </a:pPr>
            <a:r>
              <a:rPr lang="en-GB" dirty="0" smtClean="0"/>
              <a:t>Amplitude to Time Normalisation</a:t>
            </a:r>
          </a:p>
        </p:txBody>
      </p:sp>
      <p:sp>
        <p:nvSpPr>
          <p:cNvPr id="97305" name="Freeform 25"/>
          <p:cNvSpPr>
            <a:spLocks/>
          </p:cNvSpPr>
          <p:nvPr/>
        </p:nvSpPr>
        <p:spPr bwMode="auto">
          <a:xfrm>
            <a:off x="1233488" y="2452688"/>
            <a:ext cx="6764337" cy="420687"/>
          </a:xfrm>
          <a:custGeom>
            <a:avLst/>
            <a:gdLst>
              <a:gd name="T0" fmla="*/ 0 w 4261"/>
              <a:gd name="T1" fmla="*/ 176 h 265"/>
              <a:gd name="T2" fmla="*/ 936 w 4261"/>
              <a:gd name="T3" fmla="*/ 154 h 265"/>
              <a:gd name="T4" fmla="*/ 1413 w 4261"/>
              <a:gd name="T5" fmla="*/ 7 h 265"/>
              <a:gd name="T6" fmla="*/ 1798 w 4261"/>
              <a:gd name="T7" fmla="*/ 109 h 265"/>
              <a:gd name="T8" fmla="*/ 2280 w 4261"/>
              <a:gd name="T9" fmla="*/ 250 h 265"/>
              <a:gd name="T10" fmla="*/ 3249 w 4261"/>
              <a:gd name="T11" fmla="*/ 200 h 265"/>
              <a:gd name="T12" fmla="*/ 4261 w 4261"/>
              <a:gd name="T13" fmla="*/ 176 h 265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4261"/>
              <a:gd name="T22" fmla="*/ 0 h 265"/>
              <a:gd name="T23" fmla="*/ 4261 w 4261"/>
              <a:gd name="T24" fmla="*/ 265 h 265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4261" h="265">
                <a:moveTo>
                  <a:pt x="0" y="176"/>
                </a:moveTo>
                <a:cubicBezTo>
                  <a:pt x="155" y="172"/>
                  <a:pt x="701" y="182"/>
                  <a:pt x="936" y="154"/>
                </a:cubicBezTo>
                <a:cubicBezTo>
                  <a:pt x="1171" y="126"/>
                  <a:pt x="1269" y="14"/>
                  <a:pt x="1413" y="7"/>
                </a:cubicBezTo>
                <a:cubicBezTo>
                  <a:pt x="1557" y="0"/>
                  <a:pt x="1658" y="52"/>
                  <a:pt x="1798" y="109"/>
                </a:cubicBezTo>
                <a:cubicBezTo>
                  <a:pt x="1938" y="166"/>
                  <a:pt x="2038" y="235"/>
                  <a:pt x="2280" y="250"/>
                </a:cubicBezTo>
                <a:cubicBezTo>
                  <a:pt x="2522" y="265"/>
                  <a:pt x="2919" y="212"/>
                  <a:pt x="3249" y="200"/>
                </a:cubicBezTo>
                <a:cubicBezTo>
                  <a:pt x="3579" y="188"/>
                  <a:pt x="4050" y="181"/>
                  <a:pt x="4261" y="176"/>
                </a:cubicBezTo>
              </a:path>
            </a:pathLst>
          </a:custGeom>
          <a:noFill/>
          <a:ln w="28575">
            <a:solidFill>
              <a:srgbClr val="0099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7306" name="Freeform 26"/>
          <p:cNvSpPr>
            <a:spLocks/>
          </p:cNvSpPr>
          <p:nvPr/>
        </p:nvSpPr>
        <p:spPr bwMode="auto">
          <a:xfrm>
            <a:off x="1241425" y="1349375"/>
            <a:ext cx="6723063" cy="985838"/>
          </a:xfrm>
          <a:custGeom>
            <a:avLst/>
            <a:gdLst>
              <a:gd name="T0" fmla="*/ 0 w 4235"/>
              <a:gd name="T1" fmla="*/ 497 h 795"/>
              <a:gd name="T2" fmla="*/ 313 w 4235"/>
              <a:gd name="T3" fmla="*/ 497 h 795"/>
              <a:gd name="T4" fmla="*/ 626 w 4235"/>
              <a:gd name="T5" fmla="*/ 428 h 795"/>
              <a:gd name="T6" fmla="*/ 1090 w 4235"/>
              <a:gd name="T7" fmla="*/ 17 h 795"/>
              <a:gd name="T8" fmla="*/ 1475 w 4235"/>
              <a:gd name="T9" fmla="*/ 325 h 795"/>
              <a:gd name="T10" fmla="*/ 1957 w 4235"/>
              <a:gd name="T11" fmla="*/ 750 h 795"/>
              <a:gd name="T12" fmla="*/ 2926 w 4235"/>
              <a:gd name="T13" fmla="*/ 599 h 795"/>
              <a:gd name="T14" fmla="*/ 3465 w 4235"/>
              <a:gd name="T15" fmla="*/ 532 h 795"/>
              <a:gd name="T16" fmla="*/ 4235 w 4235"/>
              <a:gd name="T17" fmla="*/ 497 h 795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4235"/>
              <a:gd name="T28" fmla="*/ 0 h 795"/>
              <a:gd name="T29" fmla="*/ 4235 w 4235"/>
              <a:gd name="T30" fmla="*/ 795 h 795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4235" h="795">
                <a:moveTo>
                  <a:pt x="0" y="497"/>
                </a:moveTo>
                <a:lnTo>
                  <a:pt x="313" y="497"/>
                </a:lnTo>
                <a:cubicBezTo>
                  <a:pt x="415" y="491"/>
                  <a:pt x="497" y="508"/>
                  <a:pt x="626" y="428"/>
                </a:cubicBezTo>
                <a:cubicBezTo>
                  <a:pt x="741" y="347"/>
                  <a:pt x="949" y="34"/>
                  <a:pt x="1090" y="17"/>
                </a:cubicBezTo>
                <a:cubicBezTo>
                  <a:pt x="1231" y="0"/>
                  <a:pt x="1335" y="153"/>
                  <a:pt x="1475" y="325"/>
                </a:cubicBezTo>
                <a:cubicBezTo>
                  <a:pt x="1615" y="497"/>
                  <a:pt x="1715" y="705"/>
                  <a:pt x="1957" y="750"/>
                </a:cubicBezTo>
                <a:cubicBezTo>
                  <a:pt x="2199" y="795"/>
                  <a:pt x="2675" y="635"/>
                  <a:pt x="2926" y="599"/>
                </a:cubicBezTo>
                <a:cubicBezTo>
                  <a:pt x="3177" y="563"/>
                  <a:pt x="3247" y="549"/>
                  <a:pt x="3465" y="532"/>
                </a:cubicBezTo>
                <a:cubicBezTo>
                  <a:pt x="3683" y="515"/>
                  <a:pt x="4075" y="504"/>
                  <a:pt x="4235" y="497"/>
                </a:cubicBezTo>
              </a:path>
            </a:pathLst>
          </a:custGeom>
          <a:noFill/>
          <a:ln w="28575">
            <a:solidFill>
              <a:schemeClr val="accent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7307" name="Freeform 27"/>
          <p:cNvSpPr>
            <a:spLocks/>
          </p:cNvSpPr>
          <p:nvPr/>
        </p:nvSpPr>
        <p:spPr bwMode="auto">
          <a:xfrm>
            <a:off x="1247775" y="1266825"/>
            <a:ext cx="6723063" cy="1136650"/>
          </a:xfrm>
          <a:custGeom>
            <a:avLst/>
            <a:gdLst>
              <a:gd name="T0" fmla="*/ 0 w 4235"/>
              <a:gd name="T1" fmla="*/ 545 h 897"/>
              <a:gd name="T2" fmla="*/ 313 w 4235"/>
              <a:gd name="T3" fmla="*/ 545 h 897"/>
              <a:gd name="T4" fmla="*/ 626 w 4235"/>
              <a:gd name="T5" fmla="*/ 476 h 897"/>
              <a:gd name="T6" fmla="*/ 977 w 4235"/>
              <a:gd name="T7" fmla="*/ 105 h 897"/>
              <a:gd name="T8" fmla="*/ 1157 w 4235"/>
              <a:gd name="T9" fmla="*/ 1 h 897"/>
              <a:gd name="T10" fmla="*/ 1358 w 4235"/>
              <a:gd name="T11" fmla="*/ 112 h 897"/>
              <a:gd name="T12" fmla="*/ 1712 w 4235"/>
              <a:gd name="T13" fmla="*/ 549 h 897"/>
              <a:gd name="T14" fmla="*/ 2212 w 4235"/>
              <a:gd name="T15" fmla="*/ 875 h 897"/>
              <a:gd name="T16" fmla="*/ 2934 w 4235"/>
              <a:gd name="T17" fmla="*/ 681 h 897"/>
              <a:gd name="T18" fmla="*/ 3433 w 4235"/>
              <a:gd name="T19" fmla="*/ 597 h 897"/>
              <a:gd name="T20" fmla="*/ 4235 w 4235"/>
              <a:gd name="T21" fmla="*/ 545 h 897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4235"/>
              <a:gd name="T34" fmla="*/ 0 h 897"/>
              <a:gd name="T35" fmla="*/ 4235 w 4235"/>
              <a:gd name="T36" fmla="*/ 897 h 897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4235" h="897">
                <a:moveTo>
                  <a:pt x="0" y="545"/>
                </a:moveTo>
                <a:lnTo>
                  <a:pt x="313" y="545"/>
                </a:lnTo>
                <a:cubicBezTo>
                  <a:pt x="415" y="539"/>
                  <a:pt x="497" y="556"/>
                  <a:pt x="626" y="476"/>
                </a:cubicBezTo>
                <a:cubicBezTo>
                  <a:pt x="741" y="395"/>
                  <a:pt x="888" y="184"/>
                  <a:pt x="977" y="105"/>
                </a:cubicBezTo>
                <a:cubicBezTo>
                  <a:pt x="1066" y="26"/>
                  <a:pt x="1094" y="0"/>
                  <a:pt x="1157" y="1"/>
                </a:cubicBezTo>
                <a:cubicBezTo>
                  <a:pt x="1220" y="2"/>
                  <a:pt x="1266" y="21"/>
                  <a:pt x="1358" y="112"/>
                </a:cubicBezTo>
                <a:cubicBezTo>
                  <a:pt x="1450" y="203"/>
                  <a:pt x="1580" y="396"/>
                  <a:pt x="1712" y="549"/>
                </a:cubicBezTo>
                <a:cubicBezTo>
                  <a:pt x="1840" y="690"/>
                  <a:pt x="2008" y="853"/>
                  <a:pt x="2212" y="875"/>
                </a:cubicBezTo>
                <a:cubicBezTo>
                  <a:pt x="2416" y="897"/>
                  <a:pt x="2730" y="727"/>
                  <a:pt x="2934" y="681"/>
                </a:cubicBezTo>
                <a:cubicBezTo>
                  <a:pt x="3138" y="635"/>
                  <a:pt x="3216" y="620"/>
                  <a:pt x="3433" y="597"/>
                </a:cubicBezTo>
                <a:cubicBezTo>
                  <a:pt x="3650" y="574"/>
                  <a:pt x="4068" y="556"/>
                  <a:pt x="4235" y="545"/>
                </a:cubicBezTo>
              </a:path>
            </a:pathLst>
          </a:custGeom>
          <a:noFill/>
          <a:ln w="28575">
            <a:solidFill>
              <a:srgbClr val="CC33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7904" name="Freeform 43"/>
          <p:cNvSpPr>
            <a:spLocks/>
          </p:cNvSpPr>
          <p:nvPr/>
        </p:nvSpPr>
        <p:spPr bwMode="auto">
          <a:xfrm>
            <a:off x="901700" y="4257140"/>
            <a:ext cx="1562100" cy="484187"/>
          </a:xfrm>
          <a:custGeom>
            <a:avLst/>
            <a:gdLst>
              <a:gd name="T0" fmla="*/ 0 w 1485"/>
              <a:gd name="T1" fmla="*/ 111 h 111"/>
              <a:gd name="T2" fmla="*/ 0 w 1485"/>
              <a:gd name="T3" fmla="*/ 0 h 111"/>
              <a:gd name="T4" fmla="*/ 1485 w 1485"/>
              <a:gd name="T5" fmla="*/ 0 h 111"/>
              <a:gd name="T6" fmla="*/ 0 60000 65536"/>
              <a:gd name="T7" fmla="*/ 0 60000 65536"/>
              <a:gd name="T8" fmla="*/ 0 60000 65536"/>
              <a:gd name="T9" fmla="*/ 0 w 1485"/>
              <a:gd name="T10" fmla="*/ 0 h 111"/>
              <a:gd name="T11" fmla="*/ 1485 w 1485"/>
              <a:gd name="T12" fmla="*/ 111 h 111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485" h="111">
                <a:moveTo>
                  <a:pt x="0" y="111"/>
                </a:moveTo>
                <a:lnTo>
                  <a:pt x="0" y="0"/>
                </a:lnTo>
                <a:lnTo>
                  <a:pt x="1485" y="0"/>
                </a:lnTo>
              </a:path>
            </a:pathLst>
          </a:custGeom>
          <a:noFill/>
          <a:ln w="19050">
            <a:solidFill>
              <a:srgbClr val="FFFF99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pSp>
        <p:nvGrpSpPr>
          <p:cNvPr id="37905" name="Group 50"/>
          <p:cNvGrpSpPr>
            <a:grpSpLocks/>
          </p:cNvGrpSpPr>
          <p:nvPr/>
        </p:nvGrpSpPr>
        <p:grpSpPr bwMode="auto">
          <a:xfrm>
            <a:off x="2368550" y="3661827"/>
            <a:ext cx="1035050" cy="1112838"/>
            <a:chOff x="2331" y="2484"/>
            <a:chExt cx="652" cy="701"/>
          </a:xfrm>
        </p:grpSpPr>
        <p:sp>
          <p:nvSpPr>
            <p:cNvPr id="37951" name="AutoShape 34"/>
            <p:cNvSpPr>
              <a:spLocks noChangeArrowheads="1"/>
            </p:cNvSpPr>
            <p:nvPr/>
          </p:nvSpPr>
          <p:spPr bwMode="auto">
            <a:xfrm>
              <a:off x="2331" y="2484"/>
              <a:ext cx="652" cy="701"/>
            </a:xfrm>
            <a:prstGeom prst="cube">
              <a:avLst>
                <a:gd name="adj" fmla="val 7000"/>
              </a:avLst>
            </a:prstGeom>
            <a:gradFill rotWithShape="1">
              <a:gsLst>
                <a:gs pos="0">
                  <a:srgbClr val="79975B"/>
                </a:gs>
                <a:gs pos="100000">
                  <a:srgbClr val="CCFF99"/>
                </a:gs>
              </a:gsLst>
              <a:lin ang="18900000" scaled="1"/>
            </a:gradFill>
            <a:ln w="12700">
              <a:solidFill>
                <a:srgbClr val="0000FF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37952" name="Group 48"/>
            <p:cNvGrpSpPr>
              <a:grpSpLocks/>
            </p:cNvGrpSpPr>
            <p:nvPr/>
          </p:nvGrpSpPr>
          <p:grpSpPr bwMode="auto">
            <a:xfrm>
              <a:off x="2336" y="2634"/>
              <a:ext cx="590" cy="437"/>
              <a:chOff x="2336" y="2634"/>
              <a:chExt cx="590" cy="437"/>
            </a:xfrm>
          </p:grpSpPr>
          <p:sp>
            <p:nvSpPr>
              <p:cNvPr id="37953" name="Freeform 44"/>
              <p:cNvSpPr>
                <a:spLocks/>
              </p:cNvSpPr>
              <p:nvPr/>
            </p:nvSpPr>
            <p:spPr bwMode="auto">
              <a:xfrm>
                <a:off x="2537" y="2634"/>
                <a:ext cx="389" cy="437"/>
              </a:xfrm>
              <a:custGeom>
                <a:avLst/>
                <a:gdLst>
                  <a:gd name="T0" fmla="*/ 389 w 389"/>
                  <a:gd name="T1" fmla="*/ 0 h 347"/>
                  <a:gd name="T2" fmla="*/ 180 w 389"/>
                  <a:gd name="T3" fmla="*/ 0 h 347"/>
                  <a:gd name="T4" fmla="*/ 0 w 389"/>
                  <a:gd name="T5" fmla="*/ 180 h 347"/>
                  <a:gd name="T6" fmla="*/ 167 w 389"/>
                  <a:gd name="T7" fmla="*/ 347 h 347"/>
                  <a:gd name="T8" fmla="*/ 389 w 389"/>
                  <a:gd name="T9" fmla="*/ 347 h 34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89"/>
                  <a:gd name="T16" fmla="*/ 0 h 347"/>
                  <a:gd name="T17" fmla="*/ 389 w 389"/>
                  <a:gd name="T18" fmla="*/ 347 h 34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89" h="347">
                    <a:moveTo>
                      <a:pt x="389" y="0"/>
                    </a:moveTo>
                    <a:lnTo>
                      <a:pt x="180" y="0"/>
                    </a:lnTo>
                    <a:lnTo>
                      <a:pt x="0" y="180"/>
                    </a:lnTo>
                    <a:lnTo>
                      <a:pt x="167" y="347"/>
                    </a:lnTo>
                    <a:lnTo>
                      <a:pt x="389" y="347"/>
                    </a:lnTo>
                  </a:path>
                </a:pathLst>
              </a:custGeom>
              <a:noFill/>
              <a:ln w="381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7954" name="Line 46"/>
              <p:cNvSpPr>
                <a:spLocks noChangeShapeType="1"/>
              </p:cNvSpPr>
              <p:nvPr/>
            </p:nvSpPr>
            <p:spPr bwMode="auto">
              <a:xfrm flipH="1">
                <a:off x="2336" y="2859"/>
                <a:ext cx="201" cy="0"/>
              </a:xfrm>
              <a:prstGeom prst="line">
                <a:avLst/>
              </a:prstGeom>
              <a:noFill/>
              <a:ln w="381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sp>
        <p:nvSpPr>
          <p:cNvPr id="37906" name="Freeform 49"/>
          <p:cNvSpPr>
            <a:spLocks/>
          </p:cNvSpPr>
          <p:nvPr/>
        </p:nvSpPr>
        <p:spPr bwMode="auto">
          <a:xfrm flipV="1">
            <a:off x="896938" y="5706527"/>
            <a:ext cx="2357437" cy="176213"/>
          </a:xfrm>
          <a:custGeom>
            <a:avLst/>
            <a:gdLst>
              <a:gd name="T0" fmla="*/ 0 w 1485"/>
              <a:gd name="T1" fmla="*/ 111 h 111"/>
              <a:gd name="T2" fmla="*/ 0 w 1485"/>
              <a:gd name="T3" fmla="*/ 0 h 111"/>
              <a:gd name="T4" fmla="*/ 1485 w 1485"/>
              <a:gd name="T5" fmla="*/ 0 h 111"/>
              <a:gd name="T6" fmla="*/ 0 60000 65536"/>
              <a:gd name="T7" fmla="*/ 0 60000 65536"/>
              <a:gd name="T8" fmla="*/ 0 60000 65536"/>
              <a:gd name="T9" fmla="*/ 0 w 1485"/>
              <a:gd name="T10" fmla="*/ 0 h 111"/>
              <a:gd name="T11" fmla="*/ 1485 w 1485"/>
              <a:gd name="T12" fmla="*/ 111 h 111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485" h="111">
                <a:moveTo>
                  <a:pt x="0" y="111"/>
                </a:moveTo>
                <a:lnTo>
                  <a:pt x="0" y="0"/>
                </a:lnTo>
                <a:lnTo>
                  <a:pt x="1485" y="0"/>
                </a:lnTo>
              </a:path>
            </a:pathLst>
          </a:custGeom>
          <a:noFill/>
          <a:ln w="19050">
            <a:solidFill>
              <a:srgbClr val="FFFF99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pSp>
        <p:nvGrpSpPr>
          <p:cNvPr id="37907" name="Group 51"/>
          <p:cNvGrpSpPr>
            <a:grpSpLocks/>
          </p:cNvGrpSpPr>
          <p:nvPr/>
        </p:nvGrpSpPr>
        <p:grpSpPr bwMode="auto">
          <a:xfrm>
            <a:off x="2366963" y="5285840"/>
            <a:ext cx="1035050" cy="1112837"/>
            <a:chOff x="2331" y="2484"/>
            <a:chExt cx="652" cy="701"/>
          </a:xfrm>
        </p:grpSpPr>
        <p:sp>
          <p:nvSpPr>
            <p:cNvPr id="37947" name="AutoShape 52"/>
            <p:cNvSpPr>
              <a:spLocks noChangeArrowheads="1"/>
            </p:cNvSpPr>
            <p:nvPr/>
          </p:nvSpPr>
          <p:spPr bwMode="auto">
            <a:xfrm>
              <a:off x="2331" y="2484"/>
              <a:ext cx="652" cy="701"/>
            </a:xfrm>
            <a:prstGeom prst="cube">
              <a:avLst>
                <a:gd name="adj" fmla="val 7000"/>
              </a:avLst>
            </a:prstGeom>
            <a:gradFill rotWithShape="1">
              <a:gsLst>
                <a:gs pos="0">
                  <a:srgbClr val="79975B"/>
                </a:gs>
                <a:gs pos="100000">
                  <a:srgbClr val="CCFF99"/>
                </a:gs>
              </a:gsLst>
              <a:lin ang="18900000" scaled="1"/>
            </a:gradFill>
            <a:ln w="12700">
              <a:solidFill>
                <a:srgbClr val="0000FF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37948" name="Group 53"/>
            <p:cNvGrpSpPr>
              <a:grpSpLocks/>
            </p:cNvGrpSpPr>
            <p:nvPr/>
          </p:nvGrpSpPr>
          <p:grpSpPr bwMode="auto">
            <a:xfrm>
              <a:off x="2336" y="2634"/>
              <a:ext cx="590" cy="437"/>
              <a:chOff x="2336" y="2634"/>
              <a:chExt cx="590" cy="437"/>
            </a:xfrm>
          </p:grpSpPr>
          <p:sp>
            <p:nvSpPr>
              <p:cNvPr id="37949" name="Freeform 54"/>
              <p:cNvSpPr>
                <a:spLocks/>
              </p:cNvSpPr>
              <p:nvPr/>
            </p:nvSpPr>
            <p:spPr bwMode="auto">
              <a:xfrm>
                <a:off x="2537" y="2634"/>
                <a:ext cx="389" cy="437"/>
              </a:xfrm>
              <a:custGeom>
                <a:avLst/>
                <a:gdLst>
                  <a:gd name="T0" fmla="*/ 389 w 389"/>
                  <a:gd name="T1" fmla="*/ 0 h 347"/>
                  <a:gd name="T2" fmla="*/ 180 w 389"/>
                  <a:gd name="T3" fmla="*/ 0 h 347"/>
                  <a:gd name="T4" fmla="*/ 0 w 389"/>
                  <a:gd name="T5" fmla="*/ 180 h 347"/>
                  <a:gd name="T6" fmla="*/ 167 w 389"/>
                  <a:gd name="T7" fmla="*/ 347 h 347"/>
                  <a:gd name="T8" fmla="*/ 389 w 389"/>
                  <a:gd name="T9" fmla="*/ 347 h 34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89"/>
                  <a:gd name="T16" fmla="*/ 0 h 347"/>
                  <a:gd name="T17" fmla="*/ 389 w 389"/>
                  <a:gd name="T18" fmla="*/ 347 h 34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89" h="347">
                    <a:moveTo>
                      <a:pt x="389" y="0"/>
                    </a:moveTo>
                    <a:lnTo>
                      <a:pt x="180" y="0"/>
                    </a:lnTo>
                    <a:lnTo>
                      <a:pt x="0" y="180"/>
                    </a:lnTo>
                    <a:lnTo>
                      <a:pt x="167" y="347"/>
                    </a:lnTo>
                    <a:lnTo>
                      <a:pt x="389" y="347"/>
                    </a:lnTo>
                  </a:path>
                </a:pathLst>
              </a:custGeom>
              <a:noFill/>
              <a:ln w="381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7950" name="Line 55"/>
              <p:cNvSpPr>
                <a:spLocks noChangeShapeType="1"/>
              </p:cNvSpPr>
              <p:nvPr/>
            </p:nvSpPr>
            <p:spPr bwMode="auto">
              <a:xfrm flipH="1">
                <a:off x="2336" y="2859"/>
                <a:ext cx="201" cy="0"/>
              </a:xfrm>
              <a:prstGeom prst="line">
                <a:avLst/>
              </a:prstGeom>
              <a:noFill/>
              <a:ln w="381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sp>
        <p:nvSpPr>
          <p:cNvPr id="37908" name="AutoShape 57"/>
          <p:cNvSpPr>
            <a:spLocks noChangeArrowheads="1"/>
          </p:cNvSpPr>
          <p:nvPr/>
        </p:nvSpPr>
        <p:spPr bwMode="auto">
          <a:xfrm>
            <a:off x="6692900" y="3660240"/>
            <a:ext cx="1035050" cy="1112837"/>
          </a:xfrm>
          <a:prstGeom prst="cube">
            <a:avLst>
              <a:gd name="adj" fmla="val 7000"/>
            </a:avLst>
          </a:prstGeom>
          <a:gradFill rotWithShape="1">
            <a:gsLst>
              <a:gs pos="0">
                <a:srgbClr val="79975B"/>
              </a:gs>
              <a:gs pos="100000">
                <a:srgbClr val="CCFF99"/>
              </a:gs>
            </a:gsLst>
            <a:lin ang="18900000" scaled="1"/>
          </a:gradFill>
          <a:ln w="12700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pSp>
        <p:nvGrpSpPr>
          <p:cNvPr id="37909" name="Group 58"/>
          <p:cNvGrpSpPr>
            <a:grpSpLocks/>
          </p:cNvGrpSpPr>
          <p:nvPr/>
        </p:nvGrpSpPr>
        <p:grpSpPr bwMode="auto">
          <a:xfrm flipH="1">
            <a:off x="6700838" y="3898365"/>
            <a:ext cx="936625" cy="693737"/>
            <a:chOff x="2336" y="2634"/>
            <a:chExt cx="590" cy="437"/>
          </a:xfrm>
        </p:grpSpPr>
        <p:sp>
          <p:nvSpPr>
            <p:cNvPr id="37945" name="Freeform 59"/>
            <p:cNvSpPr>
              <a:spLocks/>
            </p:cNvSpPr>
            <p:nvPr/>
          </p:nvSpPr>
          <p:spPr bwMode="auto">
            <a:xfrm>
              <a:off x="2537" y="2634"/>
              <a:ext cx="389" cy="437"/>
            </a:xfrm>
            <a:custGeom>
              <a:avLst/>
              <a:gdLst>
                <a:gd name="T0" fmla="*/ 389 w 389"/>
                <a:gd name="T1" fmla="*/ 0 h 347"/>
                <a:gd name="T2" fmla="*/ 180 w 389"/>
                <a:gd name="T3" fmla="*/ 0 h 347"/>
                <a:gd name="T4" fmla="*/ 0 w 389"/>
                <a:gd name="T5" fmla="*/ 180 h 347"/>
                <a:gd name="T6" fmla="*/ 167 w 389"/>
                <a:gd name="T7" fmla="*/ 347 h 347"/>
                <a:gd name="T8" fmla="*/ 389 w 389"/>
                <a:gd name="T9" fmla="*/ 347 h 34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89"/>
                <a:gd name="T16" fmla="*/ 0 h 347"/>
                <a:gd name="T17" fmla="*/ 389 w 389"/>
                <a:gd name="T18" fmla="*/ 347 h 34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89" h="347">
                  <a:moveTo>
                    <a:pt x="389" y="0"/>
                  </a:moveTo>
                  <a:lnTo>
                    <a:pt x="180" y="0"/>
                  </a:lnTo>
                  <a:lnTo>
                    <a:pt x="0" y="180"/>
                  </a:lnTo>
                  <a:lnTo>
                    <a:pt x="167" y="347"/>
                  </a:lnTo>
                  <a:lnTo>
                    <a:pt x="389" y="347"/>
                  </a:lnTo>
                </a:path>
              </a:pathLst>
            </a:custGeom>
            <a:noFill/>
            <a:ln w="38100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7946" name="Line 60"/>
            <p:cNvSpPr>
              <a:spLocks noChangeShapeType="1"/>
            </p:cNvSpPr>
            <p:nvPr/>
          </p:nvSpPr>
          <p:spPr bwMode="auto">
            <a:xfrm flipH="1">
              <a:off x="2336" y="2859"/>
              <a:ext cx="201" cy="0"/>
            </a:xfrm>
            <a:prstGeom prst="line">
              <a:avLst/>
            </a:prstGeom>
            <a:noFill/>
            <a:ln w="38100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37910" name="Line 65"/>
          <p:cNvSpPr>
            <a:spLocks noChangeShapeType="1"/>
          </p:cNvSpPr>
          <p:nvPr/>
        </p:nvSpPr>
        <p:spPr bwMode="auto">
          <a:xfrm>
            <a:off x="3363913" y="3898365"/>
            <a:ext cx="3319462" cy="0"/>
          </a:xfrm>
          <a:prstGeom prst="line">
            <a:avLst/>
          </a:prstGeom>
          <a:noFill/>
          <a:ln w="19050">
            <a:solidFill>
              <a:srgbClr val="FFFF99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7911" name="Line 66"/>
          <p:cNvSpPr>
            <a:spLocks noChangeShapeType="1"/>
          </p:cNvSpPr>
          <p:nvPr/>
        </p:nvSpPr>
        <p:spPr bwMode="auto">
          <a:xfrm>
            <a:off x="7691438" y="4258727"/>
            <a:ext cx="1443037" cy="0"/>
          </a:xfrm>
          <a:prstGeom prst="line">
            <a:avLst/>
          </a:prstGeom>
          <a:noFill/>
          <a:ln w="19050">
            <a:solidFill>
              <a:srgbClr val="FFFF99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7912" name="Line 62"/>
          <p:cNvSpPr>
            <a:spLocks noChangeShapeType="1"/>
          </p:cNvSpPr>
          <p:nvPr/>
        </p:nvSpPr>
        <p:spPr bwMode="auto">
          <a:xfrm>
            <a:off x="3336925" y="5519202"/>
            <a:ext cx="850900" cy="0"/>
          </a:xfrm>
          <a:prstGeom prst="line">
            <a:avLst/>
          </a:prstGeom>
          <a:noFill/>
          <a:ln w="19050">
            <a:solidFill>
              <a:srgbClr val="FFFF99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7913" name="AutoShape 37"/>
          <p:cNvSpPr>
            <a:spLocks noChangeArrowheads="1"/>
          </p:cNvSpPr>
          <p:nvPr/>
        </p:nvSpPr>
        <p:spPr bwMode="auto">
          <a:xfrm rot="5400000">
            <a:off x="4468018" y="4873884"/>
            <a:ext cx="506413" cy="1276350"/>
          </a:xfrm>
          <a:prstGeom prst="can">
            <a:avLst>
              <a:gd name="adj" fmla="val 33372"/>
            </a:avLst>
          </a:prstGeom>
          <a:gradFill rotWithShape="1">
            <a:gsLst>
              <a:gs pos="0">
                <a:srgbClr val="FF6600"/>
              </a:gs>
              <a:gs pos="100000">
                <a:srgbClr val="762F00"/>
              </a:gs>
            </a:gsLst>
            <a:lin ang="2700000" scaled="1"/>
          </a:gradFill>
          <a:ln w="12700">
            <a:solidFill>
              <a:srgbClr val="0000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7914" name="Freeform 67"/>
          <p:cNvSpPr>
            <a:spLocks/>
          </p:cNvSpPr>
          <p:nvPr/>
        </p:nvSpPr>
        <p:spPr bwMode="auto">
          <a:xfrm>
            <a:off x="5267325" y="4593690"/>
            <a:ext cx="1408113" cy="923925"/>
          </a:xfrm>
          <a:custGeom>
            <a:avLst/>
            <a:gdLst>
              <a:gd name="T0" fmla="*/ 0 w 887"/>
              <a:gd name="T1" fmla="*/ 582 h 582"/>
              <a:gd name="T2" fmla="*/ 201 w 887"/>
              <a:gd name="T3" fmla="*/ 582 h 582"/>
              <a:gd name="T4" fmla="*/ 537 w 887"/>
              <a:gd name="T5" fmla="*/ 0 h 582"/>
              <a:gd name="T6" fmla="*/ 887 w 887"/>
              <a:gd name="T7" fmla="*/ 0 h 582"/>
              <a:gd name="T8" fmla="*/ 0 60000 65536"/>
              <a:gd name="T9" fmla="*/ 0 60000 65536"/>
              <a:gd name="T10" fmla="*/ 0 60000 65536"/>
              <a:gd name="T11" fmla="*/ 0 60000 65536"/>
              <a:gd name="T12" fmla="*/ 0 w 887"/>
              <a:gd name="T13" fmla="*/ 0 h 582"/>
              <a:gd name="T14" fmla="*/ 887 w 887"/>
              <a:gd name="T15" fmla="*/ 582 h 582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887" h="582">
                <a:moveTo>
                  <a:pt x="0" y="582"/>
                </a:moveTo>
                <a:lnTo>
                  <a:pt x="201" y="582"/>
                </a:lnTo>
                <a:lnTo>
                  <a:pt x="537" y="0"/>
                </a:lnTo>
                <a:lnTo>
                  <a:pt x="887" y="0"/>
                </a:lnTo>
              </a:path>
            </a:pathLst>
          </a:custGeom>
          <a:noFill/>
          <a:ln w="19050">
            <a:solidFill>
              <a:srgbClr val="FFFF99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pSp>
        <p:nvGrpSpPr>
          <p:cNvPr id="11" name="Group 85"/>
          <p:cNvGrpSpPr>
            <a:grpSpLocks/>
          </p:cNvGrpSpPr>
          <p:nvPr/>
        </p:nvGrpSpPr>
        <p:grpSpPr bwMode="auto">
          <a:xfrm>
            <a:off x="3360738" y="4334927"/>
            <a:ext cx="5775325" cy="2035175"/>
            <a:chOff x="2117" y="2832"/>
            <a:chExt cx="3638" cy="1282"/>
          </a:xfrm>
        </p:grpSpPr>
        <p:sp>
          <p:nvSpPr>
            <p:cNvPr id="37936" name="Line 70"/>
            <p:cNvSpPr>
              <a:spLocks noChangeShapeType="1"/>
            </p:cNvSpPr>
            <p:nvPr/>
          </p:nvSpPr>
          <p:spPr bwMode="auto">
            <a:xfrm flipV="1">
              <a:off x="2117" y="2987"/>
              <a:ext cx="536" cy="0"/>
            </a:xfrm>
            <a:prstGeom prst="line">
              <a:avLst/>
            </a:prstGeom>
            <a:noFill/>
            <a:ln w="19050">
              <a:solidFill>
                <a:srgbClr val="FFFF99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7937" name="AutoShape 71"/>
            <p:cNvSpPr>
              <a:spLocks noChangeArrowheads="1"/>
            </p:cNvSpPr>
            <p:nvPr/>
          </p:nvSpPr>
          <p:spPr bwMode="auto">
            <a:xfrm rot="16200000" flipV="1">
              <a:off x="2829" y="2590"/>
              <a:ext cx="319" cy="804"/>
            </a:xfrm>
            <a:prstGeom prst="can">
              <a:avLst>
                <a:gd name="adj" fmla="val 33372"/>
              </a:avLst>
            </a:prstGeom>
            <a:gradFill rotWithShape="1">
              <a:gsLst>
                <a:gs pos="0">
                  <a:srgbClr val="FF6600"/>
                </a:gs>
                <a:gs pos="100000">
                  <a:srgbClr val="762F00"/>
                </a:gs>
              </a:gsLst>
              <a:lin ang="2700000" scaled="1"/>
            </a:gradFill>
            <a:ln w="12700">
              <a:solidFill>
                <a:srgbClr val="0000FF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7938" name="Freeform 72"/>
            <p:cNvSpPr>
              <a:spLocks/>
            </p:cNvSpPr>
            <p:nvPr/>
          </p:nvSpPr>
          <p:spPr bwMode="auto">
            <a:xfrm flipV="1">
              <a:off x="3333" y="2988"/>
              <a:ext cx="887" cy="582"/>
            </a:xfrm>
            <a:custGeom>
              <a:avLst/>
              <a:gdLst>
                <a:gd name="T0" fmla="*/ 0 w 887"/>
                <a:gd name="T1" fmla="*/ 582 h 582"/>
                <a:gd name="T2" fmla="*/ 201 w 887"/>
                <a:gd name="T3" fmla="*/ 582 h 582"/>
                <a:gd name="T4" fmla="*/ 537 w 887"/>
                <a:gd name="T5" fmla="*/ 0 h 582"/>
                <a:gd name="T6" fmla="*/ 887 w 887"/>
                <a:gd name="T7" fmla="*/ 0 h 582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87"/>
                <a:gd name="T13" fmla="*/ 0 h 582"/>
                <a:gd name="T14" fmla="*/ 887 w 887"/>
                <a:gd name="T15" fmla="*/ 582 h 582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87" h="582">
                  <a:moveTo>
                    <a:pt x="0" y="582"/>
                  </a:moveTo>
                  <a:lnTo>
                    <a:pt x="201" y="582"/>
                  </a:lnTo>
                  <a:lnTo>
                    <a:pt x="537" y="0"/>
                  </a:lnTo>
                  <a:lnTo>
                    <a:pt x="887" y="0"/>
                  </a:lnTo>
                </a:path>
              </a:pathLst>
            </a:custGeom>
            <a:noFill/>
            <a:ln w="19050">
              <a:solidFill>
                <a:srgbClr val="FFFF99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7939" name="AutoShape 74"/>
            <p:cNvSpPr>
              <a:spLocks noChangeArrowheads="1"/>
            </p:cNvSpPr>
            <p:nvPr/>
          </p:nvSpPr>
          <p:spPr bwMode="auto">
            <a:xfrm>
              <a:off x="4216" y="3413"/>
              <a:ext cx="652" cy="701"/>
            </a:xfrm>
            <a:prstGeom prst="cube">
              <a:avLst>
                <a:gd name="adj" fmla="val 7000"/>
              </a:avLst>
            </a:prstGeom>
            <a:gradFill rotWithShape="1">
              <a:gsLst>
                <a:gs pos="0">
                  <a:srgbClr val="79975B"/>
                </a:gs>
                <a:gs pos="100000">
                  <a:srgbClr val="CCFF99"/>
                </a:gs>
              </a:gsLst>
              <a:lin ang="18900000" scaled="1"/>
            </a:gradFill>
            <a:ln w="12700">
              <a:solidFill>
                <a:srgbClr val="0000FF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37940" name="Group 75"/>
            <p:cNvGrpSpPr>
              <a:grpSpLocks/>
            </p:cNvGrpSpPr>
            <p:nvPr/>
          </p:nvGrpSpPr>
          <p:grpSpPr bwMode="auto">
            <a:xfrm flipH="1">
              <a:off x="4221" y="3563"/>
              <a:ext cx="590" cy="437"/>
              <a:chOff x="2336" y="2634"/>
              <a:chExt cx="590" cy="437"/>
            </a:xfrm>
          </p:grpSpPr>
          <p:sp>
            <p:nvSpPr>
              <p:cNvPr id="37943" name="Freeform 76"/>
              <p:cNvSpPr>
                <a:spLocks/>
              </p:cNvSpPr>
              <p:nvPr/>
            </p:nvSpPr>
            <p:spPr bwMode="auto">
              <a:xfrm>
                <a:off x="2537" y="2634"/>
                <a:ext cx="389" cy="437"/>
              </a:xfrm>
              <a:custGeom>
                <a:avLst/>
                <a:gdLst>
                  <a:gd name="T0" fmla="*/ 389 w 389"/>
                  <a:gd name="T1" fmla="*/ 0 h 347"/>
                  <a:gd name="T2" fmla="*/ 180 w 389"/>
                  <a:gd name="T3" fmla="*/ 0 h 347"/>
                  <a:gd name="T4" fmla="*/ 0 w 389"/>
                  <a:gd name="T5" fmla="*/ 180 h 347"/>
                  <a:gd name="T6" fmla="*/ 167 w 389"/>
                  <a:gd name="T7" fmla="*/ 347 h 347"/>
                  <a:gd name="T8" fmla="*/ 389 w 389"/>
                  <a:gd name="T9" fmla="*/ 347 h 34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89"/>
                  <a:gd name="T16" fmla="*/ 0 h 347"/>
                  <a:gd name="T17" fmla="*/ 389 w 389"/>
                  <a:gd name="T18" fmla="*/ 347 h 34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89" h="347">
                    <a:moveTo>
                      <a:pt x="389" y="0"/>
                    </a:moveTo>
                    <a:lnTo>
                      <a:pt x="180" y="0"/>
                    </a:lnTo>
                    <a:lnTo>
                      <a:pt x="0" y="180"/>
                    </a:lnTo>
                    <a:lnTo>
                      <a:pt x="167" y="347"/>
                    </a:lnTo>
                    <a:lnTo>
                      <a:pt x="389" y="347"/>
                    </a:lnTo>
                  </a:path>
                </a:pathLst>
              </a:custGeom>
              <a:gradFill rotWithShape="1">
                <a:gsLst>
                  <a:gs pos="0">
                    <a:srgbClr val="79975B"/>
                  </a:gs>
                  <a:gs pos="100000">
                    <a:srgbClr val="CCFF99"/>
                  </a:gs>
                </a:gsLst>
                <a:lin ang="18900000" scaled="1"/>
              </a:gradFill>
              <a:ln w="381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7944" name="Line 77"/>
              <p:cNvSpPr>
                <a:spLocks noChangeShapeType="1"/>
              </p:cNvSpPr>
              <p:nvPr/>
            </p:nvSpPr>
            <p:spPr bwMode="auto">
              <a:xfrm flipH="1">
                <a:off x="2336" y="2859"/>
                <a:ext cx="201" cy="0"/>
              </a:xfrm>
              <a:prstGeom prst="line">
                <a:avLst/>
              </a:prstGeom>
              <a:noFill/>
              <a:ln w="381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37941" name="Line 78"/>
            <p:cNvSpPr>
              <a:spLocks noChangeShapeType="1"/>
            </p:cNvSpPr>
            <p:nvPr/>
          </p:nvSpPr>
          <p:spPr bwMode="auto">
            <a:xfrm>
              <a:off x="4846" y="3784"/>
              <a:ext cx="909" cy="0"/>
            </a:xfrm>
            <a:prstGeom prst="line">
              <a:avLst/>
            </a:prstGeom>
            <a:noFill/>
            <a:ln w="19050">
              <a:solidFill>
                <a:srgbClr val="FFFF99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7942" name="Line 80"/>
            <p:cNvSpPr>
              <a:spLocks noChangeShapeType="1"/>
            </p:cNvSpPr>
            <p:nvPr/>
          </p:nvSpPr>
          <p:spPr bwMode="auto">
            <a:xfrm>
              <a:off x="2120" y="4009"/>
              <a:ext cx="2091" cy="0"/>
            </a:xfrm>
            <a:prstGeom prst="line">
              <a:avLst/>
            </a:prstGeom>
            <a:noFill/>
            <a:ln w="19050">
              <a:solidFill>
                <a:srgbClr val="FFFF99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97308" name="Freeform 28"/>
          <p:cNvSpPr>
            <a:spLocks/>
          </p:cNvSpPr>
          <p:nvPr/>
        </p:nvSpPr>
        <p:spPr bwMode="auto">
          <a:xfrm>
            <a:off x="903288" y="5628740"/>
            <a:ext cx="628650" cy="377825"/>
          </a:xfrm>
          <a:custGeom>
            <a:avLst/>
            <a:gdLst>
              <a:gd name="T0" fmla="*/ 0 w 4261"/>
              <a:gd name="T1" fmla="*/ 166 h 265"/>
              <a:gd name="T2" fmla="*/ 613 w 4261"/>
              <a:gd name="T3" fmla="*/ 154 h 265"/>
              <a:gd name="T4" fmla="*/ 1090 w 4261"/>
              <a:gd name="T5" fmla="*/ 7 h 265"/>
              <a:gd name="T6" fmla="*/ 1475 w 4261"/>
              <a:gd name="T7" fmla="*/ 109 h 265"/>
              <a:gd name="T8" fmla="*/ 1957 w 4261"/>
              <a:gd name="T9" fmla="*/ 250 h 265"/>
              <a:gd name="T10" fmla="*/ 2926 w 4261"/>
              <a:gd name="T11" fmla="*/ 200 h 265"/>
              <a:gd name="T12" fmla="*/ 4261 w 4261"/>
              <a:gd name="T13" fmla="*/ 173 h 265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4261"/>
              <a:gd name="T22" fmla="*/ 0 h 265"/>
              <a:gd name="T23" fmla="*/ 4261 w 4261"/>
              <a:gd name="T24" fmla="*/ 265 h 265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4261" h="265">
                <a:moveTo>
                  <a:pt x="0" y="166"/>
                </a:moveTo>
                <a:cubicBezTo>
                  <a:pt x="102" y="165"/>
                  <a:pt x="431" y="180"/>
                  <a:pt x="613" y="154"/>
                </a:cubicBezTo>
                <a:cubicBezTo>
                  <a:pt x="795" y="128"/>
                  <a:pt x="946" y="14"/>
                  <a:pt x="1090" y="7"/>
                </a:cubicBezTo>
                <a:cubicBezTo>
                  <a:pt x="1234" y="0"/>
                  <a:pt x="1335" y="52"/>
                  <a:pt x="1475" y="109"/>
                </a:cubicBezTo>
                <a:cubicBezTo>
                  <a:pt x="1615" y="166"/>
                  <a:pt x="1715" y="235"/>
                  <a:pt x="1957" y="250"/>
                </a:cubicBezTo>
                <a:cubicBezTo>
                  <a:pt x="2199" y="265"/>
                  <a:pt x="2542" y="213"/>
                  <a:pt x="2926" y="200"/>
                </a:cubicBezTo>
                <a:cubicBezTo>
                  <a:pt x="3310" y="187"/>
                  <a:pt x="3983" y="179"/>
                  <a:pt x="4261" y="173"/>
                </a:cubicBezTo>
              </a:path>
            </a:pathLst>
          </a:custGeom>
          <a:noFill/>
          <a:ln w="28575">
            <a:solidFill>
              <a:srgbClr val="FF33CC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7310" name="Freeform 30"/>
          <p:cNvSpPr>
            <a:spLocks/>
          </p:cNvSpPr>
          <p:nvPr/>
        </p:nvSpPr>
        <p:spPr bwMode="auto">
          <a:xfrm>
            <a:off x="909638" y="3703102"/>
            <a:ext cx="620712" cy="889000"/>
          </a:xfrm>
          <a:custGeom>
            <a:avLst/>
            <a:gdLst>
              <a:gd name="T0" fmla="*/ 0 w 4235"/>
              <a:gd name="T1" fmla="*/ 497 h 795"/>
              <a:gd name="T2" fmla="*/ 313 w 4235"/>
              <a:gd name="T3" fmla="*/ 497 h 795"/>
              <a:gd name="T4" fmla="*/ 626 w 4235"/>
              <a:gd name="T5" fmla="*/ 428 h 795"/>
              <a:gd name="T6" fmla="*/ 1090 w 4235"/>
              <a:gd name="T7" fmla="*/ 17 h 795"/>
              <a:gd name="T8" fmla="*/ 1475 w 4235"/>
              <a:gd name="T9" fmla="*/ 325 h 795"/>
              <a:gd name="T10" fmla="*/ 1957 w 4235"/>
              <a:gd name="T11" fmla="*/ 750 h 795"/>
              <a:gd name="T12" fmla="*/ 2926 w 4235"/>
              <a:gd name="T13" fmla="*/ 599 h 795"/>
              <a:gd name="T14" fmla="*/ 3465 w 4235"/>
              <a:gd name="T15" fmla="*/ 532 h 795"/>
              <a:gd name="T16" fmla="*/ 4235 w 4235"/>
              <a:gd name="T17" fmla="*/ 497 h 795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4235"/>
              <a:gd name="T28" fmla="*/ 0 h 795"/>
              <a:gd name="T29" fmla="*/ 4235 w 4235"/>
              <a:gd name="T30" fmla="*/ 795 h 795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4235" h="795">
                <a:moveTo>
                  <a:pt x="0" y="497"/>
                </a:moveTo>
                <a:lnTo>
                  <a:pt x="313" y="497"/>
                </a:lnTo>
                <a:cubicBezTo>
                  <a:pt x="415" y="491"/>
                  <a:pt x="497" y="508"/>
                  <a:pt x="626" y="428"/>
                </a:cubicBezTo>
                <a:cubicBezTo>
                  <a:pt x="741" y="347"/>
                  <a:pt x="949" y="34"/>
                  <a:pt x="1090" y="17"/>
                </a:cubicBezTo>
                <a:cubicBezTo>
                  <a:pt x="1231" y="0"/>
                  <a:pt x="1335" y="153"/>
                  <a:pt x="1475" y="325"/>
                </a:cubicBezTo>
                <a:cubicBezTo>
                  <a:pt x="1615" y="497"/>
                  <a:pt x="1715" y="705"/>
                  <a:pt x="1957" y="750"/>
                </a:cubicBezTo>
                <a:cubicBezTo>
                  <a:pt x="2199" y="795"/>
                  <a:pt x="2675" y="635"/>
                  <a:pt x="2926" y="599"/>
                </a:cubicBezTo>
                <a:cubicBezTo>
                  <a:pt x="3177" y="563"/>
                  <a:pt x="3247" y="549"/>
                  <a:pt x="3465" y="532"/>
                </a:cubicBezTo>
                <a:cubicBezTo>
                  <a:pt x="3683" y="515"/>
                  <a:pt x="4075" y="504"/>
                  <a:pt x="4235" y="497"/>
                </a:cubicBezTo>
              </a:path>
            </a:pathLst>
          </a:custGeom>
          <a:noFill/>
          <a:ln w="28575">
            <a:solidFill>
              <a:srgbClr val="00FF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7362" name="Freeform 82"/>
          <p:cNvSpPr>
            <a:spLocks/>
          </p:cNvSpPr>
          <p:nvPr/>
        </p:nvSpPr>
        <p:spPr bwMode="auto">
          <a:xfrm>
            <a:off x="2992438" y="3622140"/>
            <a:ext cx="620712" cy="446087"/>
          </a:xfrm>
          <a:custGeom>
            <a:avLst/>
            <a:gdLst>
              <a:gd name="T0" fmla="*/ 0 w 4235"/>
              <a:gd name="T1" fmla="*/ 497 h 795"/>
              <a:gd name="T2" fmla="*/ 313 w 4235"/>
              <a:gd name="T3" fmla="*/ 497 h 795"/>
              <a:gd name="T4" fmla="*/ 626 w 4235"/>
              <a:gd name="T5" fmla="*/ 428 h 795"/>
              <a:gd name="T6" fmla="*/ 1090 w 4235"/>
              <a:gd name="T7" fmla="*/ 17 h 795"/>
              <a:gd name="T8" fmla="*/ 1475 w 4235"/>
              <a:gd name="T9" fmla="*/ 325 h 795"/>
              <a:gd name="T10" fmla="*/ 1957 w 4235"/>
              <a:gd name="T11" fmla="*/ 750 h 795"/>
              <a:gd name="T12" fmla="*/ 2926 w 4235"/>
              <a:gd name="T13" fmla="*/ 599 h 795"/>
              <a:gd name="T14" fmla="*/ 3465 w 4235"/>
              <a:gd name="T15" fmla="*/ 532 h 795"/>
              <a:gd name="T16" fmla="*/ 4235 w 4235"/>
              <a:gd name="T17" fmla="*/ 497 h 795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4235"/>
              <a:gd name="T28" fmla="*/ 0 h 795"/>
              <a:gd name="T29" fmla="*/ 4235 w 4235"/>
              <a:gd name="T30" fmla="*/ 795 h 795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4235" h="795">
                <a:moveTo>
                  <a:pt x="0" y="497"/>
                </a:moveTo>
                <a:lnTo>
                  <a:pt x="313" y="497"/>
                </a:lnTo>
                <a:cubicBezTo>
                  <a:pt x="415" y="491"/>
                  <a:pt x="497" y="508"/>
                  <a:pt x="626" y="428"/>
                </a:cubicBezTo>
                <a:cubicBezTo>
                  <a:pt x="741" y="347"/>
                  <a:pt x="949" y="34"/>
                  <a:pt x="1090" y="17"/>
                </a:cubicBezTo>
                <a:cubicBezTo>
                  <a:pt x="1231" y="0"/>
                  <a:pt x="1335" y="153"/>
                  <a:pt x="1475" y="325"/>
                </a:cubicBezTo>
                <a:cubicBezTo>
                  <a:pt x="1615" y="497"/>
                  <a:pt x="1715" y="705"/>
                  <a:pt x="1957" y="750"/>
                </a:cubicBezTo>
                <a:cubicBezTo>
                  <a:pt x="2199" y="795"/>
                  <a:pt x="2675" y="635"/>
                  <a:pt x="2926" y="599"/>
                </a:cubicBezTo>
                <a:cubicBezTo>
                  <a:pt x="3177" y="563"/>
                  <a:pt x="3247" y="549"/>
                  <a:pt x="3465" y="532"/>
                </a:cubicBezTo>
                <a:cubicBezTo>
                  <a:pt x="3683" y="515"/>
                  <a:pt x="4075" y="504"/>
                  <a:pt x="4235" y="497"/>
                </a:cubicBezTo>
              </a:path>
            </a:pathLst>
          </a:custGeom>
          <a:noFill/>
          <a:ln w="28575">
            <a:solidFill>
              <a:srgbClr val="00FF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7363" name="Freeform 83"/>
          <p:cNvSpPr>
            <a:spLocks/>
          </p:cNvSpPr>
          <p:nvPr/>
        </p:nvSpPr>
        <p:spPr bwMode="auto">
          <a:xfrm>
            <a:off x="2986088" y="5396965"/>
            <a:ext cx="628650" cy="190500"/>
          </a:xfrm>
          <a:custGeom>
            <a:avLst/>
            <a:gdLst>
              <a:gd name="T0" fmla="*/ 0 w 4261"/>
              <a:gd name="T1" fmla="*/ 166 h 265"/>
              <a:gd name="T2" fmla="*/ 613 w 4261"/>
              <a:gd name="T3" fmla="*/ 154 h 265"/>
              <a:gd name="T4" fmla="*/ 1090 w 4261"/>
              <a:gd name="T5" fmla="*/ 7 h 265"/>
              <a:gd name="T6" fmla="*/ 1475 w 4261"/>
              <a:gd name="T7" fmla="*/ 109 h 265"/>
              <a:gd name="T8" fmla="*/ 1957 w 4261"/>
              <a:gd name="T9" fmla="*/ 250 h 265"/>
              <a:gd name="T10" fmla="*/ 2926 w 4261"/>
              <a:gd name="T11" fmla="*/ 200 h 265"/>
              <a:gd name="T12" fmla="*/ 4261 w 4261"/>
              <a:gd name="T13" fmla="*/ 173 h 265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4261"/>
              <a:gd name="T22" fmla="*/ 0 h 265"/>
              <a:gd name="T23" fmla="*/ 4261 w 4261"/>
              <a:gd name="T24" fmla="*/ 265 h 265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4261" h="265">
                <a:moveTo>
                  <a:pt x="0" y="166"/>
                </a:moveTo>
                <a:cubicBezTo>
                  <a:pt x="102" y="165"/>
                  <a:pt x="431" y="180"/>
                  <a:pt x="613" y="154"/>
                </a:cubicBezTo>
                <a:cubicBezTo>
                  <a:pt x="795" y="128"/>
                  <a:pt x="946" y="14"/>
                  <a:pt x="1090" y="7"/>
                </a:cubicBezTo>
                <a:cubicBezTo>
                  <a:pt x="1234" y="0"/>
                  <a:pt x="1335" y="52"/>
                  <a:pt x="1475" y="109"/>
                </a:cubicBezTo>
                <a:cubicBezTo>
                  <a:pt x="1615" y="166"/>
                  <a:pt x="1715" y="235"/>
                  <a:pt x="1957" y="250"/>
                </a:cubicBezTo>
                <a:cubicBezTo>
                  <a:pt x="2199" y="265"/>
                  <a:pt x="2542" y="213"/>
                  <a:pt x="2926" y="200"/>
                </a:cubicBezTo>
                <a:cubicBezTo>
                  <a:pt x="3310" y="187"/>
                  <a:pt x="3983" y="179"/>
                  <a:pt x="4261" y="173"/>
                </a:cubicBezTo>
              </a:path>
            </a:pathLst>
          </a:custGeom>
          <a:noFill/>
          <a:ln w="28575">
            <a:solidFill>
              <a:srgbClr val="FF33CC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7364" name="Freeform 84"/>
          <p:cNvSpPr>
            <a:spLocks/>
          </p:cNvSpPr>
          <p:nvPr/>
        </p:nvSpPr>
        <p:spPr bwMode="auto">
          <a:xfrm>
            <a:off x="7175500" y="3818990"/>
            <a:ext cx="742950" cy="690562"/>
          </a:xfrm>
          <a:custGeom>
            <a:avLst/>
            <a:gdLst>
              <a:gd name="T0" fmla="*/ 0 w 4235"/>
              <a:gd name="T1" fmla="*/ 497 h 795"/>
              <a:gd name="T2" fmla="*/ 313 w 4235"/>
              <a:gd name="T3" fmla="*/ 497 h 795"/>
              <a:gd name="T4" fmla="*/ 626 w 4235"/>
              <a:gd name="T5" fmla="*/ 428 h 795"/>
              <a:gd name="T6" fmla="*/ 1090 w 4235"/>
              <a:gd name="T7" fmla="*/ 17 h 795"/>
              <a:gd name="T8" fmla="*/ 1475 w 4235"/>
              <a:gd name="T9" fmla="*/ 325 h 795"/>
              <a:gd name="T10" fmla="*/ 1957 w 4235"/>
              <a:gd name="T11" fmla="*/ 750 h 795"/>
              <a:gd name="T12" fmla="*/ 2926 w 4235"/>
              <a:gd name="T13" fmla="*/ 599 h 795"/>
              <a:gd name="T14" fmla="*/ 3465 w 4235"/>
              <a:gd name="T15" fmla="*/ 532 h 795"/>
              <a:gd name="T16" fmla="*/ 4235 w 4235"/>
              <a:gd name="T17" fmla="*/ 497 h 795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4235"/>
              <a:gd name="T28" fmla="*/ 0 h 795"/>
              <a:gd name="T29" fmla="*/ 4235 w 4235"/>
              <a:gd name="T30" fmla="*/ 795 h 795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4235" h="795">
                <a:moveTo>
                  <a:pt x="0" y="497"/>
                </a:moveTo>
                <a:lnTo>
                  <a:pt x="313" y="497"/>
                </a:lnTo>
                <a:cubicBezTo>
                  <a:pt x="415" y="491"/>
                  <a:pt x="497" y="508"/>
                  <a:pt x="626" y="428"/>
                </a:cubicBezTo>
                <a:cubicBezTo>
                  <a:pt x="741" y="347"/>
                  <a:pt x="949" y="34"/>
                  <a:pt x="1090" y="17"/>
                </a:cubicBezTo>
                <a:cubicBezTo>
                  <a:pt x="1231" y="0"/>
                  <a:pt x="1335" y="153"/>
                  <a:pt x="1475" y="325"/>
                </a:cubicBezTo>
                <a:cubicBezTo>
                  <a:pt x="1615" y="497"/>
                  <a:pt x="1715" y="705"/>
                  <a:pt x="1957" y="750"/>
                </a:cubicBezTo>
                <a:cubicBezTo>
                  <a:pt x="2199" y="795"/>
                  <a:pt x="2675" y="635"/>
                  <a:pt x="2926" y="599"/>
                </a:cubicBezTo>
                <a:cubicBezTo>
                  <a:pt x="3177" y="563"/>
                  <a:pt x="3247" y="549"/>
                  <a:pt x="3465" y="532"/>
                </a:cubicBezTo>
                <a:cubicBezTo>
                  <a:pt x="3683" y="515"/>
                  <a:pt x="4075" y="504"/>
                  <a:pt x="4235" y="497"/>
                </a:cubicBezTo>
              </a:path>
            </a:pathLst>
          </a:custGeom>
          <a:noFill/>
          <a:ln w="28575">
            <a:solidFill>
              <a:srgbClr val="CC33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pSp>
        <p:nvGrpSpPr>
          <p:cNvPr id="13" name="Group 86"/>
          <p:cNvGrpSpPr>
            <a:grpSpLocks/>
          </p:cNvGrpSpPr>
          <p:nvPr/>
        </p:nvGrpSpPr>
        <p:grpSpPr bwMode="auto">
          <a:xfrm>
            <a:off x="3368675" y="4341277"/>
            <a:ext cx="5775325" cy="2035175"/>
            <a:chOff x="2117" y="2832"/>
            <a:chExt cx="3638" cy="1282"/>
          </a:xfrm>
        </p:grpSpPr>
        <p:sp>
          <p:nvSpPr>
            <p:cNvPr id="37927" name="Line 87"/>
            <p:cNvSpPr>
              <a:spLocks noChangeShapeType="1"/>
            </p:cNvSpPr>
            <p:nvPr/>
          </p:nvSpPr>
          <p:spPr bwMode="auto">
            <a:xfrm flipV="1">
              <a:off x="2117" y="2987"/>
              <a:ext cx="536" cy="0"/>
            </a:xfrm>
            <a:prstGeom prst="line">
              <a:avLst/>
            </a:prstGeom>
            <a:noFill/>
            <a:ln w="19050">
              <a:solidFill>
                <a:srgbClr val="FFFF99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7928" name="AutoShape 88"/>
            <p:cNvSpPr>
              <a:spLocks noChangeArrowheads="1"/>
            </p:cNvSpPr>
            <p:nvPr/>
          </p:nvSpPr>
          <p:spPr bwMode="auto">
            <a:xfrm rot="16200000" flipV="1">
              <a:off x="2829" y="2590"/>
              <a:ext cx="319" cy="804"/>
            </a:xfrm>
            <a:prstGeom prst="can">
              <a:avLst>
                <a:gd name="adj" fmla="val 33372"/>
              </a:avLst>
            </a:prstGeom>
            <a:gradFill rotWithShape="1">
              <a:gsLst>
                <a:gs pos="0">
                  <a:srgbClr val="FF6600"/>
                </a:gs>
                <a:gs pos="100000">
                  <a:srgbClr val="762F00"/>
                </a:gs>
              </a:gsLst>
              <a:lin ang="2700000" scaled="1"/>
            </a:gradFill>
            <a:ln w="12700">
              <a:solidFill>
                <a:srgbClr val="0000FF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7929" name="Freeform 89"/>
            <p:cNvSpPr>
              <a:spLocks/>
            </p:cNvSpPr>
            <p:nvPr/>
          </p:nvSpPr>
          <p:spPr bwMode="auto">
            <a:xfrm flipV="1">
              <a:off x="3333" y="2988"/>
              <a:ext cx="887" cy="582"/>
            </a:xfrm>
            <a:custGeom>
              <a:avLst/>
              <a:gdLst>
                <a:gd name="T0" fmla="*/ 0 w 887"/>
                <a:gd name="T1" fmla="*/ 582 h 582"/>
                <a:gd name="T2" fmla="*/ 201 w 887"/>
                <a:gd name="T3" fmla="*/ 582 h 582"/>
                <a:gd name="T4" fmla="*/ 537 w 887"/>
                <a:gd name="T5" fmla="*/ 0 h 582"/>
                <a:gd name="T6" fmla="*/ 887 w 887"/>
                <a:gd name="T7" fmla="*/ 0 h 582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87"/>
                <a:gd name="T13" fmla="*/ 0 h 582"/>
                <a:gd name="T14" fmla="*/ 887 w 887"/>
                <a:gd name="T15" fmla="*/ 582 h 582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87" h="582">
                  <a:moveTo>
                    <a:pt x="0" y="582"/>
                  </a:moveTo>
                  <a:lnTo>
                    <a:pt x="201" y="582"/>
                  </a:lnTo>
                  <a:lnTo>
                    <a:pt x="537" y="0"/>
                  </a:lnTo>
                  <a:lnTo>
                    <a:pt x="887" y="0"/>
                  </a:lnTo>
                </a:path>
              </a:pathLst>
            </a:custGeom>
            <a:noFill/>
            <a:ln w="19050">
              <a:solidFill>
                <a:srgbClr val="FFFF99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7930" name="AutoShape 90"/>
            <p:cNvSpPr>
              <a:spLocks noChangeArrowheads="1"/>
            </p:cNvSpPr>
            <p:nvPr/>
          </p:nvSpPr>
          <p:spPr bwMode="auto">
            <a:xfrm>
              <a:off x="4216" y="3413"/>
              <a:ext cx="652" cy="701"/>
            </a:xfrm>
            <a:prstGeom prst="cube">
              <a:avLst>
                <a:gd name="adj" fmla="val 7000"/>
              </a:avLst>
            </a:prstGeom>
            <a:gradFill rotWithShape="1">
              <a:gsLst>
                <a:gs pos="0">
                  <a:srgbClr val="79975B"/>
                </a:gs>
                <a:gs pos="100000">
                  <a:srgbClr val="CCFF99"/>
                </a:gs>
              </a:gsLst>
              <a:lin ang="18900000" scaled="1"/>
            </a:gradFill>
            <a:ln w="12700">
              <a:solidFill>
                <a:srgbClr val="0000FF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37931" name="Group 91"/>
            <p:cNvGrpSpPr>
              <a:grpSpLocks/>
            </p:cNvGrpSpPr>
            <p:nvPr/>
          </p:nvGrpSpPr>
          <p:grpSpPr bwMode="auto">
            <a:xfrm flipH="1">
              <a:off x="4221" y="3563"/>
              <a:ext cx="590" cy="437"/>
              <a:chOff x="2336" y="2634"/>
              <a:chExt cx="590" cy="437"/>
            </a:xfrm>
          </p:grpSpPr>
          <p:sp>
            <p:nvSpPr>
              <p:cNvPr id="37934" name="Freeform 92"/>
              <p:cNvSpPr>
                <a:spLocks/>
              </p:cNvSpPr>
              <p:nvPr/>
            </p:nvSpPr>
            <p:spPr bwMode="auto">
              <a:xfrm>
                <a:off x="2537" y="2634"/>
                <a:ext cx="389" cy="437"/>
              </a:xfrm>
              <a:custGeom>
                <a:avLst/>
                <a:gdLst>
                  <a:gd name="T0" fmla="*/ 389 w 389"/>
                  <a:gd name="T1" fmla="*/ 0 h 347"/>
                  <a:gd name="T2" fmla="*/ 180 w 389"/>
                  <a:gd name="T3" fmla="*/ 0 h 347"/>
                  <a:gd name="T4" fmla="*/ 0 w 389"/>
                  <a:gd name="T5" fmla="*/ 180 h 347"/>
                  <a:gd name="T6" fmla="*/ 167 w 389"/>
                  <a:gd name="T7" fmla="*/ 347 h 347"/>
                  <a:gd name="T8" fmla="*/ 389 w 389"/>
                  <a:gd name="T9" fmla="*/ 347 h 34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89"/>
                  <a:gd name="T16" fmla="*/ 0 h 347"/>
                  <a:gd name="T17" fmla="*/ 389 w 389"/>
                  <a:gd name="T18" fmla="*/ 347 h 34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89" h="347">
                    <a:moveTo>
                      <a:pt x="389" y="0"/>
                    </a:moveTo>
                    <a:lnTo>
                      <a:pt x="180" y="0"/>
                    </a:lnTo>
                    <a:lnTo>
                      <a:pt x="0" y="180"/>
                    </a:lnTo>
                    <a:lnTo>
                      <a:pt x="167" y="347"/>
                    </a:lnTo>
                    <a:lnTo>
                      <a:pt x="389" y="347"/>
                    </a:lnTo>
                  </a:path>
                </a:pathLst>
              </a:custGeom>
              <a:gradFill rotWithShape="1">
                <a:gsLst>
                  <a:gs pos="0">
                    <a:srgbClr val="79975B"/>
                  </a:gs>
                  <a:gs pos="100000">
                    <a:srgbClr val="CCFF99"/>
                  </a:gs>
                </a:gsLst>
                <a:lin ang="18900000" scaled="1"/>
              </a:gradFill>
              <a:ln w="381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7935" name="Line 93"/>
              <p:cNvSpPr>
                <a:spLocks noChangeShapeType="1"/>
              </p:cNvSpPr>
              <p:nvPr/>
            </p:nvSpPr>
            <p:spPr bwMode="auto">
              <a:xfrm flipH="1">
                <a:off x="2336" y="2859"/>
                <a:ext cx="201" cy="0"/>
              </a:xfrm>
              <a:prstGeom prst="line">
                <a:avLst/>
              </a:prstGeom>
              <a:noFill/>
              <a:ln w="381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37932" name="Line 94"/>
            <p:cNvSpPr>
              <a:spLocks noChangeShapeType="1"/>
            </p:cNvSpPr>
            <p:nvPr/>
          </p:nvSpPr>
          <p:spPr bwMode="auto">
            <a:xfrm>
              <a:off x="4846" y="3784"/>
              <a:ext cx="909" cy="0"/>
            </a:xfrm>
            <a:prstGeom prst="line">
              <a:avLst/>
            </a:prstGeom>
            <a:noFill/>
            <a:ln w="19050">
              <a:solidFill>
                <a:srgbClr val="FFFF99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7933" name="Line 95"/>
            <p:cNvSpPr>
              <a:spLocks noChangeShapeType="1"/>
            </p:cNvSpPr>
            <p:nvPr/>
          </p:nvSpPr>
          <p:spPr bwMode="auto">
            <a:xfrm>
              <a:off x="2120" y="4009"/>
              <a:ext cx="2091" cy="0"/>
            </a:xfrm>
            <a:prstGeom prst="line">
              <a:avLst/>
            </a:prstGeom>
            <a:noFill/>
            <a:ln w="19050">
              <a:solidFill>
                <a:srgbClr val="FFFF99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37922" name="Text Box 96"/>
          <p:cNvSpPr txBox="1">
            <a:spLocks noChangeArrowheads="1"/>
          </p:cNvSpPr>
          <p:nvPr/>
        </p:nvSpPr>
        <p:spPr bwMode="auto">
          <a:xfrm>
            <a:off x="2393950" y="4836577"/>
            <a:ext cx="895350" cy="366713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Splitter</a:t>
            </a:r>
          </a:p>
        </p:txBody>
      </p:sp>
      <p:sp>
        <p:nvSpPr>
          <p:cNvPr id="37923" name="Text Box 97"/>
          <p:cNvSpPr txBox="1">
            <a:spLocks noChangeArrowheads="1"/>
          </p:cNvSpPr>
          <p:nvPr/>
        </p:nvSpPr>
        <p:spPr bwMode="auto">
          <a:xfrm>
            <a:off x="4059238" y="4865152"/>
            <a:ext cx="1301750" cy="366713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Delay lines</a:t>
            </a:r>
          </a:p>
        </p:txBody>
      </p:sp>
      <p:sp>
        <p:nvSpPr>
          <p:cNvPr id="37924" name="Text Box 98"/>
          <p:cNvSpPr txBox="1">
            <a:spLocks noChangeArrowheads="1"/>
          </p:cNvSpPr>
          <p:nvPr/>
        </p:nvSpPr>
        <p:spPr bwMode="auto">
          <a:xfrm>
            <a:off x="6611938" y="4831815"/>
            <a:ext cx="1174750" cy="366712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Combiner</a:t>
            </a:r>
          </a:p>
        </p:txBody>
      </p:sp>
      <p:sp>
        <p:nvSpPr>
          <p:cNvPr id="37925" name="Text Box 99"/>
          <p:cNvSpPr txBox="1">
            <a:spLocks noChangeArrowheads="1"/>
          </p:cNvSpPr>
          <p:nvPr/>
        </p:nvSpPr>
        <p:spPr bwMode="auto">
          <a:xfrm>
            <a:off x="401638" y="6154202"/>
            <a:ext cx="946150" cy="366713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Pick-up</a:t>
            </a:r>
          </a:p>
        </p:txBody>
      </p:sp>
      <p:sp>
        <p:nvSpPr>
          <p:cNvPr id="97380" name="Freeform 100"/>
          <p:cNvSpPr>
            <a:spLocks/>
          </p:cNvSpPr>
          <p:nvPr/>
        </p:nvSpPr>
        <p:spPr bwMode="auto">
          <a:xfrm>
            <a:off x="8256588" y="5422365"/>
            <a:ext cx="742950" cy="690562"/>
          </a:xfrm>
          <a:custGeom>
            <a:avLst/>
            <a:gdLst>
              <a:gd name="T0" fmla="*/ 0 w 4235"/>
              <a:gd name="T1" fmla="*/ 497 h 795"/>
              <a:gd name="T2" fmla="*/ 313 w 4235"/>
              <a:gd name="T3" fmla="*/ 497 h 795"/>
              <a:gd name="T4" fmla="*/ 626 w 4235"/>
              <a:gd name="T5" fmla="*/ 428 h 795"/>
              <a:gd name="T6" fmla="*/ 1090 w 4235"/>
              <a:gd name="T7" fmla="*/ 17 h 795"/>
              <a:gd name="T8" fmla="*/ 1475 w 4235"/>
              <a:gd name="T9" fmla="*/ 325 h 795"/>
              <a:gd name="T10" fmla="*/ 1957 w 4235"/>
              <a:gd name="T11" fmla="*/ 750 h 795"/>
              <a:gd name="T12" fmla="*/ 2926 w 4235"/>
              <a:gd name="T13" fmla="*/ 599 h 795"/>
              <a:gd name="T14" fmla="*/ 3465 w 4235"/>
              <a:gd name="T15" fmla="*/ 532 h 795"/>
              <a:gd name="T16" fmla="*/ 4235 w 4235"/>
              <a:gd name="T17" fmla="*/ 497 h 795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4235"/>
              <a:gd name="T28" fmla="*/ 0 h 795"/>
              <a:gd name="T29" fmla="*/ 4235 w 4235"/>
              <a:gd name="T30" fmla="*/ 795 h 795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4235" h="795">
                <a:moveTo>
                  <a:pt x="0" y="497"/>
                </a:moveTo>
                <a:lnTo>
                  <a:pt x="313" y="497"/>
                </a:lnTo>
                <a:cubicBezTo>
                  <a:pt x="415" y="491"/>
                  <a:pt x="497" y="508"/>
                  <a:pt x="626" y="428"/>
                </a:cubicBezTo>
                <a:cubicBezTo>
                  <a:pt x="741" y="347"/>
                  <a:pt x="949" y="34"/>
                  <a:pt x="1090" y="17"/>
                </a:cubicBezTo>
                <a:cubicBezTo>
                  <a:pt x="1231" y="0"/>
                  <a:pt x="1335" y="153"/>
                  <a:pt x="1475" y="325"/>
                </a:cubicBezTo>
                <a:cubicBezTo>
                  <a:pt x="1615" y="497"/>
                  <a:pt x="1715" y="705"/>
                  <a:pt x="1957" y="750"/>
                </a:cubicBezTo>
                <a:cubicBezTo>
                  <a:pt x="2199" y="795"/>
                  <a:pt x="2675" y="635"/>
                  <a:pt x="2926" y="599"/>
                </a:cubicBezTo>
                <a:cubicBezTo>
                  <a:pt x="3177" y="563"/>
                  <a:pt x="3247" y="549"/>
                  <a:pt x="3465" y="532"/>
                </a:cubicBezTo>
                <a:cubicBezTo>
                  <a:pt x="3683" y="515"/>
                  <a:pt x="4075" y="504"/>
                  <a:pt x="4235" y="497"/>
                </a:cubicBezTo>
              </a:path>
            </a:pathLst>
          </a:custGeom>
          <a:noFill/>
          <a:ln w="28575">
            <a:solidFill>
              <a:srgbClr val="CC33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6993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" dur="indefinite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4"/>
                                      </p:to>
                                    </p:set>
                                    <p:animEffect filter="image" prLst="opacity: 0.4">
                                      <p:cBhvr rctx="IE">
                                        <p:cTn id="7" dur="indefinite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3" presetClass="pat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4.76521E-6 L 0.18872 -4.76521E-6 " pathEditMode="relative" rAng="0" ptsTypes="AA">
                                      <p:cBhvr>
                                        <p:cTn id="11" dur="2000" fill="hold"/>
                                        <p:tgtEl>
                                          <p:spTgt spid="973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4" y="0"/>
                                    </p:animMotion>
                                  </p:childTnLst>
                                </p:cTn>
                              </p:par>
                              <p:par>
                                <p:cTn id="12" presetID="63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7 -4.291E-6 L 0.18733 -4.291E-6 " pathEditMode="relative" rAng="0" ptsTypes="AA">
                                      <p:cBhvr>
                                        <p:cTn id="13" dur="2000" fill="hold"/>
                                        <p:tgtEl>
                                          <p:spTgt spid="9730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4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973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973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63" presetClass="pat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-2.48439E-6 L 0.39809 -2.48439E-6 " pathEditMode="relative" rAng="0" ptsTypes="AA">
                                      <p:cBhvr>
                                        <p:cTn id="29" dur="5000" fill="hold"/>
                                        <p:tgtEl>
                                          <p:spTgt spid="973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9" y="0"/>
                                    </p:animMotion>
                                  </p:childTnLst>
                                </p:cTn>
                              </p:par>
                              <p:par>
                                <p:cTn id="30" presetID="0" presetClass="pat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3.51839E-6 L 0.24236 -3.51839E-6 L 0.3 -0.13486 L 0.34982 -0.13509 " pathEditMode="relative" rAng="0" ptsTypes="AAAA">
                                      <p:cBhvr>
                                        <p:cTn id="31" dur="5000" fill="hold"/>
                                        <p:tgtEl>
                                          <p:spTgt spid="9736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5" y="-68"/>
                                    </p:animMotion>
                                  </p:childTnLst>
                                </p:cTn>
                              </p:par>
                              <p:par>
                                <p:cTn id="32" presetID="1" presetClass="exit" presetSubtype="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xit" presetSubtype="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0"/>
                            </p:stCondLst>
                            <p:childTnLst>
                              <p:par>
                                <p:cTn id="3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1000"/>
                                        <p:tgtEl>
                                          <p:spTgt spid="973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44" dur="indefinite"/>
                                        <p:tgtEl>
                                          <p:spTgt spid="9730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45" dur="indefinite"/>
                                        <p:tgtEl>
                                          <p:spTgt spid="973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9" presetClass="path" presetSubtype="0" accel="50000" de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9809 -2.48439E-6 L 0.44809 0.04881 " pathEditMode="relative" rAng="0" ptsTypes="AA">
                                      <p:cBhvr>
                                        <p:cTn id="49" dur="2000" fill="hold"/>
                                        <p:tgtEl>
                                          <p:spTgt spid="973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" y="24"/>
                                    </p:animMotion>
                                  </p:childTnLst>
                                </p:cTn>
                              </p:par>
                              <p:par>
                                <p:cTn id="50" presetID="56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4982 -0.13509 L 0.44687 -0.18413 " pathEditMode="relative" rAng="0" ptsTypes="AA">
                                      <p:cBhvr>
                                        <p:cTn id="51" dur="2000" fill="hold"/>
                                        <p:tgtEl>
                                          <p:spTgt spid="9736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8" y="-2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000"/>
                            </p:stCondLst>
                            <p:childTnLst>
                              <p:par>
                                <p:cTn id="53" presetID="64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4.94795E-6 L 2.5E-6 -0.10919 " pathEditMode="relative" rAng="0" ptsTypes="AA">
                                      <p:cBhvr>
                                        <p:cTn id="54" dur="2000" fill="hold"/>
                                        <p:tgtEl>
                                          <p:spTgt spid="9730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2000"/>
                                        <p:tgtEl>
                                          <p:spTgt spid="973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9" presetClass="emph" presetSubtype="0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1" dur="indefinite"/>
                                        <p:tgtEl>
                                          <p:spTgt spid="9730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62" dur="indefinite"/>
                                        <p:tgtEl>
                                          <p:spTgt spid="973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4" dur="indefinite"/>
                                        <p:tgtEl>
                                          <p:spTgt spid="9730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65" dur="indefinite"/>
                                        <p:tgtEl>
                                          <p:spTgt spid="973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7" dur="500"/>
                                        <p:tgtEl>
                                          <p:spTgt spid="973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7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0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0" dur="500"/>
                                        <p:tgtEl>
                                          <p:spTgt spid="973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7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700"/>
                                        <p:tgtEl>
                                          <p:spTgt spid="973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63" presetClass="path" presetSubtype="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-0.01614 0.00232 L 0.11841 0.00232 " pathEditMode="relative" rAng="0" ptsTypes="AA">
                                      <p:cBhvr>
                                        <p:cTn id="76" dur="1900" fill="hold"/>
                                        <p:tgtEl>
                                          <p:spTgt spid="973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7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3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973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7304" grpId="0" animBg="1"/>
      <p:bldP spid="97304" grpId="1" animBg="1"/>
      <p:bldP spid="97305" grpId="0" animBg="1"/>
      <p:bldP spid="97305" grpId="1" animBg="1"/>
      <p:bldP spid="97305" grpId="2" animBg="1"/>
      <p:bldP spid="97306" grpId="0" animBg="1"/>
      <p:bldP spid="97306" grpId="1" animBg="1"/>
      <p:bldP spid="97307" grpId="0" animBg="1"/>
      <p:bldP spid="97308" grpId="0" animBg="1"/>
      <p:bldP spid="97308" grpId="1" animBg="1"/>
      <p:bldP spid="97310" grpId="0" animBg="1"/>
      <p:bldP spid="97310" grpId="1" animBg="1"/>
      <p:bldP spid="97362" grpId="0" animBg="1"/>
      <p:bldP spid="97362" grpId="1" animBg="1"/>
      <p:bldP spid="97362" grpId="2" animBg="1"/>
      <p:bldP spid="97362" grpId="3" animBg="1"/>
      <p:bldP spid="97363" grpId="0" animBg="1"/>
      <p:bldP spid="97363" grpId="1" animBg="1"/>
      <p:bldP spid="97363" grpId="2" animBg="1"/>
      <p:bldP spid="97363" grpId="3" animBg="1"/>
      <p:bldP spid="97364" grpId="0" animBg="1"/>
      <p:bldP spid="97364" grpId="1" animBg="1"/>
      <p:bldP spid="97380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33375" y="995363"/>
            <a:ext cx="8616950" cy="2530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9331" name="Freeform 3"/>
          <p:cNvSpPr>
            <a:spLocks/>
          </p:cNvSpPr>
          <p:nvPr/>
        </p:nvSpPr>
        <p:spPr bwMode="auto">
          <a:xfrm>
            <a:off x="1258888" y="2459038"/>
            <a:ext cx="6764337" cy="420687"/>
          </a:xfrm>
          <a:custGeom>
            <a:avLst/>
            <a:gdLst>
              <a:gd name="T0" fmla="*/ 0 w 4261"/>
              <a:gd name="T1" fmla="*/ 166 h 265"/>
              <a:gd name="T2" fmla="*/ 613 w 4261"/>
              <a:gd name="T3" fmla="*/ 154 h 265"/>
              <a:gd name="T4" fmla="*/ 1090 w 4261"/>
              <a:gd name="T5" fmla="*/ 7 h 265"/>
              <a:gd name="T6" fmla="*/ 1475 w 4261"/>
              <a:gd name="T7" fmla="*/ 109 h 265"/>
              <a:gd name="T8" fmla="*/ 1957 w 4261"/>
              <a:gd name="T9" fmla="*/ 250 h 265"/>
              <a:gd name="T10" fmla="*/ 2926 w 4261"/>
              <a:gd name="T11" fmla="*/ 200 h 265"/>
              <a:gd name="T12" fmla="*/ 4261 w 4261"/>
              <a:gd name="T13" fmla="*/ 173 h 265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4261"/>
              <a:gd name="T22" fmla="*/ 0 h 265"/>
              <a:gd name="T23" fmla="*/ 4261 w 4261"/>
              <a:gd name="T24" fmla="*/ 265 h 265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4261" h="265">
                <a:moveTo>
                  <a:pt x="0" y="166"/>
                </a:moveTo>
                <a:cubicBezTo>
                  <a:pt x="102" y="165"/>
                  <a:pt x="431" y="180"/>
                  <a:pt x="613" y="154"/>
                </a:cubicBezTo>
                <a:cubicBezTo>
                  <a:pt x="795" y="128"/>
                  <a:pt x="946" y="14"/>
                  <a:pt x="1090" y="7"/>
                </a:cubicBezTo>
                <a:cubicBezTo>
                  <a:pt x="1234" y="0"/>
                  <a:pt x="1335" y="52"/>
                  <a:pt x="1475" y="109"/>
                </a:cubicBezTo>
                <a:cubicBezTo>
                  <a:pt x="1615" y="166"/>
                  <a:pt x="1715" y="235"/>
                  <a:pt x="1957" y="250"/>
                </a:cubicBezTo>
                <a:cubicBezTo>
                  <a:pt x="2199" y="265"/>
                  <a:pt x="2542" y="213"/>
                  <a:pt x="2926" y="200"/>
                </a:cubicBezTo>
                <a:cubicBezTo>
                  <a:pt x="3310" y="187"/>
                  <a:pt x="3983" y="179"/>
                  <a:pt x="4261" y="173"/>
                </a:cubicBezTo>
              </a:path>
            </a:pathLst>
          </a:custGeom>
          <a:noFill/>
          <a:ln w="28575">
            <a:solidFill>
              <a:srgbClr val="FF00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8917" name="Text Box 4"/>
          <p:cNvSpPr txBox="1">
            <a:spLocks noChangeArrowheads="1"/>
          </p:cNvSpPr>
          <p:nvPr/>
        </p:nvSpPr>
        <p:spPr bwMode="auto">
          <a:xfrm>
            <a:off x="1239838" y="1517650"/>
            <a:ext cx="40481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 sz="2400" b="1">
                <a:solidFill>
                  <a:srgbClr val="0000FF"/>
                </a:solidFill>
                <a:latin typeface="Times New Roman" pitchFamily="18" charset="0"/>
              </a:rPr>
              <a:t>A</a:t>
            </a:r>
          </a:p>
        </p:txBody>
      </p:sp>
      <p:sp>
        <p:nvSpPr>
          <p:cNvPr id="38918" name="Text Box 5"/>
          <p:cNvSpPr txBox="1">
            <a:spLocks noChangeArrowheads="1"/>
          </p:cNvSpPr>
          <p:nvPr/>
        </p:nvSpPr>
        <p:spPr bwMode="auto">
          <a:xfrm>
            <a:off x="1243013" y="2290763"/>
            <a:ext cx="3873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 sz="2400" b="1">
                <a:solidFill>
                  <a:srgbClr val="FF33CC"/>
                </a:solidFill>
                <a:latin typeface="Times New Roman" pitchFamily="18" charset="0"/>
              </a:rPr>
              <a:t>B</a:t>
            </a:r>
          </a:p>
        </p:txBody>
      </p:sp>
      <p:sp>
        <p:nvSpPr>
          <p:cNvPr id="99350" name="Rectangle 22"/>
          <p:cNvSpPr>
            <a:spLocks noGrp="1" noChangeArrowheads="1"/>
          </p:cNvSpPr>
          <p:nvPr>
            <p:ph type="title"/>
          </p:nvPr>
        </p:nvSpPr>
        <p:spPr>
          <a:xfrm>
            <a:off x="917063" y="0"/>
            <a:ext cx="8599487" cy="908050"/>
          </a:xfrm>
        </p:spPr>
        <p:txBody>
          <a:bodyPr/>
          <a:lstStyle/>
          <a:p>
            <a:pPr eaLnBrk="1" hangingPunct="1">
              <a:defRPr/>
            </a:pPr>
            <a:r>
              <a:rPr lang="en-GB" dirty="0" smtClean="0"/>
              <a:t>Amplitude to Time Normalisation</a:t>
            </a:r>
          </a:p>
        </p:txBody>
      </p:sp>
      <p:sp>
        <p:nvSpPr>
          <p:cNvPr id="99352" name="Freeform 24"/>
          <p:cNvSpPr>
            <a:spLocks/>
          </p:cNvSpPr>
          <p:nvPr/>
        </p:nvSpPr>
        <p:spPr bwMode="auto">
          <a:xfrm>
            <a:off x="1241425" y="1349375"/>
            <a:ext cx="6723063" cy="985838"/>
          </a:xfrm>
          <a:custGeom>
            <a:avLst/>
            <a:gdLst>
              <a:gd name="T0" fmla="*/ 0 w 4235"/>
              <a:gd name="T1" fmla="*/ 497 h 795"/>
              <a:gd name="T2" fmla="*/ 313 w 4235"/>
              <a:gd name="T3" fmla="*/ 497 h 795"/>
              <a:gd name="T4" fmla="*/ 626 w 4235"/>
              <a:gd name="T5" fmla="*/ 428 h 795"/>
              <a:gd name="T6" fmla="*/ 1090 w 4235"/>
              <a:gd name="T7" fmla="*/ 17 h 795"/>
              <a:gd name="T8" fmla="*/ 1475 w 4235"/>
              <a:gd name="T9" fmla="*/ 325 h 795"/>
              <a:gd name="T10" fmla="*/ 1957 w 4235"/>
              <a:gd name="T11" fmla="*/ 750 h 795"/>
              <a:gd name="T12" fmla="*/ 2926 w 4235"/>
              <a:gd name="T13" fmla="*/ 599 h 795"/>
              <a:gd name="T14" fmla="*/ 3465 w 4235"/>
              <a:gd name="T15" fmla="*/ 532 h 795"/>
              <a:gd name="T16" fmla="*/ 4235 w 4235"/>
              <a:gd name="T17" fmla="*/ 497 h 795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4235"/>
              <a:gd name="T28" fmla="*/ 0 h 795"/>
              <a:gd name="T29" fmla="*/ 4235 w 4235"/>
              <a:gd name="T30" fmla="*/ 795 h 795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4235" h="795">
                <a:moveTo>
                  <a:pt x="0" y="497"/>
                </a:moveTo>
                <a:lnTo>
                  <a:pt x="313" y="497"/>
                </a:lnTo>
                <a:cubicBezTo>
                  <a:pt x="415" y="491"/>
                  <a:pt x="497" y="508"/>
                  <a:pt x="626" y="428"/>
                </a:cubicBezTo>
                <a:cubicBezTo>
                  <a:pt x="741" y="347"/>
                  <a:pt x="949" y="34"/>
                  <a:pt x="1090" y="17"/>
                </a:cubicBezTo>
                <a:cubicBezTo>
                  <a:pt x="1231" y="0"/>
                  <a:pt x="1335" y="153"/>
                  <a:pt x="1475" y="325"/>
                </a:cubicBezTo>
                <a:cubicBezTo>
                  <a:pt x="1615" y="497"/>
                  <a:pt x="1715" y="705"/>
                  <a:pt x="1957" y="750"/>
                </a:cubicBezTo>
                <a:cubicBezTo>
                  <a:pt x="2199" y="795"/>
                  <a:pt x="2675" y="635"/>
                  <a:pt x="2926" y="599"/>
                </a:cubicBezTo>
                <a:cubicBezTo>
                  <a:pt x="3177" y="563"/>
                  <a:pt x="3247" y="549"/>
                  <a:pt x="3465" y="532"/>
                </a:cubicBezTo>
                <a:cubicBezTo>
                  <a:pt x="3683" y="515"/>
                  <a:pt x="4075" y="504"/>
                  <a:pt x="4235" y="497"/>
                </a:cubicBezTo>
              </a:path>
            </a:pathLst>
          </a:custGeom>
          <a:noFill/>
          <a:ln w="28575">
            <a:solidFill>
              <a:schemeClr val="accent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8921" name="Freeform 25"/>
          <p:cNvSpPr>
            <a:spLocks/>
          </p:cNvSpPr>
          <p:nvPr/>
        </p:nvSpPr>
        <p:spPr bwMode="auto">
          <a:xfrm>
            <a:off x="1247775" y="1266825"/>
            <a:ext cx="6723063" cy="1136650"/>
          </a:xfrm>
          <a:custGeom>
            <a:avLst/>
            <a:gdLst>
              <a:gd name="T0" fmla="*/ 0 w 4235"/>
              <a:gd name="T1" fmla="*/ 545 h 897"/>
              <a:gd name="T2" fmla="*/ 313 w 4235"/>
              <a:gd name="T3" fmla="*/ 545 h 897"/>
              <a:gd name="T4" fmla="*/ 626 w 4235"/>
              <a:gd name="T5" fmla="*/ 476 h 897"/>
              <a:gd name="T6" fmla="*/ 977 w 4235"/>
              <a:gd name="T7" fmla="*/ 105 h 897"/>
              <a:gd name="T8" fmla="*/ 1157 w 4235"/>
              <a:gd name="T9" fmla="*/ 1 h 897"/>
              <a:gd name="T10" fmla="*/ 1358 w 4235"/>
              <a:gd name="T11" fmla="*/ 112 h 897"/>
              <a:gd name="T12" fmla="*/ 1712 w 4235"/>
              <a:gd name="T13" fmla="*/ 549 h 897"/>
              <a:gd name="T14" fmla="*/ 2212 w 4235"/>
              <a:gd name="T15" fmla="*/ 875 h 897"/>
              <a:gd name="T16" fmla="*/ 2934 w 4235"/>
              <a:gd name="T17" fmla="*/ 681 h 897"/>
              <a:gd name="T18" fmla="*/ 3433 w 4235"/>
              <a:gd name="T19" fmla="*/ 597 h 897"/>
              <a:gd name="T20" fmla="*/ 4235 w 4235"/>
              <a:gd name="T21" fmla="*/ 545 h 897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4235"/>
              <a:gd name="T34" fmla="*/ 0 h 897"/>
              <a:gd name="T35" fmla="*/ 4235 w 4235"/>
              <a:gd name="T36" fmla="*/ 897 h 897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4235" h="897">
                <a:moveTo>
                  <a:pt x="0" y="545"/>
                </a:moveTo>
                <a:lnTo>
                  <a:pt x="313" y="545"/>
                </a:lnTo>
                <a:cubicBezTo>
                  <a:pt x="415" y="539"/>
                  <a:pt x="497" y="556"/>
                  <a:pt x="626" y="476"/>
                </a:cubicBezTo>
                <a:cubicBezTo>
                  <a:pt x="741" y="395"/>
                  <a:pt x="888" y="184"/>
                  <a:pt x="977" y="105"/>
                </a:cubicBezTo>
                <a:cubicBezTo>
                  <a:pt x="1066" y="26"/>
                  <a:pt x="1094" y="0"/>
                  <a:pt x="1157" y="1"/>
                </a:cubicBezTo>
                <a:cubicBezTo>
                  <a:pt x="1220" y="2"/>
                  <a:pt x="1266" y="21"/>
                  <a:pt x="1358" y="112"/>
                </a:cubicBezTo>
                <a:cubicBezTo>
                  <a:pt x="1450" y="203"/>
                  <a:pt x="1580" y="396"/>
                  <a:pt x="1712" y="549"/>
                </a:cubicBezTo>
                <a:cubicBezTo>
                  <a:pt x="1840" y="690"/>
                  <a:pt x="2008" y="853"/>
                  <a:pt x="2212" y="875"/>
                </a:cubicBezTo>
                <a:cubicBezTo>
                  <a:pt x="2416" y="897"/>
                  <a:pt x="2730" y="727"/>
                  <a:pt x="2934" y="681"/>
                </a:cubicBezTo>
                <a:cubicBezTo>
                  <a:pt x="3138" y="635"/>
                  <a:pt x="3216" y="620"/>
                  <a:pt x="3433" y="597"/>
                </a:cubicBezTo>
                <a:cubicBezTo>
                  <a:pt x="3650" y="574"/>
                  <a:pt x="4068" y="556"/>
                  <a:pt x="4235" y="545"/>
                </a:cubicBezTo>
              </a:path>
            </a:pathLst>
          </a:custGeom>
          <a:noFill/>
          <a:ln w="28575">
            <a:solidFill>
              <a:srgbClr val="CC33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9405" name="Freeform 77"/>
          <p:cNvSpPr>
            <a:spLocks/>
          </p:cNvSpPr>
          <p:nvPr/>
        </p:nvSpPr>
        <p:spPr bwMode="auto">
          <a:xfrm>
            <a:off x="1239838" y="1676400"/>
            <a:ext cx="6764337" cy="420688"/>
          </a:xfrm>
          <a:custGeom>
            <a:avLst/>
            <a:gdLst>
              <a:gd name="T0" fmla="*/ 0 w 4261"/>
              <a:gd name="T1" fmla="*/ 176 h 265"/>
              <a:gd name="T2" fmla="*/ 936 w 4261"/>
              <a:gd name="T3" fmla="*/ 154 h 265"/>
              <a:gd name="T4" fmla="*/ 1413 w 4261"/>
              <a:gd name="T5" fmla="*/ 7 h 265"/>
              <a:gd name="T6" fmla="*/ 1798 w 4261"/>
              <a:gd name="T7" fmla="*/ 109 h 265"/>
              <a:gd name="T8" fmla="*/ 2280 w 4261"/>
              <a:gd name="T9" fmla="*/ 250 h 265"/>
              <a:gd name="T10" fmla="*/ 3249 w 4261"/>
              <a:gd name="T11" fmla="*/ 200 h 265"/>
              <a:gd name="T12" fmla="*/ 4261 w 4261"/>
              <a:gd name="T13" fmla="*/ 176 h 265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4261"/>
              <a:gd name="T22" fmla="*/ 0 h 265"/>
              <a:gd name="T23" fmla="*/ 4261 w 4261"/>
              <a:gd name="T24" fmla="*/ 265 h 265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4261" h="265">
                <a:moveTo>
                  <a:pt x="0" y="176"/>
                </a:moveTo>
                <a:cubicBezTo>
                  <a:pt x="155" y="172"/>
                  <a:pt x="701" y="182"/>
                  <a:pt x="936" y="154"/>
                </a:cubicBezTo>
                <a:cubicBezTo>
                  <a:pt x="1171" y="126"/>
                  <a:pt x="1269" y="14"/>
                  <a:pt x="1413" y="7"/>
                </a:cubicBezTo>
                <a:cubicBezTo>
                  <a:pt x="1557" y="0"/>
                  <a:pt x="1658" y="52"/>
                  <a:pt x="1798" y="109"/>
                </a:cubicBezTo>
                <a:cubicBezTo>
                  <a:pt x="1938" y="166"/>
                  <a:pt x="2038" y="235"/>
                  <a:pt x="2280" y="250"/>
                </a:cubicBezTo>
                <a:cubicBezTo>
                  <a:pt x="2522" y="265"/>
                  <a:pt x="2919" y="212"/>
                  <a:pt x="3249" y="200"/>
                </a:cubicBezTo>
                <a:cubicBezTo>
                  <a:pt x="3579" y="188"/>
                  <a:pt x="4050" y="181"/>
                  <a:pt x="4261" y="176"/>
                </a:cubicBezTo>
              </a:path>
            </a:pathLst>
          </a:custGeom>
          <a:noFill/>
          <a:ln w="28575">
            <a:solidFill>
              <a:srgbClr val="0099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8923" name="Text Box 79"/>
          <p:cNvSpPr txBox="1">
            <a:spLocks noChangeArrowheads="1"/>
          </p:cNvSpPr>
          <p:nvPr/>
        </p:nvSpPr>
        <p:spPr bwMode="auto">
          <a:xfrm>
            <a:off x="5524500" y="1193800"/>
            <a:ext cx="21320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GB" sz="2400" b="1">
                <a:solidFill>
                  <a:srgbClr val="CC3300"/>
                </a:solidFill>
                <a:latin typeface="Times New Roman" pitchFamily="18" charset="0"/>
              </a:rPr>
              <a:t>A + (B + 1.5ns)</a:t>
            </a:r>
          </a:p>
        </p:txBody>
      </p:sp>
      <p:pic>
        <p:nvPicPr>
          <p:cNvPr id="38924" name="Picture 8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8613" y="3907901"/>
            <a:ext cx="8616950" cy="2530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9409" name="Freeform 81"/>
          <p:cNvSpPr>
            <a:spLocks/>
          </p:cNvSpPr>
          <p:nvPr/>
        </p:nvSpPr>
        <p:spPr bwMode="auto">
          <a:xfrm>
            <a:off x="1254125" y="5371576"/>
            <a:ext cx="6764338" cy="420687"/>
          </a:xfrm>
          <a:custGeom>
            <a:avLst/>
            <a:gdLst>
              <a:gd name="T0" fmla="*/ 0 w 4261"/>
              <a:gd name="T1" fmla="*/ 166 h 265"/>
              <a:gd name="T2" fmla="*/ 613 w 4261"/>
              <a:gd name="T3" fmla="*/ 154 h 265"/>
              <a:gd name="T4" fmla="*/ 1090 w 4261"/>
              <a:gd name="T5" fmla="*/ 7 h 265"/>
              <a:gd name="T6" fmla="*/ 1475 w 4261"/>
              <a:gd name="T7" fmla="*/ 109 h 265"/>
              <a:gd name="T8" fmla="*/ 1957 w 4261"/>
              <a:gd name="T9" fmla="*/ 250 h 265"/>
              <a:gd name="T10" fmla="*/ 2926 w 4261"/>
              <a:gd name="T11" fmla="*/ 200 h 265"/>
              <a:gd name="T12" fmla="*/ 4261 w 4261"/>
              <a:gd name="T13" fmla="*/ 173 h 265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4261"/>
              <a:gd name="T22" fmla="*/ 0 h 265"/>
              <a:gd name="T23" fmla="*/ 4261 w 4261"/>
              <a:gd name="T24" fmla="*/ 265 h 265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4261" h="265">
                <a:moveTo>
                  <a:pt x="0" y="166"/>
                </a:moveTo>
                <a:cubicBezTo>
                  <a:pt x="102" y="165"/>
                  <a:pt x="431" y="180"/>
                  <a:pt x="613" y="154"/>
                </a:cubicBezTo>
                <a:cubicBezTo>
                  <a:pt x="795" y="128"/>
                  <a:pt x="946" y="14"/>
                  <a:pt x="1090" y="7"/>
                </a:cubicBezTo>
                <a:cubicBezTo>
                  <a:pt x="1234" y="0"/>
                  <a:pt x="1335" y="52"/>
                  <a:pt x="1475" y="109"/>
                </a:cubicBezTo>
                <a:cubicBezTo>
                  <a:pt x="1615" y="166"/>
                  <a:pt x="1715" y="235"/>
                  <a:pt x="1957" y="250"/>
                </a:cubicBezTo>
                <a:cubicBezTo>
                  <a:pt x="2199" y="265"/>
                  <a:pt x="2542" y="213"/>
                  <a:pt x="2926" y="200"/>
                </a:cubicBezTo>
                <a:cubicBezTo>
                  <a:pt x="3310" y="187"/>
                  <a:pt x="3983" y="179"/>
                  <a:pt x="4261" y="173"/>
                </a:cubicBezTo>
              </a:path>
            </a:pathLst>
          </a:custGeom>
          <a:noFill/>
          <a:ln w="28575">
            <a:solidFill>
              <a:srgbClr val="FF00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8926" name="Text Box 82"/>
          <p:cNvSpPr txBox="1">
            <a:spLocks noChangeArrowheads="1"/>
          </p:cNvSpPr>
          <p:nvPr/>
        </p:nvSpPr>
        <p:spPr bwMode="auto">
          <a:xfrm>
            <a:off x="1235075" y="4430188"/>
            <a:ext cx="4048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 sz="2400" b="1">
                <a:solidFill>
                  <a:srgbClr val="0000FF"/>
                </a:solidFill>
                <a:latin typeface="Times New Roman" pitchFamily="18" charset="0"/>
              </a:rPr>
              <a:t>A</a:t>
            </a:r>
          </a:p>
        </p:txBody>
      </p:sp>
      <p:sp>
        <p:nvSpPr>
          <p:cNvPr id="38927" name="Text Box 83"/>
          <p:cNvSpPr txBox="1">
            <a:spLocks noChangeArrowheads="1"/>
          </p:cNvSpPr>
          <p:nvPr/>
        </p:nvSpPr>
        <p:spPr bwMode="auto">
          <a:xfrm>
            <a:off x="1238250" y="5203301"/>
            <a:ext cx="3873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 sz="2400" b="1">
                <a:solidFill>
                  <a:srgbClr val="FF33CC"/>
                </a:solidFill>
                <a:latin typeface="Times New Roman" pitchFamily="18" charset="0"/>
              </a:rPr>
              <a:t>B</a:t>
            </a:r>
          </a:p>
        </p:txBody>
      </p:sp>
      <p:sp>
        <p:nvSpPr>
          <p:cNvPr id="99412" name="Freeform 84"/>
          <p:cNvSpPr>
            <a:spLocks/>
          </p:cNvSpPr>
          <p:nvPr/>
        </p:nvSpPr>
        <p:spPr bwMode="auto">
          <a:xfrm>
            <a:off x="1236663" y="4261913"/>
            <a:ext cx="6723062" cy="985838"/>
          </a:xfrm>
          <a:custGeom>
            <a:avLst/>
            <a:gdLst>
              <a:gd name="T0" fmla="*/ 0 w 4235"/>
              <a:gd name="T1" fmla="*/ 497 h 795"/>
              <a:gd name="T2" fmla="*/ 313 w 4235"/>
              <a:gd name="T3" fmla="*/ 497 h 795"/>
              <a:gd name="T4" fmla="*/ 626 w 4235"/>
              <a:gd name="T5" fmla="*/ 428 h 795"/>
              <a:gd name="T6" fmla="*/ 1090 w 4235"/>
              <a:gd name="T7" fmla="*/ 17 h 795"/>
              <a:gd name="T8" fmla="*/ 1475 w 4235"/>
              <a:gd name="T9" fmla="*/ 325 h 795"/>
              <a:gd name="T10" fmla="*/ 1957 w 4235"/>
              <a:gd name="T11" fmla="*/ 750 h 795"/>
              <a:gd name="T12" fmla="*/ 2926 w 4235"/>
              <a:gd name="T13" fmla="*/ 599 h 795"/>
              <a:gd name="T14" fmla="*/ 3465 w 4235"/>
              <a:gd name="T15" fmla="*/ 532 h 795"/>
              <a:gd name="T16" fmla="*/ 4235 w 4235"/>
              <a:gd name="T17" fmla="*/ 497 h 795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4235"/>
              <a:gd name="T28" fmla="*/ 0 h 795"/>
              <a:gd name="T29" fmla="*/ 4235 w 4235"/>
              <a:gd name="T30" fmla="*/ 795 h 795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4235" h="795">
                <a:moveTo>
                  <a:pt x="0" y="497"/>
                </a:moveTo>
                <a:lnTo>
                  <a:pt x="313" y="497"/>
                </a:lnTo>
                <a:cubicBezTo>
                  <a:pt x="415" y="491"/>
                  <a:pt x="497" y="508"/>
                  <a:pt x="626" y="428"/>
                </a:cubicBezTo>
                <a:cubicBezTo>
                  <a:pt x="741" y="347"/>
                  <a:pt x="949" y="34"/>
                  <a:pt x="1090" y="17"/>
                </a:cubicBezTo>
                <a:cubicBezTo>
                  <a:pt x="1231" y="0"/>
                  <a:pt x="1335" y="153"/>
                  <a:pt x="1475" y="325"/>
                </a:cubicBezTo>
                <a:cubicBezTo>
                  <a:pt x="1615" y="497"/>
                  <a:pt x="1715" y="705"/>
                  <a:pt x="1957" y="750"/>
                </a:cubicBezTo>
                <a:cubicBezTo>
                  <a:pt x="2199" y="795"/>
                  <a:pt x="2675" y="635"/>
                  <a:pt x="2926" y="599"/>
                </a:cubicBezTo>
                <a:cubicBezTo>
                  <a:pt x="3177" y="563"/>
                  <a:pt x="3247" y="549"/>
                  <a:pt x="3465" y="532"/>
                </a:cubicBezTo>
                <a:cubicBezTo>
                  <a:pt x="3683" y="515"/>
                  <a:pt x="4075" y="504"/>
                  <a:pt x="4235" y="497"/>
                </a:cubicBezTo>
              </a:path>
            </a:pathLst>
          </a:custGeom>
          <a:noFill/>
          <a:ln w="28575">
            <a:solidFill>
              <a:schemeClr val="accent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8929" name="Freeform 85"/>
          <p:cNvSpPr>
            <a:spLocks/>
          </p:cNvSpPr>
          <p:nvPr/>
        </p:nvSpPr>
        <p:spPr bwMode="auto">
          <a:xfrm>
            <a:off x="1231900" y="4817538"/>
            <a:ext cx="6723063" cy="1265238"/>
          </a:xfrm>
          <a:custGeom>
            <a:avLst/>
            <a:gdLst>
              <a:gd name="T0" fmla="*/ 0 w 4235"/>
              <a:gd name="T1" fmla="*/ 512 h 797"/>
              <a:gd name="T2" fmla="*/ 313 w 4235"/>
              <a:gd name="T3" fmla="*/ 512 h 797"/>
              <a:gd name="T4" fmla="*/ 751 w 4235"/>
              <a:gd name="T5" fmla="*/ 461 h 797"/>
              <a:gd name="T6" fmla="*/ 1125 w 4235"/>
              <a:gd name="T7" fmla="*/ 80 h 797"/>
              <a:gd name="T8" fmla="*/ 1348 w 4235"/>
              <a:gd name="T9" fmla="*/ 24 h 797"/>
              <a:gd name="T10" fmla="*/ 1625 w 4235"/>
              <a:gd name="T11" fmla="*/ 239 h 797"/>
              <a:gd name="T12" fmla="*/ 1847 w 4235"/>
              <a:gd name="T13" fmla="*/ 524 h 797"/>
              <a:gd name="T14" fmla="*/ 2212 w 4235"/>
              <a:gd name="T15" fmla="*/ 775 h 797"/>
              <a:gd name="T16" fmla="*/ 2944 w 4235"/>
              <a:gd name="T17" fmla="*/ 656 h 797"/>
              <a:gd name="T18" fmla="*/ 3429 w 4235"/>
              <a:gd name="T19" fmla="*/ 565 h 797"/>
              <a:gd name="T20" fmla="*/ 4235 w 4235"/>
              <a:gd name="T21" fmla="*/ 512 h 797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4235"/>
              <a:gd name="T34" fmla="*/ 0 h 797"/>
              <a:gd name="T35" fmla="*/ 4235 w 4235"/>
              <a:gd name="T36" fmla="*/ 797 h 797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4235" h="797">
                <a:moveTo>
                  <a:pt x="0" y="512"/>
                </a:moveTo>
                <a:lnTo>
                  <a:pt x="313" y="512"/>
                </a:lnTo>
                <a:cubicBezTo>
                  <a:pt x="415" y="507"/>
                  <a:pt x="622" y="525"/>
                  <a:pt x="751" y="461"/>
                </a:cubicBezTo>
                <a:cubicBezTo>
                  <a:pt x="866" y="396"/>
                  <a:pt x="1036" y="143"/>
                  <a:pt x="1125" y="80"/>
                </a:cubicBezTo>
                <a:cubicBezTo>
                  <a:pt x="1222" y="6"/>
                  <a:pt x="1267" y="0"/>
                  <a:pt x="1348" y="24"/>
                </a:cubicBezTo>
                <a:cubicBezTo>
                  <a:pt x="1431" y="50"/>
                  <a:pt x="1555" y="142"/>
                  <a:pt x="1625" y="239"/>
                </a:cubicBezTo>
                <a:cubicBezTo>
                  <a:pt x="1695" y="336"/>
                  <a:pt x="1729" y="385"/>
                  <a:pt x="1847" y="524"/>
                </a:cubicBezTo>
                <a:cubicBezTo>
                  <a:pt x="1965" y="663"/>
                  <a:pt x="2029" y="753"/>
                  <a:pt x="2212" y="775"/>
                </a:cubicBezTo>
                <a:cubicBezTo>
                  <a:pt x="2395" y="797"/>
                  <a:pt x="2741" y="691"/>
                  <a:pt x="2944" y="656"/>
                </a:cubicBezTo>
                <a:cubicBezTo>
                  <a:pt x="3147" y="621"/>
                  <a:pt x="3214" y="589"/>
                  <a:pt x="3429" y="565"/>
                </a:cubicBezTo>
                <a:cubicBezTo>
                  <a:pt x="3644" y="541"/>
                  <a:pt x="4067" y="523"/>
                  <a:pt x="4235" y="512"/>
                </a:cubicBezTo>
              </a:path>
            </a:pathLst>
          </a:custGeom>
          <a:noFill/>
          <a:ln w="28575">
            <a:solidFill>
              <a:srgbClr val="990099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8930" name="Text Box 87"/>
          <p:cNvSpPr txBox="1">
            <a:spLocks noChangeArrowheads="1"/>
          </p:cNvSpPr>
          <p:nvPr/>
        </p:nvSpPr>
        <p:spPr bwMode="auto">
          <a:xfrm>
            <a:off x="5524500" y="4125388"/>
            <a:ext cx="21320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GB" sz="2400" b="1">
                <a:solidFill>
                  <a:srgbClr val="990099"/>
                </a:solidFill>
                <a:latin typeface="Times New Roman" pitchFamily="18" charset="0"/>
              </a:rPr>
              <a:t>B + (A + 1.5ns)</a:t>
            </a:r>
          </a:p>
        </p:txBody>
      </p:sp>
      <p:sp>
        <p:nvSpPr>
          <p:cNvPr id="99416" name="Freeform 88"/>
          <p:cNvSpPr>
            <a:spLocks/>
          </p:cNvSpPr>
          <p:nvPr/>
        </p:nvSpPr>
        <p:spPr bwMode="auto">
          <a:xfrm>
            <a:off x="1222375" y="5017563"/>
            <a:ext cx="6764338" cy="985838"/>
          </a:xfrm>
          <a:custGeom>
            <a:avLst/>
            <a:gdLst>
              <a:gd name="T0" fmla="*/ 0 w 4261"/>
              <a:gd name="T1" fmla="*/ 394 h 621"/>
              <a:gd name="T2" fmla="*/ 618 w 4261"/>
              <a:gd name="T3" fmla="*/ 388 h 621"/>
              <a:gd name="T4" fmla="*/ 931 w 4261"/>
              <a:gd name="T5" fmla="*/ 334 h 621"/>
              <a:gd name="T6" fmla="*/ 1395 w 4261"/>
              <a:gd name="T7" fmla="*/ 13 h 621"/>
              <a:gd name="T8" fmla="*/ 1780 w 4261"/>
              <a:gd name="T9" fmla="*/ 254 h 621"/>
              <a:gd name="T10" fmla="*/ 2262 w 4261"/>
              <a:gd name="T11" fmla="*/ 586 h 621"/>
              <a:gd name="T12" fmla="*/ 3231 w 4261"/>
              <a:gd name="T13" fmla="*/ 468 h 621"/>
              <a:gd name="T14" fmla="*/ 3770 w 4261"/>
              <a:gd name="T15" fmla="*/ 416 h 621"/>
              <a:gd name="T16" fmla="*/ 4261 w 4261"/>
              <a:gd name="T17" fmla="*/ 398 h 621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4261"/>
              <a:gd name="T28" fmla="*/ 0 h 621"/>
              <a:gd name="T29" fmla="*/ 4261 w 4261"/>
              <a:gd name="T30" fmla="*/ 621 h 621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4261" h="621">
                <a:moveTo>
                  <a:pt x="0" y="394"/>
                </a:moveTo>
                <a:lnTo>
                  <a:pt x="618" y="388"/>
                </a:lnTo>
                <a:cubicBezTo>
                  <a:pt x="720" y="384"/>
                  <a:pt x="802" y="397"/>
                  <a:pt x="931" y="334"/>
                </a:cubicBezTo>
                <a:cubicBezTo>
                  <a:pt x="1046" y="271"/>
                  <a:pt x="1254" y="27"/>
                  <a:pt x="1395" y="13"/>
                </a:cubicBezTo>
                <a:cubicBezTo>
                  <a:pt x="1536" y="0"/>
                  <a:pt x="1640" y="120"/>
                  <a:pt x="1780" y="254"/>
                </a:cubicBezTo>
                <a:cubicBezTo>
                  <a:pt x="1920" y="388"/>
                  <a:pt x="2020" y="551"/>
                  <a:pt x="2262" y="586"/>
                </a:cubicBezTo>
                <a:cubicBezTo>
                  <a:pt x="2504" y="621"/>
                  <a:pt x="2980" y="496"/>
                  <a:pt x="3231" y="468"/>
                </a:cubicBezTo>
                <a:cubicBezTo>
                  <a:pt x="3482" y="440"/>
                  <a:pt x="3598" y="428"/>
                  <a:pt x="3770" y="416"/>
                </a:cubicBezTo>
                <a:cubicBezTo>
                  <a:pt x="3942" y="404"/>
                  <a:pt x="4159" y="402"/>
                  <a:pt x="4261" y="398"/>
                </a:cubicBezTo>
              </a:path>
            </a:pathLst>
          </a:custGeom>
          <a:noFill/>
          <a:ln w="28575">
            <a:solidFill>
              <a:srgbClr val="339933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9422" name="Text Box 94"/>
          <p:cNvSpPr txBox="1">
            <a:spLocks noChangeArrowheads="1"/>
          </p:cNvSpPr>
          <p:nvPr/>
        </p:nvSpPr>
        <p:spPr bwMode="auto">
          <a:xfrm>
            <a:off x="652463" y="3473453"/>
            <a:ext cx="32702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GB" sz="2400" dirty="0" err="1">
                <a:latin typeface="Symbol" pitchFamily="18" charset="2"/>
              </a:rPr>
              <a:t>D</a:t>
            </a:r>
            <a:r>
              <a:rPr lang="en-GB" sz="2400" dirty="0" err="1"/>
              <a:t>t</a:t>
            </a:r>
            <a:r>
              <a:rPr lang="en-GB" sz="2400" dirty="0"/>
              <a:t> depends on position</a:t>
            </a:r>
            <a:endParaRPr lang="en-GB" sz="2400" u="sng" dirty="0"/>
          </a:p>
        </p:txBody>
      </p:sp>
      <p:sp>
        <p:nvSpPr>
          <p:cNvPr id="99423" name="Line 95"/>
          <p:cNvSpPr>
            <a:spLocks noChangeShapeType="1"/>
          </p:cNvSpPr>
          <p:nvPr/>
        </p:nvSpPr>
        <p:spPr bwMode="auto">
          <a:xfrm>
            <a:off x="3943350" y="3744916"/>
            <a:ext cx="198438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 type="triangle" w="med" len="med"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grpSp>
        <p:nvGrpSpPr>
          <p:cNvPr id="2" name="Group 99"/>
          <p:cNvGrpSpPr>
            <a:grpSpLocks/>
          </p:cNvGrpSpPr>
          <p:nvPr/>
        </p:nvGrpSpPr>
        <p:grpSpPr bwMode="auto">
          <a:xfrm>
            <a:off x="3897313" y="1196975"/>
            <a:ext cx="293687" cy="4983163"/>
            <a:chOff x="2455" y="754"/>
            <a:chExt cx="185" cy="3139"/>
          </a:xfrm>
        </p:grpSpPr>
        <p:grpSp>
          <p:nvGrpSpPr>
            <p:cNvPr id="38935" name="Group 98"/>
            <p:cNvGrpSpPr>
              <a:grpSpLocks/>
            </p:cNvGrpSpPr>
            <p:nvPr/>
          </p:nvGrpSpPr>
          <p:grpSpPr bwMode="auto">
            <a:xfrm>
              <a:off x="2455" y="754"/>
              <a:ext cx="185" cy="3139"/>
              <a:chOff x="2455" y="754"/>
              <a:chExt cx="185" cy="3139"/>
            </a:xfrm>
          </p:grpSpPr>
          <p:sp>
            <p:nvSpPr>
              <p:cNvPr id="38938" name="Line 89"/>
              <p:cNvSpPr>
                <a:spLocks noChangeShapeType="1"/>
              </p:cNvSpPr>
              <p:nvPr/>
            </p:nvSpPr>
            <p:spPr bwMode="auto">
              <a:xfrm>
                <a:off x="2483" y="756"/>
                <a:ext cx="0" cy="3137"/>
              </a:xfrm>
              <a:prstGeom prst="line">
                <a:avLst/>
              </a:prstGeom>
              <a:noFill/>
              <a:ln w="19050">
                <a:solidFill>
                  <a:schemeClr val="bg1"/>
                </a:solidFill>
                <a:prstDash val="sysDot"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8939" name="Line 90"/>
              <p:cNvSpPr>
                <a:spLocks noChangeShapeType="1"/>
              </p:cNvSpPr>
              <p:nvPr/>
            </p:nvSpPr>
            <p:spPr bwMode="auto">
              <a:xfrm>
                <a:off x="2612" y="754"/>
                <a:ext cx="0" cy="3137"/>
              </a:xfrm>
              <a:prstGeom prst="line">
                <a:avLst/>
              </a:prstGeom>
              <a:noFill/>
              <a:ln w="19050">
                <a:solidFill>
                  <a:schemeClr val="bg1"/>
                </a:solidFill>
                <a:prstDash val="sysDot"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8940" name="Oval 91"/>
              <p:cNvSpPr>
                <a:spLocks noChangeArrowheads="1"/>
              </p:cNvSpPr>
              <p:nvPr/>
            </p:nvSpPr>
            <p:spPr bwMode="auto">
              <a:xfrm>
                <a:off x="2455" y="1207"/>
                <a:ext cx="56" cy="56"/>
              </a:xfrm>
              <a:prstGeom prst="ellipse">
                <a:avLst/>
              </a:prstGeom>
              <a:gradFill rotWithShape="1">
                <a:gsLst>
                  <a:gs pos="0">
                    <a:srgbClr val="CC3300"/>
                  </a:gs>
                  <a:gs pos="100000">
                    <a:srgbClr val="5E1800"/>
                  </a:gs>
                </a:gsLst>
                <a:lin ang="18900000" scaled="1"/>
              </a:gradFill>
              <a:ln w="12700" algn="ctr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8941" name="Oval 93"/>
              <p:cNvSpPr>
                <a:spLocks noChangeArrowheads="1"/>
              </p:cNvSpPr>
              <p:nvPr/>
            </p:nvSpPr>
            <p:spPr bwMode="auto">
              <a:xfrm>
                <a:off x="2584" y="3460"/>
                <a:ext cx="56" cy="56"/>
              </a:xfrm>
              <a:prstGeom prst="ellipse">
                <a:avLst/>
              </a:prstGeom>
              <a:solidFill>
                <a:srgbClr val="990099"/>
              </a:solidFill>
              <a:ln w="12700" algn="ctr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38936" name="Line 96"/>
            <p:cNvSpPr>
              <a:spLocks noChangeShapeType="1"/>
            </p:cNvSpPr>
            <p:nvPr/>
          </p:nvSpPr>
          <p:spPr bwMode="auto">
            <a:xfrm>
              <a:off x="2483" y="2211"/>
              <a:ext cx="0" cy="265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prstDash val="sysDot"/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8937" name="Line 97"/>
            <p:cNvSpPr>
              <a:spLocks noChangeShapeType="1"/>
            </p:cNvSpPr>
            <p:nvPr/>
          </p:nvSpPr>
          <p:spPr bwMode="auto">
            <a:xfrm>
              <a:off x="2612" y="2209"/>
              <a:ext cx="0" cy="267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prstDash val="sysDot"/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898019953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4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994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994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9422" grpId="0"/>
      <p:bldP spid="99423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8" name="Rectangle 4"/>
          <p:cNvSpPr>
            <a:spLocks noGrp="1" noChangeArrowheads="1"/>
          </p:cNvSpPr>
          <p:nvPr>
            <p:ph type="title"/>
          </p:nvPr>
        </p:nvSpPr>
        <p:spPr>
          <a:xfrm>
            <a:off x="939804" y="59269"/>
            <a:ext cx="8229600" cy="1417638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BPM Acquisition Electronics</a:t>
            </a:r>
            <a:br>
              <a:rPr lang="en-US" dirty="0" smtClean="0"/>
            </a:br>
            <a:r>
              <a:rPr kumimoji="1" lang="en-US" sz="3200" dirty="0" smtClean="0">
                <a:solidFill>
                  <a:schemeClr val="tx1"/>
                </a:solidFill>
                <a:effectLst/>
              </a:rPr>
              <a:t>Amplitude to Time </a:t>
            </a:r>
            <a:r>
              <a:rPr kumimoji="1" lang="en-US" sz="3200" dirty="0" err="1" smtClean="0">
                <a:solidFill>
                  <a:schemeClr val="tx1"/>
                </a:solidFill>
                <a:effectLst/>
              </a:rPr>
              <a:t>Normaliser</a:t>
            </a:r>
            <a:endParaRPr kumimoji="1" lang="en-US" sz="3200" dirty="0" smtClean="0">
              <a:solidFill>
                <a:schemeClr val="tx1"/>
              </a:solidFill>
              <a:effectLst/>
            </a:endParaRPr>
          </a:p>
        </p:txBody>
      </p:sp>
      <p:sp>
        <p:nvSpPr>
          <p:cNvPr id="39940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179388" y="1398588"/>
            <a:ext cx="4316412" cy="5127625"/>
          </a:xfrm>
          <a:noFill/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algn="ctr" eaLnBrk="1" hangingPunct="1">
              <a:lnSpc>
                <a:spcPct val="90000"/>
              </a:lnSpc>
              <a:buFont typeface="Arial" charset="0"/>
              <a:buNone/>
            </a:pPr>
            <a:endParaRPr lang="en-GB" sz="800" smtClean="0">
              <a:solidFill>
                <a:srgbClr val="66FF33"/>
              </a:solidFill>
            </a:endParaRPr>
          </a:p>
          <a:p>
            <a:pPr algn="ctr" eaLnBrk="1" hangingPunct="1">
              <a:lnSpc>
                <a:spcPct val="90000"/>
              </a:lnSpc>
              <a:buFont typeface="Arial" charset="0"/>
              <a:buNone/>
            </a:pPr>
            <a:r>
              <a:rPr lang="en-GB" sz="2400" smtClean="0">
                <a:solidFill>
                  <a:srgbClr val="66FF33"/>
                </a:solidFill>
              </a:rPr>
              <a:t>Advantages</a:t>
            </a:r>
          </a:p>
          <a:p>
            <a:pPr eaLnBrk="1" hangingPunct="1">
              <a:lnSpc>
                <a:spcPct val="90000"/>
              </a:lnSpc>
            </a:pPr>
            <a:endParaRPr lang="en-GB" sz="800" smtClean="0"/>
          </a:p>
          <a:p>
            <a:pPr eaLnBrk="1" hangingPunct="1">
              <a:lnSpc>
                <a:spcPct val="90000"/>
              </a:lnSpc>
            </a:pPr>
            <a:r>
              <a:rPr lang="en-GB" sz="2000" smtClean="0"/>
              <a:t>Fast normalisation (&lt; 25ns)</a:t>
            </a:r>
          </a:p>
          <a:p>
            <a:pPr lvl="1" eaLnBrk="1" hangingPunct="1">
              <a:lnSpc>
                <a:spcPct val="90000"/>
              </a:lnSpc>
            </a:pPr>
            <a:r>
              <a:rPr lang="en-GB" sz="1800" smtClean="0"/>
              <a:t>bunch to bunch measurement</a:t>
            </a:r>
          </a:p>
          <a:p>
            <a:pPr eaLnBrk="1" hangingPunct="1">
              <a:lnSpc>
                <a:spcPct val="90000"/>
              </a:lnSpc>
            </a:pPr>
            <a:r>
              <a:rPr lang="en-GB" sz="2000" smtClean="0"/>
              <a:t>Signal dynamic independent of the number of bunches</a:t>
            </a:r>
          </a:p>
          <a:p>
            <a:pPr lvl="1" eaLnBrk="1" hangingPunct="1">
              <a:lnSpc>
                <a:spcPct val="90000"/>
              </a:lnSpc>
            </a:pPr>
            <a:r>
              <a:rPr lang="en-GB" sz="1800" smtClean="0"/>
              <a:t>Input dynamic range ~45 dB</a:t>
            </a:r>
          </a:p>
          <a:p>
            <a:pPr lvl="1" eaLnBrk="1" hangingPunct="1">
              <a:lnSpc>
                <a:spcPct val="90000"/>
              </a:lnSpc>
            </a:pPr>
            <a:r>
              <a:rPr lang="en-GB" sz="1800" smtClean="0"/>
              <a:t>No need for gain selection</a:t>
            </a:r>
          </a:p>
          <a:p>
            <a:pPr eaLnBrk="1" hangingPunct="1">
              <a:lnSpc>
                <a:spcPct val="90000"/>
              </a:lnSpc>
            </a:pPr>
            <a:r>
              <a:rPr lang="en-GB" sz="2000" smtClean="0"/>
              <a:t>Reduced number of channels</a:t>
            </a:r>
          </a:p>
          <a:p>
            <a:pPr lvl="1" eaLnBrk="1" hangingPunct="1">
              <a:lnSpc>
                <a:spcPct val="90000"/>
              </a:lnSpc>
            </a:pPr>
            <a:r>
              <a:rPr lang="en-GB" sz="1800" smtClean="0"/>
              <a:t>normalisation at the front-end</a:t>
            </a:r>
          </a:p>
          <a:p>
            <a:pPr eaLnBrk="1" hangingPunct="1">
              <a:lnSpc>
                <a:spcPct val="90000"/>
              </a:lnSpc>
            </a:pPr>
            <a:r>
              <a:rPr lang="en-GB" sz="2000" smtClean="0"/>
              <a:t>~10 dB compression of the position dynamic due to the recombination of signals</a:t>
            </a:r>
          </a:p>
          <a:p>
            <a:pPr eaLnBrk="1" hangingPunct="1">
              <a:lnSpc>
                <a:spcPct val="90000"/>
              </a:lnSpc>
            </a:pPr>
            <a:r>
              <a:rPr lang="en-GB" sz="2000" smtClean="0"/>
              <a:t>Independent of external timing</a:t>
            </a:r>
          </a:p>
          <a:p>
            <a:pPr eaLnBrk="1" hangingPunct="1">
              <a:lnSpc>
                <a:spcPct val="90000"/>
              </a:lnSpc>
            </a:pPr>
            <a:r>
              <a:rPr lang="en-GB" sz="2000" smtClean="0"/>
              <a:t>Time encoding allows fibre optic transmission to be used</a:t>
            </a:r>
          </a:p>
          <a:p>
            <a:pPr eaLnBrk="1" hangingPunct="1">
              <a:lnSpc>
                <a:spcPct val="90000"/>
              </a:lnSpc>
            </a:pPr>
            <a:endParaRPr lang="en-US" sz="2000" smtClean="0"/>
          </a:p>
        </p:txBody>
      </p:sp>
      <p:sp>
        <p:nvSpPr>
          <p:cNvPr id="93190" name="Rectangle 6"/>
          <p:cNvSpPr>
            <a:spLocks noGrp="1" noChangeArrowheads="1"/>
          </p:cNvSpPr>
          <p:nvPr>
            <p:ph type="body" sz="half" idx="2"/>
          </p:nvPr>
        </p:nvSpPr>
        <p:spPr>
          <a:xfrm>
            <a:off x="4648200" y="1385888"/>
            <a:ext cx="4316413" cy="5140325"/>
          </a:xfrm>
          <a:noFill/>
          <a:ln>
            <a:solidFill>
              <a:schemeClr val="tx1"/>
            </a:solidFill>
          </a:ln>
        </p:spPr>
        <p:txBody>
          <a:bodyPr/>
          <a:lstStyle/>
          <a:p>
            <a:pPr algn="ctr" eaLnBrk="1" hangingPunct="1">
              <a:lnSpc>
                <a:spcPct val="90000"/>
              </a:lnSpc>
              <a:buFont typeface="Arial" charset="0"/>
              <a:buNone/>
            </a:pPr>
            <a:endParaRPr lang="en-GB" sz="800" smtClean="0"/>
          </a:p>
          <a:p>
            <a:pPr algn="ctr" eaLnBrk="1" hangingPunct="1">
              <a:lnSpc>
                <a:spcPct val="90000"/>
              </a:lnSpc>
              <a:buFont typeface="Arial" charset="0"/>
              <a:buNone/>
            </a:pPr>
            <a:r>
              <a:rPr lang="en-GB" sz="2400" smtClean="0">
                <a:solidFill>
                  <a:srgbClr val="FF99FF"/>
                </a:solidFill>
              </a:rPr>
              <a:t>Limitations</a:t>
            </a:r>
          </a:p>
          <a:p>
            <a:pPr algn="ctr" eaLnBrk="1" hangingPunct="1">
              <a:lnSpc>
                <a:spcPct val="90000"/>
              </a:lnSpc>
              <a:buFont typeface="Arial" charset="0"/>
              <a:buNone/>
            </a:pPr>
            <a:endParaRPr lang="en-GB" sz="800" smtClean="0">
              <a:solidFill>
                <a:srgbClr val="FF99FF"/>
              </a:solidFill>
            </a:endParaRPr>
          </a:p>
          <a:p>
            <a:pPr eaLnBrk="1" hangingPunct="1">
              <a:lnSpc>
                <a:spcPct val="90000"/>
              </a:lnSpc>
            </a:pPr>
            <a:r>
              <a:rPr lang="en-GB" sz="2000" smtClean="0"/>
              <a:t>Currently reserved for beams with empty RF buckets between bunches e.g.</a:t>
            </a:r>
          </a:p>
          <a:p>
            <a:pPr lvl="1" eaLnBrk="1" hangingPunct="1">
              <a:lnSpc>
                <a:spcPct val="90000"/>
              </a:lnSpc>
            </a:pPr>
            <a:r>
              <a:rPr lang="en-GB" sz="1800" smtClean="0"/>
              <a:t>LHC 400MHz RF but 25ns spacing</a:t>
            </a:r>
          </a:p>
          <a:p>
            <a:pPr lvl="1" eaLnBrk="1" hangingPunct="1">
              <a:lnSpc>
                <a:spcPct val="90000"/>
              </a:lnSpc>
            </a:pPr>
            <a:r>
              <a:rPr lang="en-GB" sz="1800" smtClean="0"/>
              <a:t>1 bunch every 10 buckets filled</a:t>
            </a:r>
          </a:p>
          <a:p>
            <a:pPr eaLnBrk="1" hangingPunct="1">
              <a:lnSpc>
                <a:spcPct val="90000"/>
              </a:lnSpc>
            </a:pPr>
            <a:r>
              <a:rPr lang="en-GB" sz="2000" smtClean="0"/>
              <a:t>Tight time adjustment required</a:t>
            </a:r>
          </a:p>
          <a:p>
            <a:pPr eaLnBrk="1" hangingPunct="1">
              <a:lnSpc>
                <a:spcPct val="90000"/>
              </a:lnSpc>
            </a:pPr>
            <a:r>
              <a:rPr lang="en-GB" sz="2000" smtClean="0"/>
              <a:t>No Intensity information</a:t>
            </a:r>
          </a:p>
          <a:p>
            <a:pPr eaLnBrk="1" hangingPunct="1">
              <a:lnSpc>
                <a:spcPct val="90000"/>
              </a:lnSpc>
            </a:pPr>
            <a:r>
              <a:rPr lang="en-GB" sz="2000" smtClean="0"/>
              <a:t>Propagation delay stability and switching time uncertainty  are the limiting performance factors</a:t>
            </a:r>
          </a:p>
          <a:p>
            <a:pPr eaLnBrk="1" hangingPunct="1">
              <a:lnSpc>
                <a:spcPct val="90000"/>
              </a:lnSpc>
            </a:pPr>
            <a:endParaRPr lang="en-US" sz="2000" smtClean="0"/>
          </a:p>
        </p:txBody>
      </p:sp>
    </p:spTree>
    <p:extLst>
      <p:ext uri="{BB962C8B-B14F-4D97-AF65-F5344CB8AC3E}">
        <p14:creationId xmlns:p14="http://schemas.microsoft.com/office/powerpoint/2010/main" val="41214885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9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93190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9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9319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9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9319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9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9319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9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9319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9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9319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9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9319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9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9319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3190" grpId="0" build="p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Rectangle 2"/>
          <p:cNvSpPr>
            <a:spLocks noGrp="1" noChangeArrowheads="1"/>
          </p:cNvSpPr>
          <p:nvPr>
            <p:ph type="title"/>
          </p:nvPr>
        </p:nvSpPr>
        <p:spPr>
          <a:xfrm>
            <a:off x="947212" y="99482"/>
            <a:ext cx="8315325" cy="676275"/>
          </a:xfrm>
        </p:spPr>
        <p:txBody>
          <a:bodyPr/>
          <a:lstStyle/>
          <a:p>
            <a:pPr eaLnBrk="1" hangingPunct="1">
              <a:defRPr/>
            </a:pPr>
            <a:r>
              <a:rPr lang="en-GB" sz="3600" dirty="0" smtClean="0"/>
              <a:t>What one can do with such a System</a:t>
            </a:r>
          </a:p>
        </p:txBody>
      </p:sp>
      <p:sp>
        <p:nvSpPr>
          <p:cNvPr id="40964" name="Text Box 3"/>
          <p:cNvSpPr txBox="1">
            <a:spLocks noChangeArrowheads="1"/>
          </p:cNvSpPr>
          <p:nvPr/>
        </p:nvSpPr>
        <p:spPr bwMode="auto">
          <a:xfrm>
            <a:off x="285750" y="853547"/>
            <a:ext cx="86455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en-GB" sz="2400" dirty="0"/>
              <a:t>Used in the CERN-SPS for electron cloud &amp; instability </a:t>
            </a:r>
            <a:r>
              <a:rPr lang="en-GB" sz="2400" dirty="0" smtClean="0"/>
              <a:t>studies</a:t>
            </a:r>
            <a:endParaRPr lang="en-GB" sz="2400" dirty="0"/>
          </a:p>
        </p:txBody>
      </p:sp>
      <p:pic>
        <p:nvPicPr>
          <p:cNvPr id="40965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8813" y="1304923"/>
            <a:ext cx="7546975" cy="523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93195076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62" name="Rectangle 2"/>
          <p:cNvSpPr>
            <a:spLocks noGrp="1" noChangeArrowheads="1"/>
          </p:cNvSpPr>
          <p:nvPr>
            <p:ph type="title"/>
          </p:nvPr>
        </p:nvSpPr>
        <p:spPr>
          <a:xfrm>
            <a:off x="991149" y="0"/>
            <a:ext cx="8229600" cy="828675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The Typical Instruments</a:t>
            </a:r>
          </a:p>
        </p:txBody>
      </p:sp>
      <p:sp>
        <p:nvSpPr>
          <p:cNvPr id="2457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95313" y="1083732"/>
            <a:ext cx="8548687" cy="5461001"/>
          </a:xfrm>
        </p:spPr>
        <p:txBody>
          <a:bodyPr>
            <a:normAutofit lnSpcReduction="10000"/>
          </a:bodyPr>
          <a:lstStyle/>
          <a:p>
            <a:pPr eaLnBrk="1" hangingPunct="1">
              <a:lnSpc>
                <a:spcPct val="90000"/>
              </a:lnSpc>
            </a:pPr>
            <a:r>
              <a:rPr lang="en-US" sz="2400" dirty="0" smtClean="0"/>
              <a:t>Beam Position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dirty="0" smtClean="0"/>
              <a:t>electrostatic or electromagnetic pick-ups and related electronics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dirty="0" smtClean="0"/>
              <a:t>Beam Intensity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dirty="0" smtClean="0"/>
              <a:t>beam current transformers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dirty="0" smtClean="0"/>
              <a:t>Beam Profile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dirty="0" smtClean="0"/>
              <a:t>secondary emission grids and screens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dirty="0" smtClean="0"/>
              <a:t>wire scanners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dirty="0" smtClean="0"/>
              <a:t>synchrotron light monitors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100" dirty="0" err="1" smtClean="0"/>
              <a:t>ionisation</a:t>
            </a:r>
            <a:r>
              <a:rPr lang="en-US" sz="2100" dirty="0" smtClean="0"/>
              <a:t> and luminescence monitors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100" dirty="0" err="1" smtClean="0"/>
              <a:t>Femtosecond</a:t>
            </a:r>
            <a:r>
              <a:rPr lang="en-US" sz="2100" dirty="0" smtClean="0"/>
              <a:t> diagnostics for ultra short bunches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dirty="0" smtClean="0"/>
              <a:t>Beam Loss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dirty="0" err="1" smtClean="0"/>
              <a:t>ionisation</a:t>
            </a:r>
            <a:r>
              <a:rPr lang="en-US" sz="2000" dirty="0" smtClean="0"/>
              <a:t> chambers or pin diodes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dirty="0" smtClean="0"/>
              <a:t>Machine Tunes and </a:t>
            </a:r>
            <a:r>
              <a:rPr lang="en-US" sz="2400" dirty="0" err="1" smtClean="0"/>
              <a:t>Chromacitities</a:t>
            </a:r>
            <a:endParaRPr lang="en-US" sz="2400" dirty="0" smtClean="0"/>
          </a:p>
          <a:p>
            <a:pPr lvl="1" eaLnBrk="1" hangingPunct="1"/>
            <a:r>
              <a:rPr lang="en-US" sz="2000" kern="1200" dirty="0">
                <a:solidFill>
                  <a:srgbClr val="33CCFF"/>
                </a:solidFill>
                <a:latin typeface="Arial" charset="0"/>
                <a:cs typeface="+mn-cs"/>
                <a:sym typeface="Wingdings" pitchFamily="2" charset="2"/>
              </a:rPr>
              <a:t>in diagnostics section of tomorrow</a:t>
            </a:r>
            <a:endParaRPr lang="en-US" sz="2000" kern="1200" dirty="0">
              <a:solidFill>
                <a:srgbClr val="33CCFF"/>
              </a:solidFill>
              <a:latin typeface="Arial" charset="0"/>
              <a:cs typeface="+mn-cs"/>
            </a:endParaRPr>
          </a:p>
          <a:p>
            <a:pPr eaLnBrk="1" hangingPunct="1">
              <a:lnSpc>
                <a:spcPct val="90000"/>
              </a:lnSpc>
            </a:pPr>
            <a:r>
              <a:rPr lang="en-US" sz="2400" dirty="0" smtClean="0"/>
              <a:t>Luminosity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kern="1200" dirty="0">
                <a:solidFill>
                  <a:srgbClr val="33CCFF"/>
                </a:solidFill>
                <a:latin typeface="Arial" charset="0"/>
                <a:cs typeface="+mn-cs"/>
                <a:sym typeface="Wingdings" pitchFamily="2" charset="2"/>
              </a:rPr>
              <a:t>in diagnostics section of tomorrow</a:t>
            </a:r>
            <a:r>
              <a:rPr lang="en-US" sz="2000" kern="1200" dirty="0">
                <a:solidFill>
                  <a:srgbClr val="33CCFF"/>
                </a:solidFill>
                <a:latin typeface="Arial" charset="0"/>
                <a:cs typeface="+mn-cs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08169208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" dur="indefinite"/>
                                        <p:tgtEl>
                                          <p:spTgt spid="2457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35"/>
                                      </p:to>
                                    </p:set>
                                    <p:animEffect filter="image" prLst="opacity: 0.35">
                                      <p:cBhvr rctx="IE">
                                        <p:cTn id="7" dur="indefinite"/>
                                        <p:tgtEl>
                                          <p:spTgt spid="2457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9" dur="indefinite"/>
                                        <p:tgtEl>
                                          <p:spTgt spid="2457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35"/>
                                      </p:to>
                                    </p:set>
                                    <p:animEffect filter="image" prLst="opacity: 0.35">
                                      <p:cBhvr rctx="IE">
                                        <p:cTn id="10" dur="indefinite"/>
                                        <p:tgtEl>
                                          <p:spTgt spid="2457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2" dur="indefinite"/>
                                        <p:tgtEl>
                                          <p:spTgt spid="2457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35"/>
                                      </p:to>
                                    </p:set>
                                    <p:animEffect filter="image" prLst="opacity: 0.35">
                                      <p:cBhvr rctx="IE">
                                        <p:cTn id="13" dur="indefinite"/>
                                        <p:tgtEl>
                                          <p:spTgt spid="2457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5" dur="indefinite"/>
                                        <p:tgtEl>
                                          <p:spTgt spid="24576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35"/>
                                      </p:to>
                                    </p:set>
                                    <p:animEffect filter="image" prLst="opacity: 0.35">
                                      <p:cBhvr rctx="IE">
                                        <p:cTn id="16" dur="indefinite"/>
                                        <p:tgtEl>
                                          <p:spTgt spid="24576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8" dur="indefinite"/>
                                        <p:tgtEl>
                                          <p:spTgt spid="24576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35"/>
                                      </p:to>
                                    </p:set>
                                    <p:animEffect filter="image" prLst="opacity: 0.35">
                                      <p:cBhvr rctx="IE">
                                        <p:cTn id="19" dur="indefinite"/>
                                        <p:tgtEl>
                                          <p:spTgt spid="24576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1" dur="indefinite"/>
                                        <p:tgtEl>
                                          <p:spTgt spid="24576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35"/>
                                      </p:to>
                                    </p:set>
                                    <p:animEffect filter="image" prLst="opacity: 0.35">
                                      <p:cBhvr rctx="IE">
                                        <p:cTn id="22" dur="indefinite"/>
                                        <p:tgtEl>
                                          <p:spTgt spid="24576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4" dur="indefinite"/>
                                        <p:tgtEl>
                                          <p:spTgt spid="24576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35"/>
                                      </p:to>
                                    </p:set>
                                    <p:animEffect filter="image" prLst="opacity: 0.35">
                                      <p:cBhvr rctx="IE">
                                        <p:cTn id="25" dur="indefinite"/>
                                        <p:tgtEl>
                                          <p:spTgt spid="24576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7" dur="indefinite"/>
                                        <p:tgtEl>
                                          <p:spTgt spid="24576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35"/>
                                      </p:to>
                                    </p:set>
                                    <p:animEffect filter="image" prLst="opacity: 0.35">
                                      <p:cBhvr rctx="IE">
                                        <p:cTn id="28" dur="indefinite"/>
                                        <p:tgtEl>
                                          <p:spTgt spid="24576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30" dur="indefinite"/>
                                        <p:tgtEl>
                                          <p:spTgt spid="24576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35"/>
                                      </p:to>
                                    </p:set>
                                    <p:animEffect filter="image" prLst="opacity: 0.35">
                                      <p:cBhvr rctx="IE">
                                        <p:cTn id="31" dur="indefinite"/>
                                        <p:tgtEl>
                                          <p:spTgt spid="24576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33" dur="indefinite"/>
                                        <p:tgtEl>
                                          <p:spTgt spid="24576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35"/>
                                      </p:to>
                                    </p:set>
                                    <p:animEffect filter="image" prLst="opacity: 0.35">
                                      <p:cBhvr rctx="IE">
                                        <p:cTn id="34" dur="indefinite"/>
                                        <p:tgtEl>
                                          <p:spTgt spid="24576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36" dur="indefinite"/>
                                        <p:tgtEl>
                                          <p:spTgt spid="24576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35"/>
                                      </p:to>
                                    </p:set>
                                    <p:animEffect filter="image" prLst="opacity: 0.35">
                                      <p:cBhvr rctx="IE">
                                        <p:cTn id="37" dur="indefinite"/>
                                        <p:tgtEl>
                                          <p:spTgt spid="24576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39" dur="indefinite"/>
                                        <p:tgtEl>
                                          <p:spTgt spid="24576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35"/>
                                      </p:to>
                                    </p:set>
                                    <p:animEffect filter="image" prLst="opacity: 0.35">
                                      <p:cBhvr rctx="IE">
                                        <p:cTn id="40" dur="indefinite"/>
                                        <p:tgtEl>
                                          <p:spTgt spid="24576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42" dur="indefinite"/>
                                        <p:tgtEl>
                                          <p:spTgt spid="2457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35"/>
                                      </p:to>
                                    </p:set>
                                    <p:animEffect filter="image" prLst="opacity: 0.35">
                                      <p:cBhvr rctx="IE">
                                        <p:cTn id="43" dur="indefinite"/>
                                        <p:tgtEl>
                                          <p:spTgt spid="2457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45" dur="indefinite"/>
                                        <p:tgtEl>
                                          <p:spTgt spid="2457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35"/>
                                      </p:to>
                                    </p:set>
                                    <p:animEffect filter="image" prLst="opacity: 0.35">
                                      <p:cBhvr rctx="IE">
                                        <p:cTn id="46" dur="indefinite"/>
                                        <p:tgtEl>
                                          <p:spTgt spid="2457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9" name="AutoShape 2"/>
          <p:cNvSpPr>
            <a:spLocks noChangeArrowheads="1"/>
          </p:cNvSpPr>
          <p:nvPr/>
        </p:nvSpPr>
        <p:spPr bwMode="auto">
          <a:xfrm rot="4190223">
            <a:off x="4102894" y="1704182"/>
            <a:ext cx="803275" cy="915987"/>
          </a:xfrm>
          <a:prstGeom prst="triangle">
            <a:avLst>
              <a:gd name="adj" fmla="val 50000"/>
            </a:avLst>
          </a:prstGeom>
          <a:solidFill>
            <a:srgbClr val="FF3399"/>
          </a:soli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200" name="Oval 3"/>
          <p:cNvSpPr>
            <a:spLocks noChangeArrowheads="1"/>
          </p:cNvSpPr>
          <p:nvPr/>
        </p:nvSpPr>
        <p:spPr bwMode="auto">
          <a:xfrm rot="-1175537">
            <a:off x="3860800" y="1924050"/>
            <a:ext cx="349250" cy="793750"/>
          </a:xfrm>
          <a:prstGeom prst="ellipse">
            <a:avLst/>
          </a:prstGeom>
          <a:solidFill>
            <a:srgbClr val="FF3399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201" name="AutoShape 4"/>
          <p:cNvSpPr>
            <a:spLocks noChangeArrowheads="1"/>
          </p:cNvSpPr>
          <p:nvPr/>
        </p:nvSpPr>
        <p:spPr bwMode="auto">
          <a:xfrm rot="-6599992">
            <a:off x="2201863" y="1033463"/>
            <a:ext cx="457200" cy="3733800"/>
          </a:xfrm>
          <a:prstGeom prst="can">
            <a:avLst>
              <a:gd name="adj" fmla="val 64728"/>
            </a:avLst>
          </a:prstGeom>
          <a:solidFill>
            <a:srgbClr val="FF33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2087563" y="1846263"/>
            <a:ext cx="1676400" cy="1905000"/>
            <a:chOff x="1315" y="1163"/>
            <a:chExt cx="1056" cy="1200"/>
          </a:xfrm>
        </p:grpSpPr>
        <p:grpSp>
          <p:nvGrpSpPr>
            <p:cNvPr id="8239" name="Group 6"/>
            <p:cNvGrpSpPr>
              <a:grpSpLocks/>
            </p:cNvGrpSpPr>
            <p:nvPr/>
          </p:nvGrpSpPr>
          <p:grpSpPr bwMode="auto">
            <a:xfrm>
              <a:off x="1315" y="1163"/>
              <a:ext cx="1056" cy="1200"/>
              <a:chOff x="1315" y="1163"/>
              <a:chExt cx="1056" cy="1200"/>
            </a:xfrm>
          </p:grpSpPr>
          <p:sp>
            <p:nvSpPr>
              <p:cNvPr id="8242" name="AutoShape 7"/>
              <p:cNvSpPr>
                <a:spLocks noChangeArrowheads="1"/>
              </p:cNvSpPr>
              <p:nvPr/>
            </p:nvSpPr>
            <p:spPr bwMode="auto">
              <a:xfrm>
                <a:off x="1507" y="1163"/>
                <a:ext cx="864" cy="1200"/>
              </a:xfrm>
              <a:custGeom>
                <a:avLst/>
                <a:gdLst>
                  <a:gd name="T0" fmla="*/ 432 w 21600"/>
                  <a:gd name="T1" fmla="*/ 0 h 21600"/>
                  <a:gd name="T2" fmla="*/ 127 w 21600"/>
                  <a:gd name="T3" fmla="*/ 176 h 21600"/>
                  <a:gd name="T4" fmla="*/ 0 w 21600"/>
                  <a:gd name="T5" fmla="*/ 600 h 21600"/>
                  <a:gd name="T6" fmla="*/ 127 w 21600"/>
                  <a:gd name="T7" fmla="*/ 1024 h 21600"/>
                  <a:gd name="T8" fmla="*/ 432 w 21600"/>
                  <a:gd name="T9" fmla="*/ 1200 h 21600"/>
                  <a:gd name="T10" fmla="*/ 737 w 21600"/>
                  <a:gd name="T11" fmla="*/ 1024 h 21600"/>
                  <a:gd name="T12" fmla="*/ 864 w 21600"/>
                  <a:gd name="T13" fmla="*/ 600 h 21600"/>
                  <a:gd name="T14" fmla="*/ 737 w 21600"/>
                  <a:gd name="T15" fmla="*/ 176 h 2160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3175 w 21600"/>
                  <a:gd name="T25" fmla="*/ 3168 h 21600"/>
                  <a:gd name="T26" fmla="*/ 18425 w 21600"/>
                  <a:gd name="T27" fmla="*/ 18432 h 21600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1600" h="21600">
                    <a:moveTo>
                      <a:pt x="0" y="10800"/>
                    </a:moveTo>
                    <a:cubicBezTo>
                      <a:pt x="0" y="4835"/>
                      <a:pt x="4835" y="0"/>
                      <a:pt x="10800" y="0"/>
                    </a:cubicBezTo>
                    <a:cubicBezTo>
                      <a:pt x="16765" y="0"/>
                      <a:pt x="21600" y="4835"/>
                      <a:pt x="21600" y="10800"/>
                    </a:cubicBezTo>
                    <a:cubicBezTo>
                      <a:pt x="21600" y="16765"/>
                      <a:pt x="16765" y="21600"/>
                      <a:pt x="10800" y="21600"/>
                    </a:cubicBezTo>
                    <a:cubicBezTo>
                      <a:pt x="4835" y="21600"/>
                      <a:pt x="0" y="16765"/>
                      <a:pt x="0" y="10800"/>
                    </a:cubicBezTo>
                    <a:close/>
                    <a:moveTo>
                      <a:pt x="5400" y="10800"/>
                    </a:moveTo>
                    <a:cubicBezTo>
                      <a:pt x="5400" y="13782"/>
                      <a:pt x="7818" y="16200"/>
                      <a:pt x="10800" y="16200"/>
                    </a:cubicBezTo>
                    <a:cubicBezTo>
                      <a:pt x="13782" y="16200"/>
                      <a:pt x="16200" y="13782"/>
                      <a:pt x="16200" y="10800"/>
                    </a:cubicBezTo>
                    <a:cubicBezTo>
                      <a:pt x="16200" y="7818"/>
                      <a:pt x="13782" y="5400"/>
                      <a:pt x="10800" y="5400"/>
                    </a:cubicBezTo>
                    <a:cubicBezTo>
                      <a:pt x="7818" y="5400"/>
                      <a:pt x="5400" y="7818"/>
                      <a:pt x="5400" y="10800"/>
                    </a:cubicBezTo>
                    <a:close/>
                  </a:path>
                </a:pathLst>
              </a:custGeom>
              <a:solidFill>
                <a:srgbClr val="0099FF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243" name="Freeform 8"/>
              <p:cNvSpPr>
                <a:spLocks/>
              </p:cNvSpPr>
              <p:nvPr/>
            </p:nvSpPr>
            <p:spPr bwMode="auto">
              <a:xfrm>
                <a:off x="1800" y="1164"/>
                <a:ext cx="157" cy="39"/>
              </a:xfrm>
              <a:custGeom>
                <a:avLst/>
                <a:gdLst>
                  <a:gd name="T0" fmla="*/ 0 w 157"/>
                  <a:gd name="T1" fmla="*/ 0 h 39"/>
                  <a:gd name="T2" fmla="*/ 91 w 157"/>
                  <a:gd name="T3" fmla="*/ 0 h 39"/>
                  <a:gd name="T4" fmla="*/ 156 w 157"/>
                  <a:gd name="T5" fmla="*/ 5 h 39"/>
                  <a:gd name="T6" fmla="*/ 157 w 157"/>
                  <a:gd name="T7" fmla="*/ 26 h 39"/>
                  <a:gd name="T8" fmla="*/ 105 w 157"/>
                  <a:gd name="T9" fmla="*/ 39 h 39"/>
                  <a:gd name="T10" fmla="*/ 44 w 157"/>
                  <a:gd name="T11" fmla="*/ 15 h 39"/>
                  <a:gd name="T12" fmla="*/ 0 w 157"/>
                  <a:gd name="T13" fmla="*/ 0 h 39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57"/>
                  <a:gd name="T22" fmla="*/ 0 h 39"/>
                  <a:gd name="T23" fmla="*/ 157 w 157"/>
                  <a:gd name="T24" fmla="*/ 39 h 39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57" h="39">
                    <a:moveTo>
                      <a:pt x="0" y="0"/>
                    </a:moveTo>
                    <a:lnTo>
                      <a:pt x="91" y="0"/>
                    </a:lnTo>
                    <a:lnTo>
                      <a:pt x="156" y="5"/>
                    </a:lnTo>
                    <a:lnTo>
                      <a:pt x="157" y="26"/>
                    </a:lnTo>
                    <a:lnTo>
                      <a:pt x="105" y="39"/>
                    </a:lnTo>
                    <a:lnTo>
                      <a:pt x="44" y="1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99FF"/>
              </a:solidFill>
              <a:ln w="127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244" name="AutoShape 9"/>
              <p:cNvSpPr>
                <a:spLocks noChangeArrowheads="1"/>
              </p:cNvSpPr>
              <p:nvPr/>
            </p:nvSpPr>
            <p:spPr bwMode="auto">
              <a:xfrm>
                <a:off x="1315" y="1163"/>
                <a:ext cx="864" cy="1200"/>
              </a:xfrm>
              <a:custGeom>
                <a:avLst/>
                <a:gdLst>
                  <a:gd name="T0" fmla="*/ 432 w 21600"/>
                  <a:gd name="T1" fmla="*/ 0 h 21600"/>
                  <a:gd name="T2" fmla="*/ 127 w 21600"/>
                  <a:gd name="T3" fmla="*/ 176 h 21600"/>
                  <a:gd name="T4" fmla="*/ 0 w 21600"/>
                  <a:gd name="T5" fmla="*/ 600 h 21600"/>
                  <a:gd name="T6" fmla="*/ 127 w 21600"/>
                  <a:gd name="T7" fmla="*/ 1024 h 21600"/>
                  <a:gd name="T8" fmla="*/ 432 w 21600"/>
                  <a:gd name="T9" fmla="*/ 1200 h 21600"/>
                  <a:gd name="T10" fmla="*/ 737 w 21600"/>
                  <a:gd name="T11" fmla="*/ 1024 h 21600"/>
                  <a:gd name="T12" fmla="*/ 864 w 21600"/>
                  <a:gd name="T13" fmla="*/ 600 h 21600"/>
                  <a:gd name="T14" fmla="*/ 737 w 21600"/>
                  <a:gd name="T15" fmla="*/ 176 h 2160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3175 w 21600"/>
                  <a:gd name="T25" fmla="*/ 3168 h 21600"/>
                  <a:gd name="T26" fmla="*/ 18425 w 21600"/>
                  <a:gd name="T27" fmla="*/ 18432 h 21600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1600" h="21600">
                    <a:moveTo>
                      <a:pt x="0" y="10800"/>
                    </a:moveTo>
                    <a:cubicBezTo>
                      <a:pt x="0" y="4835"/>
                      <a:pt x="4835" y="0"/>
                      <a:pt x="10800" y="0"/>
                    </a:cubicBezTo>
                    <a:cubicBezTo>
                      <a:pt x="16765" y="0"/>
                      <a:pt x="21600" y="4835"/>
                      <a:pt x="21600" y="10800"/>
                    </a:cubicBezTo>
                    <a:cubicBezTo>
                      <a:pt x="21600" y="16765"/>
                      <a:pt x="16765" y="21600"/>
                      <a:pt x="10800" y="21600"/>
                    </a:cubicBezTo>
                    <a:cubicBezTo>
                      <a:pt x="4835" y="21600"/>
                      <a:pt x="0" y="16765"/>
                      <a:pt x="0" y="10800"/>
                    </a:cubicBezTo>
                    <a:close/>
                    <a:moveTo>
                      <a:pt x="5400" y="10800"/>
                    </a:moveTo>
                    <a:cubicBezTo>
                      <a:pt x="5400" y="13782"/>
                      <a:pt x="7818" y="16200"/>
                      <a:pt x="10800" y="16200"/>
                    </a:cubicBezTo>
                    <a:cubicBezTo>
                      <a:pt x="13782" y="16200"/>
                      <a:pt x="16200" y="13782"/>
                      <a:pt x="16200" y="10800"/>
                    </a:cubicBezTo>
                    <a:cubicBezTo>
                      <a:pt x="16200" y="7818"/>
                      <a:pt x="13782" y="5400"/>
                      <a:pt x="10800" y="5400"/>
                    </a:cubicBezTo>
                    <a:cubicBezTo>
                      <a:pt x="7818" y="5400"/>
                      <a:pt x="5400" y="7818"/>
                      <a:pt x="5400" y="10800"/>
                    </a:cubicBezTo>
                    <a:close/>
                  </a:path>
                </a:pathLst>
              </a:custGeom>
              <a:solidFill>
                <a:srgbClr val="0099FF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245" name="Freeform 10"/>
              <p:cNvSpPr>
                <a:spLocks/>
              </p:cNvSpPr>
              <p:nvPr/>
            </p:nvSpPr>
            <p:spPr bwMode="auto">
              <a:xfrm flipV="1">
                <a:off x="1816" y="2321"/>
                <a:ext cx="157" cy="39"/>
              </a:xfrm>
              <a:custGeom>
                <a:avLst/>
                <a:gdLst>
                  <a:gd name="T0" fmla="*/ 0 w 157"/>
                  <a:gd name="T1" fmla="*/ 0 h 39"/>
                  <a:gd name="T2" fmla="*/ 91 w 157"/>
                  <a:gd name="T3" fmla="*/ 0 h 39"/>
                  <a:gd name="T4" fmla="*/ 156 w 157"/>
                  <a:gd name="T5" fmla="*/ 5 h 39"/>
                  <a:gd name="T6" fmla="*/ 157 w 157"/>
                  <a:gd name="T7" fmla="*/ 26 h 39"/>
                  <a:gd name="T8" fmla="*/ 105 w 157"/>
                  <a:gd name="T9" fmla="*/ 39 h 39"/>
                  <a:gd name="T10" fmla="*/ 44 w 157"/>
                  <a:gd name="T11" fmla="*/ 15 h 39"/>
                  <a:gd name="T12" fmla="*/ 0 w 157"/>
                  <a:gd name="T13" fmla="*/ 0 h 39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57"/>
                  <a:gd name="T22" fmla="*/ 0 h 39"/>
                  <a:gd name="T23" fmla="*/ 157 w 157"/>
                  <a:gd name="T24" fmla="*/ 39 h 39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57" h="39">
                    <a:moveTo>
                      <a:pt x="0" y="0"/>
                    </a:moveTo>
                    <a:lnTo>
                      <a:pt x="91" y="0"/>
                    </a:lnTo>
                    <a:lnTo>
                      <a:pt x="156" y="5"/>
                    </a:lnTo>
                    <a:lnTo>
                      <a:pt x="157" y="26"/>
                    </a:lnTo>
                    <a:lnTo>
                      <a:pt x="105" y="39"/>
                    </a:lnTo>
                    <a:lnTo>
                      <a:pt x="44" y="1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99FF"/>
              </a:solidFill>
              <a:ln w="127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8240" name="Line 11"/>
            <p:cNvSpPr>
              <a:spLocks noChangeShapeType="1"/>
            </p:cNvSpPr>
            <p:nvPr/>
          </p:nvSpPr>
          <p:spPr bwMode="auto">
            <a:xfrm>
              <a:off x="1756" y="1163"/>
              <a:ext cx="204" cy="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241" name="Line 12"/>
            <p:cNvSpPr>
              <a:spLocks noChangeShapeType="1"/>
            </p:cNvSpPr>
            <p:nvPr/>
          </p:nvSpPr>
          <p:spPr bwMode="auto">
            <a:xfrm>
              <a:off x="1757" y="2362"/>
              <a:ext cx="204" cy="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50541" name="Rectangle 13"/>
          <p:cNvSpPr>
            <a:spLocks noGrp="1" noChangeArrowheads="1"/>
          </p:cNvSpPr>
          <p:nvPr>
            <p:ph type="title"/>
          </p:nvPr>
        </p:nvSpPr>
        <p:spPr>
          <a:xfrm>
            <a:off x="990597" y="97895"/>
            <a:ext cx="8229600" cy="620712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Current Transformers</a:t>
            </a:r>
          </a:p>
        </p:txBody>
      </p:sp>
      <p:sp>
        <p:nvSpPr>
          <p:cNvPr id="8204" name="Line 14"/>
          <p:cNvSpPr>
            <a:spLocks noChangeShapeType="1"/>
          </p:cNvSpPr>
          <p:nvPr/>
        </p:nvSpPr>
        <p:spPr bwMode="auto">
          <a:xfrm>
            <a:off x="3910013" y="1936750"/>
            <a:ext cx="998537" cy="603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205" name="Line 15"/>
          <p:cNvSpPr>
            <a:spLocks noChangeShapeType="1"/>
          </p:cNvSpPr>
          <p:nvPr/>
        </p:nvSpPr>
        <p:spPr bwMode="auto">
          <a:xfrm flipV="1">
            <a:off x="4211638" y="2009775"/>
            <a:ext cx="709612" cy="6619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206" name="Text Box 16"/>
          <p:cNvSpPr txBox="1">
            <a:spLocks noChangeArrowheads="1"/>
          </p:cNvSpPr>
          <p:nvPr/>
        </p:nvSpPr>
        <p:spPr bwMode="auto">
          <a:xfrm>
            <a:off x="785813" y="4618038"/>
            <a:ext cx="1784350" cy="3968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eaLnBrk="1" hangingPunct="1"/>
            <a:r>
              <a:rPr lang="en-GB" sz="2000">
                <a:solidFill>
                  <a:srgbClr val="FFCC00"/>
                </a:solidFill>
              </a:rPr>
              <a:t>Beam current</a:t>
            </a:r>
          </a:p>
        </p:txBody>
      </p:sp>
      <p:graphicFrame>
        <p:nvGraphicFramePr>
          <p:cNvPr id="8194" name="Object 17"/>
          <p:cNvGraphicFramePr>
            <a:graphicFrameLocks noChangeAspect="1"/>
          </p:cNvGraphicFramePr>
          <p:nvPr/>
        </p:nvGraphicFramePr>
        <p:xfrm>
          <a:off x="4514850" y="3321050"/>
          <a:ext cx="114300" cy="215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50" name="Equation" r:id="rId4" imgW="114120" imgH="215640" progId="Equation.3">
                  <p:embed/>
                </p:oleObj>
              </mc:Choice>
              <mc:Fallback>
                <p:oleObj name="Equation" r:id="rId4" imgW="114120" imgH="215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14850" y="3321050"/>
                        <a:ext cx="114300" cy="2159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207" name="Rectangle 1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8208" name="Rectangle 1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50549" name="Text Box 21"/>
          <p:cNvSpPr txBox="1">
            <a:spLocks noChangeArrowheads="1"/>
          </p:cNvSpPr>
          <p:nvPr/>
        </p:nvSpPr>
        <p:spPr bwMode="auto">
          <a:xfrm>
            <a:off x="1679575" y="1390650"/>
            <a:ext cx="1751013" cy="3968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GB" sz="2000"/>
              <a:t>Magnetic field</a:t>
            </a:r>
          </a:p>
        </p:txBody>
      </p:sp>
      <p:grpSp>
        <p:nvGrpSpPr>
          <p:cNvPr id="4" name="Group 23"/>
          <p:cNvGrpSpPr>
            <a:grpSpLocks/>
          </p:cNvGrpSpPr>
          <p:nvPr/>
        </p:nvGrpSpPr>
        <p:grpSpPr bwMode="auto">
          <a:xfrm>
            <a:off x="2990850" y="2390775"/>
            <a:ext cx="2355850" cy="1450975"/>
            <a:chOff x="1884" y="1506"/>
            <a:chExt cx="1484" cy="914"/>
          </a:xfrm>
        </p:grpSpPr>
        <p:sp>
          <p:nvSpPr>
            <p:cNvPr id="8232" name="Line 24"/>
            <p:cNvSpPr>
              <a:spLocks noChangeShapeType="1"/>
            </p:cNvSpPr>
            <p:nvPr/>
          </p:nvSpPr>
          <p:spPr bwMode="auto">
            <a:xfrm>
              <a:off x="2320" y="1506"/>
              <a:ext cx="758" cy="293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8233" name="Group 25"/>
            <p:cNvGrpSpPr>
              <a:grpSpLocks/>
            </p:cNvGrpSpPr>
            <p:nvPr/>
          </p:nvGrpSpPr>
          <p:grpSpPr bwMode="auto">
            <a:xfrm>
              <a:off x="1891" y="1595"/>
              <a:ext cx="536" cy="336"/>
              <a:chOff x="1872" y="1344"/>
              <a:chExt cx="536" cy="336"/>
            </a:xfrm>
          </p:grpSpPr>
          <p:sp>
            <p:nvSpPr>
              <p:cNvPr id="8235" name="Freeform 26"/>
              <p:cNvSpPr>
                <a:spLocks/>
              </p:cNvSpPr>
              <p:nvPr/>
            </p:nvSpPr>
            <p:spPr bwMode="auto">
              <a:xfrm>
                <a:off x="1872" y="1344"/>
                <a:ext cx="536" cy="48"/>
              </a:xfrm>
              <a:custGeom>
                <a:avLst/>
                <a:gdLst>
                  <a:gd name="T0" fmla="*/ 56 w 560"/>
                  <a:gd name="T1" fmla="*/ 0 h 192"/>
                  <a:gd name="T2" fmla="*/ 8 w 560"/>
                  <a:gd name="T3" fmla="*/ 96 h 192"/>
                  <a:gd name="T4" fmla="*/ 104 w 560"/>
                  <a:gd name="T5" fmla="*/ 144 h 192"/>
                  <a:gd name="T6" fmla="*/ 488 w 560"/>
                  <a:gd name="T7" fmla="*/ 0 h 192"/>
                  <a:gd name="T8" fmla="*/ 536 w 560"/>
                  <a:gd name="T9" fmla="*/ 144 h 192"/>
                  <a:gd name="T10" fmla="*/ 488 w 560"/>
                  <a:gd name="T11" fmla="*/ 192 h 19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560"/>
                  <a:gd name="T19" fmla="*/ 0 h 192"/>
                  <a:gd name="T20" fmla="*/ 560 w 560"/>
                  <a:gd name="T21" fmla="*/ 192 h 192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560" h="192">
                    <a:moveTo>
                      <a:pt x="56" y="0"/>
                    </a:moveTo>
                    <a:cubicBezTo>
                      <a:pt x="28" y="36"/>
                      <a:pt x="0" y="72"/>
                      <a:pt x="8" y="96"/>
                    </a:cubicBezTo>
                    <a:cubicBezTo>
                      <a:pt x="16" y="120"/>
                      <a:pt x="24" y="160"/>
                      <a:pt x="104" y="144"/>
                    </a:cubicBezTo>
                    <a:cubicBezTo>
                      <a:pt x="184" y="128"/>
                      <a:pt x="416" y="0"/>
                      <a:pt x="488" y="0"/>
                    </a:cubicBezTo>
                    <a:cubicBezTo>
                      <a:pt x="560" y="0"/>
                      <a:pt x="536" y="112"/>
                      <a:pt x="536" y="144"/>
                    </a:cubicBezTo>
                    <a:cubicBezTo>
                      <a:pt x="536" y="176"/>
                      <a:pt x="512" y="184"/>
                      <a:pt x="488" y="192"/>
                    </a:cubicBezTo>
                  </a:path>
                </a:pathLst>
              </a:cu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236" name="Freeform 27"/>
              <p:cNvSpPr>
                <a:spLocks/>
              </p:cNvSpPr>
              <p:nvPr/>
            </p:nvSpPr>
            <p:spPr bwMode="auto">
              <a:xfrm>
                <a:off x="1872" y="1536"/>
                <a:ext cx="528" cy="48"/>
              </a:xfrm>
              <a:custGeom>
                <a:avLst/>
                <a:gdLst>
                  <a:gd name="T0" fmla="*/ 56 w 560"/>
                  <a:gd name="T1" fmla="*/ 0 h 192"/>
                  <a:gd name="T2" fmla="*/ 8 w 560"/>
                  <a:gd name="T3" fmla="*/ 96 h 192"/>
                  <a:gd name="T4" fmla="*/ 104 w 560"/>
                  <a:gd name="T5" fmla="*/ 144 h 192"/>
                  <a:gd name="T6" fmla="*/ 488 w 560"/>
                  <a:gd name="T7" fmla="*/ 0 h 192"/>
                  <a:gd name="T8" fmla="*/ 536 w 560"/>
                  <a:gd name="T9" fmla="*/ 144 h 192"/>
                  <a:gd name="T10" fmla="*/ 488 w 560"/>
                  <a:gd name="T11" fmla="*/ 192 h 19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560"/>
                  <a:gd name="T19" fmla="*/ 0 h 192"/>
                  <a:gd name="T20" fmla="*/ 560 w 560"/>
                  <a:gd name="T21" fmla="*/ 192 h 192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560" h="192">
                    <a:moveTo>
                      <a:pt x="56" y="0"/>
                    </a:moveTo>
                    <a:cubicBezTo>
                      <a:pt x="28" y="36"/>
                      <a:pt x="0" y="72"/>
                      <a:pt x="8" y="96"/>
                    </a:cubicBezTo>
                    <a:cubicBezTo>
                      <a:pt x="16" y="120"/>
                      <a:pt x="24" y="160"/>
                      <a:pt x="104" y="144"/>
                    </a:cubicBezTo>
                    <a:cubicBezTo>
                      <a:pt x="184" y="128"/>
                      <a:pt x="416" y="0"/>
                      <a:pt x="488" y="0"/>
                    </a:cubicBezTo>
                    <a:cubicBezTo>
                      <a:pt x="560" y="0"/>
                      <a:pt x="536" y="112"/>
                      <a:pt x="536" y="144"/>
                    </a:cubicBezTo>
                    <a:cubicBezTo>
                      <a:pt x="536" y="176"/>
                      <a:pt x="512" y="184"/>
                      <a:pt x="488" y="192"/>
                    </a:cubicBezTo>
                  </a:path>
                </a:pathLst>
              </a:cu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237" name="Freeform 28"/>
              <p:cNvSpPr>
                <a:spLocks/>
              </p:cNvSpPr>
              <p:nvPr/>
            </p:nvSpPr>
            <p:spPr bwMode="auto">
              <a:xfrm>
                <a:off x="1872" y="1632"/>
                <a:ext cx="528" cy="48"/>
              </a:xfrm>
              <a:custGeom>
                <a:avLst/>
                <a:gdLst>
                  <a:gd name="T0" fmla="*/ 56 w 560"/>
                  <a:gd name="T1" fmla="*/ 0 h 192"/>
                  <a:gd name="T2" fmla="*/ 8 w 560"/>
                  <a:gd name="T3" fmla="*/ 96 h 192"/>
                  <a:gd name="T4" fmla="*/ 104 w 560"/>
                  <a:gd name="T5" fmla="*/ 144 h 192"/>
                  <a:gd name="T6" fmla="*/ 488 w 560"/>
                  <a:gd name="T7" fmla="*/ 0 h 192"/>
                  <a:gd name="T8" fmla="*/ 536 w 560"/>
                  <a:gd name="T9" fmla="*/ 144 h 192"/>
                  <a:gd name="T10" fmla="*/ 488 w 560"/>
                  <a:gd name="T11" fmla="*/ 192 h 19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560"/>
                  <a:gd name="T19" fmla="*/ 0 h 192"/>
                  <a:gd name="T20" fmla="*/ 560 w 560"/>
                  <a:gd name="T21" fmla="*/ 192 h 192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560" h="192">
                    <a:moveTo>
                      <a:pt x="56" y="0"/>
                    </a:moveTo>
                    <a:cubicBezTo>
                      <a:pt x="28" y="36"/>
                      <a:pt x="0" y="72"/>
                      <a:pt x="8" y="96"/>
                    </a:cubicBezTo>
                    <a:cubicBezTo>
                      <a:pt x="16" y="120"/>
                      <a:pt x="24" y="160"/>
                      <a:pt x="104" y="144"/>
                    </a:cubicBezTo>
                    <a:cubicBezTo>
                      <a:pt x="184" y="128"/>
                      <a:pt x="416" y="0"/>
                      <a:pt x="488" y="0"/>
                    </a:cubicBezTo>
                    <a:cubicBezTo>
                      <a:pt x="560" y="0"/>
                      <a:pt x="536" y="112"/>
                      <a:pt x="536" y="144"/>
                    </a:cubicBezTo>
                    <a:cubicBezTo>
                      <a:pt x="536" y="176"/>
                      <a:pt x="512" y="184"/>
                      <a:pt x="488" y="192"/>
                    </a:cubicBezTo>
                  </a:path>
                </a:pathLst>
              </a:cu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238" name="Freeform 29"/>
              <p:cNvSpPr>
                <a:spLocks/>
              </p:cNvSpPr>
              <p:nvPr/>
            </p:nvSpPr>
            <p:spPr bwMode="auto">
              <a:xfrm>
                <a:off x="1872" y="1440"/>
                <a:ext cx="528" cy="48"/>
              </a:xfrm>
              <a:custGeom>
                <a:avLst/>
                <a:gdLst>
                  <a:gd name="T0" fmla="*/ 56 w 560"/>
                  <a:gd name="T1" fmla="*/ 0 h 192"/>
                  <a:gd name="T2" fmla="*/ 8 w 560"/>
                  <a:gd name="T3" fmla="*/ 96 h 192"/>
                  <a:gd name="T4" fmla="*/ 104 w 560"/>
                  <a:gd name="T5" fmla="*/ 144 h 192"/>
                  <a:gd name="T6" fmla="*/ 488 w 560"/>
                  <a:gd name="T7" fmla="*/ 0 h 192"/>
                  <a:gd name="T8" fmla="*/ 536 w 560"/>
                  <a:gd name="T9" fmla="*/ 144 h 192"/>
                  <a:gd name="T10" fmla="*/ 488 w 560"/>
                  <a:gd name="T11" fmla="*/ 192 h 19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560"/>
                  <a:gd name="T19" fmla="*/ 0 h 192"/>
                  <a:gd name="T20" fmla="*/ 560 w 560"/>
                  <a:gd name="T21" fmla="*/ 192 h 192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560" h="192">
                    <a:moveTo>
                      <a:pt x="56" y="0"/>
                    </a:moveTo>
                    <a:cubicBezTo>
                      <a:pt x="28" y="36"/>
                      <a:pt x="0" y="72"/>
                      <a:pt x="8" y="96"/>
                    </a:cubicBezTo>
                    <a:cubicBezTo>
                      <a:pt x="16" y="120"/>
                      <a:pt x="24" y="160"/>
                      <a:pt x="104" y="144"/>
                    </a:cubicBezTo>
                    <a:cubicBezTo>
                      <a:pt x="184" y="128"/>
                      <a:pt x="416" y="0"/>
                      <a:pt x="488" y="0"/>
                    </a:cubicBezTo>
                    <a:cubicBezTo>
                      <a:pt x="560" y="0"/>
                      <a:pt x="536" y="112"/>
                      <a:pt x="536" y="144"/>
                    </a:cubicBezTo>
                    <a:cubicBezTo>
                      <a:pt x="536" y="176"/>
                      <a:pt x="512" y="184"/>
                      <a:pt x="488" y="192"/>
                    </a:cubicBezTo>
                  </a:path>
                </a:pathLst>
              </a:cu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8234" name="Freeform 30"/>
            <p:cNvSpPr>
              <a:spLocks/>
            </p:cNvSpPr>
            <p:nvPr/>
          </p:nvSpPr>
          <p:spPr bwMode="auto">
            <a:xfrm>
              <a:off x="1884" y="1973"/>
              <a:ext cx="1484" cy="447"/>
            </a:xfrm>
            <a:custGeom>
              <a:avLst/>
              <a:gdLst>
                <a:gd name="T0" fmla="*/ 0 w 1484"/>
                <a:gd name="T1" fmla="*/ 0 h 447"/>
                <a:gd name="T2" fmla="*/ 96 w 1484"/>
                <a:gd name="T3" fmla="*/ 29 h 447"/>
                <a:gd name="T4" fmla="*/ 279 w 1484"/>
                <a:gd name="T5" fmla="*/ 29 h 447"/>
                <a:gd name="T6" fmla="*/ 643 w 1484"/>
                <a:gd name="T7" fmla="*/ 77 h 447"/>
                <a:gd name="T8" fmla="*/ 1484 w 1484"/>
                <a:gd name="T9" fmla="*/ 447 h 44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484"/>
                <a:gd name="T16" fmla="*/ 0 h 447"/>
                <a:gd name="T17" fmla="*/ 1484 w 1484"/>
                <a:gd name="T18" fmla="*/ 447 h 44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484" h="447">
                  <a:moveTo>
                    <a:pt x="0" y="0"/>
                  </a:moveTo>
                  <a:cubicBezTo>
                    <a:pt x="16" y="6"/>
                    <a:pt x="50" y="24"/>
                    <a:pt x="96" y="29"/>
                  </a:cubicBezTo>
                  <a:cubicBezTo>
                    <a:pt x="142" y="34"/>
                    <a:pt x="188" y="21"/>
                    <a:pt x="279" y="29"/>
                  </a:cubicBezTo>
                  <a:cubicBezTo>
                    <a:pt x="370" y="37"/>
                    <a:pt x="442" y="7"/>
                    <a:pt x="643" y="77"/>
                  </a:cubicBezTo>
                  <a:cubicBezTo>
                    <a:pt x="844" y="147"/>
                    <a:pt x="1309" y="370"/>
                    <a:pt x="1484" y="447"/>
                  </a:cubicBezTo>
                </a:path>
              </a:pathLst>
            </a:cu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8211" name="Rectangle 31"/>
          <p:cNvSpPr>
            <a:spLocks noChangeArrowheads="1"/>
          </p:cNvSpPr>
          <p:nvPr/>
        </p:nvSpPr>
        <p:spPr bwMode="auto">
          <a:xfrm rot="-1184906">
            <a:off x="1570038" y="2727325"/>
            <a:ext cx="1444625" cy="434975"/>
          </a:xfrm>
          <a:prstGeom prst="rect">
            <a:avLst/>
          </a:prstGeom>
          <a:solidFill>
            <a:srgbClr val="FF3399"/>
          </a:soli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pSp>
        <p:nvGrpSpPr>
          <p:cNvPr id="6" name="Group 32"/>
          <p:cNvGrpSpPr>
            <a:grpSpLocks/>
          </p:cNvGrpSpPr>
          <p:nvPr/>
        </p:nvGrpSpPr>
        <p:grpSpPr bwMode="auto">
          <a:xfrm>
            <a:off x="1122363" y="1878013"/>
            <a:ext cx="1382712" cy="796925"/>
            <a:chOff x="707" y="1183"/>
            <a:chExt cx="871" cy="502"/>
          </a:xfrm>
        </p:grpSpPr>
        <p:sp>
          <p:nvSpPr>
            <p:cNvPr id="8228" name="Text Box 33"/>
            <p:cNvSpPr txBox="1">
              <a:spLocks noChangeArrowheads="1"/>
            </p:cNvSpPr>
            <p:nvPr/>
          </p:nvSpPr>
          <p:spPr bwMode="auto">
            <a:xfrm>
              <a:off x="755" y="1183"/>
              <a:ext cx="192" cy="250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/>
              <a:r>
                <a:rPr lang="en-GB" sz="2000"/>
                <a:t>r</a:t>
              </a:r>
              <a:r>
                <a:rPr lang="en-GB" sz="2000" baseline="-25000"/>
                <a:t>i</a:t>
              </a:r>
              <a:endParaRPr lang="en-GB" sz="2000"/>
            </a:p>
          </p:txBody>
        </p:sp>
        <p:sp>
          <p:nvSpPr>
            <p:cNvPr id="8229" name="Line 34"/>
            <p:cNvSpPr>
              <a:spLocks noChangeShapeType="1"/>
            </p:cNvSpPr>
            <p:nvPr/>
          </p:nvSpPr>
          <p:spPr bwMode="auto">
            <a:xfrm>
              <a:off x="1022" y="1307"/>
              <a:ext cx="556" cy="22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230" name="Line 35"/>
            <p:cNvSpPr>
              <a:spLocks noChangeShapeType="1"/>
            </p:cNvSpPr>
            <p:nvPr/>
          </p:nvSpPr>
          <p:spPr bwMode="auto">
            <a:xfrm>
              <a:off x="982" y="1600"/>
              <a:ext cx="333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231" name="Text Box 36"/>
            <p:cNvSpPr txBox="1">
              <a:spLocks noChangeArrowheads="1"/>
            </p:cNvSpPr>
            <p:nvPr/>
          </p:nvSpPr>
          <p:spPr bwMode="auto">
            <a:xfrm>
              <a:off x="707" y="1435"/>
              <a:ext cx="227" cy="250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/>
              <a:r>
                <a:rPr lang="en-GB" sz="2000"/>
                <a:t>r</a:t>
              </a:r>
              <a:r>
                <a:rPr lang="en-GB" sz="2000" baseline="-25000"/>
                <a:t>o</a:t>
              </a:r>
              <a:endParaRPr lang="en-GB" sz="2000"/>
            </a:p>
          </p:txBody>
        </p:sp>
      </p:grpSp>
      <p:grpSp>
        <p:nvGrpSpPr>
          <p:cNvPr id="7" name="Group 37"/>
          <p:cNvGrpSpPr>
            <a:grpSpLocks/>
          </p:cNvGrpSpPr>
          <p:nvPr/>
        </p:nvGrpSpPr>
        <p:grpSpPr bwMode="auto">
          <a:xfrm>
            <a:off x="1873250" y="2085975"/>
            <a:ext cx="1752600" cy="1514475"/>
            <a:chOff x="1180" y="1314"/>
            <a:chExt cx="1104" cy="954"/>
          </a:xfrm>
        </p:grpSpPr>
        <p:sp>
          <p:nvSpPr>
            <p:cNvPr id="8224" name="AutoShape 38"/>
            <p:cNvSpPr>
              <a:spLocks noChangeArrowheads="1"/>
            </p:cNvSpPr>
            <p:nvPr/>
          </p:nvSpPr>
          <p:spPr bwMode="auto">
            <a:xfrm rot="5641142" flipH="1" flipV="1">
              <a:off x="1568" y="1002"/>
              <a:ext cx="336" cy="960"/>
            </a:xfrm>
            <a:prstGeom prst="curvedLeftArrow">
              <a:avLst>
                <a:gd name="adj1" fmla="val 57143"/>
                <a:gd name="adj2" fmla="val 114286"/>
                <a:gd name="adj3" fmla="val 33333"/>
              </a:avLst>
            </a:prstGeom>
            <a:solidFill>
              <a:srgbClr val="CCFF66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225" name="AutoShape 39"/>
            <p:cNvSpPr>
              <a:spLocks noChangeArrowheads="1"/>
            </p:cNvSpPr>
            <p:nvPr/>
          </p:nvSpPr>
          <p:spPr bwMode="auto">
            <a:xfrm rot="5641142" flipH="1" flipV="1">
              <a:off x="1596" y="1251"/>
              <a:ext cx="336" cy="738"/>
            </a:xfrm>
            <a:prstGeom prst="curvedLeftArrow">
              <a:avLst>
                <a:gd name="adj1" fmla="val 43929"/>
                <a:gd name="adj2" fmla="val 87857"/>
                <a:gd name="adj3" fmla="val 33333"/>
              </a:avLst>
            </a:prstGeom>
            <a:solidFill>
              <a:srgbClr val="CCFF66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226" name="AutoShape 40"/>
            <p:cNvSpPr>
              <a:spLocks noChangeArrowheads="1"/>
            </p:cNvSpPr>
            <p:nvPr/>
          </p:nvSpPr>
          <p:spPr bwMode="auto">
            <a:xfrm rot="-5530721" flipH="1" flipV="1">
              <a:off x="1574" y="1583"/>
              <a:ext cx="336" cy="738"/>
            </a:xfrm>
            <a:prstGeom prst="curvedLeftArrow">
              <a:avLst>
                <a:gd name="adj1" fmla="val 43929"/>
                <a:gd name="adj2" fmla="val 87857"/>
                <a:gd name="adj3" fmla="val 33333"/>
              </a:avLst>
            </a:prstGeom>
            <a:solidFill>
              <a:srgbClr val="CCFF66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227" name="AutoShape 41"/>
            <p:cNvSpPr>
              <a:spLocks noChangeArrowheads="1"/>
            </p:cNvSpPr>
            <p:nvPr/>
          </p:nvSpPr>
          <p:spPr bwMode="auto">
            <a:xfrm rot="-5647690" flipH="1" flipV="1">
              <a:off x="1515" y="1500"/>
              <a:ext cx="433" cy="1104"/>
            </a:xfrm>
            <a:prstGeom prst="curvedLeftArrow">
              <a:avLst>
                <a:gd name="adj1" fmla="val 50993"/>
                <a:gd name="adj2" fmla="val 101986"/>
                <a:gd name="adj3" fmla="val 33333"/>
              </a:avLst>
            </a:prstGeom>
            <a:solidFill>
              <a:srgbClr val="CCFF66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8214" name="Rectangle 42"/>
          <p:cNvSpPr>
            <a:spLocks noChangeArrowheads="1"/>
          </p:cNvSpPr>
          <p:nvPr/>
        </p:nvSpPr>
        <p:spPr bwMode="auto">
          <a:xfrm rot="-1185650">
            <a:off x="1598613" y="2759075"/>
            <a:ext cx="1160462" cy="450850"/>
          </a:xfrm>
          <a:prstGeom prst="rect">
            <a:avLst/>
          </a:prstGeom>
          <a:solidFill>
            <a:srgbClr val="FF3399"/>
          </a:soli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215" name="Line 43"/>
          <p:cNvSpPr>
            <a:spLocks noChangeShapeType="1"/>
          </p:cNvSpPr>
          <p:nvPr/>
        </p:nvSpPr>
        <p:spPr bwMode="auto">
          <a:xfrm flipV="1">
            <a:off x="1524000" y="2519363"/>
            <a:ext cx="1308100" cy="4619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216" name="Line 44"/>
          <p:cNvSpPr>
            <a:spLocks noChangeShapeType="1"/>
          </p:cNvSpPr>
          <p:nvPr/>
        </p:nvSpPr>
        <p:spPr bwMode="auto">
          <a:xfrm flipV="1">
            <a:off x="1962150" y="3001963"/>
            <a:ext cx="865188" cy="3079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50573" name="Text Box 45"/>
          <p:cNvSpPr txBox="1">
            <a:spLocks noChangeArrowheads="1"/>
          </p:cNvSpPr>
          <p:nvPr/>
        </p:nvSpPr>
        <p:spPr bwMode="auto">
          <a:xfrm>
            <a:off x="6100763" y="1616075"/>
            <a:ext cx="3043237" cy="25304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eaLnBrk="1" hangingPunct="1"/>
            <a:r>
              <a:rPr lang="en-US" sz="2000"/>
              <a:t>Fields are very low</a:t>
            </a:r>
          </a:p>
          <a:p>
            <a:pPr algn="l" eaLnBrk="1" hangingPunct="1"/>
            <a:endParaRPr lang="en-US" sz="2000"/>
          </a:p>
          <a:p>
            <a:pPr algn="l" eaLnBrk="1" hangingPunct="1"/>
            <a:r>
              <a:rPr lang="en-US" sz="2000"/>
              <a:t>Capture magnetic field lines with cores of high</a:t>
            </a:r>
          </a:p>
          <a:p>
            <a:pPr algn="l" eaLnBrk="1" hangingPunct="1"/>
            <a:r>
              <a:rPr lang="en-US" sz="2000"/>
              <a:t>relative permeability</a:t>
            </a:r>
          </a:p>
          <a:p>
            <a:pPr algn="l" eaLnBrk="1" hangingPunct="1"/>
            <a:endParaRPr lang="en-US" sz="2000"/>
          </a:p>
          <a:p>
            <a:pPr algn="l" eaLnBrk="1" hangingPunct="1"/>
            <a:r>
              <a:rPr lang="en-US" sz="2000"/>
              <a:t>(CoFe based amorphous alloy Vitrovac: </a:t>
            </a:r>
            <a:r>
              <a:rPr lang="en-US" sz="2000">
                <a:cs typeface="Arial" charset="0"/>
              </a:rPr>
              <a:t>μ</a:t>
            </a:r>
            <a:r>
              <a:rPr lang="en-US" sz="2000" baseline="-25000">
                <a:cs typeface="Arial" charset="0"/>
              </a:rPr>
              <a:t>r</a:t>
            </a:r>
            <a:r>
              <a:rPr lang="en-US" sz="2000">
                <a:cs typeface="Arial" charset="0"/>
              </a:rPr>
              <a:t>= 10</a:t>
            </a:r>
            <a:r>
              <a:rPr lang="en-US" sz="2000" baseline="30000">
                <a:cs typeface="Arial" charset="0"/>
              </a:rPr>
              <a:t>5</a:t>
            </a:r>
            <a:r>
              <a:rPr lang="en-US" sz="2000">
                <a:cs typeface="Arial" charset="0"/>
              </a:rPr>
              <a:t>)</a:t>
            </a:r>
          </a:p>
        </p:txBody>
      </p:sp>
      <p:grpSp>
        <p:nvGrpSpPr>
          <p:cNvPr id="8" name="Group 47"/>
          <p:cNvGrpSpPr>
            <a:grpSpLocks/>
          </p:cNvGrpSpPr>
          <p:nvPr/>
        </p:nvGrpSpPr>
        <p:grpSpPr bwMode="auto">
          <a:xfrm>
            <a:off x="2728913" y="3808413"/>
            <a:ext cx="363537" cy="396875"/>
            <a:chOff x="1719" y="2399"/>
            <a:chExt cx="229" cy="250"/>
          </a:xfrm>
        </p:grpSpPr>
        <p:sp>
          <p:nvSpPr>
            <p:cNvPr id="8222" name="Text Box 48"/>
            <p:cNvSpPr txBox="1">
              <a:spLocks noChangeArrowheads="1"/>
            </p:cNvSpPr>
            <p:nvPr/>
          </p:nvSpPr>
          <p:spPr bwMode="auto">
            <a:xfrm>
              <a:off x="1719" y="2399"/>
              <a:ext cx="223" cy="250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/>
              <a:r>
                <a:rPr lang="en-GB" sz="2000" i="1">
                  <a:latin typeface="Times New Roman" pitchFamily="18" charset="0"/>
                </a:rPr>
                <a:t>w</a:t>
              </a:r>
              <a:endParaRPr lang="en-GB" sz="2000"/>
            </a:p>
          </p:txBody>
        </p:sp>
        <p:sp>
          <p:nvSpPr>
            <p:cNvPr id="8223" name="Line 49"/>
            <p:cNvSpPr>
              <a:spLocks noChangeShapeType="1"/>
            </p:cNvSpPr>
            <p:nvPr/>
          </p:nvSpPr>
          <p:spPr bwMode="auto">
            <a:xfrm>
              <a:off x="1733" y="2403"/>
              <a:ext cx="21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50578" name="Text Box 50"/>
          <p:cNvSpPr txBox="1">
            <a:spLocks noChangeArrowheads="1"/>
          </p:cNvSpPr>
          <p:nvPr/>
        </p:nvSpPr>
        <p:spPr bwMode="auto">
          <a:xfrm>
            <a:off x="3917950" y="2862263"/>
            <a:ext cx="1893888" cy="3968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GB" sz="2000"/>
              <a:t>N Turn winding</a:t>
            </a:r>
          </a:p>
        </p:txBody>
      </p:sp>
      <p:graphicFrame>
        <p:nvGraphicFramePr>
          <p:cNvPr id="8195" name="Object 53"/>
          <p:cNvGraphicFramePr>
            <a:graphicFrameLocks noGrp="1" noChangeAspect="1"/>
          </p:cNvGraphicFramePr>
          <p:nvPr>
            <p:ph idx="1"/>
          </p:nvPr>
        </p:nvGraphicFramePr>
        <p:xfrm>
          <a:off x="258763" y="5075238"/>
          <a:ext cx="1890712" cy="1006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51" name="Equation" r:id="rId6" imgW="787320" imgH="419040" progId="Equation.3">
                  <p:embed/>
                </p:oleObj>
              </mc:Choice>
              <mc:Fallback>
                <p:oleObj name="Equation" r:id="rId6" imgW="787320" imgH="419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lum bright="100000" contrast="-100000"/>
                        <a:grayscl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8763" y="5075238"/>
                        <a:ext cx="1890712" cy="10064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9" name="Group 58"/>
          <p:cNvGrpSpPr>
            <a:grpSpLocks/>
          </p:cNvGrpSpPr>
          <p:nvPr/>
        </p:nvGrpSpPr>
        <p:grpSpPr bwMode="auto">
          <a:xfrm>
            <a:off x="4394200" y="4618038"/>
            <a:ext cx="3090863" cy="1457325"/>
            <a:chOff x="2768" y="2909"/>
            <a:chExt cx="1947" cy="918"/>
          </a:xfrm>
        </p:grpSpPr>
        <p:sp>
          <p:nvSpPr>
            <p:cNvPr id="8221" name="Text Box 46"/>
            <p:cNvSpPr txBox="1">
              <a:spLocks noChangeArrowheads="1"/>
            </p:cNvSpPr>
            <p:nvPr/>
          </p:nvSpPr>
          <p:spPr bwMode="auto">
            <a:xfrm>
              <a:off x="2768" y="2909"/>
              <a:ext cx="1911" cy="250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l" eaLnBrk="1" hangingPunct="1"/>
              <a:r>
                <a:rPr lang="en-GB" sz="2000">
                  <a:solidFill>
                    <a:srgbClr val="FFCC00"/>
                  </a:solidFill>
                </a:rPr>
                <a:t>Transformer Inductance</a:t>
              </a:r>
            </a:p>
          </p:txBody>
        </p:sp>
        <p:graphicFrame>
          <p:nvGraphicFramePr>
            <p:cNvPr id="8197" name="Object 57"/>
            <p:cNvGraphicFramePr>
              <a:graphicFrameLocks noChangeAspect="1"/>
            </p:cNvGraphicFramePr>
            <p:nvPr/>
          </p:nvGraphicFramePr>
          <p:xfrm>
            <a:off x="2799" y="3174"/>
            <a:ext cx="1916" cy="65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252" name="Equation" r:id="rId8" imgW="1269720" imgH="431640" progId="Equation.3">
                    <p:embed/>
                  </p:oleObj>
                </mc:Choice>
                <mc:Fallback>
                  <p:oleObj name="Equation" r:id="rId8" imgW="1269720" imgH="43164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lum bright="100000" contrast="-100000"/>
                          <a:grayscl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799" y="3174"/>
                          <a:ext cx="1916" cy="653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150589" name="Object 61"/>
          <p:cNvGraphicFramePr>
            <a:graphicFrameLocks noChangeAspect="1"/>
          </p:cNvGraphicFramePr>
          <p:nvPr/>
        </p:nvGraphicFramePr>
        <p:xfrm>
          <a:off x="2092325" y="5075238"/>
          <a:ext cx="1612900" cy="1006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53" name="Equation" r:id="rId10" imgW="672840" imgH="419040" progId="Equation.3">
                  <p:embed/>
                </p:oleObj>
              </mc:Choice>
              <mc:Fallback>
                <p:oleObj name="Equation" r:id="rId10" imgW="672840" imgH="419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lum bright="100000" contrast="-100000"/>
                        <a:grayscl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92325" y="5075238"/>
                        <a:ext cx="1612900" cy="10064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427290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5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505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5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1505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5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505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500"/>
                            </p:stCondLst>
                            <p:childTnLst>
                              <p:par>
                                <p:cTn id="3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0549" grpId="0"/>
      <p:bldP spid="150573" grpId="0"/>
      <p:bldP spid="150578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04"/>
          <p:cNvGrpSpPr>
            <a:grpSpLocks/>
          </p:cNvGrpSpPr>
          <p:nvPr/>
        </p:nvGrpSpPr>
        <p:grpSpPr bwMode="auto">
          <a:xfrm>
            <a:off x="5073650" y="2279646"/>
            <a:ext cx="3287713" cy="1762125"/>
            <a:chOff x="3196" y="1500"/>
            <a:chExt cx="2071" cy="1110"/>
          </a:xfrm>
        </p:grpSpPr>
        <p:sp>
          <p:nvSpPr>
            <p:cNvPr id="9295" name="Line 58"/>
            <p:cNvSpPr>
              <a:spLocks noChangeShapeType="1"/>
            </p:cNvSpPr>
            <p:nvPr/>
          </p:nvSpPr>
          <p:spPr bwMode="auto">
            <a:xfrm flipV="1">
              <a:off x="4158" y="1500"/>
              <a:ext cx="0" cy="27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96" name="Line 59"/>
            <p:cNvSpPr>
              <a:spLocks noChangeShapeType="1"/>
            </p:cNvSpPr>
            <p:nvPr/>
          </p:nvSpPr>
          <p:spPr bwMode="auto">
            <a:xfrm>
              <a:off x="3952" y="1785"/>
              <a:ext cx="412" cy="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97" name="Line 60"/>
            <p:cNvSpPr>
              <a:spLocks noChangeShapeType="1"/>
            </p:cNvSpPr>
            <p:nvPr/>
          </p:nvSpPr>
          <p:spPr bwMode="auto">
            <a:xfrm>
              <a:off x="3952" y="1901"/>
              <a:ext cx="412" cy="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98" name="Rectangle 61"/>
            <p:cNvSpPr>
              <a:spLocks noChangeArrowheads="1"/>
            </p:cNvSpPr>
            <p:nvPr/>
          </p:nvSpPr>
          <p:spPr bwMode="auto">
            <a:xfrm>
              <a:off x="4886" y="1699"/>
              <a:ext cx="192" cy="432"/>
            </a:xfrm>
            <a:prstGeom prst="rect">
              <a:avLst/>
            </a:prstGeom>
            <a:noFill/>
            <a:ln w="28575" algn="ctr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99" name="Line 63"/>
            <p:cNvSpPr>
              <a:spLocks noChangeShapeType="1"/>
            </p:cNvSpPr>
            <p:nvPr/>
          </p:nvSpPr>
          <p:spPr bwMode="auto">
            <a:xfrm>
              <a:off x="3196" y="2236"/>
              <a:ext cx="177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300" name="Line 64"/>
            <p:cNvSpPr>
              <a:spLocks noChangeShapeType="1"/>
            </p:cNvSpPr>
            <p:nvPr/>
          </p:nvSpPr>
          <p:spPr bwMode="auto">
            <a:xfrm>
              <a:off x="4992" y="1505"/>
              <a:ext cx="0" cy="18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301" name="Line 65"/>
            <p:cNvSpPr>
              <a:spLocks noChangeShapeType="1"/>
            </p:cNvSpPr>
            <p:nvPr/>
          </p:nvSpPr>
          <p:spPr bwMode="auto">
            <a:xfrm flipH="1">
              <a:off x="4972" y="2130"/>
              <a:ext cx="10" cy="2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302" name="Line 66"/>
            <p:cNvSpPr>
              <a:spLocks noChangeShapeType="1"/>
            </p:cNvSpPr>
            <p:nvPr/>
          </p:nvSpPr>
          <p:spPr bwMode="auto">
            <a:xfrm>
              <a:off x="4158" y="1890"/>
              <a:ext cx="0" cy="34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303" name="Line 67"/>
            <p:cNvSpPr>
              <a:spLocks noChangeShapeType="1"/>
            </p:cNvSpPr>
            <p:nvPr/>
          </p:nvSpPr>
          <p:spPr bwMode="auto">
            <a:xfrm flipV="1">
              <a:off x="4780" y="2447"/>
              <a:ext cx="384" cy="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304" name="Line 68"/>
            <p:cNvSpPr>
              <a:spLocks noChangeShapeType="1"/>
            </p:cNvSpPr>
            <p:nvPr/>
          </p:nvSpPr>
          <p:spPr bwMode="auto">
            <a:xfrm>
              <a:off x="4837" y="2534"/>
              <a:ext cx="308" cy="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305" name="Line 69"/>
            <p:cNvSpPr>
              <a:spLocks noChangeShapeType="1"/>
            </p:cNvSpPr>
            <p:nvPr/>
          </p:nvSpPr>
          <p:spPr bwMode="auto">
            <a:xfrm flipV="1">
              <a:off x="4914" y="2610"/>
              <a:ext cx="135" cy="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306" name="Text Box 71"/>
            <p:cNvSpPr txBox="1">
              <a:spLocks noChangeArrowheads="1"/>
            </p:cNvSpPr>
            <p:nvPr/>
          </p:nvSpPr>
          <p:spPr bwMode="auto">
            <a:xfrm>
              <a:off x="3630" y="1702"/>
              <a:ext cx="284" cy="231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GB"/>
                <a:t>C</a:t>
              </a:r>
              <a:r>
                <a:rPr lang="en-GB" baseline="-25000"/>
                <a:t>S</a:t>
              </a:r>
            </a:p>
          </p:txBody>
        </p:sp>
        <p:sp>
          <p:nvSpPr>
            <p:cNvPr id="9307" name="Text Box 79"/>
            <p:cNvSpPr txBox="1">
              <a:spLocks noChangeArrowheads="1"/>
            </p:cNvSpPr>
            <p:nvPr/>
          </p:nvSpPr>
          <p:spPr bwMode="auto">
            <a:xfrm>
              <a:off x="5047" y="1794"/>
              <a:ext cx="220" cy="231"/>
            </a:xfrm>
            <a:prstGeom prst="rect">
              <a:avLst/>
            </a:prstGeom>
            <a:noFill/>
            <a:ln w="12700" algn="ctr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GB"/>
                <a:t>R</a:t>
              </a:r>
            </a:p>
          </p:txBody>
        </p:sp>
        <p:sp>
          <p:nvSpPr>
            <p:cNvPr id="9308" name="Line 103"/>
            <p:cNvSpPr>
              <a:spLocks noChangeShapeType="1"/>
            </p:cNvSpPr>
            <p:nvPr/>
          </p:nvSpPr>
          <p:spPr bwMode="auto">
            <a:xfrm>
              <a:off x="3210" y="1500"/>
              <a:ext cx="1788" cy="0"/>
            </a:xfrm>
            <a:prstGeom prst="line">
              <a:avLst/>
            </a:prstGeom>
            <a:noFill/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52578" name="Rectangle 2"/>
          <p:cNvSpPr>
            <a:spLocks noChangeArrowheads="1"/>
          </p:cNvSpPr>
          <p:nvPr/>
        </p:nvSpPr>
        <p:spPr bwMode="auto">
          <a:xfrm>
            <a:off x="978958" y="3526364"/>
            <a:ext cx="4884737" cy="1112838"/>
          </a:xfrm>
          <a:prstGeom prst="rect">
            <a:avLst/>
          </a:prstGeom>
          <a:solidFill>
            <a:srgbClr val="FFFFFF">
              <a:alpha val="72000"/>
            </a:srgbClr>
          </a:solidFill>
          <a:ln w="12700" algn="ctr">
            <a:solidFill>
              <a:srgbClr val="3333CC"/>
            </a:solidFill>
            <a:miter lim="800000"/>
            <a:headEnd/>
            <a:tailEnd/>
          </a:ln>
          <a:effectLst>
            <a:outerShdw dist="45791" dir="2021404" algn="ctr" rotWithShape="0">
              <a:srgbClr val="9999FF"/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>
              <a:latin typeface="Arial" pitchFamily="34" charset="0"/>
            </a:endParaRPr>
          </a:p>
        </p:txBody>
      </p:sp>
      <p:sp>
        <p:nvSpPr>
          <p:cNvPr id="9226" name="Line 3"/>
          <p:cNvSpPr>
            <a:spLocks noChangeShapeType="1"/>
          </p:cNvSpPr>
          <p:nvPr/>
        </p:nvSpPr>
        <p:spPr bwMode="auto">
          <a:xfrm flipV="1">
            <a:off x="733425" y="5133975"/>
            <a:ext cx="0" cy="776288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227" name="Line 4"/>
          <p:cNvSpPr>
            <a:spLocks noChangeShapeType="1"/>
          </p:cNvSpPr>
          <p:nvPr/>
        </p:nvSpPr>
        <p:spPr bwMode="auto">
          <a:xfrm>
            <a:off x="733425" y="5910263"/>
            <a:ext cx="20574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grpSp>
        <p:nvGrpSpPr>
          <p:cNvPr id="9228" name="Group 5"/>
          <p:cNvGrpSpPr>
            <a:grpSpLocks/>
          </p:cNvGrpSpPr>
          <p:nvPr/>
        </p:nvGrpSpPr>
        <p:grpSpPr bwMode="auto">
          <a:xfrm>
            <a:off x="749300" y="5191125"/>
            <a:ext cx="1905000" cy="685800"/>
            <a:chOff x="558" y="3171"/>
            <a:chExt cx="1200" cy="432"/>
          </a:xfrm>
        </p:grpSpPr>
        <p:sp>
          <p:nvSpPr>
            <p:cNvPr id="9290" name="Line 6"/>
            <p:cNvSpPr>
              <a:spLocks noChangeShapeType="1"/>
            </p:cNvSpPr>
            <p:nvPr/>
          </p:nvSpPr>
          <p:spPr bwMode="auto">
            <a:xfrm>
              <a:off x="558" y="3603"/>
              <a:ext cx="240" cy="0"/>
            </a:xfrm>
            <a:prstGeom prst="line">
              <a:avLst/>
            </a:prstGeom>
            <a:noFill/>
            <a:ln w="28575">
              <a:solidFill>
                <a:schemeClr val="tx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91" name="Line 7"/>
            <p:cNvSpPr>
              <a:spLocks noChangeShapeType="1"/>
            </p:cNvSpPr>
            <p:nvPr/>
          </p:nvSpPr>
          <p:spPr bwMode="auto">
            <a:xfrm flipV="1">
              <a:off x="798" y="3171"/>
              <a:ext cx="0" cy="432"/>
            </a:xfrm>
            <a:prstGeom prst="line">
              <a:avLst/>
            </a:prstGeom>
            <a:noFill/>
            <a:ln w="28575">
              <a:solidFill>
                <a:schemeClr val="tx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92" name="Line 8"/>
            <p:cNvSpPr>
              <a:spLocks noChangeShapeType="1"/>
            </p:cNvSpPr>
            <p:nvPr/>
          </p:nvSpPr>
          <p:spPr bwMode="auto">
            <a:xfrm>
              <a:off x="798" y="3171"/>
              <a:ext cx="576" cy="0"/>
            </a:xfrm>
            <a:prstGeom prst="line">
              <a:avLst/>
            </a:prstGeom>
            <a:noFill/>
            <a:ln w="28575">
              <a:solidFill>
                <a:schemeClr val="tx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93" name="Line 9"/>
            <p:cNvSpPr>
              <a:spLocks noChangeShapeType="1"/>
            </p:cNvSpPr>
            <p:nvPr/>
          </p:nvSpPr>
          <p:spPr bwMode="auto">
            <a:xfrm>
              <a:off x="1374" y="3171"/>
              <a:ext cx="0" cy="432"/>
            </a:xfrm>
            <a:prstGeom prst="line">
              <a:avLst/>
            </a:prstGeom>
            <a:noFill/>
            <a:ln w="28575">
              <a:solidFill>
                <a:schemeClr val="tx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94" name="Line 10"/>
            <p:cNvSpPr>
              <a:spLocks noChangeShapeType="1"/>
            </p:cNvSpPr>
            <p:nvPr/>
          </p:nvSpPr>
          <p:spPr bwMode="auto">
            <a:xfrm>
              <a:off x="1374" y="3603"/>
              <a:ext cx="384" cy="0"/>
            </a:xfrm>
            <a:prstGeom prst="line">
              <a:avLst/>
            </a:prstGeom>
            <a:noFill/>
            <a:ln w="28575">
              <a:solidFill>
                <a:schemeClr val="tx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9229" name="Text Box 11"/>
          <p:cNvSpPr txBox="1">
            <a:spLocks noChangeArrowheads="1"/>
          </p:cNvSpPr>
          <p:nvPr/>
        </p:nvSpPr>
        <p:spPr bwMode="auto">
          <a:xfrm>
            <a:off x="1022350" y="4706938"/>
            <a:ext cx="1441450" cy="366712"/>
          </a:xfrm>
          <a:prstGeom prst="rect">
            <a:avLst/>
          </a:prstGeom>
          <a:noFill/>
          <a:ln w="2857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US"/>
              <a:t>Beam signal</a:t>
            </a:r>
          </a:p>
        </p:txBody>
      </p:sp>
      <p:sp>
        <p:nvSpPr>
          <p:cNvPr id="9230" name="Text Box 12"/>
          <p:cNvSpPr txBox="1">
            <a:spLocks noChangeArrowheads="1"/>
          </p:cNvSpPr>
          <p:nvPr/>
        </p:nvSpPr>
        <p:spPr bwMode="auto">
          <a:xfrm>
            <a:off x="2874963" y="4735513"/>
            <a:ext cx="2787650" cy="3667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US"/>
              <a:t>Transformer output signal</a:t>
            </a:r>
          </a:p>
        </p:txBody>
      </p:sp>
      <p:graphicFrame>
        <p:nvGraphicFramePr>
          <p:cNvPr id="9218" name="Object 13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05451490"/>
              </p:ext>
            </p:extLst>
          </p:nvPr>
        </p:nvGraphicFramePr>
        <p:xfrm>
          <a:off x="1075795" y="3667652"/>
          <a:ext cx="1509713" cy="7889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00" name="Equation" r:id="rId4" imgW="799920" imgH="393480" progId="Equation.3">
                  <p:embed/>
                </p:oleObj>
              </mc:Choice>
              <mc:Fallback>
                <p:oleObj name="Equation" r:id="rId4" imgW="79992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75795" y="3667652"/>
                        <a:ext cx="1509713" cy="7889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tx1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231" name="Text Box 14"/>
          <p:cNvSpPr txBox="1">
            <a:spLocks noChangeArrowheads="1"/>
          </p:cNvSpPr>
          <p:nvPr/>
        </p:nvSpPr>
        <p:spPr bwMode="auto">
          <a:xfrm>
            <a:off x="577850" y="989009"/>
            <a:ext cx="3879850" cy="3667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GB"/>
              <a:t>Winding of N turns and Inductance L</a:t>
            </a:r>
          </a:p>
        </p:txBody>
      </p:sp>
      <p:sp>
        <p:nvSpPr>
          <p:cNvPr id="9232" name="Line 15"/>
          <p:cNvSpPr>
            <a:spLocks noChangeShapeType="1"/>
          </p:cNvSpPr>
          <p:nvPr/>
        </p:nvSpPr>
        <p:spPr bwMode="auto">
          <a:xfrm flipV="1">
            <a:off x="3135313" y="5164138"/>
            <a:ext cx="0" cy="14636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233" name="Line 16"/>
          <p:cNvSpPr>
            <a:spLocks noChangeShapeType="1"/>
          </p:cNvSpPr>
          <p:nvPr/>
        </p:nvSpPr>
        <p:spPr bwMode="auto">
          <a:xfrm>
            <a:off x="3144838" y="5888038"/>
            <a:ext cx="25781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234" name="Line 17"/>
          <p:cNvSpPr>
            <a:spLocks noChangeShapeType="1"/>
          </p:cNvSpPr>
          <p:nvPr/>
        </p:nvSpPr>
        <p:spPr bwMode="auto">
          <a:xfrm flipV="1">
            <a:off x="3667125" y="5119688"/>
            <a:ext cx="0" cy="727075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235" name="Line 18"/>
          <p:cNvSpPr>
            <a:spLocks noChangeShapeType="1"/>
          </p:cNvSpPr>
          <p:nvPr/>
        </p:nvSpPr>
        <p:spPr bwMode="auto">
          <a:xfrm>
            <a:off x="3148013" y="5846763"/>
            <a:ext cx="2282825" cy="0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236" name="Line 19"/>
          <p:cNvSpPr>
            <a:spLocks noChangeShapeType="1"/>
          </p:cNvSpPr>
          <p:nvPr/>
        </p:nvSpPr>
        <p:spPr bwMode="auto">
          <a:xfrm>
            <a:off x="4579938" y="5846763"/>
            <a:ext cx="0" cy="682625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152596" name="Object 2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2870792"/>
              </p:ext>
            </p:extLst>
          </p:nvPr>
        </p:nvGraphicFramePr>
        <p:xfrm>
          <a:off x="2991908" y="3583514"/>
          <a:ext cx="2819400" cy="914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01" name="Equation" r:id="rId6" imgW="1409400" imgH="457200" progId="Equation.3">
                  <p:embed/>
                </p:oleObj>
              </mc:Choice>
              <mc:Fallback>
                <p:oleObj name="Equation" r:id="rId6" imgW="1409400" imgH="457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91908" y="3583514"/>
                        <a:ext cx="2819400" cy="914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tx1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4" name="Group 21"/>
          <p:cNvGrpSpPr>
            <a:grpSpLocks/>
          </p:cNvGrpSpPr>
          <p:nvPr/>
        </p:nvGrpSpPr>
        <p:grpSpPr bwMode="auto">
          <a:xfrm>
            <a:off x="6192838" y="4625444"/>
            <a:ext cx="2774950" cy="1901825"/>
            <a:chOff x="3901" y="2951"/>
            <a:chExt cx="1748" cy="1198"/>
          </a:xfrm>
        </p:grpSpPr>
        <p:sp>
          <p:nvSpPr>
            <p:cNvPr id="152598" name="Rectangle 22"/>
            <p:cNvSpPr>
              <a:spLocks noChangeArrowheads="1"/>
            </p:cNvSpPr>
            <p:nvPr/>
          </p:nvSpPr>
          <p:spPr bwMode="auto">
            <a:xfrm>
              <a:off x="3901" y="2951"/>
              <a:ext cx="1748" cy="1198"/>
            </a:xfrm>
            <a:prstGeom prst="rect">
              <a:avLst/>
            </a:prstGeom>
            <a:solidFill>
              <a:srgbClr val="FFFFFF">
                <a:alpha val="72000"/>
              </a:srgbClr>
            </a:solidFill>
            <a:ln w="12700" algn="ctr">
              <a:solidFill>
                <a:srgbClr val="3333CC"/>
              </a:solidFill>
              <a:miter lim="800000"/>
              <a:headEnd/>
              <a:tailEnd/>
            </a:ln>
            <a:effectLst>
              <a:outerShdw dist="45791" dir="2021404" algn="ctr" rotWithShape="0">
                <a:srgbClr val="9999FF"/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pitchFamily="34" charset="0"/>
              </a:endParaRPr>
            </a:p>
          </p:txBody>
        </p:sp>
        <p:graphicFrame>
          <p:nvGraphicFramePr>
            <p:cNvPr id="9221" name="Object 23"/>
            <p:cNvGraphicFramePr>
              <a:graphicFrameLocks noChangeAspect="1"/>
            </p:cNvGraphicFramePr>
            <p:nvPr/>
          </p:nvGraphicFramePr>
          <p:xfrm>
            <a:off x="4031" y="2999"/>
            <a:ext cx="866" cy="37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302" name="Equation" r:id="rId8" imgW="825480" imgH="266400" progId="Equation.3">
                    <p:embed/>
                  </p:oleObj>
                </mc:Choice>
                <mc:Fallback>
                  <p:oleObj name="Equation" r:id="rId8" imgW="825480" imgH="26640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031" y="2999"/>
                          <a:ext cx="866" cy="378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tx1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9222" name="Object 24"/>
            <p:cNvGraphicFramePr>
              <a:graphicFrameLocks noChangeAspect="1"/>
            </p:cNvGraphicFramePr>
            <p:nvPr/>
          </p:nvGraphicFramePr>
          <p:xfrm>
            <a:off x="4028" y="3412"/>
            <a:ext cx="1621" cy="70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303" name="Equation" r:id="rId10" imgW="1371600" imgH="596880" progId="Equation.3">
                    <p:embed/>
                  </p:oleObj>
                </mc:Choice>
                <mc:Fallback>
                  <p:oleObj name="Equation" r:id="rId10" imgW="1371600" imgH="59688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028" y="3412"/>
                          <a:ext cx="1621" cy="706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tx1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9238" name="AutoShape 25"/>
          <p:cNvSpPr>
            <a:spLocks noChangeArrowheads="1"/>
          </p:cNvSpPr>
          <p:nvPr/>
        </p:nvSpPr>
        <p:spPr bwMode="auto">
          <a:xfrm rot="4190223">
            <a:off x="3840956" y="1320003"/>
            <a:ext cx="803275" cy="915988"/>
          </a:xfrm>
          <a:prstGeom prst="triangle">
            <a:avLst>
              <a:gd name="adj" fmla="val 50000"/>
            </a:avLst>
          </a:prstGeom>
          <a:solidFill>
            <a:srgbClr val="FF3399"/>
          </a:soli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239" name="Oval 26"/>
          <p:cNvSpPr>
            <a:spLocks noChangeArrowheads="1"/>
          </p:cNvSpPr>
          <p:nvPr/>
        </p:nvSpPr>
        <p:spPr bwMode="auto">
          <a:xfrm rot="-1175537">
            <a:off x="3598863" y="1539871"/>
            <a:ext cx="349250" cy="793750"/>
          </a:xfrm>
          <a:prstGeom prst="ellipse">
            <a:avLst/>
          </a:prstGeom>
          <a:solidFill>
            <a:srgbClr val="FF3399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240" name="AutoShape 27"/>
          <p:cNvSpPr>
            <a:spLocks noChangeArrowheads="1"/>
          </p:cNvSpPr>
          <p:nvPr/>
        </p:nvSpPr>
        <p:spPr bwMode="auto">
          <a:xfrm rot="-6599992">
            <a:off x="1939925" y="649284"/>
            <a:ext cx="457200" cy="3733800"/>
          </a:xfrm>
          <a:prstGeom prst="can">
            <a:avLst>
              <a:gd name="adj" fmla="val 64728"/>
            </a:avLst>
          </a:prstGeom>
          <a:solidFill>
            <a:srgbClr val="FF33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pSp>
        <p:nvGrpSpPr>
          <p:cNvPr id="9241" name="Group 28"/>
          <p:cNvGrpSpPr>
            <a:grpSpLocks/>
          </p:cNvGrpSpPr>
          <p:nvPr/>
        </p:nvGrpSpPr>
        <p:grpSpPr bwMode="auto">
          <a:xfrm>
            <a:off x="1825625" y="1462084"/>
            <a:ext cx="1676400" cy="1905000"/>
            <a:chOff x="1315" y="1163"/>
            <a:chExt cx="1056" cy="1200"/>
          </a:xfrm>
        </p:grpSpPr>
        <p:grpSp>
          <p:nvGrpSpPr>
            <p:cNvPr id="9282" name="Group 29"/>
            <p:cNvGrpSpPr>
              <a:grpSpLocks/>
            </p:cNvGrpSpPr>
            <p:nvPr/>
          </p:nvGrpSpPr>
          <p:grpSpPr bwMode="auto">
            <a:xfrm>
              <a:off x="1315" y="1163"/>
              <a:ext cx="1056" cy="1200"/>
              <a:chOff x="1315" y="1163"/>
              <a:chExt cx="1056" cy="1200"/>
            </a:xfrm>
          </p:grpSpPr>
          <p:sp>
            <p:nvSpPr>
              <p:cNvPr id="9285" name="AutoShape 30"/>
              <p:cNvSpPr>
                <a:spLocks noChangeArrowheads="1"/>
              </p:cNvSpPr>
              <p:nvPr/>
            </p:nvSpPr>
            <p:spPr bwMode="auto">
              <a:xfrm>
                <a:off x="1507" y="1163"/>
                <a:ext cx="864" cy="1200"/>
              </a:xfrm>
              <a:custGeom>
                <a:avLst/>
                <a:gdLst>
                  <a:gd name="T0" fmla="*/ 432 w 21600"/>
                  <a:gd name="T1" fmla="*/ 0 h 21600"/>
                  <a:gd name="T2" fmla="*/ 127 w 21600"/>
                  <a:gd name="T3" fmla="*/ 176 h 21600"/>
                  <a:gd name="T4" fmla="*/ 0 w 21600"/>
                  <a:gd name="T5" fmla="*/ 600 h 21600"/>
                  <a:gd name="T6" fmla="*/ 127 w 21600"/>
                  <a:gd name="T7" fmla="*/ 1024 h 21600"/>
                  <a:gd name="T8" fmla="*/ 432 w 21600"/>
                  <a:gd name="T9" fmla="*/ 1200 h 21600"/>
                  <a:gd name="T10" fmla="*/ 737 w 21600"/>
                  <a:gd name="T11" fmla="*/ 1024 h 21600"/>
                  <a:gd name="T12" fmla="*/ 864 w 21600"/>
                  <a:gd name="T13" fmla="*/ 600 h 21600"/>
                  <a:gd name="T14" fmla="*/ 737 w 21600"/>
                  <a:gd name="T15" fmla="*/ 176 h 2160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3175 w 21600"/>
                  <a:gd name="T25" fmla="*/ 3168 h 21600"/>
                  <a:gd name="T26" fmla="*/ 18425 w 21600"/>
                  <a:gd name="T27" fmla="*/ 18432 h 21600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1600" h="21600">
                    <a:moveTo>
                      <a:pt x="0" y="10800"/>
                    </a:moveTo>
                    <a:cubicBezTo>
                      <a:pt x="0" y="4835"/>
                      <a:pt x="4835" y="0"/>
                      <a:pt x="10800" y="0"/>
                    </a:cubicBezTo>
                    <a:cubicBezTo>
                      <a:pt x="16765" y="0"/>
                      <a:pt x="21600" y="4835"/>
                      <a:pt x="21600" y="10800"/>
                    </a:cubicBezTo>
                    <a:cubicBezTo>
                      <a:pt x="21600" y="16765"/>
                      <a:pt x="16765" y="21600"/>
                      <a:pt x="10800" y="21600"/>
                    </a:cubicBezTo>
                    <a:cubicBezTo>
                      <a:pt x="4835" y="21600"/>
                      <a:pt x="0" y="16765"/>
                      <a:pt x="0" y="10800"/>
                    </a:cubicBezTo>
                    <a:close/>
                    <a:moveTo>
                      <a:pt x="5400" y="10800"/>
                    </a:moveTo>
                    <a:cubicBezTo>
                      <a:pt x="5400" y="13782"/>
                      <a:pt x="7818" y="16200"/>
                      <a:pt x="10800" y="16200"/>
                    </a:cubicBezTo>
                    <a:cubicBezTo>
                      <a:pt x="13782" y="16200"/>
                      <a:pt x="16200" y="13782"/>
                      <a:pt x="16200" y="10800"/>
                    </a:cubicBezTo>
                    <a:cubicBezTo>
                      <a:pt x="16200" y="7818"/>
                      <a:pt x="13782" y="5400"/>
                      <a:pt x="10800" y="5400"/>
                    </a:cubicBezTo>
                    <a:cubicBezTo>
                      <a:pt x="7818" y="5400"/>
                      <a:pt x="5400" y="7818"/>
                      <a:pt x="5400" y="10800"/>
                    </a:cubicBezTo>
                    <a:close/>
                  </a:path>
                </a:pathLst>
              </a:custGeom>
              <a:solidFill>
                <a:srgbClr val="0099FF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286" name="Freeform 31"/>
              <p:cNvSpPr>
                <a:spLocks/>
              </p:cNvSpPr>
              <p:nvPr/>
            </p:nvSpPr>
            <p:spPr bwMode="auto">
              <a:xfrm>
                <a:off x="1800" y="1164"/>
                <a:ext cx="157" cy="39"/>
              </a:xfrm>
              <a:custGeom>
                <a:avLst/>
                <a:gdLst>
                  <a:gd name="T0" fmla="*/ 0 w 157"/>
                  <a:gd name="T1" fmla="*/ 0 h 39"/>
                  <a:gd name="T2" fmla="*/ 91 w 157"/>
                  <a:gd name="T3" fmla="*/ 0 h 39"/>
                  <a:gd name="T4" fmla="*/ 156 w 157"/>
                  <a:gd name="T5" fmla="*/ 5 h 39"/>
                  <a:gd name="T6" fmla="*/ 157 w 157"/>
                  <a:gd name="T7" fmla="*/ 26 h 39"/>
                  <a:gd name="T8" fmla="*/ 105 w 157"/>
                  <a:gd name="T9" fmla="*/ 39 h 39"/>
                  <a:gd name="T10" fmla="*/ 44 w 157"/>
                  <a:gd name="T11" fmla="*/ 15 h 39"/>
                  <a:gd name="T12" fmla="*/ 0 w 157"/>
                  <a:gd name="T13" fmla="*/ 0 h 39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57"/>
                  <a:gd name="T22" fmla="*/ 0 h 39"/>
                  <a:gd name="T23" fmla="*/ 157 w 157"/>
                  <a:gd name="T24" fmla="*/ 39 h 39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57" h="39">
                    <a:moveTo>
                      <a:pt x="0" y="0"/>
                    </a:moveTo>
                    <a:lnTo>
                      <a:pt x="91" y="0"/>
                    </a:lnTo>
                    <a:lnTo>
                      <a:pt x="156" y="5"/>
                    </a:lnTo>
                    <a:lnTo>
                      <a:pt x="157" y="26"/>
                    </a:lnTo>
                    <a:lnTo>
                      <a:pt x="105" y="39"/>
                    </a:lnTo>
                    <a:lnTo>
                      <a:pt x="44" y="1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99FF"/>
              </a:solidFill>
              <a:ln w="127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287" name="AutoShape 32"/>
              <p:cNvSpPr>
                <a:spLocks noChangeArrowheads="1"/>
              </p:cNvSpPr>
              <p:nvPr/>
            </p:nvSpPr>
            <p:spPr bwMode="auto">
              <a:xfrm>
                <a:off x="1315" y="1163"/>
                <a:ext cx="864" cy="1200"/>
              </a:xfrm>
              <a:custGeom>
                <a:avLst/>
                <a:gdLst>
                  <a:gd name="T0" fmla="*/ 432 w 21600"/>
                  <a:gd name="T1" fmla="*/ 0 h 21600"/>
                  <a:gd name="T2" fmla="*/ 127 w 21600"/>
                  <a:gd name="T3" fmla="*/ 176 h 21600"/>
                  <a:gd name="T4" fmla="*/ 0 w 21600"/>
                  <a:gd name="T5" fmla="*/ 600 h 21600"/>
                  <a:gd name="T6" fmla="*/ 127 w 21600"/>
                  <a:gd name="T7" fmla="*/ 1024 h 21600"/>
                  <a:gd name="T8" fmla="*/ 432 w 21600"/>
                  <a:gd name="T9" fmla="*/ 1200 h 21600"/>
                  <a:gd name="T10" fmla="*/ 737 w 21600"/>
                  <a:gd name="T11" fmla="*/ 1024 h 21600"/>
                  <a:gd name="T12" fmla="*/ 864 w 21600"/>
                  <a:gd name="T13" fmla="*/ 600 h 21600"/>
                  <a:gd name="T14" fmla="*/ 737 w 21600"/>
                  <a:gd name="T15" fmla="*/ 176 h 2160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3175 w 21600"/>
                  <a:gd name="T25" fmla="*/ 3168 h 21600"/>
                  <a:gd name="T26" fmla="*/ 18425 w 21600"/>
                  <a:gd name="T27" fmla="*/ 18432 h 21600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1600" h="21600">
                    <a:moveTo>
                      <a:pt x="0" y="10800"/>
                    </a:moveTo>
                    <a:cubicBezTo>
                      <a:pt x="0" y="4835"/>
                      <a:pt x="4835" y="0"/>
                      <a:pt x="10800" y="0"/>
                    </a:cubicBezTo>
                    <a:cubicBezTo>
                      <a:pt x="16765" y="0"/>
                      <a:pt x="21600" y="4835"/>
                      <a:pt x="21600" y="10800"/>
                    </a:cubicBezTo>
                    <a:cubicBezTo>
                      <a:pt x="21600" y="16765"/>
                      <a:pt x="16765" y="21600"/>
                      <a:pt x="10800" y="21600"/>
                    </a:cubicBezTo>
                    <a:cubicBezTo>
                      <a:pt x="4835" y="21600"/>
                      <a:pt x="0" y="16765"/>
                      <a:pt x="0" y="10800"/>
                    </a:cubicBezTo>
                    <a:close/>
                    <a:moveTo>
                      <a:pt x="5400" y="10800"/>
                    </a:moveTo>
                    <a:cubicBezTo>
                      <a:pt x="5400" y="13782"/>
                      <a:pt x="7818" y="16200"/>
                      <a:pt x="10800" y="16200"/>
                    </a:cubicBezTo>
                    <a:cubicBezTo>
                      <a:pt x="13782" y="16200"/>
                      <a:pt x="16200" y="13782"/>
                      <a:pt x="16200" y="10800"/>
                    </a:cubicBezTo>
                    <a:cubicBezTo>
                      <a:pt x="16200" y="7818"/>
                      <a:pt x="13782" y="5400"/>
                      <a:pt x="10800" y="5400"/>
                    </a:cubicBezTo>
                    <a:cubicBezTo>
                      <a:pt x="7818" y="5400"/>
                      <a:pt x="5400" y="7818"/>
                      <a:pt x="5400" y="10800"/>
                    </a:cubicBezTo>
                    <a:close/>
                  </a:path>
                </a:pathLst>
              </a:custGeom>
              <a:solidFill>
                <a:srgbClr val="0099FF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288" name="Freeform 33"/>
              <p:cNvSpPr>
                <a:spLocks/>
              </p:cNvSpPr>
              <p:nvPr/>
            </p:nvSpPr>
            <p:spPr bwMode="auto">
              <a:xfrm flipV="1">
                <a:off x="1816" y="2321"/>
                <a:ext cx="157" cy="39"/>
              </a:xfrm>
              <a:custGeom>
                <a:avLst/>
                <a:gdLst>
                  <a:gd name="T0" fmla="*/ 0 w 157"/>
                  <a:gd name="T1" fmla="*/ 0 h 39"/>
                  <a:gd name="T2" fmla="*/ 91 w 157"/>
                  <a:gd name="T3" fmla="*/ 0 h 39"/>
                  <a:gd name="T4" fmla="*/ 156 w 157"/>
                  <a:gd name="T5" fmla="*/ 5 h 39"/>
                  <a:gd name="T6" fmla="*/ 157 w 157"/>
                  <a:gd name="T7" fmla="*/ 26 h 39"/>
                  <a:gd name="T8" fmla="*/ 105 w 157"/>
                  <a:gd name="T9" fmla="*/ 39 h 39"/>
                  <a:gd name="T10" fmla="*/ 44 w 157"/>
                  <a:gd name="T11" fmla="*/ 15 h 39"/>
                  <a:gd name="T12" fmla="*/ 0 w 157"/>
                  <a:gd name="T13" fmla="*/ 0 h 39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57"/>
                  <a:gd name="T22" fmla="*/ 0 h 39"/>
                  <a:gd name="T23" fmla="*/ 157 w 157"/>
                  <a:gd name="T24" fmla="*/ 39 h 39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57" h="39">
                    <a:moveTo>
                      <a:pt x="0" y="0"/>
                    </a:moveTo>
                    <a:lnTo>
                      <a:pt x="91" y="0"/>
                    </a:lnTo>
                    <a:lnTo>
                      <a:pt x="156" y="5"/>
                    </a:lnTo>
                    <a:lnTo>
                      <a:pt x="157" y="26"/>
                    </a:lnTo>
                    <a:lnTo>
                      <a:pt x="105" y="39"/>
                    </a:lnTo>
                    <a:lnTo>
                      <a:pt x="44" y="1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99FF"/>
              </a:solidFill>
              <a:ln w="127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9283" name="Line 34"/>
            <p:cNvSpPr>
              <a:spLocks noChangeShapeType="1"/>
            </p:cNvSpPr>
            <p:nvPr/>
          </p:nvSpPr>
          <p:spPr bwMode="auto">
            <a:xfrm>
              <a:off x="1756" y="1163"/>
              <a:ext cx="204" cy="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84" name="Line 35"/>
            <p:cNvSpPr>
              <a:spLocks noChangeShapeType="1"/>
            </p:cNvSpPr>
            <p:nvPr/>
          </p:nvSpPr>
          <p:spPr bwMode="auto">
            <a:xfrm>
              <a:off x="1757" y="2362"/>
              <a:ext cx="204" cy="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9242" name="Line 36"/>
          <p:cNvSpPr>
            <a:spLocks noChangeShapeType="1"/>
          </p:cNvSpPr>
          <p:nvPr/>
        </p:nvSpPr>
        <p:spPr bwMode="auto">
          <a:xfrm>
            <a:off x="3648075" y="1552571"/>
            <a:ext cx="998538" cy="603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243" name="Line 37"/>
          <p:cNvSpPr>
            <a:spLocks noChangeShapeType="1"/>
          </p:cNvSpPr>
          <p:nvPr/>
        </p:nvSpPr>
        <p:spPr bwMode="auto">
          <a:xfrm flipV="1">
            <a:off x="3949700" y="1625596"/>
            <a:ext cx="709613" cy="6619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9220" name="Object 3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86075744"/>
              </p:ext>
            </p:extLst>
          </p:nvPr>
        </p:nvGraphicFramePr>
        <p:xfrm>
          <a:off x="4252913" y="2936871"/>
          <a:ext cx="114300" cy="215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04" name="Equation" r:id="rId12" imgW="114120" imgH="215640" progId="Equation.3">
                  <p:embed/>
                </p:oleObj>
              </mc:Choice>
              <mc:Fallback>
                <p:oleObj name="Equation" r:id="rId12" imgW="114120" imgH="215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52913" y="2936871"/>
                        <a:ext cx="114300" cy="2159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244" name="Line 39"/>
          <p:cNvSpPr>
            <a:spLocks noChangeShapeType="1"/>
          </p:cNvSpPr>
          <p:nvPr/>
        </p:nvSpPr>
        <p:spPr bwMode="auto">
          <a:xfrm>
            <a:off x="3421063" y="2006596"/>
            <a:ext cx="1681162" cy="29845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pSp>
        <p:nvGrpSpPr>
          <p:cNvPr id="9245" name="Group 40"/>
          <p:cNvGrpSpPr>
            <a:grpSpLocks/>
          </p:cNvGrpSpPr>
          <p:nvPr/>
        </p:nvGrpSpPr>
        <p:grpSpPr bwMode="auto">
          <a:xfrm>
            <a:off x="2740025" y="2147884"/>
            <a:ext cx="850900" cy="533400"/>
            <a:chOff x="1872" y="1344"/>
            <a:chExt cx="536" cy="336"/>
          </a:xfrm>
        </p:grpSpPr>
        <p:sp>
          <p:nvSpPr>
            <p:cNvPr id="9278" name="Freeform 41"/>
            <p:cNvSpPr>
              <a:spLocks/>
            </p:cNvSpPr>
            <p:nvPr/>
          </p:nvSpPr>
          <p:spPr bwMode="auto">
            <a:xfrm>
              <a:off x="1872" y="1344"/>
              <a:ext cx="536" cy="48"/>
            </a:xfrm>
            <a:custGeom>
              <a:avLst/>
              <a:gdLst>
                <a:gd name="T0" fmla="*/ 56 w 560"/>
                <a:gd name="T1" fmla="*/ 0 h 192"/>
                <a:gd name="T2" fmla="*/ 8 w 560"/>
                <a:gd name="T3" fmla="*/ 96 h 192"/>
                <a:gd name="T4" fmla="*/ 104 w 560"/>
                <a:gd name="T5" fmla="*/ 144 h 192"/>
                <a:gd name="T6" fmla="*/ 488 w 560"/>
                <a:gd name="T7" fmla="*/ 0 h 192"/>
                <a:gd name="T8" fmla="*/ 536 w 560"/>
                <a:gd name="T9" fmla="*/ 144 h 192"/>
                <a:gd name="T10" fmla="*/ 488 w 560"/>
                <a:gd name="T11" fmla="*/ 192 h 19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560"/>
                <a:gd name="T19" fmla="*/ 0 h 192"/>
                <a:gd name="T20" fmla="*/ 560 w 560"/>
                <a:gd name="T21" fmla="*/ 192 h 192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560" h="192">
                  <a:moveTo>
                    <a:pt x="56" y="0"/>
                  </a:moveTo>
                  <a:cubicBezTo>
                    <a:pt x="28" y="36"/>
                    <a:pt x="0" y="72"/>
                    <a:pt x="8" y="96"/>
                  </a:cubicBezTo>
                  <a:cubicBezTo>
                    <a:pt x="16" y="120"/>
                    <a:pt x="24" y="160"/>
                    <a:pt x="104" y="144"/>
                  </a:cubicBezTo>
                  <a:cubicBezTo>
                    <a:pt x="184" y="128"/>
                    <a:pt x="416" y="0"/>
                    <a:pt x="488" y="0"/>
                  </a:cubicBezTo>
                  <a:cubicBezTo>
                    <a:pt x="560" y="0"/>
                    <a:pt x="536" y="112"/>
                    <a:pt x="536" y="144"/>
                  </a:cubicBezTo>
                  <a:cubicBezTo>
                    <a:pt x="536" y="176"/>
                    <a:pt x="512" y="184"/>
                    <a:pt x="488" y="192"/>
                  </a:cubicBezTo>
                </a:path>
              </a:pathLst>
            </a:cu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79" name="Freeform 42"/>
            <p:cNvSpPr>
              <a:spLocks/>
            </p:cNvSpPr>
            <p:nvPr/>
          </p:nvSpPr>
          <p:spPr bwMode="auto">
            <a:xfrm>
              <a:off x="1872" y="1536"/>
              <a:ext cx="528" cy="48"/>
            </a:xfrm>
            <a:custGeom>
              <a:avLst/>
              <a:gdLst>
                <a:gd name="T0" fmla="*/ 56 w 560"/>
                <a:gd name="T1" fmla="*/ 0 h 192"/>
                <a:gd name="T2" fmla="*/ 8 w 560"/>
                <a:gd name="T3" fmla="*/ 96 h 192"/>
                <a:gd name="T4" fmla="*/ 104 w 560"/>
                <a:gd name="T5" fmla="*/ 144 h 192"/>
                <a:gd name="T6" fmla="*/ 488 w 560"/>
                <a:gd name="T7" fmla="*/ 0 h 192"/>
                <a:gd name="T8" fmla="*/ 536 w 560"/>
                <a:gd name="T9" fmla="*/ 144 h 192"/>
                <a:gd name="T10" fmla="*/ 488 w 560"/>
                <a:gd name="T11" fmla="*/ 192 h 19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560"/>
                <a:gd name="T19" fmla="*/ 0 h 192"/>
                <a:gd name="T20" fmla="*/ 560 w 560"/>
                <a:gd name="T21" fmla="*/ 192 h 192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560" h="192">
                  <a:moveTo>
                    <a:pt x="56" y="0"/>
                  </a:moveTo>
                  <a:cubicBezTo>
                    <a:pt x="28" y="36"/>
                    <a:pt x="0" y="72"/>
                    <a:pt x="8" y="96"/>
                  </a:cubicBezTo>
                  <a:cubicBezTo>
                    <a:pt x="16" y="120"/>
                    <a:pt x="24" y="160"/>
                    <a:pt x="104" y="144"/>
                  </a:cubicBezTo>
                  <a:cubicBezTo>
                    <a:pt x="184" y="128"/>
                    <a:pt x="416" y="0"/>
                    <a:pt x="488" y="0"/>
                  </a:cubicBezTo>
                  <a:cubicBezTo>
                    <a:pt x="560" y="0"/>
                    <a:pt x="536" y="112"/>
                    <a:pt x="536" y="144"/>
                  </a:cubicBezTo>
                  <a:cubicBezTo>
                    <a:pt x="536" y="176"/>
                    <a:pt x="512" y="184"/>
                    <a:pt x="488" y="192"/>
                  </a:cubicBezTo>
                </a:path>
              </a:pathLst>
            </a:cu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80" name="Freeform 43"/>
            <p:cNvSpPr>
              <a:spLocks/>
            </p:cNvSpPr>
            <p:nvPr/>
          </p:nvSpPr>
          <p:spPr bwMode="auto">
            <a:xfrm>
              <a:off x="1872" y="1632"/>
              <a:ext cx="528" cy="48"/>
            </a:xfrm>
            <a:custGeom>
              <a:avLst/>
              <a:gdLst>
                <a:gd name="T0" fmla="*/ 56 w 560"/>
                <a:gd name="T1" fmla="*/ 0 h 192"/>
                <a:gd name="T2" fmla="*/ 8 w 560"/>
                <a:gd name="T3" fmla="*/ 96 h 192"/>
                <a:gd name="T4" fmla="*/ 104 w 560"/>
                <a:gd name="T5" fmla="*/ 144 h 192"/>
                <a:gd name="T6" fmla="*/ 488 w 560"/>
                <a:gd name="T7" fmla="*/ 0 h 192"/>
                <a:gd name="T8" fmla="*/ 536 w 560"/>
                <a:gd name="T9" fmla="*/ 144 h 192"/>
                <a:gd name="T10" fmla="*/ 488 w 560"/>
                <a:gd name="T11" fmla="*/ 192 h 19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560"/>
                <a:gd name="T19" fmla="*/ 0 h 192"/>
                <a:gd name="T20" fmla="*/ 560 w 560"/>
                <a:gd name="T21" fmla="*/ 192 h 192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560" h="192">
                  <a:moveTo>
                    <a:pt x="56" y="0"/>
                  </a:moveTo>
                  <a:cubicBezTo>
                    <a:pt x="28" y="36"/>
                    <a:pt x="0" y="72"/>
                    <a:pt x="8" y="96"/>
                  </a:cubicBezTo>
                  <a:cubicBezTo>
                    <a:pt x="16" y="120"/>
                    <a:pt x="24" y="160"/>
                    <a:pt x="104" y="144"/>
                  </a:cubicBezTo>
                  <a:cubicBezTo>
                    <a:pt x="184" y="128"/>
                    <a:pt x="416" y="0"/>
                    <a:pt x="488" y="0"/>
                  </a:cubicBezTo>
                  <a:cubicBezTo>
                    <a:pt x="560" y="0"/>
                    <a:pt x="536" y="112"/>
                    <a:pt x="536" y="144"/>
                  </a:cubicBezTo>
                  <a:cubicBezTo>
                    <a:pt x="536" y="176"/>
                    <a:pt x="512" y="184"/>
                    <a:pt x="488" y="192"/>
                  </a:cubicBezTo>
                </a:path>
              </a:pathLst>
            </a:cu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81" name="Freeform 44"/>
            <p:cNvSpPr>
              <a:spLocks/>
            </p:cNvSpPr>
            <p:nvPr/>
          </p:nvSpPr>
          <p:spPr bwMode="auto">
            <a:xfrm>
              <a:off x="1872" y="1440"/>
              <a:ext cx="528" cy="48"/>
            </a:xfrm>
            <a:custGeom>
              <a:avLst/>
              <a:gdLst>
                <a:gd name="T0" fmla="*/ 56 w 560"/>
                <a:gd name="T1" fmla="*/ 0 h 192"/>
                <a:gd name="T2" fmla="*/ 8 w 560"/>
                <a:gd name="T3" fmla="*/ 96 h 192"/>
                <a:gd name="T4" fmla="*/ 104 w 560"/>
                <a:gd name="T5" fmla="*/ 144 h 192"/>
                <a:gd name="T6" fmla="*/ 488 w 560"/>
                <a:gd name="T7" fmla="*/ 0 h 192"/>
                <a:gd name="T8" fmla="*/ 536 w 560"/>
                <a:gd name="T9" fmla="*/ 144 h 192"/>
                <a:gd name="T10" fmla="*/ 488 w 560"/>
                <a:gd name="T11" fmla="*/ 192 h 19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560"/>
                <a:gd name="T19" fmla="*/ 0 h 192"/>
                <a:gd name="T20" fmla="*/ 560 w 560"/>
                <a:gd name="T21" fmla="*/ 192 h 192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560" h="192">
                  <a:moveTo>
                    <a:pt x="56" y="0"/>
                  </a:moveTo>
                  <a:cubicBezTo>
                    <a:pt x="28" y="36"/>
                    <a:pt x="0" y="72"/>
                    <a:pt x="8" y="96"/>
                  </a:cubicBezTo>
                  <a:cubicBezTo>
                    <a:pt x="16" y="120"/>
                    <a:pt x="24" y="160"/>
                    <a:pt x="104" y="144"/>
                  </a:cubicBezTo>
                  <a:cubicBezTo>
                    <a:pt x="184" y="128"/>
                    <a:pt x="416" y="0"/>
                    <a:pt x="488" y="0"/>
                  </a:cubicBezTo>
                  <a:cubicBezTo>
                    <a:pt x="560" y="0"/>
                    <a:pt x="536" y="112"/>
                    <a:pt x="536" y="144"/>
                  </a:cubicBezTo>
                  <a:cubicBezTo>
                    <a:pt x="536" y="176"/>
                    <a:pt x="512" y="184"/>
                    <a:pt x="488" y="192"/>
                  </a:cubicBezTo>
                </a:path>
              </a:pathLst>
            </a:cu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9246" name="Freeform 45"/>
          <p:cNvSpPr>
            <a:spLocks/>
          </p:cNvSpPr>
          <p:nvPr/>
        </p:nvSpPr>
        <p:spPr bwMode="auto">
          <a:xfrm>
            <a:off x="2728913" y="2747959"/>
            <a:ext cx="2355850" cy="709612"/>
          </a:xfrm>
          <a:custGeom>
            <a:avLst/>
            <a:gdLst>
              <a:gd name="T0" fmla="*/ 0 w 1484"/>
              <a:gd name="T1" fmla="*/ 0 h 447"/>
              <a:gd name="T2" fmla="*/ 96 w 1484"/>
              <a:gd name="T3" fmla="*/ 29 h 447"/>
              <a:gd name="T4" fmla="*/ 279 w 1484"/>
              <a:gd name="T5" fmla="*/ 29 h 447"/>
              <a:gd name="T6" fmla="*/ 643 w 1484"/>
              <a:gd name="T7" fmla="*/ 77 h 447"/>
              <a:gd name="T8" fmla="*/ 1484 w 1484"/>
              <a:gd name="T9" fmla="*/ 447 h 447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484"/>
              <a:gd name="T16" fmla="*/ 0 h 447"/>
              <a:gd name="T17" fmla="*/ 1484 w 1484"/>
              <a:gd name="T18" fmla="*/ 447 h 447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484" h="447">
                <a:moveTo>
                  <a:pt x="0" y="0"/>
                </a:moveTo>
                <a:cubicBezTo>
                  <a:pt x="16" y="6"/>
                  <a:pt x="50" y="24"/>
                  <a:pt x="96" y="29"/>
                </a:cubicBezTo>
                <a:cubicBezTo>
                  <a:pt x="142" y="34"/>
                  <a:pt x="188" y="21"/>
                  <a:pt x="279" y="29"/>
                </a:cubicBezTo>
                <a:cubicBezTo>
                  <a:pt x="370" y="37"/>
                  <a:pt x="442" y="7"/>
                  <a:pt x="643" y="77"/>
                </a:cubicBezTo>
                <a:cubicBezTo>
                  <a:pt x="844" y="147"/>
                  <a:pt x="1309" y="370"/>
                  <a:pt x="1484" y="447"/>
                </a:cubicBezTo>
              </a:path>
            </a:pathLst>
          </a:cu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247" name="Rectangle 46"/>
          <p:cNvSpPr>
            <a:spLocks noChangeArrowheads="1"/>
          </p:cNvSpPr>
          <p:nvPr/>
        </p:nvSpPr>
        <p:spPr bwMode="auto">
          <a:xfrm rot="-1184906">
            <a:off x="1308100" y="2343146"/>
            <a:ext cx="1444625" cy="434975"/>
          </a:xfrm>
          <a:prstGeom prst="rect">
            <a:avLst/>
          </a:prstGeom>
          <a:solidFill>
            <a:srgbClr val="FF3399"/>
          </a:soli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248" name="Rectangle 47"/>
          <p:cNvSpPr>
            <a:spLocks noChangeArrowheads="1"/>
          </p:cNvSpPr>
          <p:nvPr/>
        </p:nvSpPr>
        <p:spPr bwMode="auto">
          <a:xfrm rot="-1185650">
            <a:off x="1336675" y="2374896"/>
            <a:ext cx="1160463" cy="450850"/>
          </a:xfrm>
          <a:prstGeom prst="rect">
            <a:avLst/>
          </a:prstGeom>
          <a:solidFill>
            <a:srgbClr val="FF3399"/>
          </a:soli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249" name="Line 48"/>
          <p:cNvSpPr>
            <a:spLocks noChangeShapeType="1"/>
          </p:cNvSpPr>
          <p:nvPr/>
        </p:nvSpPr>
        <p:spPr bwMode="auto">
          <a:xfrm flipV="1">
            <a:off x="1262063" y="2135184"/>
            <a:ext cx="1308100" cy="4619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250" name="Line 49"/>
          <p:cNvSpPr>
            <a:spLocks noChangeShapeType="1"/>
          </p:cNvSpPr>
          <p:nvPr/>
        </p:nvSpPr>
        <p:spPr bwMode="auto">
          <a:xfrm flipV="1">
            <a:off x="1700213" y="2617784"/>
            <a:ext cx="865187" cy="3079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52626" name="Rectangle 50"/>
          <p:cNvSpPr>
            <a:spLocks noGrp="1" noChangeArrowheads="1"/>
          </p:cNvSpPr>
          <p:nvPr>
            <p:ph type="title"/>
          </p:nvPr>
        </p:nvSpPr>
        <p:spPr>
          <a:xfrm>
            <a:off x="947737" y="131763"/>
            <a:ext cx="8229600" cy="620712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The Active AC transformer</a:t>
            </a:r>
            <a:endParaRPr lang="en-GB" dirty="0" smtClean="0"/>
          </a:p>
        </p:txBody>
      </p:sp>
      <p:sp>
        <p:nvSpPr>
          <p:cNvPr id="9252" name="Oval 62"/>
          <p:cNvSpPr>
            <a:spLocks noChangeArrowheads="1"/>
          </p:cNvSpPr>
          <p:nvPr/>
        </p:nvSpPr>
        <p:spPr bwMode="auto">
          <a:xfrm>
            <a:off x="5015972" y="3395129"/>
            <a:ext cx="88900" cy="88900"/>
          </a:xfrm>
          <a:prstGeom prst="ellipse">
            <a:avLst/>
          </a:prstGeom>
          <a:solidFill>
            <a:schemeClr val="tx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pSp>
        <p:nvGrpSpPr>
          <p:cNvPr id="8" name="Group 102"/>
          <p:cNvGrpSpPr>
            <a:grpSpLocks/>
          </p:cNvGrpSpPr>
          <p:nvPr/>
        </p:nvGrpSpPr>
        <p:grpSpPr bwMode="auto">
          <a:xfrm>
            <a:off x="5043488" y="881059"/>
            <a:ext cx="2879725" cy="1790700"/>
            <a:chOff x="3177" y="619"/>
            <a:chExt cx="1814" cy="1128"/>
          </a:xfrm>
        </p:grpSpPr>
        <p:sp>
          <p:nvSpPr>
            <p:cNvPr id="9264" name="Text Box 53"/>
            <p:cNvSpPr txBox="1">
              <a:spLocks noChangeArrowheads="1"/>
            </p:cNvSpPr>
            <p:nvPr/>
          </p:nvSpPr>
          <p:spPr bwMode="auto">
            <a:xfrm>
              <a:off x="4371" y="619"/>
              <a:ext cx="474" cy="231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GB"/>
                <a:t>R</a:t>
              </a:r>
              <a:r>
                <a:rPr lang="en-GB" baseline="-25000"/>
                <a:t>F</a:t>
              </a:r>
            </a:p>
          </p:txBody>
        </p:sp>
        <p:sp>
          <p:nvSpPr>
            <p:cNvPr id="9265" name="Rectangle 54"/>
            <p:cNvSpPr>
              <a:spLocks noChangeArrowheads="1"/>
            </p:cNvSpPr>
            <p:nvPr/>
          </p:nvSpPr>
          <p:spPr bwMode="auto">
            <a:xfrm>
              <a:off x="4352" y="925"/>
              <a:ext cx="490" cy="212"/>
            </a:xfrm>
            <a:prstGeom prst="rect">
              <a:avLst/>
            </a:prstGeom>
            <a:noFill/>
            <a:ln w="28575" algn="ctr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66" name="Oval 56"/>
            <p:cNvSpPr>
              <a:spLocks noChangeArrowheads="1"/>
            </p:cNvSpPr>
            <p:nvPr/>
          </p:nvSpPr>
          <p:spPr bwMode="auto">
            <a:xfrm>
              <a:off x="3177" y="1478"/>
              <a:ext cx="56" cy="56"/>
            </a:xfrm>
            <a:prstGeom prst="ellipse">
              <a:avLst/>
            </a:prstGeom>
            <a:solidFill>
              <a:schemeClr val="tx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67" name="Text Box 70"/>
            <p:cNvSpPr txBox="1">
              <a:spLocks noChangeArrowheads="1"/>
            </p:cNvSpPr>
            <p:nvPr/>
          </p:nvSpPr>
          <p:spPr bwMode="auto">
            <a:xfrm>
              <a:off x="3509" y="1088"/>
              <a:ext cx="335" cy="231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GB"/>
                <a:t>R</a:t>
              </a:r>
              <a:r>
                <a:rPr lang="en-GB" baseline="-25000"/>
                <a:t>L</a:t>
              </a:r>
            </a:p>
          </p:txBody>
        </p:sp>
        <p:grpSp>
          <p:nvGrpSpPr>
            <p:cNvPr id="9268" name="Group 101"/>
            <p:cNvGrpSpPr>
              <a:grpSpLocks/>
            </p:cNvGrpSpPr>
            <p:nvPr/>
          </p:nvGrpSpPr>
          <p:grpSpPr bwMode="auto">
            <a:xfrm>
              <a:off x="3206" y="1264"/>
              <a:ext cx="1785" cy="483"/>
              <a:chOff x="3206" y="1264"/>
              <a:chExt cx="1785" cy="483"/>
            </a:xfrm>
          </p:grpSpPr>
          <p:sp>
            <p:nvSpPr>
              <p:cNvPr id="9273" name="Line 55"/>
              <p:cNvSpPr>
                <a:spLocks noChangeShapeType="1"/>
              </p:cNvSpPr>
              <p:nvPr/>
            </p:nvSpPr>
            <p:spPr bwMode="auto">
              <a:xfrm>
                <a:off x="3206" y="1505"/>
                <a:ext cx="23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274" name="Line 57"/>
              <p:cNvSpPr>
                <a:spLocks noChangeShapeType="1"/>
              </p:cNvSpPr>
              <p:nvPr/>
            </p:nvSpPr>
            <p:spPr bwMode="auto">
              <a:xfrm>
                <a:off x="4051" y="1505"/>
                <a:ext cx="268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275" name="AutoShape 72"/>
              <p:cNvSpPr>
                <a:spLocks noChangeArrowheads="1"/>
              </p:cNvSpPr>
              <p:nvPr/>
            </p:nvSpPr>
            <p:spPr bwMode="auto">
              <a:xfrm rot="5400000">
                <a:off x="4304" y="1294"/>
                <a:ext cx="483" cy="423"/>
              </a:xfrm>
              <a:prstGeom prst="triangle">
                <a:avLst>
                  <a:gd name="adj" fmla="val 50000"/>
                </a:avLst>
              </a:prstGeom>
              <a:solidFill>
                <a:schemeClr val="bg1"/>
              </a:solidFill>
              <a:ln w="19050" algn="ctr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rot="10800000" vert="eaVert" wrap="none" anchor="ctr"/>
              <a:lstStyle/>
              <a:p>
                <a:pPr eaLnBrk="1" hangingPunct="1"/>
                <a:r>
                  <a:rPr lang="en-GB"/>
                  <a:t>A</a:t>
                </a:r>
              </a:p>
            </p:txBody>
          </p:sp>
          <p:sp>
            <p:nvSpPr>
              <p:cNvPr id="9276" name="Line 73"/>
              <p:cNvSpPr>
                <a:spLocks noChangeShapeType="1"/>
              </p:cNvSpPr>
              <p:nvPr/>
            </p:nvSpPr>
            <p:spPr bwMode="auto">
              <a:xfrm>
                <a:off x="4770" y="1505"/>
                <a:ext cx="221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277" name="Rectangle 74"/>
              <p:cNvSpPr>
                <a:spLocks noChangeArrowheads="1"/>
              </p:cNvSpPr>
              <p:nvPr/>
            </p:nvSpPr>
            <p:spPr bwMode="auto">
              <a:xfrm>
                <a:off x="3446" y="1399"/>
                <a:ext cx="615" cy="212"/>
              </a:xfrm>
              <a:prstGeom prst="rect">
                <a:avLst/>
              </a:prstGeom>
              <a:solidFill>
                <a:schemeClr val="bg1"/>
              </a:solidFill>
              <a:ln w="28575" algn="ctr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9269" name="Line 75"/>
            <p:cNvSpPr>
              <a:spLocks noChangeShapeType="1"/>
            </p:cNvSpPr>
            <p:nvPr/>
          </p:nvSpPr>
          <p:spPr bwMode="auto">
            <a:xfrm flipV="1">
              <a:off x="4908" y="1021"/>
              <a:ext cx="0" cy="47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70" name="Line 76"/>
            <p:cNvSpPr>
              <a:spLocks noChangeShapeType="1"/>
            </p:cNvSpPr>
            <p:nvPr/>
          </p:nvSpPr>
          <p:spPr bwMode="auto">
            <a:xfrm>
              <a:off x="4851" y="1031"/>
              <a:ext cx="5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71" name="Line 77"/>
            <p:cNvSpPr>
              <a:spLocks noChangeShapeType="1"/>
            </p:cNvSpPr>
            <p:nvPr/>
          </p:nvSpPr>
          <p:spPr bwMode="auto">
            <a:xfrm flipV="1">
              <a:off x="4223" y="1020"/>
              <a:ext cx="0" cy="47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72" name="Line 78"/>
            <p:cNvSpPr>
              <a:spLocks noChangeShapeType="1"/>
            </p:cNvSpPr>
            <p:nvPr/>
          </p:nvSpPr>
          <p:spPr bwMode="auto">
            <a:xfrm>
              <a:off x="4218" y="1031"/>
              <a:ext cx="13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0" name="Group 80"/>
          <p:cNvGrpSpPr>
            <a:grpSpLocks/>
          </p:cNvGrpSpPr>
          <p:nvPr/>
        </p:nvGrpSpPr>
        <p:grpSpPr bwMode="auto">
          <a:xfrm>
            <a:off x="3138488" y="5059363"/>
            <a:ext cx="2197100" cy="1050925"/>
            <a:chOff x="1977" y="3115"/>
            <a:chExt cx="1384" cy="662"/>
          </a:xfrm>
        </p:grpSpPr>
        <p:sp>
          <p:nvSpPr>
            <p:cNvPr id="9262" name="Freeform 81"/>
            <p:cNvSpPr>
              <a:spLocks/>
            </p:cNvSpPr>
            <p:nvPr/>
          </p:nvSpPr>
          <p:spPr bwMode="auto">
            <a:xfrm>
              <a:off x="2321" y="3115"/>
              <a:ext cx="1040" cy="662"/>
            </a:xfrm>
            <a:custGeom>
              <a:avLst/>
              <a:gdLst>
                <a:gd name="T0" fmla="*/ 0 w 1041"/>
                <a:gd name="T1" fmla="*/ 383 h 517"/>
                <a:gd name="T2" fmla="*/ 121 w 1041"/>
                <a:gd name="T3" fmla="*/ 50 h 517"/>
                <a:gd name="T4" fmla="*/ 576 w 1041"/>
                <a:gd name="T5" fmla="*/ 84 h 517"/>
                <a:gd name="T6" fmla="*/ 720 w 1041"/>
                <a:gd name="T7" fmla="*/ 460 h 517"/>
                <a:gd name="T8" fmla="*/ 886 w 1041"/>
                <a:gd name="T9" fmla="*/ 427 h 517"/>
                <a:gd name="T10" fmla="*/ 1041 w 1041"/>
                <a:gd name="T11" fmla="*/ 394 h 51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041"/>
                <a:gd name="T19" fmla="*/ 0 h 517"/>
                <a:gd name="T20" fmla="*/ 1041 w 1041"/>
                <a:gd name="T21" fmla="*/ 517 h 51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041" h="517">
                  <a:moveTo>
                    <a:pt x="0" y="383"/>
                  </a:moveTo>
                  <a:cubicBezTo>
                    <a:pt x="12" y="241"/>
                    <a:pt x="25" y="100"/>
                    <a:pt x="121" y="50"/>
                  </a:cubicBezTo>
                  <a:cubicBezTo>
                    <a:pt x="217" y="0"/>
                    <a:pt x="476" y="16"/>
                    <a:pt x="576" y="84"/>
                  </a:cubicBezTo>
                  <a:cubicBezTo>
                    <a:pt x="676" y="152"/>
                    <a:pt x="668" y="403"/>
                    <a:pt x="720" y="460"/>
                  </a:cubicBezTo>
                  <a:cubicBezTo>
                    <a:pt x="772" y="517"/>
                    <a:pt x="833" y="438"/>
                    <a:pt x="886" y="427"/>
                  </a:cubicBezTo>
                  <a:cubicBezTo>
                    <a:pt x="939" y="416"/>
                    <a:pt x="1015" y="399"/>
                    <a:pt x="1041" y="394"/>
                  </a:cubicBezTo>
                </a:path>
              </a:pathLst>
            </a:custGeom>
            <a:noFill/>
            <a:ln w="28575">
              <a:solidFill>
                <a:srgbClr val="66FF33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63" name="Line 82"/>
            <p:cNvSpPr>
              <a:spLocks noChangeShapeType="1"/>
            </p:cNvSpPr>
            <p:nvPr/>
          </p:nvSpPr>
          <p:spPr bwMode="auto">
            <a:xfrm>
              <a:off x="1977" y="3613"/>
              <a:ext cx="340" cy="0"/>
            </a:xfrm>
            <a:prstGeom prst="line">
              <a:avLst/>
            </a:prstGeom>
            <a:noFill/>
            <a:ln w="12700">
              <a:solidFill>
                <a:srgbClr val="66FF33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52659" name="Freeform 83"/>
          <p:cNvSpPr>
            <a:spLocks/>
          </p:cNvSpPr>
          <p:nvPr/>
        </p:nvSpPr>
        <p:spPr bwMode="auto">
          <a:xfrm>
            <a:off x="3148013" y="5256213"/>
            <a:ext cx="2306637" cy="1198562"/>
          </a:xfrm>
          <a:custGeom>
            <a:avLst/>
            <a:gdLst>
              <a:gd name="T0" fmla="*/ 0 w 1453"/>
              <a:gd name="T1" fmla="*/ 381 h 755"/>
              <a:gd name="T2" fmla="*/ 328 w 1453"/>
              <a:gd name="T3" fmla="*/ 381 h 755"/>
              <a:gd name="T4" fmla="*/ 511 w 1453"/>
              <a:gd name="T5" fmla="*/ 1 h 755"/>
              <a:gd name="T6" fmla="*/ 740 w 1453"/>
              <a:gd name="T7" fmla="*/ 387 h 755"/>
              <a:gd name="T8" fmla="*/ 1015 w 1453"/>
              <a:gd name="T9" fmla="*/ 741 h 755"/>
              <a:gd name="T10" fmla="*/ 1172 w 1453"/>
              <a:gd name="T11" fmla="*/ 492 h 755"/>
              <a:gd name="T12" fmla="*/ 1453 w 1453"/>
              <a:gd name="T13" fmla="*/ 400 h 755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1453"/>
              <a:gd name="T22" fmla="*/ 0 h 755"/>
              <a:gd name="T23" fmla="*/ 1453 w 1453"/>
              <a:gd name="T24" fmla="*/ 755 h 755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1453" h="755">
                <a:moveTo>
                  <a:pt x="0" y="381"/>
                </a:moveTo>
                <a:lnTo>
                  <a:pt x="328" y="381"/>
                </a:lnTo>
                <a:cubicBezTo>
                  <a:pt x="413" y="318"/>
                  <a:pt x="442" y="0"/>
                  <a:pt x="511" y="1"/>
                </a:cubicBezTo>
                <a:cubicBezTo>
                  <a:pt x="561" y="2"/>
                  <a:pt x="656" y="264"/>
                  <a:pt x="740" y="387"/>
                </a:cubicBezTo>
                <a:cubicBezTo>
                  <a:pt x="824" y="510"/>
                  <a:pt x="943" y="724"/>
                  <a:pt x="1015" y="741"/>
                </a:cubicBezTo>
                <a:cubicBezTo>
                  <a:pt x="1069" y="755"/>
                  <a:pt x="1098" y="556"/>
                  <a:pt x="1172" y="492"/>
                </a:cubicBezTo>
                <a:cubicBezTo>
                  <a:pt x="1246" y="428"/>
                  <a:pt x="1412" y="412"/>
                  <a:pt x="1453" y="400"/>
                </a:cubicBezTo>
              </a:path>
            </a:pathLst>
          </a:custGeom>
          <a:noFill/>
          <a:ln w="28575">
            <a:solidFill>
              <a:srgbClr val="CC00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256" name="Text Box 84"/>
          <p:cNvSpPr txBox="1">
            <a:spLocks noChangeArrowheads="1"/>
          </p:cNvSpPr>
          <p:nvPr/>
        </p:nvSpPr>
        <p:spPr bwMode="auto">
          <a:xfrm>
            <a:off x="2495550" y="5880100"/>
            <a:ext cx="247650" cy="366713"/>
          </a:xfrm>
          <a:prstGeom prst="rect">
            <a:avLst/>
          </a:prstGeom>
          <a:noFill/>
          <a:ln w="317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/>
              <a:t>t</a:t>
            </a:r>
            <a:endParaRPr lang="en-US"/>
          </a:p>
        </p:txBody>
      </p:sp>
      <p:sp>
        <p:nvSpPr>
          <p:cNvPr id="9257" name="Text Box 85"/>
          <p:cNvSpPr txBox="1">
            <a:spLocks noChangeArrowheads="1"/>
          </p:cNvSpPr>
          <p:nvPr/>
        </p:nvSpPr>
        <p:spPr bwMode="auto">
          <a:xfrm>
            <a:off x="5497513" y="5881688"/>
            <a:ext cx="247650" cy="366712"/>
          </a:xfrm>
          <a:prstGeom prst="rect">
            <a:avLst/>
          </a:prstGeom>
          <a:noFill/>
          <a:ln w="317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/>
              <a:t>t</a:t>
            </a:r>
            <a:endParaRPr lang="en-US"/>
          </a:p>
        </p:txBody>
      </p:sp>
      <p:sp>
        <p:nvSpPr>
          <p:cNvPr id="9258" name="Text Box 86"/>
          <p:cNvSpPr txBox="1">
            <a:spLocks noChangeArrowheads="1"/>
          </p:cNvSpPr>
          <p:nvPr/>
        </p:nvSpPr>
        <p:spPr bwMode="auto">
          <a:xfrm>
            <a:off x="344488" y="5075238"/>
            <a:ext cx="349250" cy="366712"/>
          </a:xfrm>
          <a:prstGeom prst="rect">
            <a:avLst/>
          </a:prstGeom>
          <a:noFill/>
          <a:ln w="317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/>
              <a:t>I</a:t>
            </a:r>
            <a:r>
              <a:rPr lang="en-GB" baseline="-25000"/>
              <a:t>B</a:t>
            </a:r>
            <a:endParaRPr lang="en-US" baseline="-25000"/>
          </a:p>
        </p:txBody>
      </p:sp>
      <p:sp>
        <p:nvSpPr>
          <p:cNvPr id="9259" name="Text Box 87"/>
          <p:cNvSpPr txBox="1">
            <a:spLocks noChangeArrowheads="1"/>
          </p:cNvSpPr>
          <p:nvPr/>
        </p:nvSpPr>
        <p:spPr bwMode="auto">
          <a:xfrm>
            <a:off x="2741613" y="5081588"/>
            <a:ext cx="349250" cy="366712"/>
          </a:xfrm>
          <a:prstGeom prst="rect">
            <a:avLst/>
          </a:prstGeom>
          <a:noFill/>
          <a:ln w="317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/>
              <a:t>U</a:t>
            </a:r>
            <a:endParaRPr lang="en-US" baseline="-25000"/>
          </a:p>
        </p:txBody>
      </p:sp>
      <p:sp>
        <p:nvSpPr>
          <p:cNvPr id="9260" name="Text Box 105"/>
          <p:cNvSpPr txBox="1">
            <a:spLocks noChangeArrowheads="1"/>
          </p:cNvSpPr>
          <p:nvPr/>
        </p:nvSpPr>
        <p:spPr bwMode="auto">
          <a:xfrm>
            <a:off x="3602038" y="2387596"/>
            <a:ext cx="311150" cy="3667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GB"/>
              <a:t>L</a:t>
            </a:r>
          </a:p>
        </p:txBody>
      </p:sp>
      <p:sp>
        <p:nvSpPr>
          <p:cNvPr id="9261" name="Oval 106"/>
          <p:cNvSpPr>
            <a:spLocks noChangeArrowheads="1"/>
          </p:cNvSpPr>
          <p:nvPr/>
        </p:nvSpPr>
        <p:spPr bwMode="auto">
          <a:xfrm>
            <a:off x="5045075" y="2247896"/>
            <a:ext cx="88900" cy="88900"/>
          </a:xfrm>
          <a:prstGeom prst="ellipse">
            <a:avLst/>
          </a:prstGeom>
          <a:solidFill>
            <a:schemeClr val="tx1"/>
          </a:solidFill>
          <a:ln w="3175" algn="ctr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19054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6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000"/>
                                        <p:tgtEl>
                                          <p:spTgt spid="1526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1" dur="indefinite"/>
                                        <p:tgtEl>
                                          <p:spTgt spid="15265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22" dur="indefinite"/>
                                        <p:tgtEl>
                                          <p:spTgt spid="1526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2659" grpId="0" animBg="1"/>
      <p:bldP spid="152659" grpId="1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6" name="Rectangle 2"/>
          <p:cNvSpPr>
            <a:spLocks noGrp="1" noChangeArrowheads="1"/>
          </p:cNvSpPr>
          <p:nvPr>
            <p:ph type="title"/>
          </p:nvPr>
        </p:nvSpPr>
        <p:spPr>
          <a:xfrm>
            <a:off x="922340" y="58205"/>
            <a:ext cx="8534929" cy="676275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Fast Beam Current Transformer</a:t>
            </a:r>
          </a:p>
        </p:txBody>
      </p:sp>
      <p:sp>
        <p:nvSpPr>
          <p:cNvPr id="1546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809875" y="5673725"/>
            <a:ext cx="3690938" cy="811213"/>
          </a:xfrm>
        </p:spPr>
        <p:txBody>
          <a:bodyPr>
            <a:normAutofit lnSpcReduction="10000"/>
          </a:bodyPr>
          <a:lstStyle/>
          <a:p>
            <a:pPr eaLnBrk="1" hangingPunct="1">
              <a:lnSpc>
                <a:spcPct val="90000"/>
              </a:lnSpc>
            </a:pPr>
            <a:r>
              <a:rPr lang="en-US" sz="2400" smtClean="0"/>
              <a:t>500MHz Bandwidth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smtClean="0"/>
              <a:t>Low droop (&lt; 0.2%/</a:t>
            </a:r>
            <a:r>
              <a:rPr lang="en-US" sz="2400" smtClean="0">
                <a:latin typeface="Symbol" pitchFamily="18" charset="2"/>
              </a:rPr>
              <a:t>m</a:t>
            </a:r>
            <a:r>
              <a:rPr lang="en-US" sz="2400" smtClean="0"/>
              <a:t>s)</a:t>
            </a:r>
          </a:p>
        </p:txBody>
      </p:sp>
      <p:pic>
        <p:nvPicPr>
          <p:cNvPr id="43013" name="Picture 4" descr="FCT_as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8488" y="941388"/>
            <a:ext cx="7940675" cy="4586287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</p:pic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1708150" y="3208338"/>
            <a:ext cx="5824538" cy="696912"/>
            <a:chOff x="1076" y="2021"/>
            <a:chExt cx="3669" cy="439"/>
          </a:xfrm>
        </p:grpSpPr>
        <p:sp>
          <p:nvSpPr>
            <p:cNvPr id="43029" name="Line 6"/>
            <p:cNvSpPr>
              <a:spLocks noChangeShapeType="1"/>
            </p:cNvSpPr>
            <p:nvPr/>
          </p:nvSpPr>
          <p:spPr bwMode="auto">
            <a:xfrm>
              <a:off x="1076" y="2021"/>
              <a:ext cx="3669" cy="0"/>
            </a:xfrm>
            <a:prstGeom prst="line">
              <a:avLst/>
            </a:prstGeom>
            <a:noFill/>
            <a:ln w="76200">
              <a:solidFill>
                <a:srgbClr val="009900"/>
              </a:solidFill>
              <a:prstDash val="dash"/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3030" name="Text Box 7"/>
            <p:cNvSpPr txBox="1">
              <a:spLocks noChangeArrowheads="1"/>
            </p:cNvSpPr>
            <p:nvPr/>
          </p:nvSpPr>
          <p:spPr bwMode="auto">
            <a:xfrm>
              <a:off x="3993" y="2172"/>
              <a:ext cx="671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/>
              <a:r>
                <a:rPr lang="en-US" sz="2400">
                  <a:solidFill>
                    <a:srgbClr val="009900"/>
                  </a:solidFill>
                  <a:latin typeface="Times New Roman" pitchFamily="18" charset="0"/>
                </a:rPr>
                <a:t>BEAM</a:t>
              </a:r>
            </a:p>
          </p:txBody>
        </p:sp>
      </p:grpSp>
      <p:grpSp>
        <p:nvGrpSpPr>
          <p:cNvPr id="3" name="Group 8"/>
          <p:cNvGrpSpPr>
            <a:grpSpLocks/>
          </p:cNvGrpSpPr>
          <p:nvPr/>
        </p:nvGrpSpPr>
        <p:grpSpPr bwMode="auto">
          <a:xfrm>
            <a:off x="1419225" y="1008063"/>
            <a:ext cx="6915150" cy="958850"/>
            <a:chOff x="894" y="635"/>
            <a:chExt cx="4356" cy="604"/>
          </a:xfrm>
        </p:grpSpPr>
        <p:sp>
          <p:nvSpPr>
            <p:cNvPr id="43027" name="Freeform 9"/>
            <p:cNvSpPr>
              <a:spLocks/>
            </p:cNvSpPr>
            <p:nvPr/>
          </p:nvSpPr>
          <p:spPr bwMode="auto">
            <a:xfrm>
              <a:off x="978" y="723"/>
              <a:ext cx="4272" cy="516"/>
            </a:xfrm>
            <a:custGeom>
              <a:avLst/>
              <a:gdLst>
                <a:gd name="T0" fmla="*/ 4272 w 4272"/>
                <a:gd name="T1" fmla="*/ 516 h 516"/>
                <a:gd name="T2" fmla="*/ 2870 w 4272"/>
                <a:gd name="T3" fmla="*/ 516 h 516"/>
                <a:gd name="T4" fmla="*/ 2870 w 4272"/>
                <a:gd name="T5" fmla="*/ 274 h 516"/>
                <a:gd name="T6" fmla="*/ 2342 w 4272"/>
                <a:gd name="T7" fmla="*/ 274 h 516"/>
                <a:gd name="T8" fmla="*/ 2342 w 4272"/>
                <a:gd name="T9" fmla="*/ 0 h 516"/>
                <a:gd name="T10" fmla="*/ 1850 w 4272"/>
                <a:gd name="T11" fmla="*/ 0 h 516"/>
                <a:gd name="T12" fmla="*/ 1850 w 4272"/>
                <a:gd name="T13" fmla="*/ 274 h 516"/>
                <a:gd name="T14" fmla="*/ 949 w 4272"/>
                <a:gd name="T15" fmla="*/ 274 h 516"/>
                <a:gd name="T16" fmla="*/ 949 w 4272"/>
                <a:gd name="T17" fmla="*/ 507 h 516"/>
                <a:gd name="T18" fmla="*/ 0 w 4272"/>
                <a:gd name="T19" fmla="*/ 505 h 51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4272"/>
                <a:gd name="T31" fmla="*/ 0 h 516"/>
                <a:gd name="T32" fmla="*/ 4272 w 4272"/>
                <a:gd name="T33" fmla="*/ 516 h 51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4272" h="516">
                  <a:moveTo>
                    <a:pt x="4272" y="516"/>
                  </a:moveTo>
                  <a:lnTo>
                    <a:pt x="2870" y="516"/>
                  </a:lnTo>
                  <a:lnTo>
                    <a:pt x="2870" y="274"/>
                  </a:lnTo>
                  <a:lnTo>
                    <a:pt x="2342" y="274"/>
                  </a:lnTo>
                  <a:lnTo>
                    <a:pt x="2342" y="0"/>
                  </a:lnTo>
                  <a:lnTo>
                    <a:pt x="1850" y="0"/>
                  </a:lnTo>
                  <a:lnTo>
                    <a:pt x="1850" y="274"/>
                  </a:lnTo>
                  <a:lnTo>
                    <a:pt x="949" y="274"/>
                  </a:lnTo>
                  <a:lnTo>
                    <a:pt x="949" y="507"/>
                  </a:lnTo>
                  <a:lnTo>
                    <a:pt x="0" y="505"/>
                  </a:lnTo>
                </a:path>
              </a:pathLst>
            </a:custGeom>
            <a:noFill/>
            <a:ln w="57150">
              <a:solidFill>
                <a:srgbClr val="FF00FF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3028" name="Text Box 10"/>
            <p:cNvSpPr txBox="1">
              <a:spLocks noChangeArrowheads="1"/>
            </p:cNvSpPr>
            <p:nvPr/>
          </p:nvSpPr>
          <p:spPr bwMode="auto">
            <a:xfrm>
              <a:off x="894" y="635"/>
              <a:ext cx="702" cy="5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400">
                  <a:solidFill>
                    <a:srgbClr val="FF00FF"/>
                  </a:solidFill>
                  <a:latin typeface="Times New Roman" pitchFamily="18" charset="0"/>
                </a:rPr>
                <a:t>Image</a:t>
              </a:r>
            </a:p>
            <a:p>
              <a:r>
                <a:rPr lang="en-US" sz="2400">
                  <a:solidFill>
                    <a:srgbClr val="FF00FF"/>
                  </a:solidFill>
                  <a:latin typeface="Times New Roman" pitchFamily="18" charset="0"/>
                </a:rPr>
                <a:t>Current</a:t>
              </a:r>
            </a:p>
          </p:txBody>
        </p:sp>
      </p:grpSp>
      <p:grpSp>
        <p:nvGrpSpPr>
          <p:cNvPr id="4" name="Group 11"/>
          <p:cNvGrpSpPr>
            <a:grpSpLocks/>
          </p:cNvGrpSpPr>
          <p:nvPr/>
        </p:nvGrpSpPr>
        <p:grpSpPr bwMode="auto">
          <a:xfrm>
            <a:off x="4360863" y="1938338"/>
            <a:ext cx="3917950" cy="3494087"/>
            <a:chOff x="2747" y="1221"/>
            <a:chExt cx="2468" cy="2201"/>
          </a:xfrm>
        </p:grpSpPr>
        <p:sp>
          <p:nvSpPr>
            <p:cNvPr id="43024" name="Text Box 12"/>
            <p:cNvSpPr txBox="1">
              <a:spLocks noChangeArrowheads="1"/>
            </p:cNvSpPr>
            <p:nvPr/>
          </p:nvSpPr>
          <p:spPr bwMode="auto">
            <a:xfrm>
              <a:off x="2747" y="1221"/>
              <a:ext cx="912" cy="4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2000" b="1">
                  <a:solidFill>
                    <a:schemeClr val="bg2"/>
                  </a:solidFill>
                  <a:latin typeface="Times New Roman" pitchFamily="18" charset="0"/>
                </a:rPr>
                <a:t>Ceramic Gap</a:t>
              </a:r>
            </a:p>
          </p:txBody>
        </p:sp>
        <p:sp>
          <p:nvSpPr>
            <p:cNvPr id="43025" name="Text Box 13"/>
            <p:cNvSpPr txBox="1">
              <a:spLocks noChangeArrowheads="1"/>
            </p:cNvSpPr>
            <p:nvPr/>
          </p:nvSpPr>
          <p:spPr bwMode="auto">
            <a:xfrm>
              <a:off x="4038" y="2845"/>
              <a:ext cx="1177" cy="577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wrap="none">
              <a:spAutoFit/>
            </a:bodyPr>
            <a:lstStyle/>
            <a:p>
              <a:r>
                <a:rPr lang="en-GB">
                  <a:solidFill>
                    <a:schemeClr val="bg2"/>
                  </a:solidFill>
                  <a:latin typeface="Times New Roman" pitchFamily="18" charset="0"/>
                </a:rPr>
                <a:t>80nm Ti Coating</a:t>
              </a:r>
            </a:p>
            <a:p>
              <a:pPr>
                <a:buFont typeface="Symbol" pitchFamily="18" charset="2"/>
                <a:buChar char="Þ"/>
              </a:pPr>
              <a:r>
                <a:rPr lang="en-GB">
                  <a:solidFill>
                    <a:schemeClr val="bg2"/>
                  </a:solidFill>
                  <a:latin typeface="Times New Roman" pitchFamily="18" charset="0"/>
                </a:rPr>
                <a:t>20</a:t>
              </a:r>
              <a:r>
                <a:rPr lang="en-GB">
                  <a:solidFill>
                    <a:schemeClr val="bg2"/>
                  </a:solidFill>
                  <a:latin typeface="Symbol" pitchFamily="18" charset="2"/>
                </a:rPr>
                <a:t>W </a:t>
              </a:r>
              <a:r>
                <a:rPr lang="en-GB">
                  <a:solidFill>
                    <a:schemeClr val="bg2"/>
                  </a:solidFill>
                  <a:latin typeface="Times New Roman" pitchFamily="18" charset="0"/>
                </a:rPr>
                <a:t>to improve</a:t>
              </a:r>
            </a:p>
            <a:p>
              <a:pPr>
                <a:buFont typeface="Symbol" pitchFamily="18" charset="2"/>
                <a:buNone/>
              </a:pPr>
              <a:r>
                <a:rPr lang="en-GB">
                  <a:solidFill>
                    <a:schemeClr val="bg2"/>
                  </a:solidFill>
                  <a:latin typeface="Times New Roman" pitchFamily="18" charset="0"/>
                </a:rPr>
                <a:t>impedance</a:t>
              </a:r>
            </a:p>
          </p:txBody>
        </p:sp>
        <p:sp>
          <p:nvSpPr>
            <p:cNvPr id="43026" name="Freeform 14"/>
            <p:cNvSpPr>
              <a:spLocks/>
            </p:cNvSpPr>
            <p:nvPr/>
          </p:nvSpPr>
          <p:spPr bwMode="auto">
            <a:xfrm>
              <a:off x="3168" y="2537"/>
              <a:ext cx="1119" cy="332"/>
            </a:xfrm>
            <a:custGeom>
              <a:avLst/>
              <a:gdLst>
                <a:gd name="T0" fmla="*/ 1119 w 1119"/>
                <a:gd name="T1" fmla="*/ 332 h 332"/>
                <a:gd name="T2" fmla="*/ 429 w 1119"/>
                <a:gd name="T3" fmla="*/ 12 h 332"/>
                <a:gd name="T4" fmla="*/ 0 w 1119"/>
                <a:gd name="T5" fmla="*/ 261 h 332"/>
                <a:gd name="T6" fmla="*/ 0 60000 65536"/>
                <a:gd name="T7" fmla="*/ 0 60000 65536"/>
                <a:gd name="T8" fmla="*/ 0 60000 65536"/>
                <a:gd name="T9" fmla="*/ 0 w 1119"/>
                <a:gd name="T10" fmla="*/ 0 h 332"/>
                <a:gd name="T11" fmla="*/ 1119 w 1119"/>
                <a:gd name="T12" fmla="*/ 332 h 33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119" h="332">
                  <a:moveTo>
                    <a:pt x="1119" y="332"/>
                  </a:moveTo>
                  <a:cubicBezTo>
                    <a:pt x="867" y="178"/>
                    <a:pt x="615" y="24"/>
                    <a:pt x="429" y="12"/>
                  </a:cubicBezTo>
                  <a:cubicBezTo>
                    <a:pt x="243" y="0"/>
                    <a:pt x="71" y="219"/>
                    <a:pt x="0" y="261"/>
                  </a:cubicBezTo>
                </a:path>
              </a:pathLst>
            </a:custGeom>
            <a:noFill/>
            <a:ln w="28575">
              <a:solidFill>
                <a:schemeClr val="bg2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" name="Group 15"/>
          <p:cNvGrpSpPr>
            <a:grpSpLocks/>
          </p:cNvGrpSpPr>
          <p:nvPr/>
        </p:nvGrpSpPr>
        <p:grpSpPr bwMode="auto">
          <a:xfrm>
            <a:off x="4994275" y="989013"/>
            <a:ext cx="3246438" cy="822325"/>
            <a:chOff x="3146" y="623"/>
            <a:chExt cx="2045" cy="518"/>
          </a:xfrm>
        </p:grpSpPr>
        <p:sp>
          <p:nvSpPr>
            <p:cNvPr id="43022" name="Text Box 16"/>
            <p:cNvSpPr txBox="1">
              <a:spLocks noChangeArrowheads="1"/>
            </p:cNvSpPr>
            <p:nvPr/>
          </p:nvSpPr>
          <p:spPr bwMode="auto">
            <a:xfrm>
              <a:off x="4110" y="623"/>
              <a:ext cx="1081" cy="5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kumimoji="1" lang="en-US" sz="2400">
                  <a:solidFill>
                    <a:srgbClr val="FF0000"/>
                  </a:solidFill>
                  <a:latin typeface="Times New Roman" pitchFamily="18" charset="0"/>
                </a:rPr>
                <a:t>1:40 Passive</a:t>
              </a:r>
            </a:p>
            <a:p>
              <a:r>
                <a:rPr kumimoji="1" lang="en-US" sz="2400">
                  <a:solidFill>
                    <a:srgbClr val="FF0000"/>
                  </a:solidFill>
                  <a:latin typeface="Times New Roman" pitchFamily="18" charset="0"/>
                </a:rPr>
                <a:t>Transformer</a:t>
              </a:r>
            </a:p>
          </p:txBody>
        </p:sp>
        <p:sp>
          <p:nvSpPr>
            <p:cNvPr id="43023" name="Line 17"/>
            <p:cNvSpPr>
              <a:spLocks noChangeShapeType="1"/>
            </p:cNvSpPr>
            <p:nvPr/>
          </p:nvSpPr>
          <p:spPr bwMode="auto">
            <a:xfrm flipV="1">
              <a:off x="3146" y="788"/>
              <a:ext cx="962" cy="109"/>
            </a:xfrm>
            <a:prstGeom prst="line">
              <a:avLst/>
            </a:prstGeom>
            <a:noFill/>
            <a:ln w="38100">
              <a:solidFill>
                <a:schemeClr val="bg2"/>
              </a:solidFill>
              <a:round/>
              <a:headEnd type="triangle" w="med" len="med"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" name="Group 18"/>
          <p:cNvGrpSpPr>
            <a:grpSpLocks/>
          </p:cNvGrpSpPr>
          <p:nvPr/>
        </p:nvGrpSpPr>
        <p:grpSpPr bwMode="auto">
          <a:xfrm>
            <a:off x="582613" y="4813300"/>
            <a:ext cx="4625975" cy="679450"/>
            <a:chOff x="367" y="3032"/>
            <a:chExt cx="2914" cy="428"/>
          </a:xfrm>
        </p:grpSpPr>
        <p:sp>
          <p:nvSpPr>
            <p:cNvPr id="43019" name="Freeform 19"/>
            <p:cNvSpPr>
              <a:spLocks/>
            </p:cNvSpPr>
            <p:nvPr/>
          </p:nvSpPr>
          <p:spPr bwMode="auto">
            <a:xfrm>
              <a:off x="2884" y="3032"/>
              <a:ext cx="397" cy="280"/>
            </a:xfrm>
            <a:custGeom>
              <a:avLst/>
              <a:gdLst>
                <a:gd name="T0" fmla="*/ 1 w 397"/>
                <a:gd name="T1" fmla="*/ 11 h 280"/>
                <a:gd name="T2" fmla="*/ 3 w 397"/>
                <a:gd name="T3" fmla="*/ 270 h 280"/>
                <a:gd name="T4" fmla="*/ 114 w 397"/>
                <a:gd name="T5" fmla="*/ 280 h 280"/>
                <a:gd name="T6" fmla="*/ 397 w 397"/>
                <a:gd name="T7" fmla="*/ 273 h 280"/>
                <a:gd name="T8" fmla="*/ 385 w 397"/>
                <a:gd name="T9" fmla="*/ 26 h 280"/>
                <a:gd name="T10" fmla="*/ 310 w 397"/>
                <a:gd name="T11" fmla="*/ 6 h 280"/>
                <a:gd name="T12" fmla="*/ 1 w 397"/>
                <a:gd name="T13" fmla="*/ 11 h 28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97"/>
                <a:gd name="T22" fmla="*/ 0 h 280"/>
                <a:gd name="T23" fmla="*/ 397 w 397"/>
                <a:gd name="T24" fmla="*/ 280 h 280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97" h="280">
                  <a:moveTo>
                    <a:pt x="1" y="11"/>
                  </a:moveTo>
                  <a:cubicBezTo>
                    <a:pt x="2" y="97"/>
                    <a:pt x="0" y="184"/>
                    <a:pt x="3" y="270"/>
                  </a:cubicBezTo>
                  <a:cubicBezTo>
                    <a:pt x="47" y="269"/>
                    <a:pt x="74" y="270"/>
                    <a:pt x="114" y="280"/>
                  </a:cubicBezTo>
                  <a:cubicBezTo>
                    <a:pt x="208" y="278"/>
                    <a:pt x="303" y="275"/>
                    <a:pt x="397" y="273"/>
                  </a:cubicBezTo>
                  <a:cubicBezTo>
                    <a:pt x="387" y="191"/>
                    <a:pt x="390" y="109"/>
                    <a:pt x="385" y="26"/>
                  </a:cubicBezTo>
                  <a:cubicBezTo>
                    <a:pt x="383" y="0"/>
                    <a:pt x="310" y="6"/>
                    <a:pt x="310" y="6"/>
                  </a:cubicBezTo>
                  <a:cubicBezTo>
                    <a:pt x="212" y="10"/>
                    <a:pt x="96" y="34"/>
                    <a:pt x="1" y="11"/>
                  </a:cubicBezTo>
                  <a:close/>
                </a:path>
              </a:pathLst>
            </a:custGeom>
            <a:noFill/>
            <a:ln w="28575">
              <a:solidFill>
                <a:srgbClr val="0099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3020" name="Line 20"/>
            <p:cNvSpPr>
              <a:spLocks noChangeShapeType="1"/>
            </p:cNvSpPr>
            <p:nvPr/>
          </p:nvSpPr>
          <p:spPr bwMode="auto">
            <a:xfrm flipV="1">
              <a:off x="2027" y="3221"/>
              <a:ext cx="834" cy="111"/>
            </a:xfrm>
            <a:prstGeom prst="line">
              <a:avLst/>
            </a:prstGeom>
            <a:noFill/>
            <a:ln w="28575">
              <a:solidFill>
                <a:srgbClr val="009900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3021" name="Text Box 21"/>
            <p:cNvSpPr txBox="1">
              <a:spLocks noChangeArrowheads="1"/>
            </p:cNvSpPr>
            <p:nvPr/>
          </p:nvSpPr>
          <p:spPr bwMode="auto">
            <a:xfrm>
              <a:off x="367" y="3172"/>
              <a:ext cx="1655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400">
                  <a:solidFill>
                    <a:srgbClr val="009900"/>
                  </a:solidFill>
                  <a:latin typeface="Times New Roman" pitchFamily="18" charset="0"/>
                </a:rPr>
                <a:t>Calibration winding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5589237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4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46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4627" grpId="0" build="p" autoUpdateAnimBg="0" advAuto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Rectangle 2"/>
          <p:cNvSpPr>
            <a:spLocks noGrp="1" noChangeArrowheads="1"/>
          </p:cNvSpPr>
          <p:nvPr>
            <p:ph type="title"/>
          </p:nvPr>
        </p:nvSpPr>
        <p:spPr>
          <a:xfrm>
            <a:off x="1026659" y="134183"/>
            <a:ext cx="8186057" cy="662894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Acquisition Electronics</a:t>
            </a:r>
          </a:p>
        </p:txBody>
      </p:sp>
      <p:pic>
        <p:nvPicPr>
          <p:cNvPr id="44036" name="Picture 3" descr="D021"/>
          <p:cNvPicPr>
            <a:picLocks noChangeAspect="1" noChangeArrowheads="1"/>
          </p:cNvPicPr>
          <p:nvPr/>
        </p:nvPicPr>
        <p:blipFill>
          <a:blip r:embed="rId3" cstate="print"/>
          <a:srcRect r="15053"/>
          <a:stretch>
            <a:fillRect/>
          </a:stretch>
        </p:blipFill>
        <p:spPr bwMode="auto">
          <a:xfrm>
            <a:off x="120650" y="1090613"/>
            <a:ext cx="4999038" cy="4970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4037" name="Text Box 4"/>
          <p:cNvSpPr txBox="1">
            <a:spLocks noChangeArrowheads="1"/>
          </p:cNvSpPr>
          <p:nvPr/>
        </p:nvSpPr>
        <p:spPr bwMode="auto">
          <a:xfrm>
            <a:off x="1300163" y="4706938"/>
            <a:ext cx="35496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olidFill>
                  <a:schemeClr val="bg1"/>
                </a:solidFill>
              </a:rPr>
              <a:t>FBCT Signal after 200m of Cable</a:t>
            </a:r>
          </a:p>
        </p:txBody>
      </p:sp>
      <p:sp>
        <p:nvSpPr>
          <p:cNvPr id="44038" name="Text Box 5"/>
          <p:cNvSpPr txBox="1">
            <a:spLocks noChangeArrowheads="1"/>
          </p:cNvSpPr>
          <p:nvPr/>
        </p:nvSpPr>
        <p:spPr bwMode="auto">
          <a:xfrm>
            <a:off x="1323975" y="1519238"/>
            <a:ext cx="19113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olidFill>
                  <a:schemeClr val="bg1"/>
                </a:solidFill>
              </a:rPr>
              <a:t>Integrator Output</a:t>
            </a:r>
          </a:p>
        </p:txBody>
      </p:sp>
      <p:sp>
        <p:nvSpPr>
          <p:cNvPr id="44039" name="Line 6"/>
          <p:cNvSpPr>
            <a:spLocks noChangeShapeType="1"/>
          </p:cNvSpPr>
          <p:nvPr/>
        </p:nvSpPr>
        <p:spPr bwMode="auto">
          <a:xfrm flipV="1">
            <a:off x="1690688" y="2354263"/>
            <a:ext cx="1554162" cy="846137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4040" name="Line 7"/>
          <p:cNvSpPr>
            <a:spLocks noChangeShapeType="1"/>
          </p:cNvSpPr>
          <p:nvPr/>
        </p:nvSpPr>
        <p:spPr bwMode="auto">
          <a:xfrm flipV="1">
            <a:off x="2495550" y="2243138"/>
            <a:ext cx="1587500" cy="854075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4041" name="Line 8"/>
          <p:cNvSpPr>
            <a:spLocks noChangeShapeType="1"/>
          </p:cNvSpPr>
          <p:nvPr/>
        </p:nvSpPr>
        <p:spPr bwMode="auto">
          <a:xfrm flipV="1">
            <a:off x="3365500" y="2232025"/>
            <a:ext cx="1397000" cy="811213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4042" name="Text Box 9"/>
          <p:cNvSpPr txBox="1">
            <a:spLocks noChangeArrowheads="1"/>
          </p:cNvSpPr>
          <p:nvPr/>
        </p:nvSpPr>
        <p:spPr bwMode="auto">
          <a:xfrm>
            <a:off x="287338" y="6065838"/>
            <a:ext cx="694531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/>
              <a:t>Data taken on LHC type beams at the CERN-SPS</a:t>
            </a:r>
          </a:p>
        </p:txBody>
      </p:sp>
      <p:sp>
        <p:nvSpPr>
          <p:cNvPr id="44043" name="Line 10"/>
          <p:cNvSpPr>
            <a:spLocks noChangeShapeType="1"/>
          </p:cNvSpPr>
          <p:nvPr/>
        </p:nvSpPr>
        <p:spPr bwMode="auto">
          <a:xfrm>
            <a:off x="1635125" y="3724275"/>
            <a:ext cx="871538" cy="0"/>
          </a:xfrm>
          <a:prstGeom prst="line">
            <a:avLst/>
          </a:prstGeom>
          <a:noFill/>
          <a:ln w="28575">
            <a:solidFill>
              <a:srgbClr val="009900"/>
            </a:solidFill>
            <a:round/>
            <a:headEnd type="triangle" w="med" len="med"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4044" name="Text Box 11"/>
          <p:cNvSpPr txBox="1">
            <a:spLocks noChangeArrowheads="1"/>
          </p:cNvSpPr>
          <p:nvPr/>
        </p:nvSpPr>
        <p:spPr bwMode="auto">
          <a:xfrm>
            <a:off x="1658938" y="3262313"/>
            <a:ext cx="76041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>
                <a:solidFill>
                  <a:srgbClr val="009900"/>
                </a:solidFill>
                <a:latin typeface="Times New Roman" pitchFamily="18" charset="0"/>
              </a:rPr>
              <a:t>25ns</a:t>
            </a:r>
          </a:p>
        </p:txBody>
      </p:sp>
      <p:pic>
        <p:nvPicPr>
          <p:cNvPr id="44045" name="Picture 12" descr="FCT_Assembly"/>
          <p:cNvPicPr>
            <a:picLocks noChangeAspect="1" noChangeArrowheads="1"/>
          </p:cNvPicPr>
          <p:nvPr/>
        </p:nvPicPr>
        <p:blipFill>
          <a:blip r:embed="rId4" cstate="print"/>
          <a:srcRect l="14325" r="11180"/>
          <a:stretch>
            <a:fillRect/>
          </a:stretch>
        </p:blipFill>
        <p:spPr bwMode="auto">
          <a:xfrm>
            <a:off x="5199063" y="1622425"/>
            <a:ext cx="3944937" cy="397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60362470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Rectangle 2"/>
          <p:cNvSpPr>
            <a:spLocks noGrp="1" noChangeArrowheads="1"/>
          </p:cNvSpPr>
          <p:nvPr>
            <p:ph type="title"/>
          </p:nvPr>
        </p:nvSpPr>
        <p:spPr>
          <a:xfrm>
            <a:off x="973672" y="76728"/>
            <a:ext cx="7772400" cy="676275"/>
          </a:xfrm>
        </p:spPr>
        <p:txBody>
          <a:bodyPr/>
          <a:lstStyle/>
          <a:p>
            <a:pPr eaLnBrk="1" hangingPunct="1">
              <a:defRPr/>
            </a:pPr>
            <a:r>
              <a:rPr lang="en-GB" sz="3600" dirty="0" smtClean="0"/>
              <a:t>What one can do with such a System</a:t>
            </a:r>
            <a:endParaRPr lang="en-US" sz="3600" dirty="0" smtClean="0"/>
          </a:p>
        </p:txBody>
      </p:sp>
      <p:pic>
        <p:nvPicPr>
          <p:cNvPr id="45060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58863" y="962025"/>
            <a:ext cx="7416800" cy="5175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5061" name="Picture 4"/>
          <p:cNvPicPr>
            <a:picLocks noChangeAspect="1" noChangeArrowheads="1"/>
          </p:cNvPicPr>
          <p:nvPr/>
        </p:nvPicPr>
        <p:blipFill>
          <a:blip r:embed="rId4" cstate="print"/>
          <a:srcRect t="10268"/>
          <a:stretch>
            <a:fillRect/>
          </a:stretch>
        </p:blipFill>
        <p:spPr bwMode="auto">
          <a:xfrm>
            <a:off x="3806825" y="2663825"/>
            <a:ext cx="4551363" cy="2663825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</p:pic>
      <p:pic>
        <p:nvPicPr>
          <p:cNvPr id="156677" name="Picture 5"/>
          <p:cNvPicPr>
            <a:picLocks noChangeAspect="1" noChangeArrowheads="1"/>
          </p:cNvPicPr>
          <p:nvPr/>
        </p:nvPicPr>
        <p:blipFill>
          <a:blip r:embed="rId5" cstate="print"/>
          <a:srcRect t="10429"/>
          <a:stretch>
            <a:fillRect/>
          </a:stretch>
        </p:blipFill>
        <p:spPr bwMode="auto">
          <a:xfrm>
            <a:off x="3760788" y="2641600"/>
            <a:ext cx="4597400" cy="268605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</p:pic>
      <p:pic>
        <p:nvPicPr>
          <p:cNvPr id="156678" name="Picture 6"/>
          <p:cNvPicPr>
            <a:picLocks noChangeAspect="1" noChangeArrowheads="1"/>
          </p:cNvPicPr>
          <p:nvPr/>
        </p:nvPicPr>
        <p:blipFill>
          <a:blip r:embed="rId6" cstate="print"/>
          <a:srcRect t="10429"/>
          <a:stretch>
            <a:fillRect/>
          </a:stretch>
        </p:blipFill>
        <p:spPr bwMode="auto">
          <a:xfrm>
            <a:off x="3760788" y="2641600"/>
            <a:ext cx="4597400" cy="268605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</p:pic>
      <p:pic>
        <p:nvPicPr>
          <p:cNvPr id="156679" name="Picture 7"/>
          <p:cNvPicPr>
            <a:picLocks noChangeAspect="1" noChangeArrowheads="1"/>
          </p:cNvPicPr>
          <p:nvPr/>
        </p:nvPicPr>
        <p:blipFill>
          <a:blip r:embed="rId7" cstate="print"/>
          <a:srcRect t="11011"/>
          <a:stretch>
            <a:fillRect/>
          </a:stretch>
        </p:blipFill>
        <p:spPr bwMode="auto">
          <a:xfrm>
            <a:off x="3760788" y="2659063"/>
            <a:ext cx="4597400" cy="2668587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</p:pic>
      <p:pic>
        <p:nvPicPr>
          <p:cNvPr id="156680" name="Picture 8"/>
          <p:cNvPicPr>
            <a:picLocks noChangeAspect="1" noChangeArrowheads="1"/>
          </p:cNvPicPr>
          <p:nvPr/>
        </p:nvPicPr>
        <p:blipFill>
          <a:blip r:embed="rId8" cstate="print"/>
          <a:srcRect t="4007"/>
          <a:stretch>
            <a:fillRect/>
          </a:stretch>
        </p:blipFill>
        <p:spPr bwMode="auto">
          <a:xfrm>
            <a:off x="3778250" y="2703513"/>
            <a:ext cx="4579938" cy="2624137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</p:pic>
      <p:sp>
        <p:nvSpPr>
          <p:cNvPr id="45066" name="Text Box 9"/>
          <p:cNvSpPr txBox="1">
            <a:spLocks noChangeArrowheads="1"/>
          </p:cNvSpPr>
          <p:nvPr/>
        </p:nvSpPr>
        <p:spPr bwMode="auto">
          <a:xfrm>
            <a:off x="161925" y="6148916"/>
            <a:ext cx="88106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dirty="0"/>
              <a:t>Bad RF Capture of a single LHC Batch in the SPS (72 bunches)</a:t>
            </a:r>
          </a:p>
        </p:txBody>
      </p:sp>
    </p:spTree>
    <p:extLst>
      <p:ext uri="{BB962C8B-B14F-4D97-AF65-F5344CB8AC3E}">
        <p14:creationId xmlns:p14="http://schemas.microsoft.com/office/powerpoint/2010/main" val="346542603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66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66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66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350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66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0" name="Rectangle 2"/>
          <p:cNvSpPr>
            <a:spLocks noGrp="1" noChangeArrowheads="1"/>
          </p:cNvSpPr>
          <p:nvPr>
            <p:ph type="title"/>
          </p:nvPr>
        </p:nvSpPr>
        <p:spPr>
          <a:xfrm>
            <a:off x="1007534" y="157163"/>
            <a:ext cx="8229600" cy="620712"/>
          </a:xfrm>
        </p:spPr>
        <p:txBody>
          <a:bodyPr/>
          <a:lstStyle/>
          <a:p>
            <a:pPr eaLnBrk="1" hangingPunct="1">
              <a:defRPr/>
            </a:pPr>
            <a:r>
              <a:rPr lang="en-GB" dirty="0" smtClean="0"/>
              <a:t>The DC transformer</a:t>
            </a:r>
          </a:p>
        </p:txBody>
      </p:sp>
      <p:sp>
        <p:nvSpPr>
          <p:cNvPr id="46084" name="Line 4"/>
          <p:cNvSpPr>
            <a:spLocks noChangeShapeType="1"/>
          </p:cNvSpPr>
          <p:nvPr/>
        </p:nvSpPr>
        <p:spPr bwMode="auto">
          <a:xfrm flipV="1">
            <a:off x="4235450" y="3951288"/>
            <a:ext cx="0" cy="24542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6085" name="Line 5"/>
          <p:cNvSpPr>
            <a:spLocks noChangeShapeType="1"/>
          </p:cNvSpPr>
          <p:nvPr/>
        </p:nvSpPr>
        <p:spPr bwMode="auto">
          <a:xfrm>
            <a:off x="2601913" y="5265738"/>
            <a:ext cx="3103562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6086" name="Freeform 6"/>
          <p:cNvSpPr>
            <a:spLocks/>
          </p:cNvSpPr>
          <p:nvPr/>
        </p:nvSpPr>
        <p:spPr bwMode="auto">
          <a:xfrm>
            <a:off x="2647950" y="4189413"/>
            <a:ext cx="2927350" cy="2133600"/>
          </a:xfrm>
          <a:custGeom>
            <a:avLst/>
            <a:gdLst>
              <a:gd name="T0" fmla="*/ 2311 w 2311"/>
              <a:gd name="T1" fmla="*/ 0 h 1497"/>
              <a:gd name="T2" fmla="*/ 1396 w 2311"/>
              <a:gd name="T3" fmla="*/ 42 h 1497"/>
              <a:gd name="T4" fmla="*/ 1171 w 2311"/>
              <a:gd name="T5" fmla="*/ 148 h 1497"/>
              <a:gd name="T6" fmla="*/ 1075 w 2311"/>
              <a:gd name="T7" fmla="*/ 369 h 1497"/>
              <a:gd name="T8" fmla="*/ 989 w 2311"/>
              <a:gd name="T9" fmla="*/ 722 h 1497"/>
              <a:gd name="T10" fmla="*/ 790 w 2311"/>
              <a:gd name="T11" fmla="*/ 1233 h 1497"/>
              <a:gd name="T12" fmla="*/ 470 w 2311"/>
              <a:gd name="T13" fmla="*/ 1419 h 1497"/>
              <a:gd name="T14" fmla="*/ 279 w 2311"/>
              <a:gd name="T15" fmla="*/ 1463 h 1497"/>
              <a:gd name="T16" fmla="*/ 35 w 2311"/>
              <a:gd name="T17" fmla="*/ 1486 h 1497"/>
              <a:gd name="T18" fmla="*/ 489 w 2311"/>
              <a:gd name="T19" fmla="*/ 1495 h 1497"/>
              <a:gd name="T20" fmla="*/ 924 w 2311"/>
              <a:gd name="T21" fmla="*/ 1475 h 1497"/>
              <a:gd name="T22" fmla="*/ 1289 w 2311"/>
              <a:gd name="T23" fmla="*/ 1392 h 1497"/>
              <a:gd name="T24" fmla="*/ 1475 w 2311"/>
              <a:gd name="T25" fmla="*/ 1066 h 1497"/>
              <a:gd name="T26" fmla="*/ 1654 w 2311"/>
              <a:gd name="T27" fmla="*/ 336 h 1497"/>
              <a:gd name="T28" fmla="*/ 1958 w 2311"/>
              <a:gd name="T29" fmla="*/ 69 h 1497"/>
              <a:gd name="T30" fmla="*/ 2293 w 2311"/>
              <a:gd name="T31" fmla="*/ 0 h 1497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w 2311"/>
              <a:gd name="T49" fmla="*/ 0 h 1497"/>
              <a:gd name="T50" fmla="*/ 2311 w 2311"/>
              <a:gd name="T51" fmla="*/ 1497 h 1497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T48" t="T49" r="T50" b="T51"/>
            <a:pathLst>
              <a:path w="2311" h="1497">
                <a:moveTo>
                  <a:pt x="2311" y="0"/>
                </a:moveTo>
                <a:cubicBezTo>
                  <a:pt x="2159" y="7"/>
                  <a:pt x="1586" y="17"/>
                  <a:pt x="1396" y="42"/>
                </a:cubicBezTo>
                <a:cubicBezTo>
                  <a:pt x="1205" y="68"/>
                  <a:pt x="1223" y="94"/>
                  <a:pt x="1171" y="148"/>
                </a:cubicBezTo>
                <a:cubicBezTo>
                  <a:pt x="1118" y="202"/>
                  <a:pt x="1105" y="273"/>
                  <a:pt x="1075" y="369"/>
                </a:cubicBezTo>
                <a:cubicBezTo>
                  <a:pt x="1044" y="464"/>
                  <a:pt x="1036" y="578"/>
                  <a:pt x="989" y="722"/>
                </a:cubicBezTo>
                <a:cubicBezTo>
                  <a:pt x="942" y="867"/>
                  <a:pt x="876" y="1117"/>
                  <a:pt x="790" y="1233"/>
                </a:cubicBezTo>
                <a:cubicBezTo>
                  <a:pt x="703" y="1349"/>
                  <a:pt x="554" y="1382"/>
                  <a:pt x="470" y="1419"/>
                </a:cubicBezTo>
                <a:cubicBezTo>
                  <a:pt x="385" y="1457"/>
                  <a:pt x="351" y="1452"/>
                  <a:pt x="279" y="1463"/>
                </a:cubicBezTo>
                <a:cubicBezTo>
                  <a:pt x="207" y="1475"/>
                  <a:pt x="0" y="1481"/>
                  <a:pt x="35" y="1486"/>
                </a:cubicBezTo>
                <a:cubicBezTo>
                  <a:pt x="70" y="1491"/>
                  <a:pt x="341" y="1497"/>
                  <a:pt x="489" y="1495"/>
                </a:cubicBezTo>
                <a:cubicBezTo>
                  <a:pt x="637" y="1493"/>
                  <a:pt x="791" y="1492"/>
                  <a:pt x="924" y="1475"/>
                </a:cubicBezTo>
                <a:cubicBezTo>
                  <a:pt x="1057" y="1458"/>
                  <a:pt x="1197" y="1460"/>
                  <a:pt x="1289" y="1392"/>
                </a:cubicBezTo>
                <a:cubicBezTo>
                  <a:pt x="1381" y="1324"/>
                  <a:pt x="1414" y="1242"/>
                  <a:pt x="1475" y="1066"/>
                </a:cubicBezTo>
                <a:cubicBezTo>
                  <a:pt x="1536" y="890"/>
                  <a:pt x="1574" y="502"/>
                  <a:pt x="1654" y="336"/>
                </a:cubicBezTo>
                <a:cubicBezTo>
                  <a:pt x="1734" y="170"/>
                  <a:pt x="1851" y="125"/>
                  <a:pt x="1958" y="69"/>
                </a:cubicBezTo>
                <a:cubicBezTo>
                  <a:pt x="2065" y="13"/>
                  <a:pt x="2223" y="14"/>
                  <a:pt x="2293" y="0"/>
                </a:cubicBezTo>
              </a:path>
            </a:pathLst>
          </a:custGeom>
          <a:noFill/>
          <a:ln w="28575">
            <a:solidFill>
              <a:srgbClr val="FF00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6087" name="Text Box 7"/>
          <p:cNvSpPr txBox="1">
            <a:spLocks noChangeArrowheads="1"/>
          </p:cNvSpPr>
          <p:nvPr/>
        </p:nvSpPr>
        <p:spPr bwMode="auto">
          <a:xfrm>
            <a:off x="3773488" y="3813175"/>
            <a:ext cx="354012" cy="3952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GB" sz="2000">
                <a:latin typeface="Times New Roman" pitchFamily="18" charset="0"/>
              </a:rPr>
              <a:t>B</a:t>
            </a:r>
          </a:p>
        </p:txBody>
      </p:sp>
      <p:sp>
        <p:nvSpPr>
          <p:cNvPr id="46088" name="Text Box 8"/>
          <p:cNvSpPr txBox="1">
            <a:spLocks noChangeArrowheads="1"/>
          </p:cNvSpPr>
          <p:nvPr/>
        </p:nvSpPr>
        <p:spPr bwMode="auto">
          <a:xfrm>
            <a:off x="5446713" y="5302250"/>
            <a:ext cx="268287" cy="3968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GB" sz="2000">
                <a:latin typeface="Times New Roman" pitchFamily="18" charset="0"/>
              </a:rPr>
              <a:t>I</a:t>
            </a:r>
          </a:p>
        </p:txBody>
      </p:sp>
      <p:sp>
        <p:nvSpPr>
          <p:cNvPr id="46089" name="Rectangle 12"/>
          <p:cNvSpPr>
            <a:spLocks noGrp="1" noChangeArrowheads="1"/>
          </p:cNvSpPr>
          <p:nvPr>
            <p:ph type="body" idx="1"/>
          </p:nvPr>
        </p:nvSpPr>
        <p:spPr>
          <a:xfrm>
            <a:off x="173566" y="1227676"/>
            <a:ext cx="8970433" cy="2565401"/>
          </a:xfrm>
        </p:spPr>
        <p:txBody>
          <a:bodyPr>
            <a:normAutofit fontScale="77500" lnSpcReduction="20000"/>
          </a:bodyPr>
          <a:lstStyle/>
          <a:p>
            <a:pPr eaLnBrk="1" hangingPunct="1">
              <a:lnSpc>
                <a:spcPct val="90000"/>
              </a:lnSpc>
            </a:pPr>
            <a:r>
              <a:rPr lang="en-GB" dirty="0" smtClean="0"/>
              <a:t>AC transformers can be extended to very low frequency but not to DC ( no </a:t>
            </a:r>
            <a:r>
              <a:rPr lang="en-GB" dirty="0" err="1" smtClean="0"/>
              <a:t>dI</a:t>
            </a:r>
            <a:r>
              <a:rPr lang="en-GB" dirty="0" smtClean="0"/>
              <a:t>/</a:t>
            </a:r>
            <a:r>
              <a:rPr lang="en-GB" dirty="0" err="1" smtClean="0"/>
              <a:t>dt</a:t>
            </a:r>
            <a:r>
              <a:rPr lang="en-GB" dirty="0" smtClean="0"/>
              <a:t> ! )</a:t>
            </a:r>
          </a:p>
          <a:p>
            <a:pPr lvl="6">
              <a:lnSpc>
                <a:spcPct val="90000"/>
              </a:lnSpc>
            </a:pPr>
            <a:endParaRPr lang="en-GB" dirty="0" smtClean="0"/>
          </a:p>
          <a:p>
            <a:pPr eaLnBrk="1" hangingPunct="1">
              <a:lnSpc>
                <a:spcPct val="90000"/>
              </a:lnSpc>
            </a:pPr>
            <a:r>
              <a:rPr lang="en-GB" dirty="0" smtClean="0"/>
              <a:t>DC measurement is required in storage rings</a:t>
            </a:r>
          </a:p>
          <a:p>
            <a:pPr lvl="8">
              <a:lnSpc>
                <a:spcPct val="90000"/>
              </a:lnSpc>
            </a:pPr>
            <a:endParaRPr lang="en-GB" dirty="0" smtClean="0"/>
          </a:p>
          <a:p>
            <a:pPr eaLnBrk="1" hangingPunct="1">
              <a:lnSpc>
                <a:spcPct val="90000"/>
              </a:lnSpc>
            </a:pPr>
            <a:r>
              <a:rPr lang="en-GB" dirty="0" smtClean="0"/>
              <a:t>To do this:</a:t>
            </a:r>
          </a:p>
          <a:p>
            <a:pPr lvl="1" eaLnBrk="1" hangingPunct="1">
              <a:lnSpc>
                <a:spcPct val="90000"/>
              </a:lnSpc>
            </a:pPr>
            <a:r>
              <a:rPr lang="en-GB" dirty="0" smtClean="0"/>
              <a:t> Take advantage of non-linear magnetisation curve</a:t>
            </a:r>
          </a:p>
          <a:p>
            <a:pPr lvl="1" eaLnBrk="1" hangingPunct="1">
              <a:lnSpc>
                <a:spcPct val="90000"/>
              </a:lnSpc>
            </a:pPr>
            <a:r>
              <a:rPr lang="en-GB" dirty="0" smtClean="0"/>
              <a:t> Use 2 identical cores modulated with opposite polarities</a:t>
            </a:r>
          </a:p>
        </p:txBody>
      </p:sp>
    </p:spTree>
    <p:extLst>
      <p:ext uri="{BB962C8B-B14F-4D97-AF65-F5344CB8AC3E}">
        <p14:creationId xmlns:p14="http://schemas.microsoft.com/office/powerpoint/2010/main" val="1817599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7" name="Line 2"/>
          <p:cNvSpPr>
            <a:spLocks noChangeShapeType="1"/>
          </p:cNvSpPr>
          <p:nvPr/>
        </p:nvSpPr>
        <p:spPr bwMode="auto">
          <a:xfrm>
            <a:off x="6492875" y="1619250"/>
            <a:ext cx="263525" cy="0"/>
          </a:xfrm>
          <a:prstGeom prst="line">
            <a:avLst/>
          </a:prstGeom>
          <a:noFill/>
          <a:ln w="38100">
            <a:solidFill>
              <a:srgbClr val="FF00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62819" name="Rectangle 3"/>
          <p:cNvSpPr>
            <a:spLocks noGrp="1" noChangeArrowheads="1"/>
          </p:cNvSpPr>
          <p:nvPr>
            <p:ph type="title"/>
          </p:nvPr>
        </p:nvSpPr>
        <p:spPr>
          <a:xfrm>
            <a:off x="930279" y="-59277"/>
            <a:ext cx="8283575" cy="930275"/>
          </a:xfrm>
        </p:spPr>
        <p:txBody>
          <a:bodyPr/>
          <a:lstStyle/>
          <a:p>
            <a:pPr eaLnBrk="1" hangingPunct="1">
              <a:defRPr/>
            </a:pPr>
            <a:r>
              <a:rPr lang="en-US" sz="4000" dirty="0" smtClean="0"/>
              <a:t>DCCT Principle – Case 1: no beam</a:t>
            </a:r>
          </a:p>
        </p:txBody>
      </p:sp>
      <p:sp>
        <p:nvSpPr>
          <p:cNvPr id="47109" name="Line 4"/>
          <p:cNvSpPr>
            <a:spLocks noChangeShapeType="1"/>
          </p:cNvSpPr>
          <p:nvPr/>
        </p:nvSpPr>
        <p:spPr bwMode="auto">
          <a:xfrm>
            <a:off x="4633913" y="1474788"/>
            <a:ext cx="1587" cy="2903537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triangle" w="med" len="med"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7110" name="Line 5"/>
          <p:cNvSpPr>
            <a:spLocks noChangeShapeType="1"/>
          </p:cNvSpPr>
          <p:nvPr/>
        </p:nvSpPr>
        <p:spPr bwMode="auto">
          <a:xfrm rot="5400000" flipH="1">
            <a:off x="4614069" y="788194"/>
            <a:ext cx="1588" cy="418465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triangle" w="med" len="med"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7111" name="Freeform 6"/>
          <p:cNvSpPr>
            <a:spLocks/>
          </p:cNvSpPr>
          <p:nvPr/>
        </p:nvSpPr>
        <p:spPr bwMode="auto">
          <a:xfrm>
            <a:off x="2740025" y="1619250"/>
            <a:ext cx="3736975" cy="2640013"/>
          </a:xfrm>
          <a:custGeom>
            <a:avLst/>
            <a:gdLst>
              <a:gd name="T0" fmla="*/ 144 w 2832"/>
              <a:gd name="T1" fmla="*/ 2208 h 2208"/>
              <a:gd name="T2" fmla="*/ 1008 w 2832"/>
              <a:gd name="T3" fmla="*/ 2208 h 2208"/>
              <a:gd name="T4" fmla="*/ 2832 w 2832"/>
              <a:gd name="T5" fmla="*/ 0 h 2208"/>
              <a:gd name="T6" fmla="*/ 1824 w 2832"/>
              <a:gd name="T7" fmla="*/ 0 h 2208"/>
              <a:gd name="T8" fmla="*/ 0 w 2832"/>
              <a:gd name="T9" fmla="*/ 2208 h 2208"/>
              <a:gd name="T10" fmla="*/ 192 w 2832"/>
              <a:gd name="T11" fmla="*/ 2208 h 2208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832"/>
              <a:gd name="T19" fmla="*/ 0 h 2208"/>
              <a:gd name="T20" fmla="*/ 2832 w 2832"/>
              <a:gd name="T21" fmla="*/ 2208 h 2208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832" h="2208">
                <a:moveTo>
                  <a:pt x="144" y="2208"/>
                </a:moveTo>
                <a:lnTo>
                  <a:pt x="1008" y="2208"/>
                </a:lnTo>
                <a:lnTo>
                  <a:pt x="2832" y="0"/>
                </a:lnTo>
                <a:lnTo>
                  <a:pt x="1824" y="0"/>
                </a:lnTo>
                <a:lnTo>
                  <a:pt x="0" y="2208"/>
                </a:lnTo>
                <a:lnTo>
                  <a:pt x="192" y="2208"/>
                </a:lnTo>
              </a:path>
            </a:pathLst>
          </a:custGeom>
          <a:noFill/>
          <a:ln w="38100">
            <a:solidFill>
              <a:srgbClr val="FF00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62823" name="Oval 7"/>
          <p:cNvSpPr>
            <a:spLocks noChangeArrowheads="1"/>
          </p:cNvSpPr>
          <p:nvPr/>
        </p:nvSpPr>
        <p:spPr bwMode="auto">
          <a:xfrm>
            <a:off x="4572000" y="3582988"/>
            <a:ext cx="127000" cy="114300"/>
          </a:xfrm>
          <a:prstGeom prst="ellipse">
            <a:avLst/>
          </a:prstGeom>
          <a:solidFill>
            <a:srgbClr val="FFFF00"/>
          </a:solidFill>
          <a:ln w="9525">
            <a:solidFill>
              <a:srgbClr val="FF00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62824" name="Oval 8"/>
          <p:cNvSpPr>
            <a:spLocks noChangeArrowheads="1"/>
          </p:cNvSpPr>
          <p:nvPr/>
        </p:nvSpPr>
        <p:spPr bwMode="auto">
          <a:xfrm>
            <a:off x="4575175" y="2132013"/>
            <a:ext cx="127000" cy="114300"/>
          </a:xfrm>
          <a:prstGeom prst="ellipse">
            <a:avLst/>
          </a:prstGeom>
          <a:solidFill>
            <a:srgbClr val="33CCFF"/>
          </a:solidFill>
          <a:ln w="9525">
            <a:solidFill>
              <a:srgbClr val="FF00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7114" name="Line 9"/>
          <p:cNvSpPr>
            <a:spLocks noChangeShapeType="1"/>
          </p:cNvSpPr>
          <p:nvPr/>
        </p:nvSpPr>
        <p:spPr bwMode="auto">
          <a:xfrm>
            <a:off x="1204913" y="4759325"/>
            <a:ext cx="0" cy="16383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triangle" w="med" len="med"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7115" name="Line 10"/>
          <p:cNvSpPr>
            <a:spLocks noChangeShapeType="1"/>
          </p:cNvSpPr>
          <p:nvPr/>
        </p:nvSpPr>
        <p:spPr bwMode="auto">
          <a:xfrm>
            <a:off x="1212850" y="5662613"/>
            <a:ext cx="767873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62827" name="Freeform 11"/>
          <p:cNvSpPr>
            <a:spLocks/>
          </p:cNvSpPr>
          <p:nvPr/>
        </p:nvSpPr>
        <p:spPr bwMode="auto">
          <a:xfrm>
            <a:off x="1201738" y="4972050"/>
            <a:ext cx="7027862" cy="1390650"/>
          </a:xfrm>
          <a:custGeom>
            <a:avLst/>
            <a:gdLst>
              <a:gd name="T0" fmla="*/ 0 w 4427"/>
              <a:gd name="T1" fmla="*/ 434 h 876"/>
              <a:gd name="T2" fmla="*/ 1121 w 4427"/>
              <a:gd name="T3" fmla="*/ 0 h 876"/>
              <a:gd name="T4" fmla="*/ 3322 w 4427"/>
              <a:gd name="T5" fmla="*/ 876 h 876"/>
              <a:gd name="T6" fmla="*/ 4427 w 4427"/>
              <a:gd name="T7" fmla="*/ 434 h 876"/>
              <a:gd name="T8" fmla="*/ 0 60000 65536"/>
              <a:gd name="T9" fmla="*/ 0 60000 65536"/>
              <a:gd name="T10" fmla="*/ 0 60000 65536"/>
              <a:gd name="T11" fmla="*/ 0 60000 65536"/>
              <a:gd name="T12" fmla="*/ 0 w 4427"/>
              <a:gd name="T13" fmla="*/ 0 h 876"/>
              <a:gd name="T14" fmla="*/ 4427 w 4427"/>
              <a:gd name="T15" fmla="*/ 876 h 87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4427" h="876">
                <a:moveTo>
                  <a:pt x="0" y="434"/>
                </a:moveTo>
                <a:lnTo>
                  <a:pt x="1121" y="0"/>
                </a:lnTo>
                <a:lnTo>
                  <a:pt x="3322" y="876"/>
                </a:lnTo>
                <a:lnTo>
                  <a:pt x="4427" y="434"/>
                </a:lnTo>
              </a:path>
            </a:pathLst>
          </a:custGeom>
          <a:noFill/>
          <a:ln w="38100">
            <a:solidFill>
              <a:srgbClr val="FFFF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62828" name="Freeform 12"/>
          <p:cNvSpPr>
            <a:spLocks/>
          </p:cNvSpPr>
          <p:nvPr/>
        </p:nvSpPr>
        <p:spPr bwMode="auto">
          <a:xfrm flipV="1">
            <a:off x="1216025" y="4973638"/>
            <a:ext cx="7027863" cy="1390650"/>
          </a:xfrm>
          <a:custGeom>
            <a:avLst/>
            <a:gdLst>
              <a:gd name="T0" fmla="*/ 0 w 4427"/>
              <a:gd name="T1" fmla="*/ 434 h 876"/>
              <a:gd name="T2" fmla="*/ 1121 w 4427"/>
              <a:gd name="T3" fmla="*/ 0 h 876"/>
              <a:gd name="T4" fmla="*/ 3322 w 4427"/>
              <a:gd name="T5" fmla="*/ 876 h 876"/>
              <a:gd name="T6" fmla="*/ 4427 w 4427"/>
              <a:gd name="T7" fmla="*/ 434 h 876"/>
              <a:gd name="T8" fmla="*/ 0 60000 65536"/>
              <a:gd name="T9" fmla="*/ 0 60000 65536"/>
              <a:gd name="T10" fmla="*/ 0 60000 65536"/>
              <a:gd name="T11" fmla="*/ 0 60000 65536"/>
              <a:gd name="T12" fmla="*/ 0 w 4427"/>
              <a:gd name="T13" fmla="*/ 0 h 876"/>
              <a:gd name="T14" fmla="*/ 4427 w 4427"/>
              <a:gd name="T15" fmla="*/ 876 h 87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4427" h="876">
                <a:moveTo>
                  <a:pt x="0" y="434"/>
                </a:moveTo>
                <a:lnTo>
                  <a:pt x="1121" y="0"/>
                </a:lnTo>
                <a:lnTo>
                  <a:pt x="3322" y="876"/>
                </a:lnTo>
                <a:lnTo>
                  <a:pt x="4427" y="434"/>
                </a:lnTo>
              </a:path>
            </a:pathLst>
          </a:custGeom>
          <a:noFill/>
          <a:ln w="38100">
            <a:solidFill>
              <a:srgbClr val="33CC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7118" name="Line 13"/>
          <p:cNvSpPr>
            <a:spLocks noChangeShapeType="1"/>
          </p:cNvSpPr>
          <p:nvPr/>
        </p:nvSpPr>
        <p:spPr bwMode="auto">
          <a:xfrm>
            <a:off x="2470150" y="4260850"/>
            <a:ext cx="263525" cy="0"/>
          </a:xfrm>
          <a:prstGeom prst="line">
            <a:avLst/>
          </a:prstGeom>
          <a:noFill/>
          <a:ln w="38100">
            <a:solidFill>
              <a:srgbClr val="FF00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7119" name="Text Box 14"/>
          <p:cNvSpPr txBox="1">
            <a:spLocks noChangeArrowheads="1"/>
          </p:cNvSpPr>
          <p:nvPr/>
        </p:nvSpPr>
        <p:spPr bwMode="auto">
          <a:xfrm>
            <a:off x="6383338" y="2928938"/>
            <a:ext cx="2857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>
                <a:latin typeface="Times New Roman" pitchFamily="18" charset="0"/>
              </a:rPr>
              <a:t>I</a:t>
            </a:r>
          </a:p>
        </p:txBody>
      </p:sp>
      <p:sp>
        <p:nvSpPr>
          <p:cNvPr id="47120" name="Text Box 15"/>
          <p:cNvSpPr txBox="1">
            <a:spLocks noChangeArrowheads="1"/>
          </p:cNvSpPr>
          <p:nvPr/>
        </p:nvSpPr>
        <p:spPr bwMode="auto">
          <a:xfrm>
            <a:off x="4102100" y="1363663"/>
            <a:ext cx="3873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>
                <a:latin typeface="Times New Roman" pitchFamily="18" charset="0"/>
              </a:rPr>
              <a:t>B</a:t>
            </a:r>
          </a:p>
        </p:txBody>
      </p:sp>
      <p:sp>
        <p:nvSpPr>
          <p:cNvPr id="47121" name="Text Box 16"/>
          <p:cNvSpPr txBox="1">
            <a:spLocks noChangeArrowheads="1"/>
          </p:cNvSpPr>
          <p:nvPr/>
        </p:nvSpPr>
        <p:spPr bwMode="auto">
          <a:xfrm>
            <a:off x="4965700" y="3819525"/>
            <a:ext cx="414655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en-US" sz="2400" dirty="0">
                <a:solidFill>
                  <a:srgbClr val="FFFF00"/>
                </a:solidFill>
              </a:rPr>
              <a:t>Modulation Current - Core 1</a:t>
            </a:r>
          </a:p>
          <a:p>
            <a:pPr algn="l"/>
            <a:r>
              <a:rPr lang="en-US" sz="2400" dirty="0">
                <a:solidFill>
                  <a:srgbClr val="33CCFF"/>
                </a:solidFill>
              </a:rPr>
              <a:t>Modulation Current - Core 2</a:t>
            </a:r>
            <a:endParaRPr lang="en-US" sz="2400" dirty="0"/>
          </a:p>
        </p:txBody>
      </p:sp>
      <p:sp>
        <p:nvSpPr>
          <p:cNvPr id="47122" name="Text Box 17"/>
          <p:cNvSpPr txBox="1">
            <a:spLocks noChangeArrowheads="1"/>
          </p:cNvSpPr>
          <p:nvPr/>
        </p:nvSpPr>
        <p:spPr bwMode="auto">
          <a:xfrm>
            <a:off x="693738" y="4446588"/>
            <a:ext cx="4667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>
                <a:latin typeface="Times New Roman" pitchFamily="18" charset="0"/>
              </a:rPr>
              <a:t>I</a:t>
            </a:r>
            <a:r>
              <a:rPr lang="en-US" sz="2400" baseline="-25000">
                <a:latin typeface="Times New Roman" pitchFamily="18" charset="0"/>
              </a:rPr>
              <a:t>M</a:t>
            </a:r>
          </a:p>
        </p:txBody>
      </p:sp>
      <p:sp>
        <p:nvSpPr>
          <p:cNvPr id="47123" name="Text Box 18"/>
          <p:cNvSpPr txBox="1">
            <a:spLocks noChangeArrowheads="1"/>
          </p:cNvSpPr>
          <p:nvPr/>
        </p:nvSpPr>
        <p:spPr bwMode="auto">
          <a:xfrm>
            <a:off x="8462963" y="5661025"/>
            <a:ext cx="26828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>
                <a:latin typeface="Times New Roman" pitchFamily="18" charset="0"/>
              </a:rPr>
              <a:t>t</a:t>
            </a:r>
          </a:p>
        </p:txBody>
      </p:sp>
      <p:sp>
        <p:nvSpPr>
          <p:cNvPr id="47124" name="Text Box 19"/>
          <p:cNvSpPr txBox="1">
            <a:spLocks noChangeArrowheads="1"/>
          </p:cNvSpPr>
          <p:nvPr/>
        </p:nvSpPr>
        <p:spPr bwMode="auto">
          <a:xfrm>
            <a:off x="460375" y="1423988"/>
            <a:ext cx="2709863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/>
              <a:t>Hysteresis loop</a:t>
            </a:r>
          </a:p>
          <a:p>
            <a:r>
              <a:rPr lang="en-US" sz="2400"/>
              <a:t>of modulator cores</a:t>
            </a:r>
          </a:p>
        </p:txBody>
      </p:sp>
    </p:spTree>
    <p:extLst>
      <p:ext uri="{BB962C8B-B14F-4D97-AF65-F5344CB8AC3E}">
        <p14:creationId xmlns:p14="http://schemas.microsoft.com/office/powerpoint/2010/main" val="81509810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0.00069 L 0.19983 -0.29541 L 0.23004 -0.29541 L 0.05469 -0.29541 L -0.20833 0.09036 L -0.23437 0.09036 L -0.06163 0.09036 L -4.44444E-6 0.00069 Z " pathEditMode="relative" rAng="0" ptsTypes="AAAAAAAA">
                                      <p:cBhvr>
                                        <p:cTn id="6" dur="10000" fill="hold"/>
                                        <p:tgtEl>
                                          <p:spTgt spid="1628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0" y="-1030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0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44444E-6 2.3633E-6 L -0.20695 0.29981 L -0.23299 0.30167 L -0.06164 0.29981 L 0.19982 -0.08411 L 0.22725 -0.08411 L 0.05468 -0.08411 L 4.44444E-6 2.3633E-6 Z " pathEditMode="relative" rAng="0" ptsTypes="AAAAAAAA">
                                      <p:cBhvr>
                                        <p:cTn id="8" dur="10000" fill="hold"/>
                                        <p:tgtEl>
                                          <p:spTgt spid="1628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00" y="1090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8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0"/>
                                        <p:tgtEl>
                                          <p:spTgt spid="1628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8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10000"/>
                                        <p:tgtEl>
                                          <p:spTgt spid="1628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2823" grpId="0" animBg="1"/>
      <p:bldP spid="162824" grpId="0" animBg="1"/>
      <p:bldP spid="162827" grpId="0" animBg="1"/>
      <p:bldP spid="162828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6" name="Rectangle 2"/>
          <p:cNvSpPr>
            <a:spLocks noGrp="1" noChangeArrowheads="1"/>
          </p:cNvSpPr>
          <p:nvPr>
            <p:ph type="title"/>
          </p:nvPr>
        </p:nvSpPr>
        <p:spPr>
          <a:xfrm>
            <a:off x="938594" y="123295"/>
            <a:ext cx="8229601" cy="620712"/>
          </a:xfrm>
        </p:spPr>
        <p:txBody>
          <a:bodyPr/>
          <a:lstStyle/>
          <a:p>
            <a:pPr eaLnBrk="1" hangingPunct="1">
              <a:defRPr/>
            </a:pPr>
            <a:r>
              <a:rPr lang="en-US" sz="4000" dirty="0" smtClean="0"/>
              <a:t>DCCT Principle – Case 1: no beam</a:t>
            </a:r>
          </a:p>
        </p:txBody>
      </p:sp>
      <p:sp>
        <p:nvSpPr>
          <p:cNvPr id="10245" name="Line 3"/>
          <p:cNvSpPr>
            <a:spLocks noChangeShapeType="1"/>
          </p:cNvSpPr>
          <p:nvPr/>
        </p:nvSpPr>
        <p:spPr bwMode="auto">
          <a:xfrm>
            <a:off x="4633913" y="1474788"/>
            <a:ext cx="1587" cy="2903537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triangle" w="med" len="med"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246" name="Line 4"/>
          <p:cNvSpPr>
            <a:spLocks noChangeShapeType="1"/>
          </p:cNvSpPr>
          <p:nvPr/>
        </p:nvSpPr>
        <p:spPr bwMode="auto">
          <a:xfrm rot="5400000" flipH="1">
            <a:off x="4614069" y="788194"/>
            <a:ext cx="1588" cy="418465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triangle" w="med" len="med"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247" name="Freeform 5"/>
          <p:cNvSpPr>
            <a:spLocks/>
          </p:cNvSpPr>
          <p:nvPr/>
        </p:nvSpPr>
        <p:spPr bwMode="auto">
          <a:xfrm>
            <a:off x="2740025" y="1619250"/>
            <a:ext cx="3736975" cy="2640013"/>
          </a:xfrm>
          <a:custGeom>
            <a:avLst/>
            <a:gdLst>
              <a:gd name="T0" fmla="*/ 144 w 2832"/>
              <a:gd name="T1" fmla="*/ 2208 h 2208"/>
              <a:gd name="T2" fmla="*/ 1008 w 2832"/>
              <a:gd name="T3" fmla="*/ 2208 h 2208"/>
              <a:gd name="T4" fmla="*/ 2832 w 2832"/>
              <a:gd name="T5" fmla="*/ 0 h 2208"/>
              <a:gd name="T6" fmla="*/ 1824 w 2832"/>
              <a:gd name="T7" fmla="*/ 0 h 2208"/>
              <a:gd name="T8" fmla="*/ 0 w 2832"/>
              <a:gd name="T9" fmla="*/ 2208 h 2208"/>
              <a:gd name="T10" fmla="*/ 192 w 2832"/>
              <a:gd name="T11" fmla="*/ 2208 h 2208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832"/>
              <a:gd name="T19" fmla="*/ 0 h 2208"/>
              <a:gd name="T20" fmla="*/ 2832 w 2832"/>
              <a:gd name="T21" fmla="*/ 2208 h 2208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832" h="2208">
                <a:moveTo>
                  <a:pt x="144" y="2208"/>
                </a:moveTo>
                <a:lnTo>
                  <a:pt x="1008" y="2208"/>
                </a:lnTo>
                <a:lnTo>
                  <a:pt x="2832" y="0"/>
                </a:lnTo>
                <a:lnTo>
                  <a:pt x="1824" y="0"/>
                </a:lnTo>
                <a:lnTo>
                  <a:pt x="0" y="2208"/>
                </a:lnTo>
                <a:lnTo>
                  <a:pt x="192" y="2208"/>
                </a:lnTo>
              </a:path>
            </a:pathLst>
          </a:custGeom>
          <a:noFill/>
          <a:ln w="38100">
            <a:solidFill>
              <a:srgbClr val="FF00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64870" name="Oval 6"/>
          <p:cNvSpPr>
            <a:spLocks noChangeArrowheads="1"/>
          </p:cNvSpPr>
          <p:nvPr/>
        </p:nvSpPr>
        <p:spPr bwMode="auto">
          <a:xfrm>
            <a:off x="4572000" y="3582988"/>
            <a:ext cx="127000" cy="114300"/>
          </a:xfrm>
          <a:prstGeom prst="ellipse">
            <a:avLst/>
          </a:prstGeom>
          <a:solidFill>
            <a:srgbClr val="FFFF00"/>
          </a:solidFill>
          <a:ln w="9525">
            <a:solidFill>
              <a:srgbClr val="FF00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64871" name="Oval 7"/>
          <p:cNvSpPr>
            <a:spLocks noChangeArrowheads="1"/>
          </p:cNvSpPr>
          <p:nvPr/>
        </p:nvSpPr>
        <p:spPr bwMode="auto">
          <a:xfrm>
            <a:off x="4575175" y="2132013"/>
            <a:ext cx="127000" cy="114300"/>
          </a:xfrm>
          <a:prstGeom prst="ellipse">
            <a:avLst/>
          </a:prstGeom>
          <a:solidFill>
            <a:srgbClr val="33CCFF"/>
          </a:solidFill>
          <a:ln w="9525">
            <a:solidFill>
              <a:srgbClr val="FF00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250" name="Line 8"/>
          <p:cNvSpPr>
            <a:spLocks noChangeShapeType="1"/>
          </p:cNvSpPr>
          <p:nvPr/>
        </p:nvSpPr>
        <p:spPr bwMode="auto">
          <a:xfrm>
            <a:off x="2470150" y="4260850"/>
            <a:ext cx="263525" cy="0"/>
          </a:xfrm>
          <a:prstGeom prst="line">
            <a:avLst/>
          </a:prstGeom>
          <a:noFill/>
          <a:ln w="38100">
            <a:solidFill>
              <a:srgbClr val="FF00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251" name="Line 9"/>
          <p:cNvSpPr>
            <a:spLocks noChangeShapeType="1"/>
          </p:cNvSpPr>
          <p:nvPr/>
        </p:nvSpPr>
        <p:spPr bwMode="auto">
          <a:xfrm>
            <a:off x="6492875" y="1619250"/>
            <a:ext cx="263525" cy="0"/>
          </a:xfrm>
          <a:prstGeom prst="line">
            <a:avLst/>
          </a:prstGeom>
          <a:noFill/>
          <a:ln w="38100">
            <a:solidFill>
              <a:srgbClr val="FF00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252" name="Line 10"/>
          <p:cNvSpPr>
            <a:spLocks noChangeShapeType="1"/>
          </p:cNvSpPr>
          <p:nvPr/>
        </p:nvSpPr>
        <p:spPr bwMode="auto">
          <a:xfrm>
            <a:off x="1204913" y="4759325"/>
            <a:ext cx="0" cy="16383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triangle" w="med" len="med"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253" name="Line 11"/>
          <p:cNvSpPr>
            <a:spLocks noChangeShapeType="1"/>
          </p:cNvSpPr>
          <p:nvPr/>
        </p:nvSpPr>
        <p:spPr bwMode="auto">
          <a:xfrm>
            <a:off x="1212850" y="5662613"/>
            <a:ext cx="767873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64876" name="Freeform 12"/>
          <p:cNvSpPr>
            <a:spLocks/>
          </p:cNvSpPr>
          <p:nvPr/>
        </p:nvSpPr>
        <p:spPr bwMode="auto">
          <a:xfrm>
            <a:off x="1201738" y="4972050"/>
            <a:ext cx="7027862" cy="1390650"/>
          </a:xfrm>
          <a:custGeom>
            <a:avLst/>
            <a:gdLst>
              <a:gd name="T0" fmla="*/ 0 w 4427"/>
              <a:gd name="T1" fmla="*/ 434 h 876"/>
              <a:gd name="T2" fmla="*/ 1121 w 4427"/>
              <a:gd name="T3" fmla="*/ 0 h 876"/>
              <a:gd name="T4" fmla="*/ 3322 w 4427"/>
              <a:gd name="T5" fmla="*/ 876 h 876"/>
              <a:gd name="T6" fmla="*/ 4427 w 4427"/>
              <a:gd name="T7" fmla="*/ 434 h 876"/>
              <a:gd name="T8" fmla="*/ 0 60000 65536"/>
              <a:gd name="T9" fmla="*/ 0 60000 65536"/>
              <a:gd name="T10" fmla="*/ 0 60000 65536"/>
              <a:gd name="T11" fmla="*/ 0 60000 65536"/>
              <a:gd name="T12" fmla="*/ 0 w 4427"/>
              <a:gd name="T13" fmla="*/ 0 h 876"/>
              <a:gd name="T14" fmla="*/ 4427 w 4427"/>
              <a:gd name="T15" fmla="*/ 876 h 87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4427" h="876">
                <a:moveTo>
                  <a:pt x="0" y="434"/>
                </a:moveTo>
                <a:lnTo>
                  <a:pt x="1121" y="0"/>
                </a:lnTo>
                <a:lnTo>
                  <a:pt x="3322" y="876"/>
                </a:lnTo>
                <a:lnTo>
                  <a:pt x="4427" y="434"/>
                </a:lnTo>
              </a:path>
            </a:pathLst>
          </a:custGeom>
          <a:noFill/>
          <a:ln w="38100">
            <a:solidFill>
              <a:srgbClr val="FFFF00">
                <a:alpha val="50195"/>
              </a:srgbClr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64877" name="Freeform 13"/>
          <p:cNvSpPr>
            <a:spLocks/>
          </p:cNvSpPr>
          <p:nvPr/>
        </p:nvSpPr>
        <p:spPr bwMode="auto">
          <a:xfrm flipV="1">
            <a:off x="1216025" y="4973638"/>
            <a:ext cx="7027863" cy="1390650"/>
          </a:xfrm>
          <a:custGeom>
            <a:avLst/>
            <a:gdLst>
              <a:gd name="T0" fmla="*/ 0 w 4427"/>
              <a:gd name="T1" fmla="*/ 434 h 876"/>
              <a:gd name="T2" fmla="*/ 1121 w 4427"/>
              <a:gd name="T3" fmla="*/ 0 h 876"/>
              <a:gd name="T4" fmla="*/ 3322 w 4427"/>
              <a:gd name="T5" fmla="*/ 876 h 876"/>
              <a:gd name="T6" fmla="*/ 4427 w 4427"/>
              <a:gd name="T7" fmla="*/ 434 h 876"/>
              <a:gd name="T8" fmla="*/ 0 60000 65536"/>
              <a:gd name="T9" fmla="*/ 0 60000 65536"/>
              <a:gd name="T10" fmla="*/ 0 60000 65536"/>
              <a:gd name="T11" fmla="*/ 0 60000 65536"/>
              <a:gd name="T12" fmla="*/ 0 w 4427"/>
              <a:gd name="T13" fmla="*/ 0 h 876"/>
              <a:gd name="T14" fmla="*/ 4427 w 4427"/>
              <a:gd name="T15" fmla="*/ 876 h 87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4427" h="876">
                <a:moveTo>
                  <a:pt x="0" y="434"/>
                </a:moveTo>
                <a:lnTo>
                  <a:pt x="1121" y="0"/>
                </a:lnTo>
                <a:lnTo>
                  <a:pt x="3322" y="876"/>
                </a:lnTo>
                <a:lnTo>
                  <a:pt x="4427" y="434"/>
                </a:lnTo>
              </a:path>
            </a:pathLst>
          </a:custGeom>
          <a:noFill/>
          <a:ln w="38100">
            <a:solidFill>
              <a:srgbClr val="33CCFF">
                <a:alpha val="50195"/>
              </a:srgbClr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64878" name="Line 14"/>
          <p:cNvSpPr>
            <a:spLocks noChangeShapeType="1"/>
          </p:cNvSpPr>
          <p:nvPr/>
        </p:nvSpPr>
        <p:spPr bwMode="auto">
          <a:xfrm>
            <a:off x="1201738" y="5661025"/>
            <a:ext cx="7040562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64879" name="Freeform 15"/>
          <p:cNvSpPr>
            <a:spLocks/>
          </p:cNvSpPr>
          <p:nvPr/>
        </p:nvSpPr>
        <p:spPr bwMode="auto">
          <a:xfrm>
            <a:off x="1201738" y="4948238"/>
            <a:ext cx="6977062" cy="1439862"/>
          </a:xfrm>
          <a:custGeom>
            <a:avLst/>
            <a:gdLst>
              <a:gd name="T0" fmla="*/ 0 w 4395"/>
              <a:gd name="T1" fmla="*/ 8 h 907"/>
              <a:gd name="T2" fmla="*/ 979 w 4395"/>
              <a:gd name="T3" fmla="*/ 15 h 907"/>
              <a:gd name="T4" fmla="*/ 979 w 4395"/>
              <a:gd name="T5" fmla="*/ 434 h 907"/>
              <a:gd name="T6" fmla="*/ 1784 w 4395"/>
              <a:gd name="T7" fmla="*/ 442 h 907"/>
              <a:gd name="T8" fmla="*/ 1792 w 4395"/>
              <a:gd name="T9" fmla="*/ 907 h 907"/>
              <a:gd name="T10" fmla="*/ 3133 w 4395"/>
              <a:gd name="T11" fmla="*/ 891 h 907"/>
              <a:gd name="T12" fmla="*/ 3133 w 4395"/>
              <a:gd name="T13" fmla="*/ 442 h 907"/>
              <a:gd name="T14" fmla="*/ 3954 w 4395"/>
              <a:gd name="T15" fmla="*/ 442 h 907"/>
              <a:gd name="T16" fmla="*/ 3954 w 4395"/>
              <a:gd name="T17" fmla="*/ 8 h 907"/>
              <a:gd name="T18" fmla="*/ 4395 w 4395"/>
              <a:gd name="T19" fmla="*/ 0 h 907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4395"/>
              <a:gd name="T31" fmla="*/ 0 h 907"/>
              <a:gd name="T32" fmla="*/ 4395 w 4395"/>
              <a:gd name="T33" fmla="*/ 907 h 907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4395" h="907">
                <a:moveTo>
                  <a:pt x="0" y="8"/>
                </a:moveTo>
                <a:lnTo>
                  <a:pt x="979" y="15"/>
                </a:lnTo>
                <a:lnTo>
                  <a:pt x="979" y="434"/>
                </a:lnTo>
                <a:lnTo>
                  <a:pt x="1784" y="442"/>
                </a:lnTo>
                <a:lnTo>
                  <a:pt x="1792" y="907"/>
                </a:lnTo>
                <a:lnTo>
                  <a:pt x="3133" y="891"/>
                </a:lnTo>
                <a:lnTo>
                  <a:pt x="3133" y="442"/>
                </a:lnTo>
                <a:lnTo>
                  <a:pt x="3954" y="442"/>
                </a:lnTo>
                <a:lnTo>
                  <a:pt x="3954" y="8"/>
                </a:lnTo>
                <a:lnTo>
                  <a:pt x="4395" y="0"/>
                </a:lnTo>
              </a:path>
            </a:pathLst>
          </a:custGeom>
          <a:noFill/>
          <a:ln w="38100">
            <a:solidFill>
              <a:srgbClr val="FFFF00"/>
            </a:solidFill>
            <a:prstDash val="sysDot"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64880" name="Freeform 16"/>
          <p:cNvSpPr>
            <a:spLocks/>
          </p:cNvSpPr>
          <p:nvPr/>
        </p:nvSpPr>
        <p:spPr bwMode="auto">
          <a:xfrm>
            <a:off x="1203325" y="4948238"/>
            <a:ext cx="6975475" cy="1393825"/>
          </a:xfrm>
          <a:custGeom>
            <a:avLst/>
            <a:gdLst>
              <a:gd name="T0" fmla="*/ 0 w 4394"/>
              <a:gd name="T1" fmla="*/ 878 h 878"/>
              <a:gd name="T2" fmla="*/ 970 w 4394"/>
              <a:gd name="T3" fmla="*/ 868 h 878"/>
              <a:gd name="T4" fmla="*/ 970 w 4394"/>
              <a:gd name="T5" fmla="*/ 442 h 878"/>
              <a:gd name="T6" fmla="*/ 1791 w 4394"/>
              <a:gd name="T7" fmla="*/ 442 h 878"/>
              <a:gd name="T8" fmla="*/ 1791 w 4394"/>
              <a:gd name="T9" fmla="*/ 0 h 878"/>
              <a:gd name="T10" fmla="*/ 3140 w 4394"/>
              <a:gd name="T11" fmla="*/ 0 h 878"/>
              <a:gd name="T12" fmla="*/ 3140 w 4394"/>
              <a:gd name="T13" fmla="*/ 434 h 878"/>
              <a:gd name="T14" fmla="*/ 3945 w 4394"/>
              <a:gd name="T15" fmla="*/ 442 h 878"/>
              <a:gd name="T16" fmla="*/ 3945 w 4394"/>
              <a:gd name="T17" fmla="*/ 876 h 878"/>
              <a:gd name="T18" fmla="*/ 4394 w 4394"/>
              <a:gd name="T19" fmla="*/ 868 h 878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4394"/>
              <a:gd name="T31" fmla="*/ 0 h 878"/>
              <a:gd name="T32" fmla="*/ 4394 w 4394"/>
              <a:gd name="T33" fmla="*/ 878 h 878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4394" h="878">
                <a:moveTo>
                  <a:pt x="0" y="878"/>
                </a:moveTo>
                <a:lnTo>
                  <a:pt x="970" y="868"/>
                </a:lnTo>
                <a:lnTo>
                  <a:pt x="970" y="442"/>
                </a:lnTo>
                <a:lnTo>
                  <a:pt x="1791" y="442"/>
                </a:lnTo>
                <a:lnTo>
                  <a:pt x="1791" y="0"/>
                </a:lnTo>
                <a:lnTo>
                  <a:pt x="3140" y="0"/>
                </a:lnTo>
                <a:lnTo>
                  <a:pt x="3140" y="434"/>
                </a:lnTo>
                <a:lnTo>
                  <a:pt x="3945" y="442"/>
                </a:lnTo>
                <a:lnTo>
                  <a:pt x="3945" y="876"/>
                </a:lnTo>
                <a:lnTo>
                  <a:pt x="4394" y="868"/>
                </a:lnTo>
              </a:path>
            </a:pathLst>
          </a:custGeom>
          <a:noFill/>
          <a:ln w="38100">
            <a:solidFill>
              <a:srgbClr val="33CCFF"/>
            </a:solidFill>
            <a:prstDash val="dash"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259" name="Text Box 17"/>
          <p:cNvSpPr txBox="1">
            <a:spLocks noChangeArrowheads="1"/>
          </p:cNvSpPr>
          <p:nvPr/>
        </p:nvSpPr>
        <p:spPr bwMode="auto">
          <a:xfrm>
            <a:off x="6383338" y="2928938"/>
            <a:ext cx="2857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>
                <a:latin typeface="Times New Roman" pitchFamily="18" charset="0"/>
              </a:rPr>
              <a:t>I</a:t>
            </a:r>
          </a:p>
        </p:txBody>
      </p:sp>
      <p:sp>
        <p:nvSpPr>
          <p:cNvPr id="10260" name="Text Box 18"/>
          <p:cNvSpPr txBox="1">
            <a:spLocks noChangeArrowheads="1"/>
          </p:cNvSpPr>
          <p:nvPr/>
        </p:nvSpPr>
        <p:spPr bwMode="auto">
          <a:xfrm>
            <a:off x="4102100" y="1363663"/>
            <a:ext cx="3873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>
                <a:latin typeface="Times New Roman" pitchFamily="18" charset="0"/>
              </a:rPr>
              <a:t>B</a:t>
            </a:r>
          </a:p>
        </p:txBody>
      </p:sp>
      <p:graphicFrame>
        <p:nvGraphicFramePr>
          <p:cNvPr id="10242" name="Object 19"/>
          <p:cNvGraphicFramePr>
            <a:graphicFrameLocks noGrp="1" noChangeAspect="1"/>
          </p:cNvGraphicFramePr>
          <p:nvPr>
            <p:ph sz="half" idx="2"/>
          </p:nvPr>
        </p:nvGraphicFramePr>
        <p:xfrm>
          <a:off x="223838" y="1392238"/>
          <a:ext cx="1668462" cy="12620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21" name="Equation" r:id="rId4" imgW="520560" imgH="393480" progId="Equation.3">
                  <p:embed/>
                </p:oleObj>
              </mc:Choice>
              <mc:Fallback>
                <p:oleObj name="Equation" r:id="rId4" imgW="52056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3838" y="1392238"/>
                        <a:ext cx="1668462" cy="1262062"/>
                      </a:xfrm>
                      <a:prstGeom prst="rect">
                        <a:avLst/>
                      </a:prstGeom>
                      <a:solidFill>
                        <a:schemeClr val="tx1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61" name="Text Box 20"/>
          <p:cNvSpPr txBox="1">
            <a:spLocks noChangeArrowheads="1"/>
          </p:cNvSpPr>
          <p:nvPr/>
        </p:nvSpPr>
        <p:spPr bwMode="auto">
          <a:xfrm>
            <a:off x="725488" y="4446588"/>
            <a:ext cx="40481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>
                <a:latin typeface="Times New Roman" pitchFamily="18" charset="0"/>
              </a:rPr>
              <a:t>V</a:t>
            </a:r>
            <a:endParaRPr lang="en-US" sz="2400" baseline="-25000">
              <a:latin typeface="Times New Roman" pitchFamily="18" charset="0"/>
            </a:endParaRPr>
          </a:p>
        </p:txBody>
      </p:sp>
      <p:sp>
        <p:nvSpPr>
          <p:cNvPr id="10262" name="Text Box 21"/>
          <p:cNvSpPr txBox="1">
            <a:spLocks noChangeArrowheads="1"/>
          </p:cNvSpPr>
          <p:nvPr/>
        </p:nvSpPr>
        <p:spPr bwMode="auto">
          <a:xfrm>
            <a:off x="8462963" y="5661025"/>
            <a:ext cx="26828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>
                <a:latin typeface="Times New Roman" pitchFamily="18" charset="0"/>
              </a:rPr>
              <a:t>t</a:t>
            </a:r>
          </a:p>
        </p:txBody>
      </p:sp>
      <p:sp>
        <p:nvSpPr>
          <p:cNvPr id="10263" name="Text Box 22"/>
          <p:cNvSpPr txBox="1">
            <a:spLocks noChangeArrowheads="1"/>
          </p:cNvSpPr>
          <p:nvPr/>
        </p:nvSpPr>
        <p:spPr bwMode="auto">
          <a:xfrm>
            <a:off x="5200650" y="3476625"/>
            <a:ext cx="3515706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 sz="2400" dirty="0">
                <a:solidFill>
                  <a:srgbClr val="FFFF00"/>
                </a:solidFill>
              </a:rPr>
              <a:t>dB/</a:t>
            </a:r>
            <a:r>
              <a:rPr lang="en-US" sz="2400" dirty="0" err="1">
                <a:solidFill>
                  <a:srgbClr val="FFFF00"/>
                </a:solidFill>
              </a:rPr>
              <a:t>dt</a:t>
            </a:r>
            <a:r>
              <a:rPr lang="en-US" sz="2400" dirty="0">
                <a:solidFill>
                  <a:srgbClr val="FFFF00"/>
                </a:solidFill>
              </a:rPr>
              <a:t> - Core 1 (V1)</a:t>
            </a:r>
          </a:p>
          <a:p>
            <a:pPr algn="l"/>
            <a:r>
              <a:rPr lang="en-US" sz="2400" dirty="0">
                <a:solidFill>
                  <a:srgbClr val="33CCFF"/>
                </a:solidFill>
              </a:rPr>
              <a:t>dB/</a:t>
            </a:r>
            <a:r>
              <a:rPr lang="en-US" sz="2400" dirty="0" err="1">
                <a:solidFill>
                  <a:srgbClr val="33CCFF"/>
                </a:solidFill>
              </a:rPr>
              <a:t>dt</a:t>
            </a:r>
            <a:r>
              <a:rPr lang="en-US" sz="2400" dirty="0">
                <a:solidFill>
                  <a:srgbClr val="33CCFF"/>
                </a:solidFill>
              </a:rPr>
              <a:t> - Core 2 (V2)</a:t>
            </a:r>
          </a:p>
          <a:p>
            <a:pPr algn="l"/>
            <a:r>
              <a:rPr lang="en-US" sz="2400" dirty="0">
                <a:solidFill>
                  <a:srgbClr val="FF0000"/>
                </a:solidFill>
              </a:rPr>
              <a:t>Output voltage = V</a:t>
            </a:r>
            <a:r>
              <a:rPr lang="en-US" sz="2400" baseline="-25000" dirty="0">
                <a:solidFill>
                  <a:srgbClr val="FF0000"/>
                </a:solidFill>
              </a:rPr>
              <a:t>1</a:t>
            </a:r>
            <a:r>
              <a:rPr lang="en-US" sz="2400" dirty="0">
                <a:solidFill>
                  <a:srgbClr val="FF0000"/>
                </a:solidFill>
              </a:rPr>
              <a:t> – V</a:t>
            </a:r>
            <a:r>
              <a:rPr lang="en-US" sz="2400" baseline="-25000" dirty="0">
                <a:solidFill>
                  <a:srgbClr val="FF0000"/>
                </a:solidFill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59385299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0.00069 L 0.19983 -0.29541 L 0.23004 -0.29541 L 0.05469 -0.29541 L -0.20833 0.09036 L -0.23437 0.09036 L -0.06163 0.09036 L -4.44444E-6 0.00069 Z " pathEditMode="relative" rAng="0" ptsTypes="AAAAAAAA">
                                      <p:cBhvr>
                                        <p:cTn id="6" dur="10000" fill="hold"/>
                                        <p:tgtEl>
                                          <p:spTgt spid="16487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0" y="-1030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0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44444E-6 2.3633E-6 L -0.20695 0.29981 L -0.23299 0.30167 L -0.06164 0.29981 L 0.19982 -0.08411 L 0.22725 -0.08411 L 0.05468 -0.08411 L 4.44444E-6 2.3633E-6 Z " pathEditMode="relative" rAng="0" ptsTypes="AAAAAAAA">
                                      <p:cBhvr>
                                        <p:cTn id="8" dur="10000" fill="hold"/>
                                        <p:tgtEl>
                                          <p:spTgt spid="16487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00" y="1090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8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0"/>
                                        <p:tgtEl>
                                          <p:spTgt spid="1648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8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10000"/>
                                        <p:tgtEl>
                                          <p:spTgt spid="1648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8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0000"/>
                                        <p:tgtEl>
                                          <p:spTgt spid="1648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8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10000"/>
                                        <p:tgtEl>
                                          <p:spTgt spid="1648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8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10000"/>
                                        <p:tgtEl>
                                          <p:spTgt spid="1648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4870" grpId="0" animBg="1"/>
      <p:bldP spid="164871" grpId="0" animBg="1"/>
      <p:bldP spid="164876" grpId="0" animBg="1"/>
      <p:bldP spid="164877" grpId="0" animBg="1"/>
      <p:bldP spid="164878" grpId="0" animBg="1"/>
      <p:bldP spid="164879" grpId="0" animBg="1"/>
      <p:bldP spid="164880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14" name="Rectangle 2"/>
          <p:cNvSpPr>
            <a:spLocks noGrp="1" noChangeArrowheads="1"/>
          </p:cNvSpPr>
          <p:nvPr>
            <p:ph type="title"/>
          </p:nvPr>
        </p:nvSpPr>
        <p:spPr>
          <a:xfrm>
            <a:off x="719673" y="15341"/>
            <a:ext cx="8585201" cy="806450"/>
          </a:xfrm>
        </p:spPr>
        <p:txBody>
          <a:bodyPr/>
          <a:lstStyle/>
          <a:p>
            <a:pPr eaLnBrk="1" hangingPunct="1">
              <a:defRPr/>
            </a:pPr>
            <a:r>
              <a:rPr lang="en-US" sz="4000" dirty="0" smtClean="0"/>
              <a:t>DCCT Principle – Case 2: with beam</a:t>
            </a:r>
          </a:p>
        </p:txBody>
      </p:sp>
      <p:sp>
        <p:nvSpPr>
          <p:cNvPr id="48132" name="Line 3"/>
          <p:cNvSpPr>
            <a:spLocks noChangeShapeType="1"/>
          </p:cNvSpPr>
          <p:nvPr/>
        </p:nvSpPr>
        <p:spPr bwMode="auto">
          <a:xfrm>
            <a:off x="4633913" y="1474788"/>
            <a:ext cx="1587" cy="2903537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triangle" w="med" len="med"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8133" name="Line 4"/>
          <p:cNvSpPr>
            <a:spLocks noChangeShapeType="1"/>
          </p:cNvSpPr>
          <p:nvPr/>
        </p:nvSpPr>
        <p:spPr bwMode="auto">
          <a:xfrm rot="5400000" flipH="1">
            <a:off x="4927600" y="474663"/>
            <a:ext cx="1588" cy="4811712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triangle" w="med" len="med"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8134" name="Freeform 5"/>
          <p:cNvSpPr>
            <a:spLocks/>
          </p:cNvSpPr>
          <p:nvPr/>
        </p:nvSpPr>
        <p:spPr bwMode="auto">
          <a:xfrm>
            <a:off x="2740025" y="1619250"/>
            <a:ext cx="3736975" cy="2640013"/>
          </a:xfrm>
          <a:custGeom>
            <a:avLst/>
            <a:gdLst>
              <a:gd name="T0" fmla="*/ 144 w 2832"/>
              <a:gd name="T1" fmla="*/ 2208 h 2208"/>
              <a:gd name="T2" fmla="*/ 1008 w 2832"/>
              <a:gd name="T3" fmla="*/ 2208 h 2208"/>
              <a:gd name="T4" fmla="*/ 2832 w 2832"/>
              <a:gd name="T5" fmla="*/ 0 h 2208"/>
              <a:gd name="T6" fmla="*/ 1824 w 2832"/>
              <a:gd name="T7" fmla="*/ 0 h 2208"/>
              <a:gd name="T8" fmla="*/ 0 w 2832"/>
              <a:gd name="T9" fmla="*/ 2208 h 2208"/>
              <a:gd name="T10" fmla="*/ 192 w 2832"/>
              <a:gd name="T11" fmla="*/ 2208 h 2208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832"/>
              <a:gd name="T19" fmla="*/ 0 h 2208"/>
              <a:gd name="T20" fmla="*/ 2832 w 2832"/>
              <a:gd name="T21" fmla="*/ 2208 h 2208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832" h="2208">
                <a:moveTo>
                  <a:pt x="144" y="2208"/>
                </a:moveTo>
                <a:lnTo>
                  <a:pt x="1008" y="2208"/>
                </a:lnTo>
                <a:lnTo>
                  <a:pt x="2832" y="0"/>
                </a:lnTo>
                <a:lnTo>
                  <a:pt x="1824" y="0"/>
                </a:lnTo>
                <a:lnTo>
                  <a:pt x="0" y="2208"/>
                </a:lnTo>
                <a:lnTo>
                  <a:pt x="192" y="2208"/>
                </a:lnTo>
              </a:path>
            </a:pathLst>
          </a:custGeom>
          <a:noFill/>
          <a:ln w="38100">
            <a:solidFill>
              <a:srgbClr val="FF00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66918" name="Oval 6"/>
          <p:cNvSpPr>
            <a:spLocks noChangeArrowheads="1"/>
          </p:cNvSpPr>
          <p:nvPr/>
        </p:nvSpPr>
        <p:spPr bwMode="auto">
          <a:xfrm>
            <a:off x="4835525" y="3282950"/>
            <a:ext cx="127000" cy="114300"/>
          </a:xfrm>
          <a:prstGeom prst="ellipse">
            <a:avLst/>
          </a:prstGeom>
          <a:solidFill>
            <a:srgbClr val="FFFF00"/>
          </a:solidFill>
          <a:ln w="9525">
            <a:solidFill>
              <a:srgbClr val="FF00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66919" name="Oval 7"/>
          <p:cNvSpPr>
            <a:spLocks noChangeArrowheads="1"/>
          </p:cNvSpPr>
          <p:nvPr/>
        </p:nvSpPr>
        <p:spPr bwMode="auto">
          <a:xfrm>
            <a:off x="4840288" y="1808163"/>
            <a:ext cx="127000" cy="114300"/>
          </a:xfrm>
          <a:prstGeom prst="ellipse">
            <a:avLst/>
          </a:prstGeom>
          <a:solidFill>
            <a:srgbClr val="33CCFF"/>
          </a:solidFill>
          <a:ln w="9525">
            <a:solidFill>
              <a:srgbClr val="FF00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8137" name="Line 8"/>
          <p:cNvSpPr>
            <a:spLocks noChangeShapeType="1"/>
          </p:cNvSpPr>
          <p:nvPr/>
        </p:nvSpPr>
        <p:spPr bwMode="auto">
          <a:xfrm>
            <a:off x="4910138" y="1416050"/>
            <a:ext cx="0" cy="24050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8138" name="Line 9"/>
          <p:cNvSpPr>
            <a:spLocks noChangeShapeType="1"/>
          </p:cNvSpPr>
          <p:nvPr/>
        </p:nvSpPr>
        <p:spPr bwMode="auto">
          <a:xfrm>
            <a:off x="6488113" y="1616075"/>
            <a:ext cx="539750" cy="0"/>
          </a:xfrm>
          <a:prstGeom prst="line">
            <a:avLst/>
          </a:prstGeom>
          <a:noFill/>
          <a:ln w="38100">
            <a:solidFill>
              <a:srgbClr val="FF00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8139" name="Line 10"/>
          <p:cNvSpPr>
            <a:spLocks noChangeShapeType="1"/>
          </p:cNvSpPr>
          <p:nvPr/>
        </p:nvSpPr>
        <p:spPr bwMode="auto">
          <a:xfrm>
            <a:off x="2470150" y="4260850"/>
            <a:ext cx="263525" cy="0"/>
          </a:xfrm>
          <a:prstGeom prst="line">
            <a:avLst/>
          </a:prstGeom>
          <a:noFill/>
          <a:ln w="38100">
            <a:solidFill>
              <a:srgbClr val="FF00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8140" name="Line 11"/>
          <p:cNvSpPr>
            <a:spLocks noChangeShapeType="1"/>
          </p:cNvSpPr>
          <p:nvPr/>
        </p:nvSpPr>
        <p:spPr bwMode="auto">
          <a:xfrm>
            <a:off x="1204913" y="4759325"/>
            <a:ext cx="0" cy="16383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triangle" w="med" len="med"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8141" name="Line 12"/>
          <p:cNvSpPr>
            <a:spLocks noChangeShapeType="1"/>
          </p:cNvSpPr>
          <p:nvPr/>
        </p:nvSpPr>
        <p:spPr bwMode="auto">
          <a:xfrm>
            <a:off x="1212850" y="5662613"/>
            <a:ext cx="767873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66925" name="Freeform 13"/>
          <p:cNvSpPr>
            <a:spLocks/>
          </p:cNvSpPr>
          <p:nvPr/>
        </p:nvSpPr>
        <p:spPr bwMode="auto">
          <a:xfrm>
            <a:off x="1201738" y="4972050"/>
            <a:ext cx="7027862" cy="1390650"/>
          </a:xfrm>
          <a:custGeom>
            <a:avLst/>
            <a:gdLst>
              <a:gd name="T0" fmla="*/ 0 w 4427"/>
              <a:gd name="T1" fmla="*/ 434 h 876"/>
              <a:gd name="T2" fmla="*/ 1121 w 4427"/>
              <a:gd name="T3" fmla="*/ 0 h 876"/>
              <a:gd name="T4" fmla="*/ 3322 w 4427"/>
              <a:gd name="T5" fmla="*/ 876 h 876"/>
              <a:gd name="T6" fmla="*/ 4427 w 4427"/>
              <a:gd name="T7" fmla="*/ 434 h 876"/>
              <a:gd name="T8" fmla="*/ 0 60000 65536"/>
              <a:gd name="T9" fmla="*/ 0 60000 65536"/>
              <a:gd name="T10" fmla="*/ 0 60000 65536"/>
              <a:gd name="T11" fmla="*/ 0 60000 65536"/>
              <a:gd name="T12" fmla="*/ 0 w 4427"/>
              <a:gd name="T13" fmla="*/ 0 h 876"/>
              <a:gd name="T14" fmla="*/ 4427 w 4427"/>
              <a:gd name="T15" fmla="*/ 876 h 87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4427" h="876">
                <a:moveTo>
                  <a:pt x="0" y="434"/>
                </a:moveTo>
                <a:lnTo>
                  <a:pt x="1121" y="0"/>
                </a:lnTo>
                <a:lnTo>
                  <a:pt x="3322" y="876"/>
                </a:lnTo>
                <a:lnTo>
                  <a:pt x="4427" y="434"/>
                </a:lnTo>
              </a:path>
            </a:pathLst>
          </a:custGeom>
          <a:noFill/>
          <a:ln w="38100">
            <a:solidFill>
              <a:srgbClr val="FFFF00">
                <a:alpha val="50195"/>
              </a:srgbClr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66926" name="Freeform 14"/>
          <p:cNvSpPr>
            <a:spLocks/>
          </p:cNvSpPr>
          <p:nvPr/>
        </p:nvSpPr>
        <p:spPr bwMode="auto">
          <a:xfrm flipV="1">
            <a:off x="1216025" y="4973638"/>
            <a:ext cx="7027863" cy="1390650"/>
          </a:xfrm>
          <a:custGeom>
            <a:avLst/>
            <a:gdLst>
              <a:gd name="T0" fmla="*/ 0 w 4427"/>
              <a:gd name="T1" fmla="*/ 434 h 876"/>
              <a:gd name="T2" fmla="*/ 1121 w 4427"/>
              <a:gd name="T3" fmla="*/ 0 h 876"/>
              <a:gd name="T4" fmla="*/ 3322 w 4427"/>
              <a:gd name="T5" fmla="*/ 876 h 876"/>
              <a:gd name="T6" fmla="*/ 4427 w 4427"/>
              <a:gd name="T7" fmla="*/ 434 h 876"/>
              <a:gd name="T8" fmla="*/ 0 60000 65536"/>
              <a:gd name="T9" fmla="*/ 0 60000 65536"/>
              <a:gd name="T10" fmla="*/ 0 60000 65536"/>
              <a:gd name="T11" fmla="*/ 0 60000 65536"/>
              <a:gd name="T12" fmla="*/ 0 w 4427"/>
              <a:gd name="T13" fmla="*/ 0 h 876"/>
              <a:gd name="T14" fmla="*/ 4427 w 4427"/>
              <a:gd name="T15" fmla="*/ 876 h 87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4427" h="876">
                <a:moveTo>
                  <a:pt x="0" y="434"/>
                </a:moveTo>
                <a:lnTo>
                  <a:pt x="1121" y="0"/>
                </a:lnTo>
                <a:lnTo>
                  <a:pt x="3322" y="876"/>
                </a:lnTo>
                <a:lnTo>
                  <a:pt x="4427" y="434"/>
                </a:lnTo>
              </a:path>
            </a:pathLst>
          </a:custGeom>
          <a:noFill/>
          <a:ln w="38100">
            <a:solidFill>
              <a:srgbClr val="33CCFF">
                <a:alpha val="50195"/>
              </a:srgbClr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66927" name="Freeform 15"/>
          <p:cNvSpPr>
            <a:spLocks/>
          </p:cNvSpPr>
          <p:nvPr/>
        </p:nvSpPr>
        <p:spPr bwMode="auto">
          <a:xfrm>
            <a:off x="1201738" y="4948238"/>
            <a:ext cx="6977062" cy="1439862"/>
          </a:xfrm>
          <a:custGeom>
            <a:avLst/>
            <a:gdLst>
              <a:gd name="T0" fmla="*/ 0 w 4395"/>
              <a:gd name="T1" fmla="*/ 8 h 907"/>
              <a:gd name="T2" fmla="*/ 821 w 4395"/>
              <a:gd name="T3" fmla="*/ 15 h 907"/>
              <a:gd name="T4" fmla="*/ 821 w 4395"/>
              <a:gd name="T5" fmla="*/ 442 h 907"/>
              <a:gd name="T6" fmla="*/ 1957 w 4395"/>
              <a:gd name="T7" fmla="*/ 442 h 907"/>
              <a:gd name="T8" fmla="*/ 1957 w 4395"/>
              <a:gd name="T9" fmla="*/ 907 h 907"/>
              <a:gd name="T10" fmla="*/ 3314 w 4395"/>
              <a:gd name="T11" fmla="*/ 899 h 907"/>
              <a:gd name="T12" fmla="*/ 3307 w 4395"/>
              <a:gd name="T13" fmla="*/ 457 h 907"/>
              <a:gd name="T14" fmla="*/ 3843 w 4395"/>
              <a:gd name="T15" fmla="*/ 434 h 907"/>
              <a:gd name="T16" fmla="*/ 3843 w 4395"/>
              <a:gd name="T17" fmla="*/ 0 h 907"/>
              <a:gd name="T18" fmla="*/ 4395 w 4395"/>
              <a:gd name="T19" fmla="*/ 0 h 907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4395"/>
              <a:gd name="T31" fmla="*/ 0 h 907"/>
              <a:gd name="T32" fmla="*/ 4395 w 4395"/>
              <a:gd name="T33" fmla="*/ 907 h 907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4395" h="907">
                <a:moveTo>
                  <a:pt x="0" y="8"/>
                </a:moveTo>
                <a:lnTo>
                  <a:pt x="821" y="15"/>
                </a:lnTo>
                <a:lnTo>
                  <a:pt x="821" y="442"/>
                </a:lnTo>
                <a:lnTo>
                  <a:pt x="1957" y="442"/>
                </a:lnTo>
                <a:lnTo>
                  <a:pt x="1957" y="907"/>
                </a:lnTo>
                <a:lnTo>
                  <a:pt x="3314" y="899"/>
                </a:lnTo>
                <a:lnTo>
                  <a:pt x="3307" y="457"/>
                </a:lnTo>
                <a:lnTo>
                  <a:pt x="3843" y="434"/>
                </a:lnTo>
                <a:lnTo>
                  <a:pt x="3843" y="0"/>
                </a:lnTo>
                <a:lnTo>
                  <a:pt x="4395" y="0"/>
                </a:lnTo>
              </a:path>
            </a:pathLst>
          </a:custGeom>
          <a:noFill/>
          <a:ln w="38100">
            <a:solidFill>
              <a:srgbClr val="FFFF00"/>
            </a:solidFill>
            <a:prstDash val="sysDot"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66928" name="Freeform 16"/>
          <p:cNvSpPr>
            <a:spLocks/>
          </p:cNvSpPr>
          <p:nvPr/>
        </p:nvSpPr>
        <p:spPr bwMode="auto">
          <a:xfrm flipV="1">
            <a:off x="1203325" y="4949825"/>
            <a:ext cx="6975475" cy="1427163"/>
          </a:xfrm>
          <a:custGeom>
            <a:avLst/>
            <a:gdLst>
              <a:gd name="T0" fmla="*/ 0 w 4394"/>
              <a:gd name="T1" fmla="*/ 5 h 899"/>
              <a:gd name="T2" fmla="*/ 1120 w 4394"/>
              <a:gd name="T3" fmla="*/ 0 h 899"/>
              <a:gd name="T4" fmla="*/ 1112 w 4394"/>
              <a:gd name="T5" fmla="*/ 441 h 899"/>
              <a:gd name="T6" fmla="*/ 1617 w 4394"/>
              <a:gd name="T7" fmla="*/ 449 h 899"/>
              <a:gd name="T8" fmla="*/ 1623 w 4394"/>
              <a:gd name="T9" fmla="*/ 891 h 899"/>
              <a:gd name="T10" fmla="*/ 2990 w 4394"/>
              <a:gd name="T11" fmla="*/ 899 h 899"/>
              <a:gd name="T12" fmla="*/ 2998 w 4394"/>
              <a:gd name="T13" fmla="*/ 441 h 899"/>
              <a:gd name="T14" fmla="*/ 4166 w 4394"/>
              <a:gd name="T15" fmla="*/ 441 h 899"/>
              <a:gd name="T16" fmla="*/ 4174 w 4394"/>
              <a:gd name="T17" fmla="*/ 7 h 899"/>
              <a:gd name="T18" fmla="*/ 4394 w 4394"/>
              <a:gd name="T19" fmla="*/ 15 h 899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4394"/>
              <a:gd name="T31" fmla="*/ 0 h 899"/>
              <a:gd name="T32" fmla="*/ 4394 w 4394"/>
              <a:gd name="T33" fmla="*/ 899 h 899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4394" h="899">
                <a:moveTo>
                  <a:pt x="0" y="5"/>
                </a:moveTo>
                <a:lnTo>
                  <a:pt x="1120" y="0"/>
                </a:lnTo>
                <a:lnTo>
                  <a:pt x="1112" y="441"/>
                </a:lnTo>
                <a:lnTo>
                  <a:pt x="1617" y="449"/>
                </a:lnTo>
                <a:lnTo>
                  <a:pt x="1623" y="891"/>
                </a:lnTo>
                <a:lnTo>
                  <a:pt x="2990" y="899"/>
                </a:lnTo>
                <a:lnTo>
                  <a:pt x="2998" y="441"/>
                </a:lnTo>
                <a:lnTo>
                  <a:pt x="4166" y="441"/>
                </a:lnTo>
                <a:lnTo>
                  <a:pt x="4174" y="7"/>
                </a:lnTo>
                <a:lnTo>
                  <a:pt x="4394" y="15"/>
                </a:lnTo>
              </a:path>
            </a:pathLst>
          </a:custGeom>
          <a:noFill/>
          <a:ln w="38100">
            <a:solidFill>
              <a:srgbClr val="33CCFF"/>
            </a:solidFill>
            <a:prstDash val="dash"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66929" name="Freeform 17"/>
          <p:cNvSpPr>
            <a:spLocks/>
          </p:cNvSpPr>
          <p:nvPr/>
        </p:nvSpPr>
        <p:spPr bwMode="auto">
          <a:xfrm>
            <a:off x="1201738" y="4948307"/>
            <a:ext cx="7040562" cy="1443633"/>
          </a:xfrm>
          <a:custGeom>
            <a:avLst/>
            <a:gdLst>
              <a:gd name="T0" fmla="*/ 0 w 4435"/>
              <a:gd name="T1" fmla="*/ 453 h 919"/>
              <a:gd name="T2" fmla="*/ 813 w 4435"/>
              <a:gd name="T3" fmla="*/ 453 h 919"/>
              <a:gd name="T4" fmla="*/ 824 w 4435"/>
              <a:gd name="T5" fmla="*/ 0 h 919"/>
              <a:gd name="T6" fmla="*/ 1118 w 4435"/>
              <a:gd name="T7" fmla="*/ 12 h 919"/>
              <a:gd name="T8" fmla="*/ 1121 w 4435"/>
              <a:gd name="T9" fmla="*/ 438 h 919"/>
              <a:gd name="T10" fmla="*/ 1618 w 4435"/>
              <a:gd name="T11" fmla="*/ 446 h 919"/>
              <a:gd name="T12" fmla="*/ 1631 w 4435"/>
              <a:gd name="T13" fmla="*/ 896 h 919"/>
              <a:gd name="T14" fmla="*/ 1964 w 4435"/>
              <a:gd name="T15" fmla="*/ 894 h 919"/>
              <a:gd name="T16" fmla="*/ 1957 w 4435"/>
              <a:gd name="T17" fmla="*/ 453 h 919"/>
              <a:gd name="T18" fmla="*/ 2999 w 4435"/>
              <a:gd name="T19" fmla="*/ 446 h 919"/>
              <a:gd name="T20" fmla="*/ 2999 w 4435"/>
              <a:gd name="T21" fmla="*/ 919 h 919"/>
              <a:gd name="T22" fmla="*/ 3314 w 4435"/>
              <a:gd name="T23" fmla="*/ 903 h 919"/>
              <a:gd name="T24" fmla="*/ 3314 w 4435"/>
              <a:gd name="T25" fmla="*/ 446 h 919"/>
              <a:gd name="T26" fmla="*/ 3843 w 4435"/>
              <a:gd name="T27" fmla="*/ 446 h 919"/>
              <a:gd name="T28" fmla="*/ 3843 w 4435"/>
              <a:gd name="T29" fmla="*/ 4 h 919"/>
              <a:gd name="T30" fmla="*/ 4167 w 4435"/>
              <a:gd name="T31" fmla="*/ 4 h 919"/>
              <a:gd name="T32" fmla="*/ 4167 w 4435"/>
              <a:gd name="T33" fmla="*/ 453 h 919"/>
              <a:gd name="T34" fmla="*/ 4435 w 4435"/>
              <a:gd name="T35" fmla="*/ 453 h 919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w 4435"/>
              <a:gd name="T55" fmla="*/ 0 h 919"/>
              <a:gd name="T56" fmla="*/ 4435 w 4435"/>
              <a:gd name="T57" fmla="*/ 919 h 919"/>
              <a:gd name="connsiteX0" fmla="*/ 0 w 10000"/>
              <a:gd name="connsiteY0" fmla="*/ 4929 h 10000"/>
              <a:gd name="connsiteX1" fmla="*/ 1845 w 10000"/>
              <a:gd name="connsiteY1" fmla="*/ 4929 h 10000"/>
              <a:gd name="connsiteX2" fmla="*/ 1858 w 10000"/>
              <a:gd name="connsiteY2" fmla="*/ 0 h 10000"/>
              <a:gd name="connsiteX3" fmla="*/ 2521 w 10000"/>
              <a:gd name="connsiteY3" fmla="*/ 131 h 10000"/>
              <a:gd name="connsiteX4" fmla="*/ 2528 w 10000"/>
              <a:gd name="connsiteY4" fmla="*/ 4766 h 10000"/>
              <a:gd name="connsiteX5" fmla="*/ 3648 w 10000"/>
              <a:gd name="connsiteY5" fmla="*/ 4853 h 10000"/>
              <a:gd name="connsiteX6" fmla="*/ 3678 w 10000"/>
              <a:gd name="connsiteY6" fmla="*/ 9750 h 10000"/>
              <a:gd name="connsiteX7" fmla="*/ 4428 w 10000"/>
              <a:gd name="connsiteY7" fmla="*/ 9728 h 10000"/>
              <a:gd name="connsiteX8" fmla="*/ 4413 w 10000"/>
              <a:gd name="connsiteY8" fmla="*/ 4929 h 10000"/>
              <a:gd name="connsiteX9" fmla="*/ 6762 w 10000"/>
              <a:gd name="connsiteY9" fmla="*/ 4853 h 10000"/>
              <a:gd name="connsiteX10" fmla="*/ 6762 w 10000"/>
              <a:gd name="connsiteY10" fmla="*/ 10000 h 10000"/>
              <a:gd name="connsiteX11" fmla="*/ 7472 w 10000"/>
              <a:gd name="connsiteY11" fmla="*/ 9826 h 10000"/>
              <a:gd name="connsiteX12" fmla="*/ 7472 w 10000"/>
              <a:gd name="connsiteY12" fmla="*/ 4853 h 10000"/>
              <a:gd name="connsiteX13" fmla="*/ 8665 w 10000"/>
              <a:gd name="connsiteY13" fmla="*/ 4853 h 10000"/>
              <a:gd name="connsiteX14" fmla="*/ 8665 w 10000"/>
              <a:gd name="connsiteY14" fmla="*/ 44 h 10000"/>
              <a:gd name="connsiteX15" fmla="*/ 9396 w 10000"/>
              <a:gd name="connsiteY15" fmla="*/ 44 h 10000"/>
              <a:gd name="connsiteX16" fmla="*/ 9396 w 10000"/>
              <a:gd name="connsiteY16" fmla="*/ 4929 h 10000"/>
              <a:gd name="connsiteX17" fmla="*/ 10000 w 10000"/>
              <a:gd name="connsiteY17" fmla="*/ 4929 h 10000"/>
              <a:gd name="connsiteX0" fmla="*/ 0 w 10000"/>
              <a:gd name="connsiteY0" fmla="*/ 4929 h 10000"/>
              <a:gd name="connsiteX1" fmla="*/ 1872 w 10000"/>
              <a:gd name="connsiteY1" fmla="*/ 4962 h 10000"/>
              <a:gd name="connsiteX2" fmla="*/ 1858 w 10000"/>
              <a:gd name="connsiteY2" fmla="*/ 0 h 10000"/>
              <a:gd name="connsiteX3" fmla="*/ 2521 w 10000"/>
              <a:gd name="connsiteY3" fmla="*/ 131 h 10000"/>
              <a:gd name="connsiteX4" fmla="*/ 2528 w 10000"/>
              <a:gd name="connsiteY4" fmla="*/ 4766 h 10000"/>
              <a:gd name="connsiteX5" fmla="*/ 3648 w 10000"/>
              <a:gd name="connsiteY5" fmla="*/ 4853 h 10000"/>
              <a:gd name="connsiteX6" fmla="*/ 3678 w 10000"/>
              <a:gd name="connsiteY6" fmla="*/ 9750 h 10000"/>
              <a:gd name="connsiteX7" fmla="*/ 4428 w 10000"/>
              <a:gd name="connsiteY7" fmla="*/ 9728 h 10000"/>
              <a:gd name="connsiteX8" fmla="*/ 4413 w 10000"/>
              <a:gd name="connsiteY8" fmla="*/ 4929 h 10000"/>
              <a:gd name="connsiteX9" fmla="*/ 6762 w 10000"/>
              <a:gd name="connsiteY9" fmla="*/ 4853 h 10000"/>
              <a:gd name="connsiteX10" fmla="*/ 6762 w 10000"/>
              <a:gd name="connsiteY10" fmla="*/ 10000 h 10000"/>
              <a:gd name="connsiteX11" fmla="*/ 7472 w 10000"/>
              <a:gd name="connsiteY11" fmla="*/ 9826 h 10000"/>
              <a:gd name="connsiteX12" fmla="*/ 7472 w 10000"/>
              <a:gd name="connsiteY12" fmla="*/ 4853 h 10000"/>
              <a:gd name="connsiteX13" fmla="*/ 8665 w 10000"/>
              <a:gd name="connsiteY13" fmla="*/ 4853 h 10000"/>
              <a:gd name="connsiteX14" fmla="*/ 8665 w 10000"/>
              <a:gd name="connsiteY14" fmla="*/ 44 h 10000"/>
              <a:gd name="connsiteX15" fmla="*/ 9396 w 10000"/>
              <a:gd name="connsiteY15" fmla="*/ 44 h 10000"/>
              <a:gd name="connsiteX16" fmla="*/ 9396 w 10000"/>
              <a:gd name="connsiteY16" fmla="*/ 4929 h 10000"/>
              <a:gd name="connsiteX17" fmla="*/ 10000 w 10000"/>
              <a:gd name="connsiteY17" fmla="*/ 4929 h 10000"/>
              <a:gd name="connsiteX0" fmla="*/ 0 w 10000"/>
              <a:gd name="connsiteY0" fmla="*/ 4929 h 10000"/>
              <a:gd name="connsiteX1" fmla="*/ 1838 w 10000"/>
              <a:gd name="connsiteY1" fmla="*/ 4978 h 10000"/>
              <a:gd name="connsiteX2" fmla="*/ 1858 w 10000"/>
              <a:gd name="connsiteY2" fmla="*/ 0 h 10000"/>
              <a:gd name="connsiteX3" fmla="*/ 2521 w 10000"/>
              <a:gd name="connsiteY3" fmla="*/ 131 h 10000"/>
              <a:gd name="connsiteX4" fmla="*/ 2528 w 10000"/>
              <a:gd name="connsiteY4" fmla="*/ 4766 h 10000"/>
              <a:gd name="connsiteX5" fmla="*/ 3648 w 10000"/>
              <a:gd name="connsiteY5" fmla="*/ 4853 h 10000"/>
              <a:gd name="connsiteX6" fmla="*/ 3678 w 10000"/>
              <a:gd name="connsiteY6" fmla="*/ 9750 h 10000"/>
              <a:gd name="connsiteX7" fmla="*/ 4428 w 10000"/>
              <a:gd name="connsiteY7" fmla="*/ 9728 h 10000"/>
              <a:gd name="connsiteX8" fmla="*/ 4413 w 10000"/>
              <a:gd name="connsiteY8" fmla="*/ 4929 h 10000"/>
              <a:gd name="connsiteX9" fmla="*/ 6762 w 10000"/>
              <a:gd name="connsiteY9" fmla="*/ 4853 h 10000"/>
              <a:gd name="connsiteX10" fmla="*/ 6762 w 10000"/>
              <a:gd name="connsiteY10" fmla="*/ 10000 h 10000"/>
              <a:gd name="connsiteX11" fmla="*/ 7472 w 10000"/>
              <a:gd name="connsiteY11" fmla="*/ 9826 h 10000"/>
              <a:gd name="connsiteX12" fmla="*/ 7472 w 10000"/>
              <a:gd name="connsiteY12" fmla="*/ 4853 h 10000"/>
              <a:gd name="connsiteX13" fmla="*/ 8665 w 10000"/>
              <a:gd name="connsiteY13" fmla="*/ 4853 h 10000"/>
              <a:gd name="connsiteX14" fmla="*/ 8665 w 10000"/>
              <a:gd name="connsiteY14" fmla="*/ 44 h 10000"/>
              <a:gd name="connsiteX15" fmla="*/ 9396 w 10000"/>
              <a:gd name="connsiteY15" fmla="*/ 44 h 10000"/>
              <a:gd name="connsiteX16" fmla="*/ 9396 w 10000"/>
              <a:gd name="connsiteY16" fmla="*/ 4929 h 10000"/>
              <a:gd name="connsiteX17" fmla="*/ 10000 w 10000"/>
              <a:gd name="connsiteY17" fmla="*/ 4929 h 10000"/>
              <a:gd name="connsiteX0" fmla="*/ 0 w 10000"/>
              <a:gd name="connsiteY0" fmla="*/ 4929 h 10000"/>
              <a:gd name="connsiteX1" fmla="*/ 1858 w 10000"/>
              <a:gd name="connsiteY1" fmla="*/ 4978 h 10000"/>
              <a:gd name="connsiteX2" fmla="*/ 1858 w 10000"/>
              <a:gd name="connsiteY2" fmla="*/ 0 h 10000"/>
              <a:gd name="connsiteX3" fmla="*/ 2521 w 10000"/>
              <a:gd name="connsiteY3" fmla="*/ 131 h 10000"/>
              <a:gd name="connsiteX4" fmla="*/ 2528 w 10000"/>
              <a:gd name="connsiteY4" fmla="*/ 4766 h 10000"/>
              <a:gd name="connsiteX5" fmla="*/ 3648 w 10000"/>
              <a:gd name="connsiteY5" fmla="*/ 4853 h 10000"/>
              <a:gd name="connsiteX6" fmla="*/ 3678 w 10000"/>
              <a:gd name="connsiteY6" fmla="*/ 9750 h 10000"/>
              <a:gd name="connsiteX7" fmla="*/ 4428 w 10000"/>
              <a:gd name="connsiteY7" fmla="*/ 9728 h 10000"/>
              <a:gd name="connsiteX8" fmla="*/ 4413 w 10000"/>
              <a:gd name="connsiteY8" fmla="*/ 4929 h 10000"/>
              <a:gd name="connsiteX9" fmla="*/ 6762 w 10000"/>
              <a:gd name="connsiteY9" fmla="*/ 4853 h 10000"/>
              <a:gd name="connsiteX10" fmla="*/ 6762 w 10000"/>
              <a:gd name="connsiteY10" fmla="*/ 10000 h 10000"/>
              <a:gd name="connsiteX11" fmla="*/ 7472 w 10000"/>
              <a:gd name="connsiteY11" fmla="*/ 9826 h 10000"/>
              <a:gd name="connsiteX12" fmla="*/ 7472 w 10000"/>
              <a:gd name="connsiteY12" fmla="*/ 4853 h 10000"/>
              <a:gd name="connsiteX13" fmla="*/ 8665 w 10000"/>
              <a:gd name="connsiteY13" fmla="*/ 4853 h 10000"/>
              <a:gd name="connsiteX14" fmla="*/ 8665 w 10000"/>
              <a:gd name="connsiteY14" fmla="*/ 44 h 10000"/>
              <a:gd name="connsiteX15" fmla="*/ 9396 w 10000"/>
              <a:gd name="connsiteY15" fmla="*/ 44 h 10000"/>
              <a:gd name="connsiteX16" fmla="*/ 9396 w 10000"/>
              <a:gd name="connsiteY16" fmla="*/ 4929 h 10000"/>
              <a:gd name="connsiteX17" fmla="*/ 10000 w 10000"/>
              <a:gd name="connsiteY17" fmla="*/ 4929 h 10000"/>
              <a:gd name="connsiteX0" fmla="*/ 0 w 10000"/>
              <a:gd name="connsiteY0" fmla="*/ 4929 h 10000"/>
              <a:gd name="connsiteX1" fmla="*/ 1841 w 10000"/>
              <a:gd name="connsiteY1" fmla="*/ 4978 h 10000"/>
              <a:gd name="connsiteX2" fmla="*/ 1858 w 10000"/>
              <a:gd name="connsiteY2" fmla="*/ 0 h 10000"/>
              <a:gd name="connsiteX3" fmla="*/ 2521 w 10000"/>
              <a:gd name="connsiteY3" fmla="*/ 131 h 10000"/>
              <a:gd name="connsiteX4" fmla="*/ 2528 w 10000"/>
              <a:gd name="connsiteY4" fmla="*/ 4766 h 10000"/>
              <a:gd name="connsiteX5" fmla="*/ 3648 w 10000"/>
              <a:gd name="connsiteY5" fmla="*/ 4853 h 10000"/>
              <a:gd name="connsiteX6" fmla="*/ 3678 w 10000"/>
              <a:gd name="connsiteY6" fmla="*/ 9750 h 10000"/>
              <a:gd name="connsiteX7" fmla="*/ 4428 w 10000"/>
              <a:gd name="connsiteY7" fmla="*/ 9728 h 10000"/>
              <a:gd name="connsiteX8" fmla="*/ 4413 w 10000"/>
              <a:gd name="connsiteY8" fmla="*/ 4929 h 10000"/>
              <a:gd name="connsiteX9" fmla="*/ 6762 w 10000"/>
              <a:gd name="connsiteY9" fmla="*/ 4853 h 10000"/>
              <a:gd name="connsiteX10" fmla="*/ 6762 w 10000"/>
              <a:gd name="connsiteY10" fmla="*/ 10000 h 10000"/>
              <a:gd name="connsiteX11" fmla="*/ 7472 w 10000"/>
              <a:gd name="connsiteY11" fmla="*/ 9826 h 10000"/>
              <a:gd name="connsiteX12" fmla="*/ 7472 w 10000"/>
              <a:gd name="connsiteY12" fmla="*/ 4853 h 10000"/>
              <a:gd name="connsiteX13" fmla="*/ 8665 w 10000"/>
              <a:gd name="connsiteY13" fmla="*/ 4853 h 10000"/>
              <a:gd name="connsiteX14" fmla="*/ 8665 w 10000"/>
              <a:gd name="connsiteY14" fmla="*/ 44 h 10000"/>
              <a:gd name="connsiteX15" fmla="*/ 9396 w 10000"/>
              <a:gd name="connsiteY15" fmla="*/ 44 h 10000"/>
              <a:gd name="connsiteX16" fmla="*/ 9396 w 10000"/>
              <a:gd name="connsiteY16" fmla="*/ 4929 h 10000"/>
              <a:gd name="connsiteX17" fmla="*/ 10000 w 10000"/>
              <a:gd name="connsiteY17" fmla="*/ 4929 h 10000"/>
              <a:gd name="connsiteX0" fmla="*/ 0 w 10000"/>
              <a:gd name="connsiteY0" fmla="*/ 4929 h 10000"/>
              <a:gd name="connsiteX1" fmla="*/ 1858 w 10000"/>
              <a:gd name="connsiteY1" fmla="*/ 4913 h 10000"/>
              <a:gd name="connsiteX2" fmla="*/ 1858 w 10000"/>
              <a:gd name="connsiteY2" fmla="*/ 0 h 10000"/>
              <a:gd name="connsiteX3" fmla="*/ 2521 w 10000"/>
              <a:gd name="connsiteY3" fmla="*/ 131 h 10000"/>
              <a:gd name="connsiteX4" fmla="*/ 2528 w 10000"/>
              <a:gd name="connsiteY4" fmla="*/ 4766 h 10000"/>
              <a:gd name="connsiteX5" fmla="*/ 3648 w 10000"/>
              <a:gd name="connsiteY5" fmla="*/ 4853 h 10000"/>
              <a:gd name="connsiteX6" fmla="*/ 3678 w 10000"/>
              <a:gd name="connsiteY6" fmla="*/ 9750 h 10000"/>
              <a:gd name="connsiteX7" fmla="*/ 4428 w 10000"/>
              <a:gd name="connsiteY7" fmla="*/ 9728 h 10000"/>
              <a:gd name="connsiteX8" fmla="*/ 4413 w 10000"/>
              <a:gd name="connsiteY8" fmla="*/ 4929 h 10000"/>
              <a:gd name="connsiteX9" fmla="*/ 6762 w 10000"/>
              <a:gd name="connsiteY9" fmla="*/ 4853 h 10000"/>
              <a:gd name="connsiteX10" fmla="*/ 6762 w 10000"/>
              <a:gd name="connsiteY10" fmla="*/ 10000 h 10000"/>
              <a:gd name="connsiteX11" fmla="*/ 7472 w 10000"/>
              <a:gd name="connsiteY11" fmla="*/ 9826 h 10000"/>
              <a:gd name="connsiteX12" fmla="*/ 7472 w 10000"/>
              <a:gd name="connsiteY12" fmla="*/ 4853 h 10000"/>
              <a:gd name="connsiteX13" fmla="*/ 8665 w 10000"/>
              <a:gd name="connsiteY13" fmla="*/ 4853 h 10000"/>
              <a:gd name="connsiteX14" fmla="*/ 8665 w 10000"/>
              <a:gd name="connsiteY14" fmla="*/ 44 h 10000"/>
              <a:gd name="connsiteX15" fmla="*/ 9396 w 10000"/>
              <a:gd name="connsiteY15" fmla="*/ 44 h 10000"/>
              <a:gd name="connsiteX16" fmla="*/ 9396 w 10000"/>
              <a:gd name="connsiteY16" fmla="*/ 4929 h 10000"/>
              <a:gd name="connsiteX17" fmla="*/ 10000 w 10000"/>
              <a:gd name="connsiteY17" fmla="*/ 4929 h 10000"/>
              <a:gd name="connsiteX0" fmla="*/ 0 w 10000"/>
              <a:gd name="connsiteY0" fmla="*/ 4885 h 9956"/>
              <a:gd name="connsiteX1" fmla="*/ 1858 w 10000"/>
              <a:gd name="connsiteY1" fmla="*/ 4869 h 9956"/>
              <a:gd name="connsiteX2" fmla="*/ 1855 w 10000"/>
              <a:gd name="connsiteY2" fmla="*/ 103 h 9956"/>
              <a:gd name="connsiteX3" fmla="*/ 2521 w 10000"/>
              <a:gd name="connsiteY3" fmla="*/ 87 h 9956"/>
              <a:gd name="connsiteX4" fmla="*/ 2528 w 10000"/>
              <a:gd name="connsiteY4" fmla="*/ 4722 h 9956"/>
              <a:gd name="connsiteX5" fmla="*/ 3648 w 10000"/>
              <a:gd name="connsiteY5" fmla="*/ 4809 h 9956"/>
              <a:gd name="connsiteX6" fmla="*/ 3678 w 10000"/>
              <a:gd name="connsiteY6" fmla="*/ 9706 h 9956"/>
              <a:gd name="connsiteX7" fmla="*/ 4428 w 10000"/>
              <a:gd name="connsiteY7" fmla="*/ 9684 h 9956"/>
              <a:gd name="connsiteX8" fmla="*/ 4413 w 10000"/>
              <a:gd name="connsiteY8" fmla="*/ 4885 h 9956"/>
              <a:gd name="connsiteX9" fmla="*/ 6762 w 10000"/>
              <a:gd name="connsiteY9" fmla="*/ 4809 h 9956"/>
              <a:gd name="connsiteX10" fmla="*/ 6762 w 10000"/>
              <a:gd name="connsiteY10" fmla="*/ 9956 h 9956"/>
              <a:gd name="connsiteX11" fmla="*/ 7472 w 10000"/>
              <a:gd name="connsiteY11" fmla="*/ 9782 h 9956"/>
              <a:gd name="connsiteX12" fmla="*/ 7472 w 10000"/>
              <a:gd name="connsiteY12" fmla="*/ 4809 h 9956"/>
              <a:gd name="connsiteX13" fmla="*/ 8665 w 10000"/>
              <a:gd name="connsiteY13" fmla="*/ 4809 h 9956"/>
              <a:gd name="connsiteX14" fmla="*/ 8665 w 10000"/>
              <a:gd name="connsiteY14" fmla="*/ 0 h 9956"/>
              <a:gd name="connsiteX15" fmla="*/ 9396 w 10000"/>
              <a:gd name="connsiteY15" fmla="*/ 0 h 9956"/>
              <a:gd name="connsiteX16" fmla="*/ 9396 w 10000"/>
              <a:gd name="connsiteY16" fmla="*/ 4885 h 9956"/>
              <a:gd name="connsiteX17" fmla="*/ 10000 w 10000"/>
              <a:gd name="connsiteY17" fmla="*/ 4885 h 9956"/>
              <a:gd name="connsiteX0" fmla="*/ 0 w 10000"/>
              <a:gd name="connsiteY0" fmla="*/ 4907 h 10000"/>
              <a:gd name="connsiteX1" fmla="*/ 1844 w 10000"/>
              <a:gd name="connsiteY1" fmla="*/ 4907 h 10000"/>
              <a:gd name="connsiteX2" fmla="*/ 1855 w 10000"/>
              <a:gd name="connsiteY2" fmla="*/ 103 h 10000"/>
              <a:gd name="connsiteX3" fmla="*/ 2521 w 10000"/>
              <a:gd name="connsiteY3" fmla="*/ 87 h 10000"/>
              <a:gd name="connsiteX4" fmla="*/ 2528 w 10000"/>
              <a:gd name="connsiteY4" fmla="*/ 4743 h 10000"/>
              <a:gd name="connsiteX5" fmla="*/ 3648 w 10000"/>
              <a:gd name="connsiteY5" fmla="*/ 4830 h 10000"/>
              <a:gd name="connsiteX6" fmla="*/ 3678 w 10000"/>
              <a:gd name="connsiteY6" fmla="*/ 9749 h 10000"/>
              <a:gd name="connsiteX7" fmla="*/ 4428 w 10000"/>
              <a:gd name="connsiteY7" fmla="*/ 9727 h 10000"/>
              <a:gd name="connsiteX8" fmla="*/ 4413 w 10000"/>
              <a:gd name="connsiteY8" fmla="*/ 4907 h 10000"/>
              <a:gd name="connsiteX9" fmla="*/ 6762 w 10000"/>
              <a:gd name="connsiteY9" fmla="*/ 4830 h 10000"/>
              <a:gd name="connsiteX10" fmla="*/ 6762 w 10000"/>
              <a:gd name="connsiteY10" fmla="*/ 10000 h 10000"/>
              <a:gd name="connsiteX11" fmla="*/ 7472 w 10000"/>
              <a:gd name="connsiteY11" fmla="*/ 9825 h 10000"/>
              <a:gd name="connsiteX12" fmla="*/ 7472 w 10000"/>
              <a:gd name="connsiteY12" fmla="*/ 4830 h 10000"/>
              <a:gd name="connsiteX13" fmla="*/ 8665 w 10000"/>
              <a:gd name="connsiteY13" fmla="*/ 4830 h 10000"/>
              <a:gd name="connsiteX14" fmla="*/ 8665 w 10000"/>
              <a:gd name="connsiteY14" fmla="*/ 0 h 10000"/>
              <a:gd name="connsiteX15" fmla="*/ 9396 w 10000"/>
              <a:gd name="connsiteY15" fmla="*/ 0 h 10000"/>
              <a:gd name="connsiteX16" fmla="*/ 9396 w 10000"/>
              <a:gd name="connsiteY16" fmla="*/ 4907 h 10000"/>
              <a:gd name="connsiteX17" fmla="*/ 10000 w 10000"/>
              <a:gd name="connsiteY17" fmla="*/ 4907 h 10000"/>
              <a:gd name="connsiteX0" fmla="*/ 0 w 10000"/>
              <a:gd name="connsiteY0" fmla="*/ 4907 h 10000"/>
              <a:gd name="connsiteX1" fmla="*/ 1854 w 10000"/>
              <a:gd name="connsiteY1" fmla="*/ 4907 h 10000"/>
              <a:gd name="connsiteX2" fmla="*/ 1855 w 10000"/>
              <a:gd name="connsiteY2" fmla="*/ 103 h 10000"/>
              <a:gd name="connsiteX3" fmla="*/ 2521 w 10000"/>
              <a:gd name="connsiteY3" fmla="*/ 87 h 10000"/>
              <a:gd name="connsiteX4" fmla="*/ 2528 w 10000"/>
              <a:gd name="connsiteY4" fmla="*/ 4743 h 10000"/>
              <a:gd name="connsiteX5" fmla="*/ 3648 w 10000"/>
              <a:gd name="connsiteY5" fmla="*/ 4830 h 10000"/>
              <a:gd name="connsiteX6" fmla="*/ 3678 w 10000"/>
              <a:gd name="connsiteY6" fmla="*/ 9749 h 10000"/>
              <a:gd name="connsiteX7" fmla="*/ 4428 w 10000"/>
              <a:gd name="connsiteY7" fmla="*/ 9727 h 10000"/>
              <a:gd name="connsiteX8" fmla="*/ 4413 w 10000"/>
              <a:gd name="connsiteY8" fmla="*/ 4907 h 10000"/>
              <a:gd name="connsiteX9" fmla="*/ 6762 w 10000"/>
              <a:gd name="connsiteY9" fmla="*/ 4830 h 10000"/>
              <a:gd name="connsiteX10" fmla="*/ 6762 w 10000"/>
              <a:gd name="connsiteY10" fmla="*/ 10000 h 10000"/>
              <a:gd name="connsiteX11" fmla="*/ 7472 w 10000"/>
              <a:gd name="connsiteY11" fmla="*/ 9825 h 10000"/>
              <a:gd name="connsiteX12" fmla="*/ 7472 w 10000"/>
              <a:gd name="connsiteY12" fmla="*/ 4830 h 10000"/>
              <a:gd name="connsiteX13" fmla="*/ 8665 w 10000"/>
              <a:gd name="connsiteY13" fmla="*/ 4830 h 10000"/>
              <a:gd name="connsiteX14" fmla="*/ 8665 w 10000"/>
              <a:gd name="connsiteY14" fmla="*/ 0 h 10000"/>
              <a:gd name="connsiteX15" fmla="*/ 9396 w 10000"/>
              <a:gd name="connsiteY15" fmla="*/ 0 h 10000"/>
              <a:gd name="connsiteX16" fmla="*/ 9396 w 10000"/>
              <a:gd name="connsiteY16" fmla="*/ 4907 h 10000"/>
              <a:gd name="connsiteX17" fmla="*/ 10000 w 10000"/>
              <a:gd name="connsiteY17" fmla="*/ 4907 h 10000"/>
              <a:gd name="connsiteX0" fmla="*/ 0 w 10000"/>
              <a:gd name="connsiteY0" fmla="*/ 4907 h 10000"/>
              <a:gd name="connsiteX1" fmla="*/ 1851 w 10000"/>
              <a:gd name="connsiteY1" fmla="*/ 4858 h 10000"/>
              <a:gd name="connsiteX2" fmla="*/ 1855 w 10000"/>
              <a:gd name="connsiteY2" fmla="*/ 103 h 10000"/>
              <a:gd name="connsiteX3" fmla="*/ 2521 w 10000"/>
              <a:gd name="connsiteY3" fmla="*/ 87 h 10000"/>
              <a:gd name="connsiteX4" fmla="*/ 2528 w 10000"/>
              <a:gd name="connsiteY4" fmla="*/ 4743 h 10000"/>
              <a:gd name="connsiteX5" fmla="*/ 3648 w 10000"/>
              <a:gd name="connsiteY5" fmla="*/ 4830 h 10000"/>
              <a:gd name="connsiteX6" fmla="*/ 3678 w 10000"/>
              <a:gd name="connsiteY6" fmla="*/ 9749 h 10000"/>
              <a:gd name="connsiteX7" fmla="*/ 4428 w 10000"/>
              <a:gd name="connsiteY7" fmla="*/ 9727 h 10000"/>
              <a:gd name="connsiteX8" fmla="*/ 4413 w 10000"/>
              <a:gd name="connsiteY8" fmla="*/ 4907 h 10000"/>
              <a:gd name="connsiteX9" fmla="*/ 6762 w 10000"/>
              <a:gd name="connsiteY9" fmla="*/ 4830 h 10000"/>
              <a:gd name="connsiteX10" fmla="*/ 6762 w 10000"/>
              <a:gd name="connsiteY10" fmla="*/ 10000 h 10000"/>
              <a:gd name="connsiteX11" fmla="*/ 7472 w 10000"/>
              <a:gd name="connsiteY11" fmla="*/ 9825 h 10000"/>
              <a:gd name="connsiteX12" fmla="*/ 7472 w 10000"/>
              <a:gd name="connsiteY12" fmla="*/ 4830 h 10000"/>
              <a:gd name="connsiteX13" fmla="*/ 8665 w 10000"/>
              <a:gd name="connsiteY13" fmla="*/ 4830 h 10000"/>
              <a:gd name="connsiteX14" fmla="*/ 8665 w 10000"/>
              <a:gd name="connsiteY14" fmla="*/ 0 h 10000"/>
              <a:gd name="connsiteX15" fmla="*/ 9396 w 10000"/>
              <a:gd name="connsiteY15" fmla="*/ 0 h 10000"/>
              <a:gd name="connsiteX16" fmla="*/ 9396 w 10000"/>
              <a:gd name="connsiteY16" fmla="*/ 4907 h 10000"/>
              <a:gd name="connsiteX17" fmla="*/ 10000 w 10000"/>
              <a:gd name="connsiteY17" fmla="*/ 4907 h 10000"/>
              <a:gd name="connsiteX0" fmla="*/ 0 w 10000"/>
              <a:gd name="connsiteY0" fmla="*/ 4907 h 10000"/>
              <a:gd name="connsiteX1" fmla="*/ 1851 w 10000"/>
              <a:gd name="connsiteY1" fmla="*/ 4858 h 10000"/>
              <a:gd name="connsiteX2" fmla="*/ 1855 w 10000"/>
              <a:gd name="connsiteY2" fmla="*/ 103 h 10000"/>
              <a:gd name="connsiteX3" fmla="*/ 2521 w 10000"/>
              <a:gd name="connsiteY3" fmla="*/ 87 h 10000"/>
              <a:gd name="connsiteX4" fmla="*/ 2521 w 10000"/>
              <a:gd name="connsiteY4" fmla="*/ 4825 h 10000"/>
              <a:gd name="connsiteX5" fmla="*/ 3648 w 10000"/>
              <a:gd name="connsiteY5" fmla="*/ 4830 h 10000"/>
              <a:gd name="connsiteX6" fmla="*/ 3678 w 10000"/>
              <a:gd name="connsiteY6" fmla="*/ 9749 h 10000"/>
              <a:gd name="connsiteX7" fmla="*/ 4428 w 10000"/>
              <a:gd name="connsiteY7" fmla="*/ 9727 h 10000"/>
              <a:gd name="connsiteX8" fmla="*/ 4413 w 10000"/>
              <a:gd name="connsiteY8" fmla="*/ 4907 h 10000"/>
              <a:gd name="connsiteX9" fmla="*/ 6762 w 10000"/>
              <a:gd name="connsiteY9" fmla="*/ 4830 h 10000"/>
              <a:gd name="connsiteX10" fmla="*/ 6762 w 10000"/>
              <a:gd name="connsiteY10" fmla="*/ 10000 h 10000"/>
              <a:gd name="connsiteX11" fmla="*/ 7472 w 10000"/>
              <a:gd name="connsiteY11" fmla="*/ 9825 h 10000"/>
              <a:gd name="connsiteX12" fmla="*/ 7472 w 10000"/>
              <a:gd name="connsiteY12" fmla="*/ 4830 h 10000"/>
              <a:gd name="connsiteX13" fmla="*/ 8665 w 10000"/>
              <a:gd name="connsiteY13" fmla="*/ 4830 h 10000"/>
              <a:gd name="connsiteX14" fmla="*/ 8665 w 10000"/>
              <a:gd name="connsiteY14" fmla="*/ 0 h 10000"/>
              <a:gd name="connsiteX15" fmla="*/ 9396 w 10000"/>
              <a:gd name="connsiteY15" fmla="*/ 0 h 10000"/>
              <a:gd name="connsiteX16" fmla="*/ 9396 w 10000"/>
              <a:gd name="connsiteY16" fmla="*/ 4907 h 10000"/>
              <a:gd name="connsiteX17" fmla="*/ 10000 w 10000"/>
              <a:gd name="connsiteY17" fmla="*/ 4907 h 10000"/>
              <a:gd name="connsiteX0" fmla="*/ 0 w 10000"/>
              <a:gd name="connsiteY0" fmla="*/ 4907 h 10000"/>
              <a:gd name="connsiteX1" fmla="*/ 1851 w 10000"/>
              <a:gd name="connsiteY1" fmla="*/ 4858 h 10000"/>
              <a:gd name="connsiteX2" fmla="*/ 1855 w 10000"/>
              <a:gd name="connsiteY2" fmla="*/ 103 h 10000"/>
              <a:gd name="connsiteX3" fmla="*/ 2521 w 10000"/>
              <a:gd name="connsiteY3" fmla="*/ 87 h 10000"/>
              <a:gd name="connsiteX4" fmla="*/ 2521 w 10000"/>
              <a:gd name="connsiteY4" fmla="*/ 4825 h 10000"/>
              <a:gd name="connsiteX5" fmla="*/ 3648 w 10000"/>
              <a:gd name="connsiteY5" fmla="*/ 4830 h 10000"/>
              <a:gd name="connsiteX6" fmla="*/ 3664 w 10000"/>
              <a:gd name="connsiteY6" fmla="*/ 9765 h 10000"/>
              <a:gd name="connsiteX7" fmla="*/ 4428 w 10000"/>
              <a:gd name="connsiteY7" fmla="*/ 9727 h 10000"/>
              <a:gd name="connsiteX8" fmla="*/ 4413 w 10000"/>
              <a:gd name="connsiteY8" fmla="*/ 4907 h 10000"/>
              <a:gd name="connsiteX9" fmla="*/ 6762 w 10000"/>
              <a:gd name="connsiteY9" fmla="*/ 4830 h 10000"/>
              <a:gd name="connsiteX10" fmla="*/ 6762 w 10000"/>
              <a:gd name="connsiteY10" fmla="*/ 10000 h 10000"/>
              <a:gd name="connsiteX11" fmla="*/ 7472 w 10000"/>
              <a:gd name="connsiteY11" fmla="*/ 9825 h 10000"/>
              <a:gd name="connsiteX12" fmla="*/ 7472 w 10000"/>
              <a:gd name="connsiteY12" fmla="*/ 4830 h 10000"/>
              <a:gd name="connsiteX13" fmla="*/ 8665 w 10000"/>
              <a:gd name="connsiteY13" fmla="*/ 4830 h 10000"/>
              <a:gd name="connsiteX14" fmla="*/ 8665 w 10000"/>
              <a:gd name="connsiteY14" fmla="*/ 0 h 10000"/>
              <a:gd name="connsiteX15" fmla="*/ 9396 w 10000"/>
              <a:gd name="connsiteY15" fmla="*/ 0 h 10000"/>
              <a:gd name="connsiteX16" fmla="*/ 9396 w 10000"/>
              <a:gd name="connsiteY16" fmla="*/ 4907 h 10000"/>
              <a:gd name="connsiteX17" fmla="*/ 10000 w 10000"/>
              <a:gd name="connsiteY17" fmla="*/ 4907 h 10000"/>
              <a:gd name="connsiteX0" fmla="*/ 0 w 10000"/>
              <a:gd name="connsiteY0" fmla="*/ 4907 h 10000"/>
              <a:gd name="connsiteX1" fmla="*/ 1851 w 10000"/>
              <a:gd name="connsiteY1" fmla="*/ 4858 h 10000"/>
              <a:gd name="connsiteX2" fmla="*/ 1855 w 10000"/>
              <a:gd name="connsiteY2" fmla="*/ 103 h 10000"/>
              <a:gd name="connsiteX3" fmla="*/ 2521 w 10000"/>
              <a:gd name="connsiteY3" fmla="*/ 87 h 10000"/>
              <a:gd name="connsiteX4" fmla="*/ 2521 w 10000"/>
              <a:gd name="connsiteY4" fmla="*/ 4825 h 10000"/>
              <a:gd name="connsiteX5" fmla="*/ 3648 w 10000"/>
              <a:gd name="connsiteY5" fmla="*/ 4830 h 10000"/>
              <a:gd name="connsiteX6" fmla="*/ 3664 w 10000"/>
              <a:gd name="connsiteY6" fmla="*/ 9765 h 10000"/>
              <a:gd name="connsiteX7" fmla="*/ 4414 w 10000"/>
              <a:gd name="connsiteY7" fmla="*/ 9743 h 10000"/>
              <a:gd name="connsiteX8" fmla="*/ 4413 w 10000"/>
              <a:gd name="connsiteY8" fmla="*/ 4907 h 10000"/>
              <a:gd name="connsiteX9" fmla="*/ 6762 w 10000"/>
              <a:gd name="connsiteY9" fmla="*/ 4830 h 10000"/>
              <a:gd name="connsiteX10" fmla="*/ 6762 w 10000"/>
              <a:gd name="connsiteY10" fmla="*/ 10000 h 10000"/>
              <a:gd name="connsiteX11" fmla="*/ 7472 w 10000"/>
              <a:gd name="connsiteY11" fmla="*/ 9825 h 10000"/>
              <a:gd name="connsiteX12" fmla="*/ 7472 w 10000"/>
              <a:gd name="connsiteY12" fmla="*/ 4830 h 10000"/>
              <a:gd name="connsiteX13" fmla="*/ 8665 w 10000"/>
              <a:gd name="connsiteY13" fmla="*/ 4830 h 10000"/>
              <a:gd name="connsiteX14" fmla="*/ 8665 w 10000"/>
              <a:gd name="connsiteY14" fmla="*/ 0 h 10000"/>
              <a:gd name="connsiteX15" fmla="*/ 9396 w 10000"/>
              <a:gd name="connsiteY15" fmla="*/ 0 h 10000"/>
              <a:gd name="connsiteX16" fmla="*/ 9396 w 10000"/>
              <a:gd name="connsiteY16" fmla="*/ 4907 h 10000"/>
              <a:gd name="connsiteX17" fmla="*/ 10000 w 10000"/>
              <a:gd name="connsiteY17" fmla="*/ 4907 h 10000"/>
              <a:gd name="connsiteX0" fmla="*/ 0 w 10000"/>
              <a:gd name="connsiteY0" fmla="*/ 4907 h 10000"/>
              <a:gd name="connsiteX1" fmla="*/ 1851 w 10000"/>
              <a:gd name="connsiteY1" fmla="*/ 4858 h 10000"/>
              <a:gd name="connsiteX2" fmla="*/ 1855 w 10000"/>
              <a:gd name="connsiteY2" fmla="*/ 103 h 10000"/>
              <a:gd name="connsiteX3" fmla="*/ 2521 w 10000"/>
              <a:gd name="connsiteY3" fmla="*/ 87 h 10000"/>
              <a:gd name="connsiteX4" fmla="*/ 2521 w 10000"/>
              <a:gd name="connsiteY4" fmla="*/ 4825 h 10000"/>
              <a:gd name="connsiteX5" fmla="*/ 3648 w 10000"/>
              <a:gd name="connsiteY5" fmla="*/ 4830 h 10000"/>
              <a:gd name="connsiteX6" fmla="*/ 3664 w 10000"/>
              <a:gd name="connsiteY6" fmla="*/ 9978 h 10000"/>
              <a:gd name="connsiteX7" fmla="*/ 4414 w 10000"/>
              <a:gd name="connsiteY7" fmla="*/ 9743 h 10000"/>
              <a:gd name="connsiteX8" fmla="*/ 4413 w 10000"/>
              <a:gd name="connsiteY8" fmla="*/ 4907 h 10000"/>
              <a:gd name="connsiteX9" fmla="*/ 6762 w 10000"/>
              <a:gd name="connsiteY9" fmla="*/ 4830 h 10000"/>
              <a:gd name="connsiteX10" fmla="*/ 6762 w 10000"/>
              <a:gd name="connsiteY10" fmla="*/ 10000 h 10000"/>
              <a:gd name="connsiteX11" fmla="*/ 7472 w 10000"/>
              <a:gd name="connsiteY11" fmla="*/ 9825 h 10000"/>
              <a:gd name="connsiteX12" fmla="*/ 7472 w 10000"/>
              <a:gd name="connsiteY12" fmla="*/ 4830 h 10000"/>
              <a:gd name="connsiteX13" fmla="*/ 8665 w 10000"/>
              <a:gd name="connsiteY13" fmla="*/ 4830 h 10000"/>
              <a:gd name="connsiteX14" fmla="*/ 8665 w 10000"/>
              <a:gd name="connsiteY14" fmla="*/ 0 h 10000"/>
              <a:gd name="connsiteX15" fmla="*/ 9396 w 10000"/>
              <a:gd name="connsiteY15" fmla="*/ 0 h 10000"/>
              <a:gd name="connsiteX16" fmla="*/ 9396 w 10000"/>
              <a:gd name="connsiteY16" fmla="*/ 4907 h 10000"/>
              <a:gd name="connsiteX17" fmla="*/ 10000 w 10000"/>
              <a:gd name="connsiteY17" fmla="*/ 4907 h 10000"/>
              <a:gd name="connsiteX0" fmla="*/ 0 w 10000"/>
              <a:gd name="connsiteY0" fmla="*/ 4907 h 10000"/>
              <a:gd name="connsiteX1" fmla="*/ 1851 w 10000"/>
              <a:gd name="connsiteY1" fmla="*/ 4858 h 10000"/>
              <a:gd name="connsiteX2" fmla="*/ 1855 w 10000"/>
              <a:gd name="connsiteY2" fmla="*/ 103 h 10000"/>
              <a:gd name="connsiteX3" fmla="*/ 2521 w 10000"/>
              <a:gd name="connsiteY3" fmla="*/ 87 h 10000"/>
              <a:gd name="connsiteX4" fmla="*/ 2521 w 10000"/>
              <a:gd name="connsiteY4" fmla="*/ 4825 h 10000"/>
              <a:gd name="connsiteX5" fmla="*/ 3648 w 10000"/>
              <a:gd name="connsiteY5" fmla="*/ 4830 h 10000"/>
              <a:gd name="connsiteX6" fmla="*/ 3664 w 10000"/>
              <a:gd name="connsiteY6" fmla="*/ 9978 h 10000"/>
              <a:gd name="connsiteX7" fmla="*/ 4414 w 10000"/>
              <a:gd name="connsiteY7" fmla="*/ 9858 h 10000"/>
              <a:gd name="connsiteX8" fmla="*/ 4413 w 10000"/>
              <a:gd name="connsiteY8" fmla="*/ 4907 h 10000"/>
              <a:gd name="connsiteX9" fmla="*/ 6762 w 10000"/>
              <a:gd name="connsiteY9" fmla="*/ 4830 h 10000"/>
              <a:gd name="connsiteX10" fmla="*/ 6762 w 10000"/>
              <a:gd name="connsiteY10" fmla="*/ 10000 h 10000"/>
              <a:gd name="connsiteX11" fmla="*/ 7472 w 10000"/>
              <a:gd name="connsiteY11" fmla="*/ 9825 h 10000"/>
              <a:gd name="connsiteX12" fmla="*/ 7472 w 10000"/>
              <a:gd name="connsiteY12" fmla="*/ 4830 h 10000"/>
              <a:gd name="connsiteX13" fmla="*/ 8665 w 10000"/>
              <a:gd name="connsiteY13" fmla="*/ 4830 h 10000"/>
              <a:gd name="connsiteX14" fmla="*/ 8665 w 10000"/>
              <a:gd name="connsiteY14" fmla="*/ 0 h 10000"/>
              <a:gd name="connsiteX15" fmla="*/ 9396 w 10000"/>
              <a:gd name="connsiteY15" fmla="*/ 0 h 10000"/>
              <a:gd name="connsiteX16" fmla="*/ 9396 w 10000"/>
              <a:gd name="connsiteY16" fmla="*/ 4907 h 10000"/>
              <a:gd name="connsiteX17" fmla="*/ 10000 w 10000"/>
              <a:gd name="connsiteY17" fmla="*/ 4907 h 10000"/>
              <a:gd name="connsiteX0" fmla="*/ 0 w 10000"/>
              <a:gd name="connsiteY0" fmla="*/ 4907 h 10000"/>
              <a:gd name="connsiteX1" fmla="*/ 1851 w 10000"/>
              <a:gd name="connsiteY1" fmla="*/ 4858 h 10000"/>
              <a:gd name="connsiteX2" fmla="*/ 1855 w 10000"/>
              <a:gd name="connsiteY2" fmla="*/ 103 h 10000"/>
              <a:gd name="connsiteX3" fmla="*/ 2521 w 10000"/>
              <a:gd name="connsiteY3" fmla="*/ 87 h 10000"/>
              <a:gd name="connsiteX4" fmla="*/ 2521 w 10000"/>
              <a:gd name="connsiteY4" fmla="*/ 4825 h 10000"/>
              <a:gd name="connsiteX5" fmla="*/ 3648 w 10000"/>
              <a:gd name="connsiteY5" fmla="*/ 4830 h 10000"/>
              <a:gd name="connsiteX6" fmla="*/ 3664 w 10000"/>
              <a:gd name="connsiteY6" fmla="*/ 9863 h 10000"/>
              <a:gd name="connsiteX7" fmla="*/ 4414 w 10000"/>
              <a:gd name="connsiteY7" fmla="*/ 9858 h 10000"/>
              <a:gd name="connsiteX8" fmla="*/ 4413 w 10000"/>
              <a:gd name="connsiteY8" fmla="*/ 4907 h 10000"/>
              <a:gd name="connsiteX9" fmla="*/ 6762 w 10000"/>
              <a:gd name="connsiteY9" fmla="*/ 4830 h 10000"/>
              <a:gd name="connsiteX10" fmla="*/ 6762 w 10000"/>
              <a:gd name="connsiteY10" fmla="*/ 10000 h 10000"/>
              <a:gd name="connsiteX11" fmla="*/ 7472 w 10000"/>
              <a:gd name="connsiteY11" fmla="*/ 9825 h 10000"/>
              <a:gd name="connsiteX12" fmla="*/ 7472 w 10000"/>
              <a:gd name="connsiteY12" fmla="*/ 4830 h 10000"/>
              <a:gd name="connsiteX13" fmla="*/ 8665 w 10000"/>
              <a:gd name="connsiteY13" fmla="*/ 4830 h 10000"/>
              <a:gd name="connsiteX14" fmla="*/ 8665 w 10000"/>
              <a:gd name="connsiteY14" fmla="*/ 0 h 10000"/>
              <a:gd name="connsiteX15" fmla="*/ 9396 w 10000"/>
              <a:gd name="connsiteY15" fmla="*/ 0 h 10000"/>
              <a:gd name="connsiteX16" fmla="*/ 9396 w 10000"/>
              <a:gd name="connsiteY16" fmla="*/ 4907 h 10000"/>
              <a:gd name="connsiteX17" fmla="*/ 10000 w 10000"/>
              <a:gd name="connsiteY17" fmla="*/ 4907 h 10000"/>
              <a:gd name="connsiteX0" fmla="*/ 0 w 10000"/>
              <a:gd name="connsiteY0" fmla="*/ 4907 h 10000"/>
              <a:gd name="connsiteX1" fmla="*/ 1851 w 10000"/>
              <a:gd name="connsiteY1" fmla="*/ 4858 h 10000"/>
              <a:gd name="connsiteX2" fmla="*/ 1855 w 10000"/>
              <a:gd name="connsiteY2" fmla="*/ 103 h 10000"/>
              <a:gd name="connsiteX3" fmla="*/ 2521 w 10000"/>
              <a:gd name="connsiteY3" fmla="*/ 87 h 10000"/>
              <a:gd name="connsiteX4" fmla="*/ 2521 w 10000"/>
              <a:gd name="connsiteY4" fmla="*/ 4825 h 10000"/>
              <a:gd name="connsiteX5" fmla="*/ 3648 w 10000"/>
              <a:gd name="connsiteY5" fmla="*/ 4830 h 10000"/>
              <a:gd name="connsiteX6" fmla="*/ 3664 w 10000"/>
              <a:gd name="connsiteY6" fmla="*/ 9863 h 10000"/>
              <a:gd name="connsiteX7" fmla="*/ 4411 w 10000"/>
              <a:gd name="connsiteY7" fmla="*/ 9956 h 10000"/>
              <a:gd name="connsiteX8" fmla="*/ 4413 w 10000"/>
              <a:gd name="connsiteY8" fmla="*/ 4907 h 10000"/>
              <a:gd name="connsiteX9" fmla="*/ 6762 w 10000"/>
              <a:gd name="connsiteY9" fmla="*/ 4830 h 10000"/>
              <a:gd name="connsiteX10" fmla="*/ 6762 w 10000"/>
              <a:gd name="connsiteY10" fmla="*/ 10000 h 10000"/>
              <a:gd name="connsiteX11" fmla="*/ 7472 w 10000"/>
              <a:gd name="connsiteY11" fmla="*/ 9825 h 10000"/>
              <a:gd name="connsiteX12" fmla="*/ 7472 w 10000"/>
              <a:gd name="connsiteY12" fmla="*/ 4830 h 10000"/>
              <a:gd name="connsiteX13" fmla="*/ 8665 w 10000"/>
              <a:gd name="connsiteY13" fmla="*/ 4830 h 10000"/>
              <a:gd name="connsiteX14" fmla="*/ 8665 w 10000"/>
              <a:gd name="connsiteY14" fmla="*/ 0 h 10000"/>
              <a:gd name="connsiteX15" fmla="*/ 9396 w 10000"/>
              <a:gd name="connsiteY15" fmla="*/ 0 h 10000"/>
              <a:gd name="connsiteX16" fmla="*/ 9396 w 10000"/>
              <a:gd name="connsiteY16" fmla="*/ 4907 h 10000"/>
              <a:gd name="connsiteX17" fmla="*/ 10000 w 10000"/>
              <a:gd name="connsiteY17" fmla="*/ 4907 h 10000"/>
              <a:gd name="connsiteX0" fmla="*/ 0 w 10000"/>
              <a:gd name="connsiteY0" fmla="*/ 4907 h 10000"/>
              <a:gd name="connsiteX1" fmla="*/ 1851 w 10000"/>
              <a:gd name="connsiteY1" fmla="*/ 4858 h 10000"/>
              <a:gd name="connsiteX2" fmla="*/ 1855 w 10000"/>
              <a:gd name="connsiteY2" fmla="*/ 103 h 10000"/>
              <a:gd name="connsiteX3" fmla="*/ 2521 w 10000"/>
              <a:gd name="connsiteY3" fmla="*/ 87 h 10000"/>
              <a:gd name="connsiteX4" fmla="*/ 2521 w 10000"/>
              <a:gd name="connsiteY4" fmla="*/ 4825 h 10000"/>
              <a:gd name="connsiteX5" fmla="*/ 3648 w 10000"/>
              <a:gd name="connsiteY5" fmla="*/ 4830 h 10000"/>
              <a:gd name="connsiteX6" fmla="*/ 3664 w 10000"/>
              <a:gd name="connsiteY6" fmla="*/ 9863 h 10000"/>
              <a:gd name="connsiteX7" fmla="*/ 4421 w 10000"/>
              <a:gd name="connsiteY7" fmla="*/ 9890 h 10000"/>
              <a:gd name="connsiteX8" fmla="*/ 4413 w 10000"/>
              <a:gd name="connsiteY8" fmla="*/ 4907 h 10000"/>
              <a:gd name="connsiteX9" fmla="*/ 6762 w 10000"/>
              <a:gd name="connsiteY9" fmla="*/ 4830 h 10000"/>
              <a:gd name="connsiteX10" fmla="*/ 6762 w 10000"/>
              <a:gd name="connsiteY10" fmla="*/ 10000 h 10000"/>
              <a:gd name="connsiteX11" fmla="*/ 7472 w 10000"/>
              <a:gd name="connsiteY11" fmla="*/ 9825 h 10000"/>
              <a:gd name="connsiteX12" fmla="*/ 7472 w 10000"/>
              <a:gd name="connsiteY12" fmla="*/ 4830 h 10000"/>
              <a:gd name="connsiteX13" fmla="*/ 8665 w 10000"/>
              <a:gd name="connsiteY13" fmla="*/ 4830 h 10000"/>
              <a:gd name="connsiteX14" fmla="*/ 8665 w 10000"/>
              <a:gd name="connsiteY14" fmla="*/ 0 h 10000"/>
              <a:gd name="connsiteX15" fmla="*/ 9396 w 10000"/>
              <a:gd name="connsiteY15" fmla="*/ 0 h 10000"/>
              <a:gd name="connsiteX16" fmla="*/ 9396 w 10000"/>
              <a:gd name="connsiteY16" fmla="*/ 4907 h 10000"/>
              <a:gd name="connsiteX17" fmla="*/ 10000 w 10000"/>
              <a:gd name="connsiteY17" fmla="*/ 4907 h 10000"/>
              <a:gd name="connsiteX0" fmla="*/ 0 w 10000"/>
              <a:gd name="connsiteY0" fmla="*/ 4907 h 10000"/>
              <a:gd name="connsiteX1" fmla="*/ 1851 w 10000"/>
              <a:gd name="connsiteY1" fmla="*/ 4858 h 10000"/>
              <a:gd name="connsiteX2" fmla="*/ 1855 w 10000"/>
              <a:gd name="connsiteY2" fmla="*/ 103 h 10000"/>
              <a:gd name="connsiteX3" fmla="*/ 2521 w 10000"/>
              <a:gd name="connsiteY3" fmla="*/ 87 h 10000"/>
              <a:gd name="connsiteX4" fmla="*/ 2521 w 10000"/>
              <a:gd name="connsiteY4" fmla="*/ 4825 h 10000"/>
              <a:gd name="connsiteX5" fmla="*/ 3648 w 10000"/>
              <a:gd name="connsiteY5" fmla="*/ 4830 h 10000"/>
              <a:gd name="connsiteX6" fmla="*/ 3664 w 10000"/>
              <a:gd name="connsiteY6" fmla="*/ 9863 h 10000"/>
              <a:gd name="connsiteX7" fmla="*/ 4401 w 10000"/>
              <a:gd name="connsiteY7" fmla="*/ 9890 h 10000"/>
              <a:gd name="connsiteX8" fmla="*/ 4413 w 10000"/>
              <a:gd name="connsiteY8" fmla="*/ 4907 h 10000"/>
              <a:gd name="connsiteX9" fmla="*/ 6762 w 10000"/>
              <a:gd name="connsiteY9" fmla="*/ 4830 h 10000"/>
              <a:gd name="connsiteX10" fmla="*/ 6762 w 10000"/>
              <a:gd name="connsiteY10" fmla="*/ 10000 h 10000"/>
              <a:gd name="connsiteX11" fmla="*/ 7472 w 10000"/>
              <a:gd name="connsiteY11" fmla="*/ 9825 h 10000"/>
              <a:gd name="connsiteX12" fmla="*/ 7472 w 10000"/>
              <a:gd name="connsiteY12" fmla="*/ 4830 h 10000"/>
              <a:gd name="connsiteX13" fmla="*/ 8665 w 10000"/>
              <a:gd name="connsiteY13" fmla="*/ 4830 h 10000"/>
              <a:gd name="connsiteX14" fmla="*/ 8665 w 10000"/>
              <a:gd name="connsiteY14" fmla="*/ 0 h 10000"/>
              <a:gd name="connsiteX15" fmla="*/ 9396 w 10000"/>
              <a:gd name="connsiteY15" fmla="*/ 0 h 10000"/>
              <a:gd name="connsiteX16" fmla="*/ 9396 w 10000"/>
              <a:gd name="connsiteY16" fmla="*/ 4907 h 10000"/>
              <a:gd name="connsiteX17" fmla="*/ 10000 w 10000"/>
              <a:gd name="connsiteY17" fmla="*/ 4907 h 10000"/>
              <a:gd name="connsiteX0" fmla="*/ 0 w 10000"/>
              <a:gd name="connsiteY0" fmla="*/ 4907 h 10000"/>
              <a:gd name="connsiteX1" fmla="*/ 1851 w 10000"/>
              <a:gd name="connsiteY1" fmla="*/ 4858 h 10000"/>
              <a:gd name="connsiteX2" fmla="*/ 1855 w 10000"/>
              <a:gd name="connsiteY2" fmla="*/ 103 h 10000"/>
              <a:gd name="connsiteX3" fmla="*/ 2521 w 10000"/>
              <a:gd name="connsiteY3" fmla="*/ 87 h 10000"/>
              <a:gd name="connsiteX4" fmla="*/ 2521 w 10000"/>
              <a:gd name="connsiteY4" fmla="*/ 4825 h 10000"/>
              <a:gd name="connsiteX5" fmla="*/ 3648 w 10000"/>
              <a:gd name="connsiteY5" fmla="*/ 4830 h 10000"/>
              <a:gd name="connsiteX6" fmla="*/ 3664 w 10000"/>
              <a:gd name="connsiteY6" fmla="*/ 9863 h 10000"/>
              <a:gd name="connsiteX7" fmla="*/ 4411 w 10000"/>
              <a:gd name="connsiteY7" fmla="*/ 9906 h 10000"/>
              <a:gd name="connsiteX8" fmla="*/ 4413 w 10000"/>
              <a:gd name="connsiteY8" fmla="*/ 4907 h 10000"/>
              <a:gd name="connsiteX9" fmla="*/ 6762 w 10000"/>
              <a:gd name="connsiteY9" fmla="*/ 4830 h 10000"/>
              <a:gd name="connsiteX10" fmla="*/ 6762 w 10000"/>
              <a:gd name="connsiteY10" fmla="*/ 10000 h 10000"/>
              <a:gd name="connsiteX11" fmla="*/ 7472 w 10000"/>
              <a:gd name="connsiteY11" fmla="*/ 9825 h 10000"/>
              <a:gd name="connsiteX12" fmla="*/ 7472 w 10000"/>
              <a:gd name="connsiteY12" fmla="*/ 4830 h 10000"/>
              <a:gd name="connsiteX13" fmla="*/ 8665 w 10000"/>
              <a:gd name="connsiteY13" fmla="*/ 4830 h 10000"/>
              <a:gd name="connsiteX14" fmla="*/ 8665 w 10000"/>
              <a:gd name="connsiteY14" fmla="*/ 0 h 10000"/>
              <a:gd name="connsiteX15" fmla="*/ 9396 w 10000"/>
              <a:gd name="connsiteY15" fmla="*/ 0 h 10000"/>
              <a:gd name="connsiteX16" fmla="*/ 9396 w 10000"/>
              <a:gd name="connsiteY16" fmla="*/ 4907 h 10000"/>
              <a:gd name="connsiteX17" fmla="*/ 10000 w 10000"/>
              <a:gd name="connsiteY17" fmla="*/ 4907 h 10000"/>
              <a:gd name="connsiteX0" fmla="*/ 0 w 10000"/>
              <a:gd name="connsiteY0" fmla="*/ 4907 h 10000"/>
              <a:gd name="connsiteX1" fmla="*/ 1851 w 10000"/>
              <a:gd name="connsiteY1" fmla="*/ 4858 h 10000"/>
              <a:gd name="connsiteX2" fmla="*/ 1855 w 10000"/>
              <a:gd name="connsiteY2" fmla="*/ 103 h 10000"/>
              <a:gd name="connsiteX3" fmla="*/ 2521 w 10000"/>
              <a:gd name="connsiteY3" fmla="*/ 87 h 10000"/>
              <a:gd name="connsiteX4" fmla="*/ 2521 w 10000"/>
              <a:gd name="connsiteY4" fmla="*/ 4825 h 10000"/>
              <a:gd name="connsiteX5" fmla="*/ 3648 w 10000"/>
              <a:gd name="connsiteY5" fmla="*/ 4830 h 10000"/>
              <a:gd name="connsiteX6" fmla="*/ 3664 w 10000"/>
              <a:gd name="connsiteY6" fmla="*/ 9863 h 10000"/>
              <a:gd name="connsiteX7" fmla="*/ 4421 w 10000"/>
              <a:gd name="connsiteY7" fmla="*/ 9906 h 10000"/>
              <a:gd name="connsiteX8" fmla="*/ 4413 w 10000"/>
              <a:gd name="connsiteY8" fmla="*/ 4907 h 10000"/>
              <a:gd name="connsiteX9" fmla="*/ 6762 w 10000"/>
              <a:gd name="connsiteY9" fmla="*/ 4830 h 10000"/>
              <a:gd name="connsiteX10" fmla="*/ 6762 w 10000"/>
              <a:gd name="connsiteY10" fmla="*/ 10000 h 10000"/>
              <a:gd name="connsiteX11" fmla="*/ 7472 w 10000"/>
              <a:gd name="connsiteY11" fmla="*/ 9825 h 10000"/>
              <a:gd name="connsiteX12" fmla="*/ 7472 w 10000"/>
              <a:gd name="connsiteY12" fmla="*/ 4830 h 10000"/>
              <a:gd name="connsiteX13" fmla="*/ 8665 w 10000"/>
              <a:gd name="connsiteY13" fmla="*/ 4830 h 10000"/>
              <a:gd name="connsiteX14" fmla="*/ 8665 w 10000"/>
              <a:gd name="connsiteY14" fmla="*/ 0 h 10000"/>
              <a:gd name="connsiteX15" fmla="*/ 9396 w 10000"/>
              <a:gd name="connsiteY15" fmla="*/ 0 h 10000"/>
              <a:gd name="connsiteX16" fmla="*/ 9396 w 10000"/>
              <a:gd name="connsiteY16" fmla="*/ 4907 h 10000"/>
              <a:gd name="connsiteX17" fmla="*/ 10000 w 10000"/>
              <a:gd name="connsiteY17" fmla="*/ 4907 h 10000"/>
              <a:gd name="connsiteX0" fmla="*/ 0 w 10000"/>
              <a:gd name="connsiteY0" fmla="*/ 4907 h 10000"/>
              <a:gd name="connsiteX1" fmla="*/ 1851 w 10000"/>
              <a:gd name="connsiteY1" fmla="*/ 4858 h 10000"/>
              <a:gd name="connsiteX2" fmla="*/ 1855 w 10000"/>
              <a:gd name="connsiteY2" fmla="*/ 103 h 10000"/>
              <a:gd name="connsiteX3" fmla="*/ 2521 w 10000"/>
              <a:gd name="connsiteY3" fmla="*/ 87 h 10000"/>
              <a:gd name="connsiteX4" fmla="*/ 2521 w 10000"/>
              <a:gd name="connsiteY4" fmla="*/ 4825 h 10000"/>
              <a:gd name="connsiteX5" fmla="*/ 3648 w 10000"/>
              <a:gd name="connsiteY5" fmla="*/ 4830 h 10000"/>
              <a:gd name="connsiteX6" fmla="*/ 3664 w 10000"/>
              <a:gd name="connsiteY6" fmla="*/ 9863 h 10000"/>
              <a:gd name="connsiteX7" fmla="*/ 4411 w 10000"/>
              <a:gd name="connsiteY7" fmla="*/ 9906 h 10000"/>
              <a:gd name="connsiteX8" fmla="*/ 4413 w 10000"/>
              <a:gd name="connsiteY8" fmla="*/ 4907 h 10000"/>
              <a:gd name="connsiteX9" fmla="*/ 6762 w 10000"/>
              <a:gd name="connsiteY9" fmla="*/ 4830 h 10000"/>
              <a:gd name="connsiteX10" fmla="*/ 6762 w 10000"/>
              <a:gd name="connsiteY10" fmla="*/ 10000 h 10000"/>
              <a:gd name="connsiteX11" fmla="*/ 7472 w 10000"/>
              <a:gd name="connsiteY11" fmla="*/ 9825 h 10000"/>
              <a:gd name="connsiteX12" fmla="*/ 7472 w 10000"/>
              <a:gd name="connsiteY12" fmla="*/ 4830 h 10000"/>
              <a:gd name="connsiteX13" fmla="*/ 8665 w 10000"/>
              <a:gd name="connsiteY13" fmla="*/ 4830 h 10000"/>
              <a:gd name="connsiteX14" fmla="*/ 8665 w 10000"/>
              <a:gd name="connsiteY14" fmla="*/ 0 h 10000"/>
              <a:gd name="connsiteX15" fmla="*/ 9396 w 10000"/>
              <a:gd name="connsiteY15" fmla="*/ 0 h 10000"/>
              <a:gd name="connsiteX16" fmla="*/ 9396 w 10000"/>
              <a:gd name="connsiteY16" fmla="*/ 4907 h 10000"/>
              <a:gd name="connsiteX17" fmla="*/ 10000 w 10000"/>
              <a:gd name="connsiteY17" fmla="*/ 4907 h 10000"/>
              <a:gd name="connsiteX0" fmla="*/ 0 w 10000"/>
              <a:gd name="connsiteY0" fmla="*/ 4907 h 10000"/>
              <a:gd name="connsiteX1" fmla="*/ 1851 w 10000"/>
              <a:gd name="connsiteY1" fmla="*/ 4858 h 10000"/>
              <a:gd name="connsiteX2" fmla="*/ 1855 w 10000"/>
              <a:gd name="connsiteY2" fmla="*/ 103 h 10000"/>
              <a:gd name="connsiteX3" fmla="*/ 2521 w 10000"/>
              <a:gd name="connsiteY3" fmla="*/ 87 h 10000"/>
              <a:gd name="connsiteX4" fmla="*/ 2521 w 10000"/>
              <a:gd name="connsiteY4" fmla="*/ 4825 h 10000"/>
              <a:gd name="connsiteX5" fmla="*/ 3648 w 10000"/>
              <a:gd name="connsiteY5" fmla="*/ 4830 h 10000"/>
              <a:gd name="connsiteX6" fmla="*/ 3664 w 10000"/>
              <a:gd name="connsiteY6" fmla="*/ 9863 h 10000"/>
              <a:gd name="connsiteX7" fmla="*/ 4414 w 10000"/>
              <a:gd name="connsiteY7" fmla="*/ 9890 h 10000"/>
              <a:gd name="connsiteX8" fmla="*/ 4413 w 10000"/>
              <a:gd name="connsiteY8" fmla="*/ 4907 h 10000"/>
              <a:gd name="connsiteX9" fmla="*/ 6762 w 10000"/>
              <a:gd name="connsiteY9" fmla="*/ 4830 h 10000"/>
              <a:gd name="connsiteX10" fmla="*/ 6762 w 10000"/>
              <a:gd name="connsiteY10" fmla="*/ 10000 h 10000"/>
              <a:gd name="connsiteX11" fmla="*/ 7472 w 10000"/>
              <a:gd name="connsiteY11" fmla="*/ 9825 h 10000"/>
              <a:gd name="connsiteX12" fmla="*/ 7472 w 10000"/>
              <a:gd name="connsiteY12" fmla="*/ 4830 h 10000"/>
              <a:gd name="connsiteX13" fmla="*/ 8665 w 10000"/>
              <a:gd name="connsiteY13" fmla="*/ 4830 h 10000"/>
              <a:gd name="connsiteX14" fmla="*/ 8665 w 10000"/>
              <a:gd name="connsiteY14" fmla="*/ 0 h 10000"/>
              <a:gd name="connsiteX15" fmla="*/ 9396 w 10000"/>
              <a:gd name="connsiteY15" fmla="*/ 0 h 10000"/>
              <a:gd name="connsiteX16" fmla="*/ 9396 w 10000"/>
              <a:gd name="connsiteY16" fmla="*/ 4907 h 10000"/>
              <a:gd name="connsiteX17" fmla="*/ 10000 w 10000"/>
              <a:gd name="connsiteY17" fmla="*/ 4907 h 10000"/>
              <a:gd name="connsiteX0" fmla="*/ 0 w 10000"/>
              <a:gd name="connsiteY0" fmla="*/ 4907 h 10000"/>
              <a:gd name="connsiteX1" fmla="*/ 1851 w 10000"/>
              <a:gd name="connsiteY1" fmla="*/ 4858 h 10000"/>
              <a:gd name="connsiteX2" fmla="*/ 1855 w 10000"/>
              <a:gd name="connsiteY2" fmla="*/ 103 h 10000"/>
              <a:gd name="connsiteX3" fmla="*/ 2521 w 10000"/>
              <a:gd name="connsiteY3" fmla="*/ 87 h 10000"/>
              <a:gd name="connsiteX4" fmla="*/ 2521 w 10000"/>
              <a:gd name="connsiteY4" fmla="*/ 4825 h 10000"/>
              <a:gd name="connsiteX5" fmla="*/ 3648 w 10000"/>
              <a:gd name="connsiteY5" fmla="*/ 4830 h 10000"/>
              <a:gd name="connsiteX6" fmla="*/ 3664 w 10000"/>
              <a:gd name="connsiteY6" fmla="*/ 9863 h 10000"/>
              <a:gd name="connsiteX7" fmla="*/ 4414 w 10000"/>
              <a:gd name="connsiteY7" fmla="*/ 9890 h 10000"/>
              <a:gd name="connsiteX8" fmla="*/ 4413 w 10000"/>
              <a:gd name="connsiteY8" fmla="*/ 4907 h 10000"/>
              <a:gd name="connsiteX9" fmla="*/ 6762 w 10000"/>
              <a:gd name="connsiteY9" fmla="*/ 4830 h 10000"/>
              <a:gd name="connsiteX10" fmla="*/ 6762 w 10000"/>
              <a:gd name="connsiteY10" fmla="*/ 10000 h 10000"/>
              <a:gd name="connsiteX11" fmla="*/ 7472 w 10000"/>
              <a:gd name="connsiteY11" fmla="*/ 9825 h 10000"/>
              <a:gd name="connsiteX12" fmla="*/ 7472 w 10000"/>
              <a:gd name="connsiteY12" fmla="*/ 4830 h 10000"/>
              <a:gd name="connsiteX13" fmla="*/ 8665 w 10000"/>
              <a:gd name="connsiteY13" fmla="*/ 4830 h 10000"/>
              <a:gd name="connsiteX14" fmla="*/ 8665 w 10000"/>
              <a:gd name="connsiteY14" fmla="*/ 0 h 10000"/>
              <a:gd name="connsiteX15" fmla="*/ 9396 w 10000"/>
              <a:gd name="connsiteY15" fmla="*/ 0 h 10000"/>
              <a:gd name="connsiteX16" fmla="*/ 9396 w 10000"/>
              <a:gd name="connsiteY16" fmla="*/ 4907 h 10000"/>
              <a:gd name="connsiteX17" fmla="*/ 10000 w 10000"/>
              <a:gd name="connsiteY17" fmla="*/ 4907 h 10000"/>
              <a:gd name="connsiteX0" fmla="*/ 0 w 10000"/>
              <a:gd name="connsiteY0" fmla="*/ 4907 h 10000"/>
              <a:gd name="connsiteX1" fmla="*/ 1851 w 10000"/>
              <a:gd name="connsiteY1" fmla="*/ 4858 h 10000"/>
              <a:gd name="connsiteX2" fmla="*/ 1855 w 10000"/>
              <a:gd name="connsiteY2" fmla="*/ 103 h 10000"/>
              <a:gd name="connsiteX3" fmla="*/ 2521 w 10000"/>
              <a:gd name="connsiteY3" fmla="*/ 87 h 10000"/>
              <a:gd name="connsiteX4" fmla="*/ 2521 w 10000"/>
              <a:gd name="connsiteY4" fmla="*/ 4825 h 10000"/>
              <a:gd name="connsiteX5" fmla="*/ 3648 w 10000"/>
              <a:gd name="connsiteY5" fmla="*/ 4830 h 10000"/>
              <a:gd name="connsiteX6" fmla="*/ 3664 w 10000"/>
              <a:gd name="connsiteY6" fmla="*/ 9863 h 10000"/>
              <a:gd name="connsiteX7" fmla="*/ 4414 w 10000"/>
              <a:gd name="connsiteY7" fmla="*/ 9939 h 10000"/>
              <a:gd name="connsiteX8" fmla="*/ 4413 w 10000"/>
              <a:gd name="connsiteY8" fmla="*/ 4907 h 10000"/>
              <a:gd name="connsiteX9" fmla="*/ 6762 w 10000"/>
              <a:gd name="connsiteY9" fmla="*/ 4830 h 10000"/>
              <a:gd name="connsiteX10" fmla="*/ 6762 w 10000"/>
              <a:gd name="connsiteY10" fmla="*/ 10000 h 10000"/>
              <a:gd name="connsiteX11" fmla="*/ 7472 w 10000"/>
              <a:gd name="connsiteY11" fmla="*/ 9825 h 10000"/>
              <a:gd name="connsiteX12" fmla="*/ 7472 w 10000"/>
              <a:gd name="connsiteY12" fmla="*/ 4830 h 10000"/>
              <a:gd name="connsiteX13" fmla="*/ 8665 w 10000"/>
              <a:gd name="connsiteY13" fmla="*/ 4830 h 10000"/>
              <a:gd name="connsiteX14" fmla="*/ 8665 w 10000"/>
              <a:gd name="connsiteY14" fmla="*/ 0 h 10000"/>
              <a:gd name="connsiteX15" fmla="*/ 9396 w 10000"/>
              <a:gd name="connsiteY15" fmla="*/ 0 h 10000"/>
              <a:gd name="connsiteX16" fmla="*/ 9396 w 10000"/>
              <a:gd name="connsiteY16" fmla="*/ 4907 h 10000"/>
              <a:gd name="connsiteX17" fmla="*/ 10000 w 10000"/>
              <a:gd name="connsiteY17" fmla="*/ 4907 h 10000"/>
              <a:gd name="connsiteX0" fmla="*/ 0 w 10000"/>
              <a:gd name="connsiteY0" fmla="*/ 4907 h 10000"/>
              <a:gd name="connsiteX1" fmla="*/ 1851 w 10000"/>
              <a:gd name="connsiteY1" fmla="*/ 4858 h 10000"/>
              <a:gd name="connsiteX2" fmla="*/ 1855 w 10000"/>
              <a:gd name="connsiteY2" fmla="*/ 103 h 10000"/>
              <a:gd name="connsiteX3" fmla="*/ 2521 w 10000"/>
              <a:gd name="connsiteY3" fmla="*/ 87 h 10000"/>
              <a:gd name="connsiteX4" fmla="*/ 2521 w 10000"/>
              <a:gd name="connsiteY4" fmla="*/ 4825 h 10000"/>
              <a:gd name="connsiteX5" fmla="*/ 3648 w 10000"/>
              <a:gd name="connsiteY5" fmla="*/ 4830 h 10000"/>
              <a:gd name="connsiteX6" fmla="*/ 3654 w 10000"/>
              <a:gd name="connsiteY6" fmla="*/ 9929 h 10000"/>
              <a:gd name="connsiteX7" fmla="*/ 4414 w 10000"/>
              <a:gd name="connsiteY7" fmla="*/ 9939 h 10000"/>
              <a:gd name="connsiteX8" fmla="*/ 4413 w 10000"/>
              <a:gd name="connsiteY8" fmla="*/ 4907 h 10000"/>
              <a:gd name="connsiteX9" fmla="*/ 6762 w 10000"/>
              <a:gd name="connsiteY9" fmla="*/ 4830 h 10000"/>
              <a:gd name="connsiteX10" fmla="*/ 6762 w 10000"/>
              <a:gd name="connsiteY10" fmla="*/ 10000 h 10000"/>
              <a:gd name="connsiteX11" fmla="*/ 7472 w 10000"/>
              <a:gd name="connsiteY11" fmla="*/ 9825 h 10000"/>
              <a:gd name="connsiteX12" fmla="*/ 7472 w 10000"/>
              <a:gd name="connsiteY12" fmla="*/ 4830 h 10000"/>
              <a:gd name="connsiteX13" fmla="*/ 8665 w 10000"/>
              <a:gd name="connsiteY13" fmla="*/ 4830 h 10000"/>
              <a:gd name="connsiteX14" fmla="*/ 8665 w 10000"/>
              <a:gd name="connsiteY14" fmla="*/ 0 h 10000"/>
              <a:gd name="connsiteX15" fmla="*/ 9396 w 10000"/>
              <a:gd name="connsiteY15" fmla="*/ 0 h 10000"/>
              <a:gd name="connsiteX16" fmla="*/ 9396 w 10000"/>
              <a:gd name="connsiteY16" fmla="*/ 4907 h 10000"/>
              <a:gd name="connsiteX17" fmla="*/ 10000 w 10000"/>
              <a:gd name="connsiteY17" fmla="*/ 4907 h 10000"/>
              <a:gd name="connsiteX0" fmla="*/ 0 w 10000"/>
              <a:gd name="connsiteY0" fmla="*/ 4907 h 9939"/>
              <a:gd name="connsiteX1" fmla="*/ 1851 w 10000"/>
              <a:gd name="connsiteY1" fmla="*/ 4858 h 9939"/>
              <a:gd name="connsiteX2" fmla="*/ 1855 w 10000"/>
              <a:gd name="connsiteY2" fmla="*/ 103 h 9939"/>
              <a:gd name="connsiteX3" fmla="*/ 2521 w 10000"/>
              <a:gd name="connsiteY3" fmla="*/ 87 h 9939"/>
              <a:gd name="connsiteX4" fmla="*/ 2521 w 10000"/>
              <a:gd name="connsiteY4" fmla="*/ 4825 h 9939"/>
              <a:gd name="connsiteX5" fmla="*/ 3648 w 10000"/>
              <a:gd name="connsiteY5" fmla="*/ 4830 h 9939"/>
              <a:gd name="connsiteX6" fmla="*/ 3654 w 10000"/>
              <a:gd name="connsiteY6" fmla="*/ 9929 h 9939"/>
              <a:gd name="connsiteX7" fmla="*/ 4414 w 10000"/>
              <a:gd name="connsiteY7" fmla="*/ 9939 h 9939"/>
              <a:gd name="connsiteX8" fmla="*/ 4413 w 10000"/>
              <a:gd name="connsiteY8" fmla="*/ 4907 h 9939"/>
              <a:gd name="connsiteX9" fmla="*/ 6762 w 10000"/>
              <a:gd name="connsiteY9" fmla="*/ 4830 h 9939"/>
              <a:gd name="connsiteX10" fmla="*/ 6762 w 10000"/>
              <a:gd name="connsiteY10" fmla="*/ 9852 h 9939"/>
              <a:gd name="connsiteX11" fmla="*/ 7472 w 10000"/>
              <a:gd name="connsiteY11" fmla="*/ 9825 h 9939"/>
              <a:gd name="connsiteX12" fmla="*/ 7472 w 10000"/>
              <a:gd name="connsiteY12" fmla="*/ 4830 h 9939"/>
              <a:gd name="connsiteX13" fmla="*/ 8665 w 10000"/>
              <a:gd name="connsiteY13" fmla="*/ 4830 h 9939"/>
              <a:gd name="connsiteX14" fmla="*/ 8665 w 10000"/>
              <a:gd name="connsiteY14" fmla="*/ 0 h 9939"/>
              <a:gd name="connsiteX15" fmla="*/ 9396 w 10000"/>
              <a:gd name="connsiteY15" fmla="*/ 0 h 9939"/>
              <a:gd name="connsiteX16" fmla="*/ 9396 w 10000"/>
              <a:gd name="connsiteY16" fmla="*/ 4907 h 9939"/>
              <a:gd name="connsiteX17" fmla="*/ 10000 w 10000"/>
              <a:gd name="connsiteY17" fmla="*/ 4907 h 9939"/>
              <a:gd name="connsiteX0" fmla="*/ 0 w 10000"/>
              <a:gd name="connsiteY0" fmla="*/ 4937 h 10000"/>
              <a:gd name="connsiteX1" fmla="*/ 1851 w 10000"/>
              <a:gd name="connsiteY1" fmla="*/ 4888 h 10000"/>
              <a:gd name="connsiteX2" fmla="*/ 1855 w 10000"/>
              <a:gd name="connsiteY2" fmla="*/ 104 h 10000"/>
              <a:gd name="connsiteX3" fmla="*/ 2521 w 10000"/>
              <a:gd name="connsiteY3" fmla="*/ 88 h 10000"/>
              <a:gd name="connsiteX4" fmla="*/ 2521 w 10000"/>
              <a:gd name="connsiteY4" fmla="*/ 4855 h 10000"/>
              <a:gd name="connsiteX5" fmla="*/ 3648 w 10000"/>
              <a:gd name="connsiteY5" fmla="*/ 4860 h 10000"/>
              <a:gd name="connsiteX6" fmla="*/ 3654 w 10000"/>
              <a:gd name="connsiteY6" fmla="*/ 9990 h 10000"/>
              <a:gd name="connsiteX7" fmla="*/ 4414 w 10000"/>
              <a:gd name="connsiteY7" fmla="*/ 10000 h 10000"/>
              <a:gd name="connsiteX8" fmla="*/ 4413 w 10000"/>
              <a:gd name="connsiteY8" fmla="*/ 4937 h 10000"/>
              <a:gd name="connsiteX9" fmla="*/ 6762 w 10000"/>
              <a:gd name="connsiteY9" fmla="*/ 4860 h 10000"/>
              <a:gd name="connsiteX10" fmla="*/ 6762 w 10000"/>
              <a:gd name="connsiteY10" fmla="*/ 9978 h 10000"/>
              <a:gd name="connsiteX11" fmla="*/ 7472 w 10000"/>
              <a:gd name="connsiteY11" fmla="*/ 9885 h 10000"/>
              <a:gd name="connsiteX12" fmla="*/ 7472 w 10000"/>
              <a:gd name="connsiteY12" fmla="*/ 4860 h 10000"/>
              <a:gd name="connsiteX13" fmla="*/ 8665 w 10000"/>
              <a:gd name="connsiteY13" fmla="*/ 4860 h 10000"/>
              <a:gd name="connsiteX14" fmla="*/ 8665 w 10000"/>
              <a:gd name="connsiteY14" fmla="*/ 0 h 10000"/>
              <a:gd name="connsiteX15" fmla="*/ 9396 w 10000"/>
              <a:gd name="connsiteY15" fmla="*/ 0 h 10000"/>
              <a:gd name="connsiteX16" fmla="*/ 9396 w 10000"/>
              <a:gd name="connsiteY16" fmla="*/ 4937 h 10000"/>
              <a:gd name="connsiteX17" fmla="*/ 10000 w 10000"/>
              <a:gd name="connsiteY17" fmla="*/ 4937 h 10000"/>
              <a:gd name="connsiteX0" fmla="*/ 0 w 10000"/>
              <a:gd name="connsiteY0" fmla="*/ 4937 h 10000"/>
              <a:gd name="connsiteX1" fmla="*/ 1851 w 10000"/>
              <a:gd name="connsiteY1" fmla="*/ 4888 h 10000"/>
              <a:gd name="connsiteX2" fmla="*/ 1855 w 10000"/>
              <a:gd name="connsiteY2" fmla="*/ 104 h 10000"/>
              <a:gd name="connsiteX3" fmla="*/ 2521 w 10000"/>
              <a:gd name="connsiteY3" fmla="*/ 88 h 10000"/>
              <a:gd name="connsiteX4" fmla="*/ 2521 w 10000"/>
              <a:gd name="connsiteY4" fmla="*/ 4855 h 10000"/>
              <a:gd name="connsiteX5" fmla="*/ 3648 w 10000"/>
              <a:gd name="connsiteY5" fmla="*/ 4860 h 10000"/>
              <a:gd name="connsiteX6" fmla="*/ 3654 w 10000"/>
              <a:gd name="connsiteY6" fmla="*/ 9990 h 10000"/>
              <a:gd name="connsiteX7" fmla="*/ 4414 w 10000"/>
              <a:gd name="connsiteY7" fmla="*/ 10000 h 10000"/>
              <a:gd name="connsiteX8" fmla="*/ 4413 w 10000"/>
              <a:gd name="connsiteY8" fmla="*/ 4937 h 10000"/>
              <a:gd name="connsiteX9" fmla="*/ 6762 w 10000"/>
              <a:gd name="connsiteY9" fmla="*/ 4860 h 10000"/>
              <a:gd name="connsiteX10" fmla="*/ 6762 w 10000"/>
              <a:gd name="connsiteY10" fmla="*/ 9929 h 10000"/>
              <a:gd name="connsiteX11" fmla="*/ 7472 w 10000"/>
              <a:gd name="connsiteY11" fmla="*/ 9885 h 10000"/>
              <a:gd name="connsiteX12" fmla="*/ 7472 w 10000"/>
              <a:gd name="connsiteY12" fmla="*/ 4860 h 10000"/>
              <a:gd name="connsiteX13" fmla="*/ 8665 w 10000"/>
              <a:gd name="connsiteY13" fmla="*/ 4860 h 10000"/>
              <a:gd name="connsiteX14" fmla="*/ 8665 w 10000"/>
              <a:gd name="connsiteY14" fmla="*/ 0 h 10000"/>
              <a:gd name="connsiteX15" fmla="*/ 9396 w 10000"/>
              <a:gd name="connsiteY15" fmla="*/ 0 h 10000"/>
              <a:gd name="connsiteX16" fmla="*/ 9396 w 10000"/>
              <a:gd name="connsiteY16" fmla="*/ 4937 h 10000"/>
              <a:gd name="connsiteX17" fmla="*/ 10000 w 10000"/>
              <a:gd name="connsiteY17" fmla="*/ 4937 h 10000"/>
              <a:gd name="connsiteX0" fmla="*/ 0 w 10000"/>
              <a:gd name="connsiteY0" fmla="*/ 4937 h 10000"/>
              <a:gd name="connsiteX1" fmla="*/ 1851 w 10000"/>
              <a:gd name="connsiteY1" fmla="*/ 4888 h 10000"/>
              <a:gd name="connsiteX2" fmla="*/ 1855 w 10000"/>
              <a:gd name="connsiteY2" fmla="*/ 104 h 10000"/>
              <a:gd name="connsiteX3" fmla="*/ 2521 w 10000"/>
              <a:gd name="connsiteY3" fmla="*/ 88 h 10000"/>
              <a:gd name="connsiteX4" fmla="*/ 2521 w 10000"/>
              <a:gd name="connsiteY4" fmla="*/ 4855 h 10000"/>
              <a:gd name="connsiteX5" fmla="*/ 3648 w 10000"/>
              <a:gd name="connsiteY5" fmla="*/ 4860 h 10000"/>
              <a:gd name="connsiteX6" fmla="*/ 3654 w 10000"/>
              <a:gd name="connsiteY6" fmla="*/ 9990 h 10000"/>
              <a:gd name="connsiteX7" fmla="*/ 4414 w 10000"/>
              <a:gd name="connsiteY7" fmla="*/ 10000 h 10000"/>
              <a:gd name="connsiteX8" fmla="*/ 4413 w 10000"/>
              <a:gd name="connsiteY8" fmla="*/ 4937 h 10000"/>
              <a:gd name="connsiteX9" fmla="*/ 6762 w 10000"/>
              <a:gd name="connsiteY9" fmla="*/ 4860 h 10000"/>
              <a:gd name="connsiteX10" fmla="*/ 6762 w 10000"/>
              <a:gd name="connsiteY10" fmla="*/ 9929 h 10000"/>
              <a:gd name="connsiteX11" fmla="*/ 7472 w 10000"/>
              <a:gd name="connsiteY11" fmla="*/ 9885 h 10000"/>
              <a:gd name="connsiteX12" fmla="*/ 7465 w 10000"/>
              <a:gd name="connsiteY12" fmla="*/ 4959 h 10000"/>
              <a:gd name="connsiteX13" fmla="*/ 8665 w 10000"/>
              <a:gd name="connsiteY13" fmla="*/ 4860 h 10000"/>
              <a:gd name="connsiteX14" fmla="*/ 8665 w 10000"/>
              <a:gd name="connsiteY14" fmla="*/ 0 h 10000"/>
              <a:gd name="connsiteX15" fmla="*/ 9396 w 10000"/>
              <a:gd name="connsiteY15" fmla="*/ 0 h 10000"/>
              <a:gd name="connsiteX16" fmla="*/ 9396 w 10000"/>
              <a:gd name="connsiteY16" fmla="*/ 4937 h 10000"/>
              <a:gd name="connsiteX17" fmla="*/ 10000 w 10000"/>
              <a:gd name="connsiteY17" fmla="*/ 4937 h 10000"/>
              <a:gd name="connsiteX0" fmla="*/ 0 w 10000"/>
              <a:gd name="connsiteY0" fmla="*/ 4937 h 10000"/>
              <a:gd name="connsiteX1" fmla="*/ 1851 w 10000"/>
              <a:gd name="connsiteY1" fmla="*/ 4888 h 10000"/>
              <a:gd name="connsiteX2" fmla="*/ 1855 w 10000"/>
              <a:gd name="connsiteY2" fmla="*/ 104 h 10000"/>
              <a:gd name="connsiteX3" fmla="*/ 2521 w 10000"/>
              <a:gd name="connsiteY3" fmla="*/ 88 h 10000"/>
              <a:gd name="connsiteX4" fmla="*/ 2521 w 10000"/>
              <a:gd name="connsiteY4" fmla="*/ 4855 h 10000"/>
              <a:gd name="connsiteX5" fmla="*/ 3648 w 10000"/>
              <a:gd name="connsiteY5" fmla="*/ 4860 h 10000"/>
              <a:gd name="connsiteX6" fmla="*/ 3654 w 10000"/>
              <a:gd name="connsiteY6" fmla="*/ 9990 h 10000"/>
              <a:gd name="connsiteX7" fmla="*/ 4414 w 10000"/>
              <a:gd name="connsiteY7" fmla="*/ 10000 h 10000"/>
              <a:gd name="connsiteX8" fmla="*/ 4413 w 10000"/>
              <a:gd name="connsiteY8" fmla="*/ 4937 h 10000"/>
              <a:gd name="connsiteX9" fmla="*/ 6762 w 10000"/>
              <a:gd name="connsiteY9" fmla="*/ 4860 h 10000"/>
              <a:gd name="connsiteX10" fmla="*/ 6762 w 10000"/>
              <a:gd name="connsiteY10" fmla="*/ 9929 h 10000"/>
              <a:gd name="connsiteX11" fmla="*/ 7472 w 10000"/>
              <a:gd name="connsiteY11" fmla="*/ 9885 h 10000"/>
              <a:gd name="connsiteX12" fmla="*/ 7455 w 10000"/>
              <a:gd name="connsiteY12" fmla="*/ 4959 h 10000"/>
              <a:gd name="connsiteX13" fmla="*/ 8665 w 10000"/>
              <a:gd name="connsiteY13" fmla="*/ 4860 h 10000"/>
              <a:gd name="connsiteX14" fmla="*/ 8665 w 10000"/>
              <a:gd name="connsiteY14" fmla="*/ 0 h 10000"/>
              <a:gd name="connsiteX15" fmla="*/ 9396 w 10000"/>
              <a:gd name="connsiteY15" fmla="*/ 0 h 10000"/>
              <a:gd name="connsiteX16" fmla="*/ 9396 w 10000"/>
              <a:gd name="connsiteY16" fmla="*/ 4937 h 10000"/>
              <a:gd name="connsiteX17" fmla="*/ 10000 w 10000"/>
              <a:gd name="connsiteY17" fmla="*/ 4937 h 10000"/>
              <a:gd name="connsiteX0" fmla="*/ 0 w 10000"/>
              <a:gd name="connsiteY0" fmla="*/ 4937 h 10000"/>
              <a:gd name="connsiteX1" fmla="*/ 1851 w 10000"/>
              <a:gd name="connsiteY1" fmla="*/ 4888 h 10000"/>
              <a:gd name="connsiteX2" fmla="*/ 1855 w 10000"/>
              <a:gd name="connsiteY2" fmla="*/ 104 h 10000"/>
              <a:gd name="connsiteX3" fmla="*/ 2521 w 10000"/>
              <a:gd name="connsiteY3" fmla="*/ 88 h 10000"/>
              <a:gd name="connsiteX4" fmla="*/ 2521 w 10000"/>
              <a:gd name="connsiteY4" fmla="*/ 4855 h 10000"/>
              <a:gd name="connsiteX5" fmla="*/ 3648 w 10000"/>
              <a:gd name="connsiteY5" fmla="*/ 4860 h 10000"/>
              <a:gd name="connsiteX6" fmla="*/ 3654 w 10000"/>
              <a:gd name="connsiteY6" fmla="*/ 9990 h 10000"/>
              <a:gd name="connsiteX7" fmla="*/ 4414 w 10000"/>
              <a:gd name="connsiteY7" fmla="*/ 10000 h 10000"/>
              <a:gd name="connsiteX8" fmla="*/ 4413 w 10000"/>
              <a:gd name="connsiteY8" fmla="*/ 4937 h 10000"/>
              <a:gd name="connsiteX9" fmla="*/ 6762 w 10000"/>
              <a:gd name="connsiteY9" fmla="*/ 4860 h 10000"/>
              <a:gd name="connsiteX10" fmla="*/ 6762 w 10000"/>
              <a:gd name="connsiteY10" fmla="*/ 9929 h 10000"/>
              <a:gd name="connsiteX11" fmla="*/ 7472 w 10000"/>
              <a:gd name="connsiteY11" fmla="*/ 9885 h 10000"/>
              <a:gd name="connsiteX12" fmla="*/ 7465 w 10000"/>
              <a:gd name="connsiteY12" fmla="*/ 4959 h 10000"/>
              <a:gd name="connsiteX13" fmla="*/ 8665 w 10000"/>
              <a:gd name="connsiteY13" fmla="*/ 4860 h 10000"/>
              <a:gd name="connsiteX14" fmla="*/ 8665 w 10000"/>
              <a:gd name="connsiteY14" fmla="*/ 0 h 10000"/>
              <a:gd name="connsiteX15" fmla="*/ 9396 w 10000"/>
              <a:gd name="connsiteY15" fmla="*/ 0 h 10000"/>
              <a:gd name="connsiteX16" fmla="*/ 9396 w 10000"/>
              <a:gd name="connsiteY16" fmla="*/ 4937 h 10000"/>
              <a:gd name="connsiteX17" fmla="*/ 10000 w 10000"/>
              <a:gd name="connsiteY17" fmla="*/ 4937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0000" h="10000">
                <a:moveTo>
                  <a:pt x="0" y="4937"/>
                </a:moveTo>
                <a:lnTo>
                  <a:pt x="1851" y="4888"/>
                </a:lnTo>
                <a:cubicBezTo>
                  <a:pt x="1855" y="3227"/>
                  <a:pt x="1851" y="1765"/>
                  <a:pt x="1855" y="104"/>
                </a:cubicBezTo>
                <a:lnTo>
                  <a:pt x="2521" y="88"/>
                </a:lnTo>
                <a:cubicBezTo>
                  <a:pt x="2523" y="1649"/>
                  <a:pt x="2519" y="3293"/>
                  <a:pt x="2521" y="4855"/>
                </a:cubicBezTo>
                <a:lnTo>
                  <a:pt x="3648" y="4860"/>
                </a:lnTo>
                <a:cubicBezTo>
                  <a:pt x="3658" y="6509"/>
                  <a:pt x="3644" y="8341"/>
                  <a:pt x="3654" y="9990"/>
                </a:cubicBezTo>
                <a:lnTo>
                  <a:pt x="4414" y="10000"/>
                </a:lnTo>
                <a:cubicBezTo>
                  <a:pt x="4409" y="8383"/>
                  <a:pt x="4418" y="6554"/>
                  <a:pt x="4413" y="4937"/>
                </a:cubicBezTo>
                <a:lnTo>
                  <a:pt x="6762" y="4860"/>
                </a:lnTo>
                <a:lnTo>
                  <a:pt x="6762" y="9929"/>
                </a:lnTo>
                <a:lnTo>
                  <a:pt x="7472" y="9885"/>
                </a:lnTo>
                <a:cubicBezTo>
                  <a:pt x="7470" y="8243"/>
                  <a:pt x="7467" y="6601"/>
                  <a:pt x="7465" y="4959"/>
                </a:cubicBezTo>
                <a:lnTo>
                  <a:pt x="8665" y="4860"/>
                </a:lnTo>
                <a:lnTo>
                  <a:pt x="8665" y="0"/>
                </a:lnTo>
                <a:lnTo>
                  <a:pt x="9396" y="0"/>
                </a:lnTo>
                <a:lnTo>
                  <a:pt x="9396" y="4937"/>
                </a:lnTo>
                <a:lnTo>
                  <a:pt x="10000" y="4937"/>
                </a:lnTo>
              </a:path>
            </a:pathLst>
          </a:custGeom>
          <a:noFill/>
          <a:ln w="3810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48147" name="Text Box 18"/>
          <p:cNvSpPr txBox="1">
            <a:spLocks noChangeArrowheads="1"/>
          </p:cNvSpPr>
          <p:nvPr/>
        </p:nvSpPr>
        <p:spPr bwMode="auto">
          <a:xfrm>
            <a:off x="222250" y="1498600"/>
            <a:ext cx="2759075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 sz="2800"/>
              <a:t>Beam Current I</a:t>
            </a:r>
            <a:r>
              <a:rPr lang="en-US" sz="2800" baseline="-25000"/>
              <a:t>B</a:t>
            </a:r>
          </a:p>
        </p:txBody>
      </p:sp>
      <p:sp>
        <p:nvSpPr>
          <p:cNvPr id="48148" name="Text Box 19"/>
          <p:cNvSpPr txBox="1">
            <a:spLocks noChangeArrowheads="1"/>
          </p:cNvSpPr>
          <p:nvPr/>
        </p:nvSpPr>
        <p:spPr bwMode="auto">
          <a:xfrm>
            <a:off x="725488" y="4446588"/>
            <a:ext cx="40481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>
                <a:latin typeface="Times New Roman" pitchFamily="18" charset="0"/>
              </a:rPr>
              <a:t>V</a:t>
            </a:r>
            <a:endParaRPr lang="en-US" sz="2400" baseline="-25000">
              <a:latin typeface="Times New Roman" pitchFamily="18" charset="0"/>
            </a:endParaRPr>
          </a:p>
        </p:txBody>
      </p:sp>
      <p:sp>
        <p:nvSpPr>
          <p:cNvPr id="48149" name="Text Box 20"/>
          <p:cNvSpPr txBox="1">
            <a:spLocks noChangeArrowheads="1"/>
          </p:cNvSpPr>
          <p:nvPr/>
        </p:nvSpPr>
        <p:spPr bwMode="auto">
          <a:xfrm>
            <a:off x="8462963" y="5661025"/>
            <a:ext cx="26828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>
                <a:latin typeface="Times New Roman" pitchFamily="18" charset="0"/>
              </a:rPr>
              <a:t>t</a:t>
            </a:r>
          </a:p>
        </p:txBody>
      </p:sp>
      <p:sp>
        <p:nvSpPr>
          <p:cNvPr id="48150" name="Rectangle 21"/>
          <p:cNvSpPr>
            <a:spLocks noChangeArrowheads="1"/>
          </p:cNvSpPr>
          <p:nvPr/>
        </p:nvSpPr>
        <p:spPr bwMode="auto">
          <a:xfrm>
            <a:off x="4687888" y="3767138"/>
            <a:ext cx="49688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>
                <a:latin typeface="Times New Roman" pitchFamily="18" charset="0"/>
              </a:rPr>
              <a:t> I</a:t>
            </a:r>
            <a:r>
              <a:rPr lang="en-US" sz="2400" baseline="-25000">
                <a:latin typeface="Times New Roman" pitchFamily="18" charset="0"/>
              </a:rPr>
              <a:t>B</a:t>
            </a:r>
          </a:p>
        </p:txBody>
      </p:sp>
      <p:sp>
        <p:nvSpPr>
          <p:cNvPr id="48156" name="Text Box 24"/>
          <p:cNvSpPr txBox="1">
            <a:spLocks noChangeArrowheads="1"/>
          </p:cNvSpPr>
          <p:nvPr/>
        </p:nvSpPr>
        <p:spPr bwMode="auto">
          <a:xfrm>
            <a:off x="-11642" y="3033987"/>
            <a:ext cx="2481792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2000" dirty="0">
                <a:solidFill>
                  <a:srgbClr val="C4D030"/>
                </a:solidFill>
                <a:latin typeface="Arial" pitchFamily="34" charset="0"/>
              </a:rPr>
              <a:t>Output signal is </a:t>
            </a:r>
            <a:r>
              <a:rPr lang="en-US" sz="2000" dirty="0" smtClean="0">
                <a:solidFill>
                  <a:srgbClr val="C4D030"/>
                </a:solidFill>
                <a:latin typeface="Arial" pitchFamily="34" charset="0"/>
              </a:rPr>
              <a:t>at TWICE</a:t>
            </a:r>
            <a:endParaRPr lang="en-US" sz="2000" dirty="0">
              <a:solidFill>
                <a:srgbClr val="C4D030"/>
              </a:solidFill>
              <a:latin typeface="Arial" pitchFamily="34" charset="0"/>
            </a:endParaRPr>
          </a:p>
          <a:p>
            <a:r>
              <a:rPr lang="en-US" sz="2000" dirty="0">
                <a:solidFill>
                  <a:srgbClr val="C4D030"/>
                </a:solidFill>
                <a:latin typeface="Arial" pitchFamily="34" charset="0"/>
              </a:rPr>
              <a:t>the modulation frequency</a:t>
            </a:r>
          </a:p>
        </p:txBody>
      </p:sp>
      <p:sp>
        <p:nvSpPr>
          <p:cNvPr id="48152" name="Text Box 25"/>
          <p:cNvSpPr txBox="1">
            <a:spLocks noChangeArrowheads="1"/>
          </p:cNvSpPr>
          <p:nvPr/>
        </p:nvSpPr>
        <p:spPr bwMode="auto">
          <a:xfrm>
            <a:off x="5514975" y="3417888"/>
            <a:ext cx="3515706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 sz="2400" dirty="0">
                <a:solidFill>
                  <a:srgbClr val="FFFF00"/>
                </a:solidFill>
              </a:rPr>
              <a:t>dB/</a:t>
            </a:r>
            <a:r>
              <a:rPr lang="en-US" sz="2400" dirty="0" err="1">
                <a:solidFill>
                  <a:srgbClr val="FFFF00"/>
                </a:solidFill>
              </a:rPr>
              <a:t>dt</a:t>
            </a:r>
            <a:r>
              <a:rPr lang="en-US" sz="2400" dirty="0">
                <a:solidFill>
                  <a:srgbClr val="FFFF00"/>
                </a:solidFill>
              </a:rPr>
              <a:t> - Core 1 (V1)</a:t>
            </a:r>
          </a:p>
          <a:p>
            <a:pPr algn="l"/>
            <a:r>
              <a:rPr lang="en-US" sz="2400" dirty="0">
                <a:solidFill>
                  <a:srgbClr val="33CCFF"/>
                </a:solidFill>
              </a:rPr>
              <a:t>dB/</a:t>
            </a:r>
            <a:r>
              <a:rPr lang="en-US" sz="2400" dirty="0" err="1">
                <a:solidFill>
                  <a:srgbClr val="33CCFF"/>
                </a:solidFill>
              </a:rPr>
              <a:t>dt</a:t>
            </a:r>
            <a:r>
              <a:rPr lang="en-US" sz="2400" dirty="0">
                <a:solidFill>
                  <a:srgbClr val="33CCFF"/>
                </a:solidFill>
              </a:rPr>
              <a:t> - Core 2 (V2)</a:t>
            </a:r>
          </a:p>
          <a:p>
            <a:pPr algn="l"/>
            <a:r>
              <a:rPr lang="en-US" sz="2400" dirty="0">
                <a:solidFill>
                  <a:srgbClr val="FF0000"/>
                </a:solidFill>
              </a:rPr>
              <a:t>Output voltage = V</a:t>
            </a:r>
            <a:r>
              <a:rPr lang="en-US" sz="2400" baseline="-25000" dirty="0">
                <a:solidFill>
                  <a:srgbClr val="FF0000"/>
                </a:solidFill>
              </a:rPr>
              <a:t>1</a:t>
            </a:r>
            <a:r>
              <a:rPr lang="en-US" sz="2400" dirty="0">
                <a:solidFill>
                  <a:srgbClr val="FF0000"/>
                </a:solidFill>
              </a:rPr>
              <a:t> – V</a:t>
            </a:r>
            <a:r>
              <a:rPr lang="en-US" sz="2400" baseline="-25000" dirty="0">
                <a:solidFill>
                  <a:srgbClr val="FF0000"/>
                </a:solidFill>
              </a:rPr>
              <a:t>2</a:t>
            </a:r>
          </a:p>
        </p:txBody>
      </p:sp>
      <p:sp>
        <p:nvSpPr>
          <p:cNvPr id="48153" name="Text Box 26"/>
          <p:cNvSpPr txBox="1">
            <a:spLocks noChangeArrowheads="1"/>
          </p:cNvSpPr>
          <p:nvPr/>
        </p:nvSpPr>
        <p:spPr bwMode="auto">
          <a:xfrm>
            <a:off x="7023100" y="2928938"/>
            <a:ext cx="2857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>
                <a:latin typeface="Times New Roman" pitchFamily="18" charset="0"/>
              </a:rPr>
              <a:t>I</a:t>
            </a:r>
          </a:p>
        </p:txBody>
      </p:sp>
      <p:sp>
        <p:nvSpPr>
          <p:cNvPr id="48154" name="Text Box 27"/>
          <p:cNvSpPr txBox="1">
            <a:spLocks noChangeArrowheads="1"/>
          </p:cNvSpPr>
          <p:nvPr/>
        </p:nvSpPr>
        <p:spPr bwMode="auto">
          <a:xfrm>
            <a:off x="4127500" y="1314450"/>
            <a:ext cx="3873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>
                <a:latin typeface="Times New Roman" pitchFamily="18" charset="0"/>
              </a:rPr>
              <a:t>B</a:t>
            </a:r>
          </a:p>
        </p:txBody>
      </p:sp>
    </p:spTree>
    <p:extLst>
      <p:ext uri="{BB962C8B-B14F-4D97-AF65-F5344CB8AC3E}">
        <p14:creationId xmlns:p14="http://schemas.microsoft.com/office/powerpoint/2010/main" val="140412580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8889E-6 1.5848E-6 L 0.17101 -0.25139 L 0.23143 -0.25162 L 0.02657 -0.25186 L -0.23437 0.13438 L -0.08975 0.13392 L -3.88889E-6 1.5848E-6 Z " pathEditMode="relative" rAng="0" ptsTypes="AAAAAAA">
                                      <p:cBhvr>
                                        <p:cTn id="6" dur="10000" fill="hold"/>
                                        <p:tgtEl>
                                          <p:spTgt spid="1669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0" y="-590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0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2222E-6 -2.81742E-6 L -0.23628 0.34755 L -0.0894 0.34592 L 0.17188 -0.03823 L 0.22952 -0.03823 L 0.02691 -0.038 L -4.72222E-6 -2.81742E-6 Z " pathEditMode="relative" rAng="0" ptsTypes="AAAAAAA">
                                      <p:cBhvr>
                                        <p:cTn id="8" dur="10000" fill="hold"/>
                                        <p:tgtEl>
                                          <p:spTgt spid="1669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00" y="1550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9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0"/>
                                        <p:tgtEl>
                                          <p:spTgt spid="1669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9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10000"/>
                                        <p:tgtEl>
                                          <p:spTgt spid="1669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9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0000"/>
                                        <p:tgtEl>
                                          <p:spTgt spid="1669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9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10000"/>
                                        <p:tgtEl>
                                          <p:spTgt spid="1669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9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0"/>
                                        <p:tgtEl>
                                          <p:spTgt spid="1669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0"/>
                            </p:stCondLst>
                            <p:childTnLst>
                              <p:par>
                                <p:cTn id="2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6918" grpId="0" animBg="1"/>
      <p:bldP spid="166919" grpId="0" animBg="1"/>
      <p:bldP spid="166925" grpId="0" animBg="1"/>
      <p:bldP spid="166926" grpId="0" animBg="1"/>
      <p:bldP spid="166927" grpId="0" animBg="1"/>
      <p:bldP spid="166928" grpId="0" animBg="1"/>
      <p:bldP spid="166929" grpId="0" animBg="1"/>
      <p:bldP spid="48156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Rectangle 69"/>
          <p:cNvSpPr>
            <a:spLocks noChangeArrowheads="1"/>
          </p:cNvSpPr>
          <p:nvPr/>
        </p:nvSpPr>
        <p:spPr bwMode="auto">
          <a:xfrm rot="16200000" flipH="1">
            <a:off x="4151992" y="2140872"/>
            <a:ext cx="86754" cy="4709317"/>
          </a:xfrm>
          <a:prstGeom prst="rect">
            <a:avLst/>
          </a:prstGeom>
          <a:solidFill>
            <a:srgbClr val="92D050"/>
          </a:solidFill>
          <a:ln w="9525" algn="ctr">
            <a:noFill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endParaRPr lang="en-US"/>
          </a:p>
        </p:txBody>
      </p:sp>
      <p:sp>
        <p:nvSpPr>
          <p:cNvPr id="98" name="Rectangle 69"/>
          <p:cNvSpPr>
            <a:spLocks noChangeArrowheads="1"/>
          </p:cNvSpPr>
          <p:nvPr/>
        </p:nvSpPr>
        <p:spPr bwMode="auto">
          <a:xfrm rot="16200000" flipH="1">
            <a:off x="4902880" y="1551628"/>
            <a:ext cx="85164" cy="6514307"/>
          </a:xfrm>
          <a:prstGeom prst="rect">
            <a:avLst/>
          </a:prstGeom>
          <a:solidFill>
            <a:srgbClr val="FF0000"/>
          </a:solidFill>
          <a:ln w="9525" algn="ctr">
            <a:noFill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endParaRPr lang="en-US"/>
          </a:p>
        </p:txBody>
      </p:sp>
      <p:sp>
        <p:nvSpPr>
          <p:cNvPr id="49155" name="Line 68"/>
          <p:cNvSpPr>
            <a:spLocks noChangeShapeType="1"/>
          </p:cNvSpPr>
          <p:nvPr/>
        </p:nvSpPr>
        <p:spPr bwMode="auto">
          <a:xfrm>
            <a:off x="7640638" y="1881713"/>
            <a:ext cx="0" cy="8509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9156" name="Line 67"/>
          <p:cNvSpPr>
            <a:spLocks noChangeShapeType="1"/>
          </p:cNvSpPr>
          <p:nvPr/>
        </p:nvSpPr>
        <p:spPr bwMode="auto">
          <a:xfrm>
            <a:off x="6413500" y="1534051"/>
            <a:ext cx="542925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9157" name="Line 61"/>
          <p:cNvSpPr>
            <a:spLocks noChangeShapeType="1"/>
          </p:cNvSpPr>
          <p:nvPr/>
        </p:nvSpPr>
        <p:spPr bwMode="auto">
          <a:xfrm flipV="1">
            <a:off x="3481388" y="1703913"/>
            <a:ext cx="9525" cy="78422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9158" name="Line 65"/>
          <p:cNvSpPr>
            <a:spLocks noChangeShapeType="1"/>
          </p:cNvSpPr>
          <p:nvPr/>
        </p:nvSpPr>
        <p:spPr bwMode="auto">
          <a:xfrm>
            <a:off x="1817688" y="1287988"/>
            <a:ext cx="3754437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9159" name="Line 36"/>
          <p:cNvSpPr>
            <a:spLocks noChangeShapeType="1"/>
          </p:cNvSpPr>
          <p:nvPr/>
        </p:nvSpPr>
        <p:spPr bwMode="auto">
          <a:xfrm flipV="1">
            <a:off x="5522913" y="2931051"/>
            <a:ext cx="3175" cy="80645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9160" name="Line 32"/>
          <p:cNvSpPr>
            <a:spLocks noChangeShapeType="1"/>
          </p:cNvSpPr>
          <p:nvPr/>
        </p:nvSpPr>
        <p:spPr bwMode="auto">
          <a:xfrm flipV="1">
            <a:off x="2719388" y="3367613"/>
            <a:ext cx="1587" cy="4318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68962" name="Rectangle 2"/>
          <p:cNvSpPr>
            <a:spLocks noGrp="1" noChangeArrowheads="1"/>
          </p:cNvSpPr>
          <p:nvPr>
            <p:ph type="title"/>
          </p:nvPr>
        </p:nvSpPr>
        <p:spPr>
          <a:xfrm>
            <a:off x="1003486" y="150813"/>
            <a:ext cx="7772400" cy="676275"/>
          </a:xfrm>
        </p:spPr>
        <p:txBody>
          <a:bodyPr/>
          <a:lstStyle/>
          <a:p>
            <a:pPr eaLnBrk="1" hangingPunct="1">
              <a:defRPr/>
            </a:pPr>
            <a:r>
              <a:rPr lang="en-GB" dirty="0" smtClean="0"/>
              <a:t>Zero Flux DCCT Schematic</a:t>
            </a:r>
          </a:p>
        </p:txBody>
      </p:sp>
      <p:grpSp>
        <p:nvGrpSpPr>
          <p:cNvPr id="49166" name="Group 13"/>
          <p:cNvGrpSpPr>
            <a:grpSpLocks/>
          </p:cNvGrpSpPr>
          <p:nvPr/>
        </p:nvGrpSpPr>
        <p:grpSpPr bwMode="auto">
          <a:xfrm>
            <a:off x="1422400" y="3613676"/>
            <a:ext cx="1677988" cy="1916112"/>
            <a:chOff x="1440" y="1440"/>
            <a:chExt cx="1056" cy="1200"/>
          </a:xfrm>
        </p:grpSpPr>
        <p:sp>
          <p:nvSpPr>
            <p:cNvPr id="49226" name="AutoShape 14"/>
            <p:cNvSpPr>
              <a:spLocks noChangeArrowheads="1"/>
            </p:cNvSpPr>
            <p:nvPr/>
          </p:nvSpPr>
          <p:spPr bwMode="auto">
            <a:xfrm>
              <a:off x="1632" y="1440"/>
              <a:ext cx="864" cy="1200"/>
            </a:xfrm>
            <a:custGeom>
              <a:avLst/>
              <a:gdLst>
                <a:gd name="T0" fmla="*/ 432 w 21600"/>
                <a:gd name="T1" fmla="*/ 0 h 21600"/>
                <a:gd name="T2" fmla="*/ 127 w 21600"/>
                <a:gd name="T3" fmla="*/ 176 h 21600"/>
                <a:gd name="T4" fmla="*/ 0 w 21600"/>
                <a:gd name="T5" fmla="*/ 600 h 21600"/>
                <a:gd name="T6" fmla="*/ 127 w 21600"/>
                <a:gd name="T7" fmla="*/ 1024 h 21600"/>
                <a:gd name="T8" fmla="*/ 432 w 21600"/>
                <a:gd name="T9" fmla="*/ 1200 h 21600"/>
                <a:gd name="T10" fmla="*/ 737 w 21600"/>
                <a:gd name="T11" fmla="*/ 1024 h 21600"/>
                <a:gd name="T12" fmla="*/ 864 w 21600"/>
                <a:gd name="T13" fmla="*/ 600 h 21600"/>
                <a:gd name="T14" fmla="*/ 737 w 21600"/>
                <a:gd name="T15" fmla="*/ 176 h 2160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3175 w 21600"/>
                <a:gd name="T25" fmla="*/ 3168 h 21600"/>
                <a:gd name="T26" fmla="*/ 18425 w 21600"/>
                <a:gd name="T27" fmla="*/ 18432 h 21600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1600" h="21600"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  <a:moveTo>
                    <a:pt x="5400" y="10800"/>
                  </a:moveTo>
                  <a:cubicBezTo>
                    <a:pt x="5400" y="13782"/>
                    <a:pt x="7818" y="16200"/>
                    <a:pt x="10800" y="16200"/>
                  </a:cubicBezTo>
                  <a:cubicBezTo>
                    <a:pt x="13782" y="16200"/>
                    <a:pt x="16200" y="13782"/>
                    <a:pt x="16200" y="10800"/>
                  </a:cubicBezTo>
                  <a:cubicBezTo>
                    <a:pt x="16200" y="7818"/>
                    <a:pt x="13782" y="5400"/>
                    <a:pt x="10800" y="5400"/>
                  </a:cubicBezTo>
                  <a:cubicBezTo>
                    <a:pt x="7818" y="5400"/>
                    <a:pt x="5400" y="7818"/>
                    <a:pt x="5400" y="10800"/>
                  </a:cubicBezTo>
                  <a:close/>
                </a:path>
              </a:pathLst>
            </a:custGeom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endParaRPr lang="en-US"/>
            </a:p>
          </p:txBody>
        </p:sp>
        <p:sp>
          <p:nvSpPr>
            <p:cNvPr id="49227" name="AutoShape 15"/>
            <p:cNvSpPr>
              <a:spLocks noChangeArrowheads="1"/>
            </p:cNvSpPr>
            <p:nvPr/>
          </p:nvSpPr>
          <p:spPr bwMode="auto">
            <a:xfrm>
              <a:off x="1440" y="1440"/>
              <a:ext cx="864" cy="1200"/>
            </a:xfrm>
            <a:custGeom>
              <a:avLst/>
              <a:gdLst>
                <a:gd name="T0" fmla="*/ 432 w 21600"/>
                <a:gd name="T1" fmla="*/ 0 h 21600"/>
                <a:gd name="T2" fmla="*/ 127 w 21600"/>
                <a:gd name="T3" fmla="*/ 176 h 21600"/>
                <a:gd name="T4" fmla="*/ 0 w 21600"/>
                <a:gd name="T5" fmla="*/ 600 h 21600"/>
                <a:gd name="T6" fmla="*/ 127 w 21600"/>
                <a:gd name="T7" fmla="*/ 1024 h 21600"/>
                <a:gd name="T8" fmla="*/ 432 w 21600"/>
                <a:gd name="T9" fmla="*/ 1200 h 21600"/>
                <a:gd name="T10" fmla="*/ 737 w 21600"/>
                <a:gd name="T11" fmla="*/ 1024 h 21600"/>
                <a:gd name="T12" fmla="*/ 864 w 21600"/>
                <a:gd name="T13" fmla="*/ 600 h 21600"/>
                <a:gd name="T14" fmla="*/ 737 w 21600"/>
                <a:gd name="T15" fmla="*/ 176 h 2160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3175 w 21600"/>
                <a:gd name="T25" fmla="*/ 3168 h 21600"/>
                <a:gd name="T26" fmla="*/ 18425 w 21600"/>
                <a:gd name="T27" fmla="*/ 18432 h 21600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1600" h="21600"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  <a:moveTo>
                    <a:pt x="5400" y="10800"/>
                  </a:moveTo>
                  <a:cubicBezTo>
                    <a:pt x="5400" y="13782"/>
                    <a:pt x="7818" y="16200"/>
                    <a:pt x="10800" y="16200"/>
                  </a:cubicBezTo>
                  <a:cubicBezTo>
                    <a:pt x="13782" y="16200"/>
                    <a:pt x="16200" y="13782"/>
                    <a:pt x="16200" y="10800"/>
                  </a:cubicBezTo>
                  <a:cubicBezTo>
                    <a:pt x="16200" y="7818"/>
                    <a:pt x="13782" y="5400"/>
                    <a:pt x="10800" y="5400"/>
                  </a:cubicBezTo>
                  <a:cubicBezTo>
                    <a:pt x="7818" y="5400"/>
                    <a:pt x="5400" y="7818"/>
                    <a:pt x="5400" y="10800"/>
                  </a:cubicBezTo>
                  <a:close/>
                </a:path>
              </a:pathLst>
            </a:custGeom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9167" name="Group 16"/>
          <p:cNvGrpSpPr>
            <a:grpSpLocks/>
          </p:cNvGrpSpPr>
          <p:nvPr/>
        </p:nvGrpSpPr>
        <p:grpSpPr bwMode="auto">
          <a:xfrm>
            <a:off x="4244975" y="3613676"/>
            <a:ext cx="1677988" cy="1916112"/>
            <a:chOff x="1440" y="1440"/>
            <a:chExt cx="1056" cy="1200"/>
          </a:xfrm>
        </p:grpSpPr>
        <p:sp>
          <p:nvSpPr>
            <p:cNvPr id="49224" name="AutoShape 17"/>
            <p:cNvSpPr>
              <a:spLocks noChangeArrowheads="1"/>
            </p:cNvSpPr>
            <p:nvPr/>
          </p:nvSpPr>
          <p:spPr bwMode="auto">
            <a:xfrm>
              <a:off x="1632" y="1440"/>
              <a:ext cx="864" cy="1200"/>
            </a:xfrm>
            <a:custGeom>
              <a:avLst/>
              <a:gdLst>
                <a:gd name="T0" fmla="*/ 432 w 21600"/>
                <a:gd name="T1" fmla="*/ 0 h 21600"/>
                <a:gd name="T2" fmla="*/ 127 w 21600"/>
                <a:gd name="T3" fmla="*/ 176 h 21600"/>
                <a:gd name="T4" fmla="*/ 0 w 21600"/>
                <a:gd name="T5" fmla="*/ 600 h 21600"/>
                <a:gd name="T6" fmla="*/ 127 w 21600"/>
                <a:gd name="T7" fmla="*/ 1024 h 21600"/>
                <a:gd name="T8" fmla="*/ 432 w 21600"/>
                <a:gd name="T9" fmla="*/ 1200 h 21600"/>
                <a:gd name="T10" fmla="*/ 737 w 21600"/>
                <a:gd name="T11" fmla="*/ 1024 h 21600"/>
                <a:gd name="T12" fmla="*/ 864 w 21600"/>
                <a:gd name="T13" fmla="*/ 600 h 21600"/>
                <a:gd name="T14" fmla="*/ 737 w 21600"/>
                <a:gd name="T15" fmla="*/ 176 h 2160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3175 w 21600"/>
                <a:gd name="T25" fmla="*/ 3168 h 21600"/>
                <a:gd name="T26" fmla="*/ 18425 w 21600"/>
                <a:gd name="T27" fmla="*/ 18432 h 21600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1600" h="21600"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  <a:moveTo>
                    <a:pt x="5400" y="10800"/>
                  </a:moveTo>
                  <a:cubicBezTo>
                    <a:pt x="5400" y="13782"/>
                    <a:pt x="7818" y="16200"/>
                    <a:pt x="10800" y="16200"/>
                  </a:cubicBezTo>
                  <a:cubicBezTo>
                    <a:pt x="13782" y="16200"/>
                    <a:pt x="16200" y="13782"/>
                    <a:pt x="16200" y="10800"/>
                  </a:cubicBezTo>
                  <a:cubicBezTo>
                    <a:pt x="16200" y="7818"/>
                    <a:pt x="13782" y="5400"/>
                    <a:pt x="10800" y="5400"/>
                  </a:cubicBezTo>
                  <a:cubicBezTo>
                    <a:pt x="7818" y="5400"/>
                    <a:pt x="5400" y="7818"/>
                    <a:pt x="5400" y="10800"/>
                  </a:cubicBezTo>
                  <a:close/>
                </a:path>
              </a:pathLst>
            </a:custGeom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endParaRPr lang="en-US"/>
            </a:p>
          </p:txBody>
        </p:sp>
        <p:sp>
          <p:nvSpPr>
            <p:cNvPr id="49225" name="AutoShape 18"/>
            <p:cNvSpPr>
              <a:spLocks noChangeArrowheads="1"/>
            </p:cNvSpPr>
            <p:nvPr/>
          </p:nvSpPr>
          <p:spPr bwMode="auto">
            <a:xfrm>
              <a:off x="1440" y="1440"/>
              <a:ext cx="864" cy="1200"/>
            </a:xfrm>
            <a:custGeom>
              <a:avLst/>
              <a:gdLst>
                <a:gd name="T0" fmla="*/ 432 w 21600"/>
                <a:gd name="T1" fmla="*/ 0 h 21600"/>
                <a:gd name="T2" fmla="*/ 127 w 21600"/>
                <a:gd name="T3" fmla="*/ 176 h 21600"/>
                <a:gd name="T4" fmla="*/ 0 w 21600"/>
                <a:gd name="T5" fmla="*/ 600 h 21600"/>
                <a:gd name="T6" fmla="*/ 127 w 21600"/>
                <a:gd name="T7" fmla="*/ 1024 h 21600"/>
                <a:gd name="T8" fmla="*/ 432 w 21600"/>
                <a:gd name="T9" fmla="*/ 1200 h 21600"/>
                <a:gd name="T10" fmla="*/ 737 w 21600"/>
                <a:gd name="T11" fmla="*/ 1024 h 21600"/>
                <a:gd name="T12" fmla="*/ 864 w 21600"/>
                <a:gd name="T13" fmla="*/ 600 h 21600"/>
                <a:gd name="T14" fmla="*/ 737 w 21600"/>
                <a:gd name="T15" fmla="*/ 176 h 2160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3175 w 21600"/>
                <a:gd name="T25" fmla="*/ 3168 h 21600"/>
                <a:gd name="T26" fmla="*/ 18425 w 21600"/>
                <a:gd name="T27" fmla="*/ 18432 h 21600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1600" h="21600"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  <a:moveTo>
                    <a:pt x="5400" y="10800"/>
                  </a:moveTo>
                  <a:cubicBezTo>
                    <a:pt x="5400" y="13782"/>
                    <a:pt x="7818" y="16200"/>
                    <a:pt x="10800" y="16200"/>
                  </a:cubicBezTo>
                  <a:cubicBezTo>
                    <a:pt x="13782" y="16200"/>
                    <a:pt x="16200" y="13782"/>
                    <a:pt x="16200" y="10800"/>
                  </a:cubicBezTo>
                  <a:cubicBezTo>
                    <a:pt x="16200" y="7818"/>
                    <a:pt x="13782" y="5400"/>
                    <a:pt x="10800" y="5400"/>
                  </a:cubicBezTo>
                  <a:cubicBezTo>
                    <a:pt x="7818" y="5400"/>
                    <a:pt x="5400" y="7818"/>
                    <a:pt x="5400" y="10800"/>
                  </a:cubicBezTo>
                  <a:close/>
                </a:path>
              </a:pathLst>
            </a:custGeom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49170" name="Line 22"/>
          <p:cNvSpPr>
            <a:spLocks noChangeShapeType="1"/>
          </p:cNvSpPr>
          <p:nvPr/>
        </p:nvSpPr>
        <p:spPr bwMode="auto">
          <a:xfrm>
            <a:off x="1373188" y="4842401"/>
            <a:ext cx="915987" cy="1587"/>
          </a:xfrm>
          <a:prstGeom prst="line">
            <a:avLst/>
          </a:prstGeom>
          <a:solidFill>
            <a:srgbClr val="FF0000"/>
          </a:solidFill>
          <a:ln w="9525" algn="ctr">
            <a:noFill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endParaRPr lang="en-US"/>
          </a:p>
        </p:txBody>
      </p:sp>
      <p:sp>
        <p:nvSpPr>
          <p:cNvPr id="49177" name="Freeform 29"/>
          <p:cNvSpPr>
            <a:spLocks/>
          </p:cNvSpPr>
          <p:nvPr/>
        </p:nvSpPr>
        <p:spPr bwMode="auto">
          <a:xfrm>
            <a:off x="1822450" y="3405713"/>
            <a:ext cx="454025" cy="879475"/>
          </a:xfrm>
          <a:custGeom>
            <a:avLst/>
            <a:gdLst>
              <a:gd name="T0" fmla="*/ 0 w 286"/>
              <a:gd name="T1" fmla="*/ 0 h 554"/>
              <a:gd name="T2" fmla="*/ 35 w 286"/>
              <a:gd name="T3" fmla="*/ 447 h 554"/>
              <a:gd name="T4" fmla="*/ 167 w 286"/>
              <a:gd name="T5" fmla="*/ 549 h 554"/>
              <a:gd name="T6" fmla="*/ 286 w 286"/>
              <a:gd name="T7" fmla="*/ 478 h 554"/>
              <a:gd name="T8" fmla="*/ 0 60000 65536"/>
              <a:gd name="T9" fmla="*/ 0 60000 65536"/>
              <a:gd name="T10" fmla="*/ 0 60000 65536"/>
              <a:gd name="T11" fmla="*/ 0 60000 65536"/>
              <a:gd name="T12" fmla="*/ 0 w 286"/>
              <a:gd name="T13" fmla="*/ 0 h 554"/>
              <a:gd name="T14" fmla="*/ 286 w 286"/>
              <a:gd name="T15" fmla="*/ 554 h 554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86" h="554">
                <a:moveTo>
                  <a:pt x="0" y="0"/>
                </a:moveTo>
                <a:cubicBezTo>
                  <a:pt x="6" y="74"/>
                  <a:pt x="7" y="355"/>
                  <a:pt x="35" y="447"/>
                </a:cubicBezTo>
                <a:cubicBezTo>
                  <a:pt x="63" y="539"/>
                  <a:pt x="125" y="544"/>
                  <a:pt x="167" y="549"/>
                </a:cubicBezTo>
                <a:cubicBezTo>
                  <a:pt x="209" y="554"/>
                  <a:pt x="261" y="493"/>
                  <a:pt x="286" y="478"/>
                </a:cubicBezTo>
              </a:path>
            </a:pathLst>
          </a:cu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9178" name="Freeform 30"/>
          <p:cNvSpPr>
            <a:spLocks/>
          </p:cNvSpPr>
          <p:nvPr/>
        </p:nvSpPr>
        <p:spPr bwMode="auto">
          <a:xfrm>
            <a:off x="1958975" y="3543826"/>
            <a:ext cx="360363" cy="692150"/>
          </a:xfrm>
          <a:custGeom>
            <a:avLst/>
            <a:gdLst>
              <a:gd name="T0" fmla="*/ 227 w 227"/>
              <a:gd name="T1" fmla="*/ 49 h 436"/>
              <a:gd name="T2" fmla="*/ 104 w 227"/>
              <a:gd name="T3" fmla="*/ 13 h 436"/>
              <a:gd name="T4" fmla="*/ 10 w 227"/>
              <a:gd name="T5" fmla="*/ 124 h 436"/>
              <a:gd name="T6" fmla="*/ 45 w 227"/>
              <a:gd name="T7" fmla="*/ 373 h 436"/>
              <a:gd name="T8" fmla="*/ 142 w 227"/>
              <a:gd name="T9" fmla="*/ 432 h 436"/>
              <a:gd name="T10" fmla="*/ 215 w 227"/>
              <a:gd name="T11" fmla="*/ 397 h 43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27"/>
              <a:gd name="T19" fmla="*/ 0 h 436"/>
              <a:gd name="T20" fmla="*/ 227 w 227"/>
              <a:gd name="T21" fmla="*/ 436 h 4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27" h="436">
                <a:moveTo>
                  <a:pt x="227" y="49"/>
                </a:moveTo>
                <a:cubicBezTo>
                  <a:pt x="207" y="43"/>
                  <a:pt x="140" y="0"/>
                  <a:pt x="104" y="13"/>
                </a:cubicBezTo>
                <a:cubicBezTo>
                  <a:pt x="68" y="26"/>
                  <a:pt x="20" y="64"/>
                  <a:pt x="10" y="124"/>
                </a:cubicBezTo>
                <a:cubicBezTo>
                  <a:pt x="0" y="184"/>
                  <a:pt x="22" y="322"/>
                  <a:pt x="45" y="373"/>
                </a:cubicBezTo>
                <a:cubicBezTo>
                  <a:pt x="67" y="424"/>
                  <a:pt x="114" y="428"/>
                  <a:pt x="142" y="432"/>
                </a:cubicBezTo>
                <a:cubicBezTo>
                  <a:pt x="170" y="436"/>
                  <a:pt x="200" y="404"/>
                  <a:pt x="215" y="397"/>
                </a:cubicBezTo>
              </a:path>
            </a:pathLst>
          </a:cu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9179" name="Freeform 31"/>
          <p:cNvSpPr>
            <a:spLocks/>
          </p:cNvSpPr>
          <p:nvPr/>
        </p:nvSpPr>
        <p:spPr bwMode="auto">
          <a:xfrm>
            <a:off x="2095500" y="3520013"/>
            <a:ext cx="419100" cy="722313"/>
          </a:xfrm>
          <a:custGeom>
            <a:avLst/>
            <a:gdLst>
              <a:gd name="T0" fmla="*/ 264 w 264"/>
              <a:gd name="T1" fmla="*/ 64 h 455"/>
              <a:gd name="T2" fmla="*/ 210 w 264"/>
              <a:gd name="T3" fmla="*/ 7 h 455"/>
              <a:gd name="T4" fmla="*/ 94 w 264"/>
              <a:gd name="T5" fmla="*/ 22 h 455"/>
              <a:gd name="T6" fmla="*/ 15 w 264"/>
              <a:gd name="T7" fmla="*/ 103 h 455"/>
              <a:gd name="T8" fmla="*/ 6 w 264"/>
              <a:gd name="T9" fmla="*/ 183 h 455"/>
              <a:gd name="T10" fmla="*/ 9 w 264"/>
              <a:gd name="T11" fmla="*/ 298 h 455"/>
              <a:gd name="T12" fmla="*/ 24 w 264"/>
              <a:gd name="T13" fmla="*/ 388 h 455"/>
              <a:gd name="T14" fmla="*/ 77 w 264"/>
              <a:gd name="T15" fmla="*/ 447 h 455"/>
              <a:gd name="T16" fmla="*/ 147 w 264"/>
              <a:gd name="T17" fmla="*/ 436 h 455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264"/>
              <a:gd name="T28" fmla="*/ 0 h 455"/>
              <a:gd name="T29" fmla="*/ 264 w 264"/>
              <a:gd name="T30" fmla="*/ 455 h 455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264" h="455">
                <a:moveTo>
                  <a:pt x="264" y="64"/>
                </a:moveTo>
                <a:cubicBezTo>
                  <a:pt x="255" y="54"/>
                  <a:pt x="238" y="14"/>
                  <a:pt x="210" y="7"/>
                </a:cubicBezTo>
                <a:cubicBezTo>
                  <a:pt x="182" y="0"/>
                  <a:pt x="127" y="7"/>
                  <a:pt x="94" y="22"/>
                </a:cubicBezTo>
                <a:cubicBezTo>
                  <a:pt x="62" y="38"/>
                  <a:pt x="30" y="76"/>
                  <a:pt x="15" y="103"/>
                </a:cubicBezTo>
                <a:cubicBezTo>
                  <a:pt x="0" y="130"/>
                  <a:pt x="7" y="150"/>
                  <a:pt x="6" y="183"/>
                </a:cubicBezTo>
                <a:cubicBezTo>
                  <a:pt x="5" y="216"/>
                  <a:pt x="6" y="264"/>
                  <a:pt x="9" y="298"/>
                </a:cubicBezTo>
                <a:cubicBezTo>
                  <a:pt x="13" y="332"/>
                  <a:pt x="13" y="363"/>
                  <a:pt x="24" y="388"/>
                </a:cubicBezTo>
                <a:cubicBezTo>
                  <a:pt x="36" y="413"/>
                  <a:pt x="57" y="439"/>
                  <a:pt x="77" y="447"/>
                </a:cubicBezTo>
                <a:cubicBezTo>
                  <a:pt x="97" y="455"/>
                  <a:pt x="133" y="438"/>
                  <a:pt x="147" y="436"/>
                </a:cubicBezTo>
              </a:path>
            </a:pathLst>
          </a:cu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9180" name="Freeform 33"/>
          <p:cNvSpPr>
            <a:spLocks/>
          </p:cNvSpPr>
          <p:nvPr/>
        </p:nvSpPr>
        <p:spPr bwMode="auto">
          <a:xfrm>
            <a:off x="4624388" y="3364438"/>
            <a:ext cx="442912" cy="944563"/>
          </a:xfrm>
          <a:custGeom>
            <a:avLst/>
            <a:gdLst>
              <a:gd name="T0" fmla="*/ 0 w 279"/>
              <a:gd name="T1" fmla="*/ 0 h 595"/>
              <a:gd name="T2" fmla="*/ 36 w 279"/>
              <a:gd name="T3" fmla="*/ 476 h 595"/>
              <a:gd name="T4" fmla="*/ 168 w 279"/>
              <a:gd name="T5" fmla="*/ 584 h 595"/>
              <a:gd name="T6" fmla="*/ 279 w 279"/>
              <a:gd name="T7" fmla="*/ 543 h 595"/>
              <a:gd name="T8" fmla="*/ 0 60000 65536"/>
              <a:gd name="T9" fmla="*/ 0 60000 65536"/>
              <a:gd name="T10" fmla="*/ 0 60000 65536"/>
              <a:gd name="T11" fmla="*/ 0 60000 65536"/>
              <a:gd name="T12" fmla="*/ 0 w 279"/>
              <a:gd name="T13" fmla="*/ 0 h 595"/>
              <a:gd name="T14" fmla="*/ 279 w 279"/>
              <a:gd name="T15" fmla="*/ 595 h 595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79" h="595">
                <a:moveTo>
                  <a:pt x="0" y="0"/>
                </a:moveTo>
                <a:cubicBezTo>
                  <a:pt x="6" y="78"/>
                  <a:pt x="8" y="379"/>
                  <a:pt x="36" y="476"/>
                </a:cubicBezTo>
                <a:cubicBezTo>
                  <a:pt x="64" y="573"/>
                  <a:pt x="127" y="573"/>
                  <a:pt x="168" y="584"/>
                </a:cubicBezTo>
                <a:cubicBezTo>
                  <a:pt x="208" y="595"/>
                  <a:pt x="256" y="551"/>
                  <a:pt x="279" y="543"/>
                </a:cubicBezTo>
              </a:path>
            </a:pathLst>
          </a:cu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9181" name="Freeform 34"/>
          <p:cNvSpPr>
            <a:spLocks/>
          </p:cNvSpPr>
          <p:nvPr/>
        </p:nvSpPr>
        <p:spPr bwMode="auto">
          <a:xfrm>
            <a:off x="4783138" y="3543826"/>
            <a:ext cx="355600" cy="706437"/>
          </a:xfrm>
          <a:custGeom>
            <a:avLst/>
            <a:gdLst>
              <a:gd name="T0" fmla="*/ 224 w 224"/>
              <a:gd name="T1" fmla="*/ 52 h 445"/>
              <a:gd name="T2" fmla="*/ 101 w 224"/>
              <a:gd name="T3" fmla="*/ 13 h 445"/>
              <a:gd name="T4" fmla="*/ 9 w 224"/>
              <a:gd name="T5" fmla="*/ 133 h 445"/>
              <a:gd name="T6" fmla="*/ 44 w 224"/>
              <a:gd name="T7" fmla="*/ 382 h 445"/>
              <a:gd name="T8" fmla="*/ 141 w 224"/>
              <a:gd name="T9" fmla="*/ 441 h 445"/>
              <a:gd name="T10" fmla="*/ 224 w 224"/>
              <a:gd name="T11" fmla="*/ 406 h 445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24"/>
              <a:gd name="T19" fmla="*/ 0 h 445"/>
              <a:gd name="T20" fmla="*/ 224 w 224"/>
              <a:gd name="T21" fmla="*/ 445 h 445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24" h="445">
                <a:moveTo>
                  <a:pt x="224" y="52"/>
                </a:moveTo>
                <a:cubicBezTo>
                  <a:pt x="206" y="28"/>
                  <a:pt x="137" y="0"/>
                  <a:pt x="101" y="13"/>
                </a:cubicBezTo>
                <a:cubicBezTo>
                  <a:pt x="65" y="26"/>
                  <a:pt x="18" y="72"/>
                  <a:pt x="9" y="133"/>
                </a:cubicBezTo>
                <a:cubicBezTo>
                  <a:pt x="0" y="194"/>
                  <a:pt x="21" y="331"/>
                  <a:pt x="44" y="382"/>
                </a:cubicBezTo>
                <a:cubicBezTo>
                  <a:pt x="66" y="433"/>
                  <a:pt x="111" y="437"/>
                  <a:pt x="141" y="441"/>
                </a:cubicBezTo>
                <a:cubicBezTo>
                  <a:pt x="171" y="445"/>
                  <a:pt x="207" y="413"/>
                  <a:pt x="224" y="406"/>
                </a:cubicBezTo>
              </a:path>
            </a:pathLst>
          </a:cu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9182" name="Freeform 35"/>
          <p:cNvSpPr>
            <a:spLocks/>
          </p:cNvSpPr>
          <p:nvPr/>
        </p:nvSpPr>
        <p:spPr bwMode="auto">
          <a:xfrm>
            <a:off x="4911725" y="3537476"/>
            <a:ext cx="431800" cy="741362"/>
          </a:xfrm>
          <a:custGeom>
            <a:avLst/>
            <a:gdLst>
              <a:gd name="T0" fmla="*/ 272 w 272"/>
              <a:gd name="T1" fmla="*/ 53 h 467"/>
              <a:gd name="T2" fmla="*/ 214 w 272"/>
              <a:gd name="T3" fmla="*/ 5 h 467"/>
              <a:gd name="T4" fmla="*/ 98 w 272"/>
              <a:gd name="T5" fmla="*/ 20 h 467"/>
              <a:gd name="T6" fmla="*/ 19 w 272"/>
              <a:gd name="T7" fmla="*/ 101 h 467"/>
              <a:gd name="T8" fmla="*/ 2 w 272"/>
              <a:gd name="T9" fmla="*/ 188 h 467"/>
              <a:gd name="T10" fmla="*/ 5 w 272"/>
              <a:gd name="T11" fmla="*/ 296 h 467"/>
              <a:gd name="T12" fmla="*/ 28 w 272"/>
              <a:gd name="T13" fmla="*/ 386 h 467"/>
              <a:gd name="T14" fmla="*/ 86 w 272"/>
              <a:gd name="T15" fmla="*/ 458 h 467"/>
              <a:gd name="T16" fmla="*/ 167 w 272"/>
              <a:gd name="T17" fmla="*/ 440 h 467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272"/>
              <a:gd name="T28" fmla="*/ 0 h 467"/>
              <a:gd name="T29" fmla="*/ 272 w 272"/>
              <a:gd name="T30" fmla="*/ 467 h 467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272" h="467">
                <a:moveTo>
                  <a:pt x="272" y="53"/>
                </a:moveTo>
                <a:cubicBezTo>
                  <a:pt x="263" y="32"/>
                  <a:pt x="243" y="10"/>
                  <a:pt x="214" y="5"/>
                </a:cubicBezTo>
                <a:cubicBezTo>
                  <a:pt x="185" y="0"/>
                  <a:pt x="131" y="5"/>
                  <a:pt x="98" y="20"/>
                </a:cubicBezTo>
                <a:cubicBezTo>
                  <a:pt x="66" y="36"/>
                  <a:pt x="35" y="73"/>
                  <a:pt x="19" y="101"/>
                </a:cubicBezTo>
                <a:cubicBezTo>
                  <a:pt x="3" y="129"/>
                  <a:pt x="4" y="156"/>
                  <a:pt x="2" y="188"/>
                </a:cubicBezTo>
                <a:cubicBezTo>
                  <a:pt x="0" y="220"/>
                  <a:pt x="1" y="263"/>
                  <a:pt x="5" y="296"/>
                </a:cubicBezTo>
                <a:cubicBezTo>
                  <a:pt x="9" y="329"/>
                  <a:pt x="15" y="359"/>
                  <a:pt x="28" y="386"/>
                </a:cubicBezTo>
                <a:cubicBezTo>
                  <a:pt x="41" y="413"/>
                  <a:pt x="63" y="449"/>
                  <a:pt x="86" y="458"/>
                </a:cubicBezTo>
                <a:cubicBezTo>
                  <a:pt x="109" y="467"/>
                  <a:pt x="152" y="461"/>
                  <a:pt x="167" y="440"/>
                </a:cubicBezTo>
              </a:path>
            </a:pathLst>
          </a:cu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9183" name="Text Box 37"/>
          <p:cNvSpPr txBox="1">
            <a:spLocks noChangeArrowheads="1"/>
          </p:cNvSpPr>
          <p:nvPr/>
        </p:nvSpPr>
        <p:spPr bwMode="auto">
          <a:xfrm>
            <a:off x="6375400" y="3875613"/>
            <a:ext cx="781050" cy="3667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GB" dirty="0"/>
              <a:t>Beam</a:t>
            </a:r>
          </a:p>
        </p:txBody>
      </p:sp>
      <p:sp>
        <p:nvSpPr>
          <p:cNvPr id="49184" name="Text Box 38"/>
          <p:cNvSpPr txBox="1">
            <a:spLocks noChangeArrowheads="1"/>
          </p:cNvSpPr>
          <p:nvPr/>
        </p:nvSpPr>
        <p:spPr bwMode="auto">
          <a:xfrm>
            <a:off x="3736975" y="5872688"/>
            <a:ext cx="5130800" cy="457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eaLnBrk="1" hangingPunct="1"/>
            <a:r>
              <a:rPr lang="en-GB" sz="2000" dirty="0"/>
              <a:t>Compensation </a:t>
            </a:r>
            <a:r>
              <a:rPr lang="en-GB" sz="2000" dirty="0" smtClean="0"/>
              <a:t>current  </a:t>
            </a:r>
            <a:r>
              <a:rPr lang="en-GB" sz="2000" dirty="0" err="1"/>
              <a:t>I</a:t>
            </a:r>
            <a:r>
              <a:rPr lang="en-GB" sz="2000" baseline="-25000" dirty="0" err="1"/>
              <a:t>feedback</a:t>
            </a:r>
            <a:r>
              <a:rPr lang="en-GB" sz="2000" baseline="-25000" dirty="0"/>
              <a:t> </a:t>
            </a:r>
            <a:r>
              <a:rPr lang="en-GB" sz="2000" baseline="-25000" dirty="0" smtClean="0"/>
              <a:t> </a:t>
            </a:r>
            <a:r>
              <a:rPr lang="en-GB" sz="2000" dirty="0" smtClean="0"/>
              <a:t>=  </a:t>
            </a:r>
            <a:r>
              <a:rPr lang="en-GB" sz="2000" dirty="0"/>
              <a:t>- </a:t>
            </a:r>
            <a:r>
              <a:rPr lang="en-GB" sz="2400" dirty="0" err="1"/>
              <a:t>I</a:t>
            </a:r>
            <a:r>
              <a:rPr lang="en-GB" sz="2400" baseline="-25000" dirty="0" err="1"/>
              <a:t>beam</a:t>
            </a:r>
            <a:endParaRPr lang="en-GB" sz="2400" baseline="-25000" dirty="0"/>
          </a:p>
        </p:txBody>
      </p:sp>
      <p:sp>
        <p:nvSpPr>
          <p:cNvPr id="49185" name="Rectangle 39"/>
          <p:cNvSpPr>
            <a:spLocks noChangeArrowheads="1"/>
          </p:cNvSpPr>
          <p:nvPr/>
        </p:nvSpPr>
        <p:spPr bwMode="auto">
          <a:xfrm>
            <a:off x="2674938" y="2367488"/>
            <a:ext cx="1616075" cy="615950"/>
          </a:xfrm>
          <a:prstGeom prst="rect">
            <a:avLst/>
          </a:prstGeom>
          <a:gradFill flip="none" rotWithShape="1">
            <a:gsLst>
              <a:gs pos="52000">
                <a:srgbClr val="92D050"/>
              </a:gs>
              <a:gs pos="100000">
                <a:srgbClr val="FF8200"/>
              </a:gs>
            </a:gsLst>
            <a:lin ang="16200000" scaled="1"/>
            <a:tileRect/>
          </a:gradFill>
          <a:ln>
            <a:headEnd/>
            <a:tailE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none" anchor="ctr"/>
          <a:lstStyle/>
          <a:p>
            <a:r>
              <a:rPr lang="en-GB" dirty="0">
                <a:solidFill>
                  <a:schemeClr val="bg1"/>
                </a:solidFill>
              </a:rPr>
              <a:t>Modulator</a:t>
            </a:r>
          </a:p>
        </p:txBody>
      </p:sp>
      <p:sp>
        <p:nvSpPr>
          <p:cNvPr id="49186" name="Text Box 40"/>
          <p:cNvSpPr txBox="1">
            <a:spLocks noChangeArrowheads="1"/>
          </p:cNvSpPr>
          <p:nvPr/>
        </p:nvSpPr>
        <p:spPr bwMode="auto">
          <a:xfrm>
            <a:off x="1001713" y="5648057"/>
            <a:ext cx="1589087" cy="3968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GB" sz="2000"/>
              <a:t>V = R </a:t>
            </a:r>
            <a:r>
              <a:rPr lang="en-GB" sz="2000">
                <a:sym typeface="Symbol" pitchFamily="18" charset="2"/>
              </a:rPr>
              <a:t> </a:t>
            </a:r>
            <a:r>
              <a:rPr lang="en-GB" sz="2000"/>
              <a:t>I</a:t>
            </a:r>
            <a:r>
              <a:rPr lang="en-GB" sz="2000" baseline="-25000"/>
              <a:t>beam</a:t>
            </a:r>
            <a:endParaRPr lang="en-GB" sz="2000"/>
          </a:p>
        </p:txBody>
      </p:sp>
      <p:sp>
        <p:nvSpPr>
          <p:cNvPr id="49187" name="Rectangle 41"/>
          <p:cNvSpPr>
            <a:spLocks noChangeArrowheads="1"/>
          </p:cNvSpPr>
          <p:nvPr/>
        </p:nvSpPr>
        <p:spPr bwMode="auto">
          <a:xfrm>
            <a:off x="6375400" y="2729438"/>
            <a:ext cx="2465388" cy="528638"/>
          </a:xfrm>
          <a:prstGeom prst="rect">
            <a:avLst/>
          </a:prstGeom>
          <a:gradFill flip="none" rotWithShape="1">
            <a:gsLst>
              <a:gs pos="0">
                <a:srgbClr val="FF0000"/>
              </a:gs>
              <a:gs pos="93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6200000" scaled="1"/>
            <a:tileRect/>
          </a:gradFill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/>
          <a:lstStyle/>
          <a:p>
            <a:pPr eaLnBrk="1" hangingPunct="1"/>
            <a:r>
              <a:rPr lang="en-GB">
                <a:solidFill>
                  <a:schemeClr val="bg1"/>
                </a:solidFill>
              </a:rPr>
              <a:t>Power supply</a:t>
            </a:r>
          </a:p>
        </p:txBody>
      </p:sp>
      <p:sp>
        <p:nvSpPr>
          <p:cNvPr id="49188" name="Line 42"/>
          <p:cNvSpPr>
            <a:spLocks noChangeShapeType="1"/>
          </p:cNvSpPr>
          <p:nvPr/>
        </p:nvSpPr>
        <p:spPr bwMode="auto">
          <a:xfrm>
            <a:off x="2717800" y="3363909"/>
            <a:ext cx="1908175" cy="1587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9189" name="Line 43"/>
          <p:cNvSpPr>
            <a:spLocks noChangeShapeType="1"/>
          </p:cNvSpPr>
          <p:nvPr/>
        </p:nvSpPr>
        <p:spPr bwMode="auto">
          <a:xfrm flipV="1">
            <a:off x="3484563" y="2961742"/>
            <a:ext cx="1587" cy="40005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9190" name="Rectangle 44"/>
          <p:cNvSpPr>
            <a:spLocks noChangeArrowheads="1"/>
          </p:cNvSpPr>
          <p:nvPr/>
        </p:nvSpPr>
        <p:spPr bwMode="auto">
          <a:xfrm flipH="1">
            <a:off x="749300" y="4781017"/>
            <a:ext cx="95250" cy="1418695"/>
          </a:xfrm>
          <a:prstGeom prst="rect">
            <a:avLst/>
          </a:prstGeom>
          <a:solidFill>
            <a:srgbClr val="FF0000"/>
          </a:solidFill>
          <a:ln w="9525" algn="ctr">
            <a:noFill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endParaRPr lang="en-US"/>
          </a:p>
        </p:txBody>
      </p:sp>
      <p:sp>
        <p:nvSpPr>
          <p:cNvPr id="49191" name="Rectangle 45"/>
          <p:cNvSpPr>
            <a:spLocks noChangeArrowheads="1"/>
          </p:cNvSpPr>
          <p:nvPr/>
        </p:nvSpPr>
        <p:spPr bwMode="auto">
          <a:xfrm>
            <a:off x="631825" y="5426601"/>
            <a:ext cx="320675" cy="561975"/>
          </a:xfrm>
          <a:prstGeom prst="rect">
            <a:avLst/>
          </a:prstGeom>
          <a:gradFill flip="none" rotWithShape="1">
            <a:gsLst>
              <a:gs pos="52000">
                <a:srgbClr val="33CCFF"/>
              </a:gs>
              <a:gs pos="100000">
                <a:srgbClr val="FF8200"/>
              </a:gs>
            </a:gsLst>
            <a:lin ang="16200000" scaled="1"/>
            <a:tileRect/>
          </a:gradFill>
          <a:ln>
            <a:headEnd/>
            <a:tailE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/>
            <a:lightRig rig="threePt" dir="t"/>
          </a:scene3d>
          <a:sp3d>
            <a:bevelT prst="slope"/>
          </a:sp3d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49192" name="Line 46"/>
          <p:cNvSpPr>
            <a:spLocks noChangeShapeType="1"/>
          </p:cNvSpPr>
          <p:nvPr/>
        </p:nvSpPr>
        <p:spPr bwMode="auto">
          <a:xfrm flipV="1">
            <a:off x="477838" y="6199713"/>
            <a:ext cx="609600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endParaRPr lang="en-US"/>
          </a:p>
        </p:txBody>
      </p:sp>
      <p:sp>
        <p:nvSpPr>
          <p:cNvPr id="49193" name="Line 47"/>
          <p:cNvSpPr>
            <a:spLocks noChangeShapeType="1"/>
          </p:cNvSpPr>
          <p:nvPr/>
        </p:nvSpPr>
        <p:spPr bwMode="auto">
          <a:xfrm>
            <a:off x="568325" y="6337826"/>
            <a:ext cx="488950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endParaRPr lang="en-US"/>
          </a:p>
        </p:txBody>
      </p:sp>
      <p:sp>
        <p:nvSpPr>
          <p:cNvPr id="49194" name="Line 48"/>
          <p:cNvSpPr>
            <a:spLocks noChangeShapeType="1"/>
          </p:cNvSpPr>
          <p:nvPr/>
        </p:nvSpPr>
        <p:spPr bwMode="auto">
          <a:xfrm flipV="1">
            <a:off x="690563" y="6458476"/>
            <a:ext cx="214312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endParaRPr lang="en-US"/>
          </a:p>
        </p:txBody>
      </p:sp>
      <p:sp>
        <p:nvSpPr>
          <p:cNvPr id="49196" name="Text Box 50"/>
          <p:cNvSpPr txBox="1">
            <a:spLocks noChangeArrowheads="1"/>
          </p:cNvSpPr>
          <p:nvPr/>
        </p:nvSpPr>
        <p:spPr bwMode="auto">
          <a:xfrm>
            <a:off x="201613" y="5477401"/>
            <a:ext cx="368300" cy="3968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fr-CH" sz="2000"/>
              <a:t>R</a:t>
            </a:r>
            <a:endParaRPr lang="en-GB" sz="2000"/>
          </a:p>
        </p:txBody>
      </p:sp>
      <p:sp>
        <p:nvSpPr>
          <p:cNvPr id="49197" name="AutoShape 51"/>
          <p:cNvSpPr>
            <a:spLocks noChangeArrowheads="1"/>
          </p:cNvSpPr>
          <p:nvPr/>
        </p:nvSpPr>
        <p:spPr bwMode="auto">
          <a:xfrm rot="5400000">
            <a:off x="5472112" y="1078439"/>
            <a:ext cx="1057275" cy="914400"/>
          </a:xfrm>
          <a:prstGeom prst="triangle">
            <a:avLst>
              <a:gd name="adj" fmla="val 50000"/>
            </a:avLst>
          </a:prstGeom>
          <a:gradFill flip="none" rotWithShape="1">
            <a:gsLst>
              <a:gs pos="52000">
                <a:srgbClr val="92D050"/>
              </a:gs>
              <a:gs pos="100000">
                <a:srgbClr val="FF8200"/>
              </a:gs>
            </a:gsLst>
            <a:lin ang="10800000" scaled="1"/>
            <a:tileRect/>
          </a:gradFill>
          <a:ln>
            <a:headEnd/>
            <a:tailE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49198" name="Line 53"/>
          <p:cNvSpPr>
            <a:spLocks noChangeShapeType="1"/>
          </p:cNvSpPr>
          <p:nvPr/>
        </p:nvSpPr>
        <p:spPr bwMode="auto">
          <a:xfrm flipH="1">
            <a:off x="4956175" y="2938988"/>
            <a:ext cx="566738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9199" name="Line 54"/>
          <p:cNvSpPr>
            <a:spLocks noChangeShapeType="1"/>
          </p:cNvSpPr>
          <p:nvPr/>
        </p:nvSpPr>
        <p:spPr bwMode="auto">
          <a:xfrm>
            <a:off x="1160463" y="4302648"/>
            <a:ext cx="1114425" cy="0"/>
          </a:xfrm>
          <a:prstGeom prst="line">
            <a:avLst/>
          </a:prstGeom>
          <a:solidFill>
            <a:srgbClr val="FF0000"/>
          </a:solidFill>
          <a:ln w="9525" algn="ctr">
            <a:noFill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endParaRPr lang="en-US"/>
          </a:p>
        </p:txBody>
      </p:sp>
      <p:sp>
        <p:nvSpPr>
          <p:cNvPr id="49201" name="Line 56"/>
          <p:cNvSpPr>
            <a:spLocks noChangeShapeType="1"/>
          </p:cNvSpPr>
          <p:nvPr/>
        </p:nvSpPr>
        <p:spPr bwMode="auto">
          <a:xfrm flipH="1" flipV="1">
            <a:off x="1822450" y="1283226"/>
            <a:ext cx="0" cy="21336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9202" name="Line 57"/>
          <p:cNvSpPr>
            <a:spLocks noChangeShapeType="1"/>
          </p:cNvSpPr>
          <p:nvPr/>
        </p:nvSpPr>
        <p:spPr bwMode="auto">
          <a:xfrm flipV="1">
            <a:off x="4962525" y="1815038"/>
            <a:ext cx="0" cy="112395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9203" name="Line 60"/>
          <p:cNvSpPr>
            <a:spLocks noChangeShapeType="1"/>
          </p:cNvSpPr>
          <p:nvPr/>
        </p:nvSpPr>
        <p:spPr bwMode="auto">
          <a:xfrm>
            <a:off x="1825625" y="2070626"/>
            <a:ext cx="401638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9204" name="Line 62"/>
          <p:cNvSpPr>
            <a:spLocks noChangeShapeType="1"/>
          </p:cNvSpPr>
          <p:nvPr/>
        </p:nvSpPr>
        <p:spPr bwMode="auto">
          <a:xfrm>
            <a:off x="4679950" y="2059513"/>
            <a:ext cx="288925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9205" name="Line 63"/>
          <p:cNvSpPr>
            <a:spLocks noChangeShapeType="1"/>
          </p:cNvSpPr>
          <p:nvPr/>
        </p:nvSpPr>
        <p:spPr bwMode="auto">
          <a:xfrm>
            <a:off x="2797175" y="2061101"/>
            <a:ext cx="131445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9206" name="Line 64"/>
          <p:cNvSpPr>
            <a:spLocks noChangeShapeType="1"/>
          </p:cNvSpPr>
          <p:nvPr/>
        </p:nvSpPr>
        <p:spPr bwMode="auto">
          <a:xfrm>
            <a:off x="4962525" y="1818213"/>
            <a:ext cx="57785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9207" name="Rectangle 66"/>
          <p:cNvSpPr>
            <a:spLocks noChangeArrowheads="1"/>
          </p:cNvSpPr>
          <p:nvPr/>
        </p:nvSpPr>
        <p:spPr bwMode="auto">
          <a:xfrm>
            <a:off x="6902450" y="1224488"/>
            <a:ext cx="1701800" cy="704850"/>
          </a:xfrm>
          <a:prstGeom prst="rect">
            <a:avLst/>
          </a:prstGeom>
          <a:gradFill flip="none" rotWithShape="1">
            <a:gsLst>
              <a:gs pos="52000">
                <a:srgbClr val="92D050"/>
              </a:gs>
              <a:gs pos="100000">
                <a:srgbClr val="FF8200"/>
              </a:gs>
            </a:gsLst>
            <a:lin ang="16200000" scaled="1"/>
            <a:tileRect/>
          </a:gradFill>
          <a:ln>
            <a:headEnd/>
            <a:tailE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none" anchor="ctr"/>
          <a:lstStyle/>
          <a:p>
            <a:r>
              <a:rPr lang="en-GB">
                <a:solidFill>
                  <a:schemeClr val="bg1"/>
                </a:solidFill>
                <a:latin typeface="+mn-lt"/>
              </a:rPr>
              <a:t>Synchronous</a:t>
            </a:r>
          </a:p>
          <a:p>
            <a:r>
              <a:rPr lang="en-GB">
                <a:solidFill>
                  <a:schemeClr val="bg1"/>
                </a:solidFill>
                <a:latin typeface="+mn-lt"/>
              </a:rPr>
              <a:t>detector</a:t>
            </a:r>
          </a:p>
        </p:txBody>
      </p:sp>
      <p:sp>
        <p:nvSpPr>
          <p:cNvPr id="49208" name="Rectangle 69"/>
          <p:cNvSpPr>
            <a:spLocks noChangeArrowheads="1"/>
          </p:cNvSpPr>
          <p:nvPr/>
        </p:nvSpPr>
        <p:spPr bwMode="auto">
          <a:xfrm flipH="1">
            <a:off x="8149167" y="3251196"/>
            <a:ext cx="79375" cy="1584325"/>
          </a:xfrm>
          <a:prstGeom prst="rect">
            <a:avLst/>
          </a:prstGeom>
          <a:solidFill>
            <a:srgbClr val="FF0000"/>
          </a:solidFill>
          <a:ln w="9525" algn="ctr">
            <a:noFill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endParaRPr lang="en-US"/>
          </a:p>
        </p:txBody>
      </p:sp>
      <p:grpSp>
        <p:nvGrpSpPr>
          <p:cNvPr id="49209" name="Group 79"/>
          <p:cNvGrpSpPr>
            <a:grpSpLocks/>
          </p:cNvGrpSpPr>
          <p:nvPr/>
        </p:nvGrpSpPr>
        <p:grpSpPr bwMode="auto">
          <a:xfrm>
            <a:off x="3181350" y="1462613"/>
            <a:ext cx="609600" cy="258763"/>
            <a:chOff x="2028" y="809"/>
            <a:chExt cx="384" cy="163"/>
          </a:xfrm>
        </p:grpSpPr>
        <p:sp>
          <p:nvSpPr>
            <p:cNvPr id="49221" name="Line 71"/>
            <p:cNvSpPr>
              <a:spLocks noChangeShapeType="1"/>
            </p:cNvSpPr>
            <p:nvPr/>
          </p:nvSpPr>
          <p:spPr bwMode="auto">
            <a:xfrm>
              <a:off x="2028" y="972"/>
              <a:ext cx="384" cy="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9222" name="Line 72"/>
            <p:cNvSpPr>
              <a:spLocks noChangeShapeType="1"/>
            </p:cNvSpPr>
            <p:nvPr/>
          </p:nvSpPr>
          <p:spPr bwMode="auto">
            <a:xfrm flipV="1">
              <a:off x="2066" y="885"/>
              <a:ext cx="308" cy="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9223" name="Line 73"/>
            <p:cNvSpPr>
              <a:spLocks noChangeShapeType="1"/>
            </p:cNvSpPr>
            <p:nvPr/>
          </p:nvSpPr>
          <p:spPr bwMode="auto">
            <a:xfrm>
              <a:off x="2153" y="809"/>
              <a:ext cx="135" cy="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49210" name="Line 74"/>
          <p:cNvSpPr>
            <a:spLocks noChangeShapeType="1"/>
          </p:cNvSpPr>
          <p:nvPr/>
        </p:nvSpPr>
        <p:spPr bwMode="auto">
          <a:xfrm>
            <a:off x="3651236" y="3569222"/>
            <a:ext cx="465138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endParaRPr lang="en-US"/>
          </a:p>
        </p:txBody>
      </p:sp>
      <p:sp>
        <p:nvSpPr>
          <p:cNvPr id="49211" name="Line 75"/>
          <p:cNvSpPr>
            <a:spLocks noChangeShapeType="1"/>
          </p:cNvSpPr>
          <p:nvPr/>
        </p:nvSpPr>
        <p:spPr bwMode="auto">
          <a:xfrm flipH="1">
            <a:off x="2868084" y="3569222"/>
            <a:ext cx="466725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endParaRPr lang="en-US"/>
          </a:p>
        </p:txBody>
      </p:sp>
      <p:sp>
        <p:nvSpPr>
          <p:cNvPr id="49212" name="Text Box 76"/>
          <p:cNvSpPr txBox="1">
            <a:spLocks noChangeArrowheads="1"/>
          </p:cNvSpPr>
          <p:nvPr/>
        </p:nvSpPr>
        <p:spPr bwMode="auto">
          <a:xfrm>
            <a:off x="6030913" y="866771"/>
            <a:ext cx="908050" cy="3968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fr-CH" sz="2000" dirty="0"/>
              <a:t>V</a:t>
            </a:r>
            <a:r>
              <a:rPr lang="fr-CH" sz="2000" baseline="-25000" dirty="0"/>
              <a:t>a </a:t>
            </a:r>
            <a:r>
              <a:rPr lang="fr-CH" sz="2000" dirty="0"/>
              <a:t>- </a:t>
            </a:r>
            <a:r>
              <a:rPr lang="fr-CH" sz="2000" dirty="0" err="1"/>
              <a:t>V</a:t>
            </a:r>
            <a:r>
              <a:rPr lang="fr-CH" sz="2000" baseline="-25000" dirty="0" err="1"/>
              <a:t>b</a:t>
            </a:r>
            <a:endParaRPr lang="en-GB" sz="2000" dirty="0"/>
          </a:p>
        </p:txBody>
      </p:sp>
      <p:sp>
        <p:nvSpPr>
          <p:cNvPr id="49213" name="Text Box 77"/>
          <p:cNvSpPr txBox="1">
            <a:spLocks noChangeArrowheads="1"/>
          </p:cNvSpPr>
          <p:nvPr/>
        </p:nvSpPr>
        <p:spPr bwMode="auto">
          <a:xfrm>
            <a:off x="5057249" y="1861075"/>
            <a:ext cx="446087" cy="3968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fr-CH" sz="2000" dirty="0" err="1"/>
              <a:t>V</a:t>
            </a:r>
            <a:r>
              <a:rPr lang="fr-CH" sz="2000" baseline="-25000" dirty="0" err="1"/>
              <a:t>b</a:t>
            </a:r>
            <a:endParaRPr lang="en-GB" sz="2000" dirty="0"/>
          </a:p>
        </p:txBody>
      </p:sp>
      <p:sp>
        <p:nvSpPr>
          <p:cNvPr id="49214" name="Text Box 78"/>
          <p:cNvSpPr txBox="1">
            <a:spLocks noChangeArrowheads="1"/>
          </p:cNvSpPr>
          <p:nvPr/>
        </p:nvSpPr>
        <p:spPr bwMode="auto">
          <a:xfrm>
            <a:off x="1294083" y="1882768"/>
            <a:ext cx="446088" cy="3968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fr-CH" sz="2000" dirty="0"/>
              <a:t>V</a:t>
            </a:r>
            <a:r>
              <a:rPr lang="fr-CH" sz="2000" baseline="-25000" dirty="0"/>
              <a:t>a</a:t>
            </a:r>
            <a:endParaRPr lang="en-GB" sz="2000" dirty="0"/>
          </a:p>
        </p:txBody>
      </p:sp>
      <p:sp>
        <p:nvSpPr>
          <p:cNvPr id="49215" name="Rectangle 58"/>
          <p:cNvSpPr>
            <a:spLocks noChangeArrowheads="1"/>
          </p:cNvSpPr>
          <p:nvPr/>
        </p:nvSpPr>
        <p:spPr bwMode="auto">
          <a:xfrm>
            <a:off x="4106863" y="1948388"/>
            <a:ext cx="593725" cy="225425"/>
          </a:xfrm>
          <a:prstGeom prst="rect">
            <a:avLst/>
          </a:prstGeom>
          <a:gradFill flip="none" rotWithShape="1">
            <a:gsLst>
              <a:gs pos="52000">
                <a:srgbClr val="33CCFF"/>
              </a:gs>
              <a:gs pos="100000">
                <a:srgbClr val="FF8200"/>
              </a:gs>
            </a:gsLst>
            <a:lin ang="16200000" scaled="1"/>
            <a:tileRect/>
          </a:gradFill>
          <a:ln>
            <a:headEnd/>
            <a:tailE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/>
            <a:lightRig rig="threePt" dir="t"/>
          </a:scene3d>
          <a:sp3d>
            <a:bevelT prst="slope"/>
          </a:sp3d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en-US">
              <a:solidFill>
                <a:schemeClr val="bg1"/>
              </a:solidFill>
              <a:latin typeface="+mn-lt"/>
            </a:endParaRPr>
          </a:p>
        </p:txBody>
      </p:sp>
      <p:sp>
        <p:nvSpPr>
          <p:cNvPr id="49216" name="Rectangle 59"/>
          <p:cNvSpPr>
            <a:spLocks noChangeArrowheads="1"/>
          </p:cNvSpPr>
          <p:nvPr/>
        </p:nvSpPr>
        <p:spPr bwMode="auto">
          <a:xfrm>
            <a:off x="2211388" y="1953151"/>
            <a:ext cx="593725" cy="225425"/>
          </a:xfrm>
          <a:prstGeom prst="rect">
            <a:avLst/>
          </a:prstGeom>
          <a:gradFill flip="none" rotWithShape="1">
            <a:gsLst>
              <a:gs pos="52000">
                <a:srgbClr val="33CCFF"/>
              </a:gs>
              <a:gs pos="100000">
                <a:srgbClr val="FF8200"/>
              </a:gs>
            </a:gsLst>
            <a:lin ang="16200000" scaled="1"/>
            <a:tileRect/>
          </a:gradFill>
          <a:ln>
            <a:headEnd/>
            <a:tailE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/>
            <a:lightRig rig="threePt" dir="t"/>
          </a:scene3d>
          <a:sp3d>
            <a:bevelT prst="slope"/>
          </a:sp3d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en-US">
              <a:solidFill>
                <a:schemeClr val="bg1"/>
              </a:solidFill>
              <a:latin typeface="+mn-lt"/>
            </a:endParaRPr>
          </a:p>
        </p:txBody>
      </p:sp>
      <p:sp>
        <p:nvSpPr>
          <p:cNvPr id="49219" name="AutoShape 81"/>
          <p:cNvSpPr>
            <a:spLocks noChangeArrowheads="1"/>
          </p:cNvSpPr>
          <p:nvPr/>
        </p:nvSpPr>
        <p:spPr bwMode="auto">
          <a:xfrm flipV="1">
            <a:off x="641350" y="4986863"/>
            <a:ext cx="300038" cy="314325"/>
          </a:xfrm>
          <a:prstGeom prst="triangle">
            <a:avLst>
              <a:gd name="adj" fmla="val 50000"/>
            </a:avLst>
          </a:prstGeom>
          <a:gradFill flip="none" rotWithShape="1">
            <a:gsLst>
              <a:gs pos="0">
                <a:srgbClr val="FF0000"/>
              </a:gs>
              <a:gs pos="93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6200000" scaled="1"/>
            <a:tileRect/>
          </a:gradFill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/>
          <a:lstStyle/>
          <a:p>
            <a:pPr eaLnBrk="1" hangingPunct="1"/>
            <a:endParaRPr lang="en-US">
              <a:solidFill>
                <a:schemeClr val="lt1"/>
              </a:solidFill>
              <a:latin typeface="+mn-lt"/>
            </a:endParaRPr>
          </a:p>
        </p:txBody>
      </p:sp>
      <p:sp>
        <p:nvSpPr>
          <p:cNvPr id="49220" name="AutoShape 82"/>
          <p:cNvSpPr>
            <a:spLocks noChangeArrowheads="1"/>
          </p:cNvSpPr>
          <p:nvPr/>
        </p:nvSpPr>
        <p:spPr bwMode="auto">
          <a:xfrm flipV="1">
            <a:off x="8024813" y="3802588"/>
            <a:ext cx="300037" cy="314325"/>
          </a:xfrm>
          <a:prstGeom prst="triangle">
            <a:avLst>
              <a:gd name="adj" fmla="val 50000"/>
            </a:avLst>
          </a:prstGeom>
          <a:gradFill flip="none" rotWithShape="1">
            <a:gsLst>
              <a:gs pos="0">
                <a:srgbClr val="FF0000"/>
              </a:gs>
              <a:gs pos="93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6200000" scaled="1"/>
            <a:tileRect/>
          </a:gradFill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/>
          <a:lstStyle/>
          <a:p>
            <a:pPr eaLnBrk="1" hangingPunct="1"/>
            <a:endParaRPr lang="en-US">
              <a:solidFill>
                <a:schemeClr val="lt1"/>
              </a:solidFill>
              <a:latin typeface="+mn-lt"/>
            </a:endParaRPr>
          </a:p>
        </p:txBody>
      </p:sp>
      <p:sp>
        <p:nvSpPr>
          <p:cNvPr id="97" name="AutoShape 10"/>
          <p:cNvSpPr>
            <a:spLocks noChangeArrowheads="1"/>
          </p:cNvSpPr>
          <p:nvPr/>
        </p:nvSpPr>
        <p:spPr bwMode="auto">
          <a:xfrm rot="5400000" flipV="1">
            <a:off x="7046119" y="4664570"/>
            <a:ext cx="300038" cy="314325"/>
          </a:xfrm>
          <a:prstGeom prst="triangle">
            <a:avLst>
              <a:gd name="adj" fmla="val 50000"/>
            </a:avLst>
          </a:prstGeom>
          <a:gradFill flip="none" rotWithShape="1">
            <a:gsLst>
              <a:gs pos="0">
                <a:srgbClr val="FF0000"/>
              </a:gs>
              <a:gs pos="93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6200000" scaled="1"/>
            <a:tileRect/>
          </a:gradFill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/>
          <a:lstStyle/>
          <a:p>
            <a:pPr eaLnBrk="1" hangingPunct="1"/>
            <a:endParaRPr lang="en-US">
              <a:solidFill>
                <a:schemeClr val="lt1"/>
              </a:solidFill>
              <a:latin typeface="+mn-lt"/>
            </a:endParaRPr>
          </a:p>
        </p:txBody>
      </p:sp>
      <p:sp>
        <p:nvSpPr>
          <p:cNvPr id="99" name="Rectangle 69"/>
          <p:cNvSpPr>
            <a:spLocks noChangeArrowheads="1"/>
          </p:cNvSpPr>
          <p:nvPr/>
        </p:nvSpPr>
        <p:spPr bwMode="auto">
          <a:xfrm rot="16200000" flipH="1">
            <a:off x="4452819" y="4261496"/>
            <a:ext cx="85166" cy="1094574"/>
          </a:xfrm>
          <a:prstGeom prst="rect">
            <a:avLst/>
          </a:prstGeom>
          <a:solidFill>
            <a:srgbClr val="FF0000"/>
          </a:solidFill>
          <a:ln w="9525" algn="ctr">
            <a:noFill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endParaRPr lang="en-US"/>
          </a:p>
        </p:txBody>
      </p:sp>
      <p:sp>
        <p:nvSpPr>
          <p:cNvPr id="93" name="AutoShape 10"/>
          <p:cNvSpPr>
            <a:spLocks noChangeArrowheads="1"/>
          </p:cNvSpPr>
          <p:nvPr/>
        </p:nvSpPr>
        <p:spPr bwMode="auto">
          <a:xfrm rot="5400000" flipV="1">
            <a:off x="3798094" y="4656104"/>
            <a:ext cx="300038" cy="314325"/>
          </a:xfrm>
          <a:prstGeom prst="triangle">
            <a:avLst>
              <a:gd name="adj" fmla="val 50000"/>
            </a:avLst>
          </a:prstGeom>
          <a:gradFill flip="none" rotWithShape="1">
            <a:gsLst>
              <a:gs pos="0">
                <a:srgbClr val="FF0000"/>
              </a:gs>
              <a:gs pos="93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6200000" scaled="1"/>
            <a:tileRect/>
          </a:gradFill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/>
          <a:lstStyle/>
          <a:p>
            <a:pPr eaLnBrk="1" hangingPunct="1"/>
            <a:endParaRPr lang="en-US">
              <a:solidFill>
                <a:schemeClr val="lt1"/>
              </a:solidFill>
              <a:latin typeface="+mn-lt"/>
            </a:endParaRPr>
          </a:p>
        </p:txBody>
      </p:sp>
      <p:sp>
        <p:nvSpPr>
          <p:cNvPr id="101" name="Rectangle 69"/>
          <p:cNvSpPr>
            <a:spLocks noChangeArrowheads="1"/>
          </p:cNvSpPr>
          <p:nvPr/>
        </p:nvSpPr>
        <p:spPr bwMode="auto">
          <a:xfrm rot="16200000" flipH="1">
            <a:off x="1431942" y="4095716"/>
            <a:ext cx="86756" cy="1435101"/>
          </a:xfrm>
          <a:prstGeom prst="rect">
            <a:avLst/>
          </a:prstGeom>
          <a:solidFill>
            <a:srgbClr val="FF0000"/>
          </a:solidFill>
          <a:ln w="9525" algn="ctr">
            <a:noFill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endParaRPr lang="en-US"/>
          </a:p>
        </p:txBody>
      </p:sp>
      <p:sp>
        <p:nvSpPr>
          <p:cNvPr id="104" name="Line 22"/>
          <p:cNvSpPr>
            <a:spLocks noChangeShapeType="1"/>
          </p:cNvSpPr>
          <p:nvPr/>
        </p:nvSpPr>
        <p:spPr bwMode="auto">
          <a:xfrm>
            <a:off x="1525589" y="4528355"/>
            <a:ext cx="915987" cy="1587"/>
          </a:xfrm>
          <a:prstGeom prst="line">
            <a:avLst/>
          </a:prstGeom>
          <a:solidFill>
            <a:srgbClr val="FF0000"/>
          </a:solidFill>
          <a:ln w="9525" algn="ctr">
            <a:noFill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endParaRPr lang="en-US"/>
          </a:p>
        </p:txBody>
      </p:sp>
      <p:sp>
        <p:nvSpPr>
          <p:cNvPr id="105" name="Rectangle 69"/>
          <p:cNvSpPr>
            <a:spLocks noChangeArrowheads="1"/>
          </p:cNvSpPr>
          <p:nvPr/>
        </p:nvSpPr>
        <p:spPr bwMode="auto">
          <a:xfrm rot="16200000" flipH="1">
            <a:off x="4359551" y="3703367"/>
            <a:ext cx="86752" cy="1584325"/>
          </a:xfrm>
          <a:prstGeom prst="rect">
            <a:avLst/>
          </a:prstGeom>
          <a:solidFill>
            <a:srgbClr val="92D050"/>
          </a:solidFill>
          <a:ln w="9525" algn="ctr">
            <a:noFill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endParaRPr lang="en-US"/>
          </a:p>
        </p:txBody>
      </p:sp>
      <p:sp>
        <p:nvSpPr>
          <p:cNvPr id="106" name="Rectangle 69"/>
          <p:cNvSpPr>
            <a:spLocks noChangeArrowheads="1"/>
          </p:cNvSpPr>
          <p:nvPr/>
        </p:nvSpPr>
        <p:spPr bwMode="auto">
          <a:xfrm rot="16200000" flipH="1">
            <a:off x="1584343" y="3781670"/>
            <a:ext cx="86756" cy="1435101"/>
          </a:xfrm>
          <a:prstGeom prst="rect">
            <a:avLst/>
          </a:prstGeom>
          <a:solidFill>
            <a:srgbClr val="92D050"/>
          </a:solidFill>
          <a:ln w="9525" algn="ctr">
            <a:noFill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endParaRPr lang="en-US"/>
          </a:p>
        </p:txBody>
      </p:sp>
      <p:sp>
        <p:nvSpPr>
          <p:cNvPr id="108" name="AutoShape 82"/>
          <p:cNvSpPr>
            <a:spLocks noChangeArrowheads="1"/>
          </p:cNvSpPr>
          <p:nvPr/>
        </p:nvSpPr>
        <p:spPr bwMode="auto">
          <a:xfrm rot="16200000" flipV="1">
            <a:off x="6547506" y="4235989"/>
            <a:ext cx="373853" cy="516995"/>
          </a:xfrm>
          <a:prstGeom prst="triangle">
            <a:avLst>
              <a:gd name="adj" fmla="val 50000"/>
            </a:avLst>
          </a:prstGeom>
          <a:solidFill>
            <a:srgbClr val="92D050"/>
          </a:solidFill>
          <a:ln w="9525" algn="ctr">
            <a:noFill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endParaRPr lang="en-US">
              <a:solidFill>
                <a:schemeClr val="tx1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38043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810" name="Rectangle 2"/>
          <p:cNvSpPr>
            <a:spLocks noGrp="1" noChangeArrowheads="1"/>
          </p:cNvSpPr>
          <p:nvPr>
            <p:ph type="title"/>
          </p:nvPr>
        </p:nvSpPr>
        <p:spPr>
          <a:xfrm>
            <a:off x="991129" y="0"/>
            <a:ext cx="8229600" cy="828675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The Typical Instruments</a:t>
            </a:r>
          </a:p>
        </p:txBody>
      </p:sp>
      <p:sp>
        <p:nvSpPr>
          <p:cNvPr id="2478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95313" y="1083733"/>
            <a:ext cx="8548687" cy="5585355"/>
          </a:xfrm>
        </p:spPr>
        <p:txBody>
          <a:bodyPr>
            <a:normAutofit lnSpcReduction="10000"/>
          </a:bodyPr>
          <a:lstStyle/>
          <a:p>
            <a:pPr eaLnBrk="1" hangingPunct="1">
              <a:lnSpc>
                <a:spcPct val="90000"/>
              </a:lnSpc>
            </a:pPr>
            <a:r>
              <a:rPr lang="en-US" sz="2400" dirty="0" smtClean="0"/>
              <a:t>Beam Position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dirty="0" smtClean="0"/>
              <a:t>electrostatic or electromagnetic pick-ups and related electronics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dirty="0" smtClean="0"/>
              <a:t>Beam Intensity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dirty="0" smtClean="0"/>
              <a:t>beam current transformers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dirty="0" smtClean="0"/>
              <a:t>Beam Profile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dirty="0" smtClean="0"/>
              <a:t>secondary emission grids and screens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dirty="0" smtClean="0"/>
              <a:t>wire scanners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dirty="0" smtClean="0"/>
              <a:t>synchrotron light monitors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dirty="0" err="1" smtClean="0"/>
              <a:t>ionisation</a:t>
            </a:r>
            <a:r>
              <a:rPr lang="en-US" sz="2000" dirty="0" smtClean="0"/>
              <a:t> and luminescence monitors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100" dirty="0" err="1" smtClean="0"/>
              <a:t>femtosecond</a:t>
            </a:r>
            <a:r>
              <a:rPr lang="en-US" sz="2100" dirty="0" smtClean="0"/>
              <a:t> diagnostics for ultra short bunches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dirty="0" smtClean="0"/>
              <a:t>Beam Loss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dirty="0" err="1" smtClean="0"/>
              <a:t>ionisation</a:t>
            </a:r>
            <a:r>
              <a:rPr lang="en-US" sz="2000" dirty="0" smtClean="0"/>
              <a:t> chambers or pin diodes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dirty="0" smtClean="0"/>
              <a:t>Machine Tunes and </a:t>
            </a:r>
            <a:r>
              <a:rPr lang="en-US" sz="2400" dirty="0" err="1" smtClean="0"/>
              <a:t>Chromacitities</a:t>
            </a:r>
            <a:endParaRPr lang="en-US" sz="2400" dirty="0" smtClean="0"/>
          </a:p>
          <a:p>
            <a:pPr lvl="1" eaLnBrk="1" hangingPunct="1"/>
            <a:r>
              <a:rPr lang="en-US" sz="2000" kern="1200" dirty="0">
                <a:solidFill>
                  <a:srgbClr val="33CCFF"/>
                </a:solidFill>
                <a:latin typeface="Arial" charset="0"/>
                <a:cs typeface="+mn-cs"/>
                <a:sym typeface="Wingdings" pitchFamily="2" charset="2"/>
              </a:rPr>
              <a:t>in diagnostics section of tomorrow</a:t>
            </a:r>
            <a:endParaRPr lang="en-US" sz="2000" kern="1200" dirty="0">
              <a:solidFill>
                <a:srgbClr val="33CCFF"/>
              </a:solidFill>
              <a:latin typeface="Arial" charset="0"/>
              <a:cs typeface="+mn-cs"/>
            </a:endParaRPr>
          </a:p>
          <a:p>
            <a:pPr eaLnBrk="1" hangingPunct="1">
              <a:lnSpc>
                <a:spcPct val="90000"/>
              </a:lnSpc>
            </a:pPr>
            <a:r>
              <a:rPr lang="en-US" sz="2400" dirty="0" smtClean="0"/>
              <a:t>Luminosity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kern="1200" dirty="0">
                <a:solidFill>
                  <a:srgbClr val="33CCFF"/>
                </a:solidFill>
                <a:latin typeface="Arial" charset="0"/>
                <a:cs typeface="+mn-cs"/>
                <a:sym typeface="Wingdings" pitchFamily="2" charset="2"/>
              </a:rPr>
              <a:t>in diagnostics section of tomorrow</a:t>
            </a:r>
            <a:r>
              <a:rPr lang="en-US" sz="2000" kern="1200" dirty="0">
                <a:solidFill>
                  <a:srgbClr val="33CCFF"/>
                </a:solidFill>
                <a:latin typeface="Arial" charset="0"/>
                <a:cs typeface="+mn-cs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4227781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" dur="indefinite"/>
                                        <p:tgtEl>
                                          <p:spTgt spid="2478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35"/>
                                      </p:to>
                                    </p:set>
                                    <p:animEffect filter="image" prLst="opacity: 0.35">
                                      <p:cBhvr rctx="IE">
                                        <p:cTn id="7" dur="indefinite"/>
                                        <p:tgtEl>
                                          <p:spTgt spid="2478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9" dur="indefinite"/>
                                        <p:tgtEl>
                                          <p:spTgt spid="2478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35"/>
                                      </p:to>
                                    </p:set>
                                    <p:animEffect filter="image" prLst="opacity: 0.35">
                                      <p:cBhvr rctx="IE">
                                        <p:cTn id="10" dur="indefinite"/>
                                        <p:tgtEl>
                                          <p:spTgt spid="2478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2" dur="indefinite"/>
                                        <p:tgtEl>
                                          <p:spTgt spid="2478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35"/>
                                      </p:to>
                                    </p:set>
                                    <p:animEffect filter="image" prLst="opacity: 0.35">
                                      <p:cBhvr rctx="IE">
                                        <p:cTn id="13" dur="indefinite"/>
                                        <p:tgtEl>
                                          <p:spTgt spid="2478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5" dur="indefinite"/>
                                        <p:tgtEl>
                                          <p:spTgt spid="2478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35"/>
                                      </p:to>
                                    </p:set>
                                    <p:animEffect filter="image" prLst="opacity: 0.35">
                                      <p:cBhvr rctx="IE">
                                        <p:cTn id="16" dur="indefinite"/>
                                        <p:tgtEl>
                                          <p:spTgt spid="2478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8" dur="indefinite"/>
                                        <p:tgtEl>
                                          <p:spTgt spid="24781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35"/>
                                      </p:to>
                                    </p:set>
                                    <p:animEffect filter="image" prLst="opacity: 0.35">
                                      <p:cBhvr rctx="IE">
                                        <p:cTn id="19" dur="indefinite"/>
                                        <p:tgtEl>
                                          <p:spTgt spid="24781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1" dur="indefinite"/>
                                        <p:tgtEl>
                                          <p:spTgt spid="24781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35"/>
                                      </p:to>
                                    </p:set>
                                    <p:animEffect filter="image" prLst="opacity: 0.35">
                                      <p:cBhvr rctx="IE">
                                        <p:cTn id="22" dur="indefinite"/>
                                        <p:tgtEl>
                                          <p:spTgt spid="24781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4" dur="indefinite"/>
                                        <p:tgtEl>
                                          <p:spTgt spid="247811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35"/>
                                      </p:to>
                                    </p:set>
                                    <p:animEffect filter="image" prLst="opacity: 0.35">
                                      <p:cBhvr rctx="IE">
                                        <p:cTn id="25" dur="indefinite"/>
                                        <p:tgtEl>
                                          <p:spTgt spid="247811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7" dur="indefinite"/>
                                        <p:tgtEl>
                                          <p:spTgt spid="247811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35"/>
                                      </p:to>
                                    </p:set>
                                    <p:animEffect filter="image" prLst="opacity: 0.35">
                                      <p:cBhvr rctx="IE">
                                        <p:cTn id="28" dur="indefinite"/>
                                        <p:tgtEl>
                                          <p:spTgt spid="247811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30" dur="indefinite"/>
                                        <p:tgtEl>
                                          <p:spTgt spid="24781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35"/>
                                      </p:to>
                                    </p:set>
                                    <p:animEffect filter="image" prLst="opacity: 0.35">
                                      <p:cBhvr rctx="IE">
                                        <p:cTn id="31" dur="indefinite"/>
                                        <p:tgtEl>
                                          <p:spTgt spid="24781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33" dur="indefinite"/>
                                        <p:tgtEl>
                                          <p:spTgt spid="247811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35"/>
                                      </p:to>
                                    </p:set>
                                    <p:animEffect filter="image" prLst="opacity: 0.35">
                                      <p:cBhvr rctx="IE">
                                        <p:cTn id="34" dur="indefinite"/>
                                        <p:tgtEl>
                                          <p:spTgt spid="247811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9" name="Rectangle 3"/>
          <p:cNvSpPr>
            <a:spLocks noGrp="1" noChangeArrowheads="1"/>
          </p:cNvSpPr>
          <p:nvPr>
            <p:ph type="title"/>
          </p:nvPr>
        </p:nvSpPr>
        <p:spPr>
          <a:xfrm>
            <a:off x="981081" y="101596"/>
            <a:ext cx="8383058" cy="676275"/>
          </a:xfrm>
        </p:spPr>
        <p:txBody>
          <a:bodyPr/>
          <a:lstStyle/>
          <a:p>
            <a:pPr eaLnBrk="1" hangingPunct="1">
              <a:defRPr/>
            </a:pPr>
            <a:r>
              <a:rPr lang="fr-CH" sz="4000" dirty="0" err="1" smtClean="0"/>
              <a:t>Secondary</a:t>
            </a:r>
            <a:r>
              <a:rPr lang="fr-CH" sz="4000" dirty="0" smtClean="0"/>
              <a:t> Emission (SEM) </a:t>
            </a:r>
            <a:r>
              <a:rPr lang="fr-CH" sz="4000" dirty="0" err="1" smtClean="0"/>
              <a:t>Grids</a:t>
            </a:r>
            <a:endParaRPr lang="en-GB" sz="4000" dirty="0" smtClean="0"/>
          </a:p>
        </p:txBody>
      </p:sp>
      <p:sp>
        <p:nvSpPr>
          <p:cNvPr id="51205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165630" y="1361281"/>
            <a:ext cx="3719512" cy="4706937"/>
          </a:xfrm>
        </p:spPr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</a:pPr>
            <a:r>
              <a:rPr lang="en-US" sz="2000" dirty="0" smtClean="0"/>
              <a:t>When the beam passes through secondary electrons are ejected from the wires</a:t>
            </a:r>
          </a:p>
          <a:p>
            <a:pPr eaLnBrk="1" hangingPunct="1">
              <a:lnSpc>
                <a:spcPct val="90000"/>
              </a:lnSpc>
            </a:pPr>
            <a:endParaRPr lang="en-US" sz="2000" dirty="0" smtClean="0"/>
          </a:p>
          <a:p>
            <a:pPr eaLnBrk="1" hangingPunct="1">
              <a:lnSpc>
                <a:spcPct val="90000"/>
              </a:lnSpc>
            </a:pPr>
            <a:r>
              <a:rPr lang="en-US" sz="2000" dirty="0" smtClean="0"/>
              <a:t>The liberated electrons are removed using a </a:t>
            </a:r>
            <a:r>
              <a:rPr lang="en-US" sz="2000" dirty="0" err="1" smtClean="0"/>
              <a:t>polarisation</a:t>
            </a:r>
            <a:r>
              <a:rPr lang="en-US" sz="2000" dirty="0" smtClean="0"/>
              <a:t> voltage</a:t>
            </a:r>
          </a:p>
          <a:p>
            <a:pPr eaLnBrk="1" hangingPunct="1">
              <a:lnSpc>
                <a:spcPct val="90000"/>
              </a:lnSpc>
            </a:pPr>
            <a:endParaRPr lang="en-US" sz="2000" dirty="0" smtClean="0"/>
          </a:p>
          <a:p>
            <a:pPr eaLnBrk="1" hangingPunct="1">
              <a:lnSpc>
                <a:spcPct val="90000"/>
              </a:lnSpc>
            </a:pPr>
            <a:r>
              <a:rPr lang="en-US" sz="2000" dirty="0" smtClean="0"/>
              <a:t>The current flowing back onto the wires is measured</a:t>
            </a:r>
          </a:p>
          <a:p>
            <a:pPr eaLnBrk="1" hangingPunct="1">
              <a:lnSpc>
                <a:spcPct val="90000"/>
              </a:lnSpc>
              <a:buNone/>
            </a:pPr>
            <a:endParaRPr lang="en-US" sz="2000" dirty="0" smtClean="0"/>
          </a:p>
          <a:p>
            <a:pPr eaLnBrk="1" hangingPunct="1">
              <a:lnSpc>
                <a:spcPct val="90000"/>
              </a:lnSpc>
            </a:pPr>
            <a:r>
              <a:rPr lang="en-US" sz="2000" dirty="0" smtClean="0"/>
              <a:t>One amplifier/ADC chain is used for each wire</a:t>
            </a:r>
            <a:endParaRPr lang="en-GB" sz="2000" dirty="0" smtClean="0"/>
          </a:p>
        </p:txBody>
      </p:sp>
      <p:pic>
        <p:nvPicPr>
          <p:cNvPr id="51206" name="Picture 5" descr="?displaypic=Secondary%20Emitance%20Monitor%2FSem%20Fil%2032%2F2701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91568" y="940330"/>
            <a:ext cx="4060825" cy="3163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07" name="Picture 6" descr="?displaypic=Secondary%20Emitance%20Monitor%2FSem%20Fil%2032%2F27008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015846" y="4164543"/>
            <a:ext cx="4962525" cy="2365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092442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06" name="Rectangle 2"/>
          <p:cNvSpPr>
            <a:spLocks noGrp="1" noChangeArrowheads="1"/>
          </p:cNvSpPr>
          <p:nvPr>
            <p:ph type="title"/>
          </p:nvPr>
        </p:nvSpPr>
        <p:spPr>
          <a:xfrm>
            <a:off x="948269" y="0"/>
            <a:ext cx="8077200" cy="889000"/>
          </a:xfrm>
        </p:spPr>
        <p:txBody>
          <a:bodyPr/>
          <a:lstStyle/>
          <a:p>
            <a:pPr eaLnBrk="1" hangingPunct="1">
              <a:defRPr/>
            </a:pPr>
            <a:r>
              <a:rPr lang="en-GB" dirty="0" smtClean="0"/>
              <a:t>Profiles from SEM grids</a:t>
            </a:r>
          </a:p>
        </p:txBody>
      </p:sp>
      <p:pic>
        <p:nvPicPr>
          <p:cNvPr id="52228" name="Picture 3" descr="measlinescreen"/>
          <p:cNvPicPr>
            <a:picLocks noGrp="1" noChangeAspect="1" noChangeArrowheads="1"/>
          </p:cNvPicPr>
          <p:nvPr>
            <p:ph type="body" sz="half"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142875" y="1106488"/>
            <a:ext cx="5656263" cy="5286375"/>
          </a:xfrm>
          <a:noFill/>
        </p:spPr>
      </p:pic>
      <p:sp>
        <p:nvSpPr>
          <p:cNvPr id="52229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5926138" y="1497013"/>
            <a:ext cx="3217862" cy="4737100"/>
          </a:xfrm>
        </p:spPr>
        <p:txBody>
          <a:bodyPr>
            <a:normAutofit lnSpcReduction="10000"/>
          </a:bodyPr>
          <a:lstStyle/>
          <a:p>
            <a:pPr eaLnBrk="1" hangingPunct="1"/>
            <a:r>
              <a:rPr lang="en-GB" sz="2000" dirty="0" smtClean="0"/>
              <a:t>Charge density measured from each wire gives a projection of the beam profile in either horizontal or vertical plane</a:t>
            </a:r>
          </a:p>
          <a:p>
            <a:pPr eaLnBrk="1" hangingPunct="1"/>
            <a:endParaRPr lang="en-GB" sz="2000" dirty="0" smtClean="0"/>
          </a:p>
          <a:p>
            <a:pPr eaLnBrk="1" hangingPunct="1"/>
            <a:r>
              <a:rPr lang="en-GB" sz="2000" dirty="0" smtClean="0"/>
              <a:t>Resolution is given by distance between wires</a:t>
            </a:r>
          </a:p>
          <a:p>
            <a:pPr eaLnBrk="1" hangingPunct="1"/>
            <a:endParaRPr lang="en-GB" sz="2000" dirty="0" smtClean="0"/>
          </a:p>
          <a:p>
            <a:pPr eaLnBrk="1" hangingPunct="1"/>
            <a:r>
              <a:rPr lang="en-GB" sz="2000" dirty="0" smtClean="0"/>
              <a:t>Used only in low energy </a:t>
            </a:r>
            <a:r>
              <a:rPr lang="en-GB" sz="2000" dirty="0" err="1" smtClean="0"/>
              <a:t>linacs</a:t>
            </a:r>
            <a:r>
              <a:rPr lang="en-GB" sz="2000" dirty="0" smtClean="0"/>
              <a:t> and transfer lines as heating is too great for circulating beams</a:t>
            </a:r>
          </a:p>
          <a:p>
            <a:pPr eaLnBrk="1" hangingPunct="1"/>
            <a:endParaRPr lang="en-GB" sz="2000" dirty="0" smtClean="0"/>
          </a:p>
        </p:txBody>
      </p:sp>
    </p:spTree>
    <p:extLst>
      <p:ext uri="{BB962C8B-B14F-4D97-AF65-F5344CB8AC3E}">
        <p14:creationId xmlns:p14="http://schemas.microsoft.com/office/powerpoint/2010/main" val="4178287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54" name="Rectangle 2"/>
          <p:cNvSpPr>
            <a:spLocks noGrp="1" noChangeArrowheads="1"/>
          </p:cNvSpPr>
          <p:nvPr>
            <p:ph type="title"/>
          </p:nvPr>
        </p:nvSpPr>
        <p:spPr>
          <a:xfrm>
            <a:off x="1075762" y="157163"/>
            <a:ext cx="7221071" cy="620712"/>
          </a:xfrm>
        </p:spPr>
        <p:txBody>
          <a:bodyPr/>
          <a:lstStyle/>
          <a:p>
            <a:pPr eaLnBrk="1" hangingPunct="1">
              <a:defRPr/>
            </a:pPr>
            <a:r>
              <a:rPr lang="fr-CH" dirty="0" err="1" smtClean="0"/>
              <a:t>Wire</a:t>
            </a:r>
            <a:r>
              <a:rPr lang="fr-CH" dirty="0" smtClean="0"/>
              <a:t> Scanners</a:t>
            </a:r>
            <a:endParaRPr lang="en-GB" dirty="0" smtClean="0"/>
          </a:p>
        </p:txBody>
      </p:sp>
      <p:sp>
        <p:nvSpPr>
          <p:cNvPr id="53254" name="Rectangle 16"/>
          <p:cNvSpPr>
            <a:spLocks noGrp="1" noChangeArrowheads="1"/>
          </p:cNvSpPr>
          <p:nvPr>
            <p:ph type="body" idx="1"/>
          </p:nvPr>
        </p:nvSpPr>
        <p:spPr>
          <a:xfrm>
            <a:off x="457200" y="871538"/>
            <a:ext cx="8229600" cy="2287587"/>
          </a:xfrm>
        </p:spPr>
        <p:txBody>
          <a:bodyPr>
            <a:normAutofit fontScale="92500"/>
          </a:bodyPr>
          <a:lstStyle/>
          <a:p>
            <a:pPr eaLnBrk="1" hangingPunct="1">
              <a:lnSpc>
                <a:spcPct val="90000"/>
              </a:lnSpc>
            </a:pPr>
            <a:r>
              <a:rPr lang="en-US" sz="2200" dirty="0" smtClean="0"/>
              <a:t>A thin wire is moved across the beam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800" dirty="0" smtClean="0"/>
              <a:t>has to move fast to avoid excessive heating of the wire and/or beam loss</a:t>
            </a:r>
          </a:p>
          <a:p>
            <a:pPr eaLnBrk="1" hangingPunct="1">
              <a:lnSpc>
                <a:spcPct val="90000"/>
              </a:lnSpc>
            </a:pPr>
            <a:r>
              <a:rPr lang="en-US" sz="2200" dirty="0" smtClean="0"/>
              <a:t>Detection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800" dirty="0" smtClean="0"/>
              <a:t>Secondary particle shower detected outside the vacuum chamber using a </a:t>
            </a:r>
            <a:r>
              <a:rPr lang="en-US" sz="1800" dirty="0" err="1" smtClean="0"/>
              <a:t>scintillator</a:t>
            </a:r>
            <a:r>
              <a:rPr lang="en-US" sz="1800" dirty="0" smtClean="0"/>
              <a:t>/photo-multiplier assembly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800" dirty="0" smtClean="0"/>
              <a:t>Secondary emission current detected as for SEM grids </a:t>
            </a:r>
          </a:p>
          <a:p>
            <a:pPr eaLnBrk="1" hangingPunct="1">
              <a:lnSpc>
                <a:spcPct val="90000"/>
              </a:lnSpc>
            </a:pPr>
            <a:r>
              <a:rPr lang="en-US" sz="2200" dirty="0" smtClean="0"/>
              <a:t>Correlating wire position with detected signal gives the beam profile</a:t>
            </a:r>
          </a:p>
          <a:p>
            <a:pPr eaLnBrk="1" hangingPunct="1">
              <a:lnSpc>
                <a:spcPct val="90000"/>
              </a:lnSpc>
            </a:pPr>
            <a:endParaRPr lang="en-US" sz="2200" dirty="0" smtClean="0"/>
          </a:p>
        </p:txBody>
      </p:sp>
      <p:pic>
        <p:nvPicPr>
          <p:cNvPr id="109" name="Picture 3" descr="scannerprofile3"/>
          <p:cNvPicPr>
            <a:picLocks noChangeAspect="1" noChangeArrowheads="1"/>
          </p:cNvPicPr>
          <p:nvPr/>
        </p:nvPicPr>
        <p:blipFill>
          <a:blip r:embed="rId5" cstate="print"/>
          <a:srcRect t="51773"/>
          <a:stretch>
            <a:fillRect/>
          </a:stretch>
        </p:blipFill>
        <p:spPr bwMode="auto">
          <a:xfrm>
            <a:off x="5232577" y="3378631"/>
            <a:ext cx="3770472" cy="25649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FWS.wm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6"/>
          <a:srcRect l="28889" t="6483" r="9949" b="16482"/>
          <a:stretch/>
        </p:blipFill>
        <p:spPr>
          <a:xfrm>
            <a:off x="172528" y="3020628"/>
            <a:ext cx="4511615" cy="3522134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</p:pic>
      <p:grpSp>
        <p:nvGrpSpPr>
          <p:cNvPr id="110" name="Group 38"/>
          <p:cNvGrpSpPr>
            <a:grpSpLocks/>
          </p:cNvGrpSpPr>
          <p:nvPr/>
        </p:nvGrpSpPr>
        <p:grpSpPr bwMode="auto">
          <a:xfrm>
            <a:off x="-865068" y="3851741"/>
            <a:ext cx="865068" cy="218581"/>
            <a:chOff x="1722" y="11792"/>
            <a:chExt cx="3025" cy="772"/>
          </a:xfrm>
        </p:grpSpPr>
        <p:grpSp>
          <p:nvGrpSpPr>
            <p:cNvPr id="111" name="Group 39"/>
            <p:cNvGrpSpPr>
              <a:grpSpLocks/>
            </p:cNvGrpSpPr>
            <p:nvPr/>
          </p:nvGrpSpPr>
          <p:grpSpPr bwMode="auto">
            <a:xfrm>
              <a:off x="2010" y="11792"/>
              <a:ext cx="2737" cy="772"/>
              <a:chOff x="2010" y="11792"/>
              <a:chExt cx="2737" cy="772"/>
            </a:xfrm>
          </p:grpSpPr>
          <p:sp>
            <p:nvSpPr>
              <p:cNvPr id="121" name="Freeform 40"/>
              <p:cNvSpPr>
                <a:spLocks/>
              </p:cNvSpPr>
              <p:nvPr/>
            </p:nvSpPr>
            <p:spPr bwMode="auto">
              <a:xfrm>
                <a:off x="2011" y="11792"/>
                <a:ext cx="2736" cy="768"/>
              </a:xfrm>
              <a:custGeom>
                <a:avLst/>
                <a:gdLst/>
                <a:ahLst/>
                <a:cxnLst>
                  <a:cxn ang="0">
                    <a:pos x="0" y="1218"/>
                  </a:cxn>
                  <a:cxn ang="0">
                    <a:pos x="1776" y="786"/>
                  </a:cxn>
                  <a:cxn ang="0">
                    <a:pos x="4028" y="0"/>
                  </a:cxn>
                  <a:cxn ang="0">
                    <a:pos x="6336" y="786"/>
                  </a:cxn>
                  <a:cxn ang="0">
                    <a:pos x="8112" y="1218"/>
                  </a:cxn>
                  <a:cxn ang="0">
                    <a:pos x="6339" y="1648"/>
                  </a:cxn>
                  <a:cxn ang="0">
                    <a:pos x="4028" y="2428"/>
                  </a:cxn>
                  <a:cxn ang="0">
                    <a:pos x="1776" y="1650"/>
                  </a:cxn>
                  <a:cxn ang="0">
                    <a:pos x="0" y="1218"/>
                  </a:cxn>
                </a:cxnLst>
                <a:rect l="0" t="0" r="r" b="b"/>
                <a:pathLst>
                  <a:path w="8112" h="2428">
                    <a:moveTo>
                      <a:pt x="0" y="1218"/>
                    </a:moveTo>
                    <a:cubicBezTo>
                      <a:pt x="156" y="1188"/>
                      <a:pt x="856" y="1130"/>
                      <a:pt x="1776" y="786"/>
                    </a:cubicBezTo>
                    <a:cubicBezTo>
                      <a:pt x="2696" y="442"/>
                      <a:pt x="3268" y="0"/>
                      <a:pt x="4028" y="0"/>
                    </a:cubicBezTo>
                    <a:cubicBezTo>
                      <a:pt x="4788" y="0"/>
                      <a:pt x="5690" y="547"/>
                      <a:pt x="6336" y="786"/>
                    </a:cubicBezTo>
                    <a:cubicBezTo>
                      <a:pt x="6982" y="1025"/>
                      <a:pt x="7979" y="1218"/>
                      <a:pt x="8112" y="1218"/>
                    </a:cubicBezTo>
                    <a:cubicBezTo>
                      <a:pt x="7972" y="1254"/>
                      <a:pt x="7019" y="1448"/>
                      <a:pt x="6339" y="1648"/>
                    </a:cubicBezTo>
                    <a:cubicBezTo>
                      <a:pt x="5658" y="1850"/>
                      <a:pt x="4788" y="2428"/>
                      <a:pt x="4028" y="2428"/>
                    </a:cubicBezTo>
                    <a:cubicBezTo>
                      <a:pt x="3268" y="2428"/>
                      <a:pt x="2447" y="1852"/>
                      <a:pt x="1776" y="1650"/>
                    </a:cubicBezTo>
                    <a:cubicBezTo>
                      <a:pt x="1228" y="1385"/>
                      <a:pt x="149" y="1247"/>
                      <a:pt x="0" y="1218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4D0808"/>
                  </a:gs>
                  <a:gs pos="30000">
                    <a:srgbClr val="FF0300"/>
                  </a:gs>
                  <a:gs pos="55000">
                    <a:srgbClr val="FF7A00"/>
                  </a:gs>
                  <a:gs pos="100000">
                    <a:srgbClr val="FFF200"/>
                  </a:gs>
                </a:gsLst>
                <a:path path="rect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>
                <a:outerShdw dist="35921" dir="2700000" algn="ctr" rotWithShape="0">
                  <a:srgbClr val="808080">
                    <a:alpha val="50000"/>
                  </a:srgbClr>
                </a:outerShdw>
              </a:effectLst>
            </p:spPr>
            <p:txBody>
              <a:bodyPr vert="wordArtVert" lIns="36000" tIns="21600" anchor="ctr" anchorCtr="1"/>
              <a:lstStyle/>
              <a:p>
                <a:pPr>
                  <a:defRPr/>
                </a:pPr>
                <a:endParaRPr lang="en-US" sz="500">
                  <a:latin typeface="Arial" pitchFamily="34" charset="0"/>
                </a:endParaRPr>
              </a:p>
            </p:txBody>
          </p:sp>
          <p:sp>
            <p:nvSpPr>
              <p:cNvPr id="122" name="Oval 41"/>
              <p:cNvSpPr>
                <a:spLocks noChangeAspect="1" noChangeArrowheads="1"/>
              </p:cNvSpPr>
              <p:nvPr/>
            </p:nvSpPr>
            <p:spPr bwMode="auto">
              <a:xfrm>
                <a:off x="2578" y="12111"/>
                <a:ext cx="76" cy="72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vert="wordArtVert" wrap="none" lIns="36000" tIns="21600" anchor="ctr" anchorCtr="1"/>
              <a:lstStyle/>
              <a:p>
                <a:pPr defTabSz="4175125" eaLnBrk="1" hangingPunct="1">
                  <a:defRPr/>
                </a:pPr>
                <a:r>
                  <a:rPr lang="en-GB" sz="500">
                    <a:solidFill>
                      <a:schemeClr val="bg1"/>
                    </a:solidFill>
                    <a:latin typeface="Arial" pitchFamily="34" charset="0"/>
                  </a:rPr>
                  <a:t>+</a:t>
                </a:r>
              </a:p>
            </p:txBody>
          </p:sp>
          <p:sp>
            <p:nvSpPr>
              <p:cNvPr id="123" name="Oval 42"/>
              <p:cNvSpPr>
                <a:spLocks noChangeAspect="1" noChangeArrowheads="1"/>
              </p:cNvSpPr>
              <p:nvPr/>
            </p:nvSpPr>
            <p:spPr bwMode="auto">
              <a:xfrm>
                <a:off x="2528" y="12203"/>
                <a:ext cx="78" cy="72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vert="wordArtVert" wrap="none" lIns="36000" tIns="21600" anchor="ctr" anchorCtr="1"/>
              <a:lstStyle/>
              <a:p>
                <a:pPr defTabSz="4175125" eaLnBrk="1" hangingPunct="1">
                  <a:defRPr/>
                </a:pPr>
                <a:r>
                  <a:rPr lang="en-GB" sz="500">
                    <a:solidFill>
                      <a:schemeClr val="bg1"/>
                    </a:solidFill>
                    <a:latin typeface="Arial" pitchFamily="34" charset="0"/>
                  </a:rPr>
                  <a:t>+</a:t>
                </a:r>
              </a:p>
            </p:txBody>
          </p:sp>
          <p:sp>
            <p:nvSpPr>
              <p:cNvPr id="124" name="Oval 43"/>
              <p:cNvSpPr>
                <a:spLocks noChangeAspect="1" noChangeArrowheads="1"/>
              </p:cNvSpPr>
              <p:nvPr/>
            </p:nvSpPr>
            <p:spPr bwMode="auto">
              <a:xfrm>
                <a:off x="2804" y="12187"/>
                <a:ext cx="76" cy="72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vert="wordArtVert" wrap="none" lIns="36000" tIns="21600" anchor="ctr" anchorCtr="1"/>
              <a:lstStyle/>
              <a:p>
                <a:pPr defTabSz="4175125" eaLnBrk="1" hangingPunct="1">
                  <a:defRPr/>
                </a:pPr>
                <a:r>
                  <a:rPr lang="en-GB" sz="500">
                    <a:solidFill>
                      <a:schemeClr val="bg1"/>
                    </a:solidFill>
                    <a:latin typeface="Arial" pitchFamily="34" charset="0"/>
                  </a:rPr>
                  <a:t>+</a:t>
                </a:r>
              </a:p>
            </p:txBody>
          </p:sp>
          <p:sp>
            <p:nvSpPr>
              <p:cNvPr id="125" name="Oval 44"/>
              <p:cNvSpPr>
                <a:spLocks noChangeAspect="1" noChangeArrowheads="1"/>
              </p:cNvSpPr>
              <p:nvPr/>
            </p:nvSpPr>
            <p:spPr bwMode="auto">
              <a:xfrm>
                <a:off x="2885" y="11959"/>
                <a:ext cx="78" cy="74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vert="wordArtVert" wrap="none" lIns="36000" tIns="21600" anchor="ctr" anchorCtr="1"/>
              <a:lstStyle/>
              <a:p>
                <a:pPr defTabSz="4175125" eaLnBrk="1" hangingPunct="1">
                  <a:defRPr/>
                </a:pPr>
                <a:r>
                  <a:rPr lang="en-GB" sz="500">
                    <a:solidFill>
                      <a:schemeClr val="bg1"/>
                    </a:solidFill>
                    <a:latin typeface="Arial" pitchFamily="34" charset="0"/>
                  </a:rPr>
                  <a:t>+</a:t>
                </a:r>
              </a:p>
            </p:txBody>
          </p:sp>
          <p:sp>
            <p:nvSpPr>
              <p:cNvPr id="126" name="Oval 45"/>
              <p:cNvSpPr>
                <a:spLocks noChangeAspect="1" noChangeArrowheads="1"/>
              </p:cNvSpPr>
              <p:nvPr/>
            </p:nvSpPr>
            <p:spPr bwMode="auto">
              <a:xfrm>
                <a:off x="2902" y="12080"/>
                <a:ext cx="76" cy="74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vert="wordArtVert" wrap="none" lIns="36000" tIns="21600" anchor="ctr" anchorCtr="1"/>
              <a:lstStyle/>
              <a:p>
                <a:pPr defTabSz="4175125" eaLnBrk="1" hangingPunct="1">
                  <a:defRPr/>
                </a:pPr>
                <a:r>
                  <a:rPr lang="en-GB" sz="500">
                    <a:solidFill>
                      <a:schemeClr val="bg1"/>
                    </a:solidFill>
                    <a:latin typeface="Arial" pitchFamily="34" charset="0"/>
                  </a:rPr>
                  <a:t>+</a:t>
                </a:r>
              </a:p>
            </p:txBody>
          </p:sp>
          <p:sp>
            <p:nvSpPr>
              <p:cNvPr id="127" name="Oval 46"/>
              <p:cNvSpPr>
                <a:spLocks noChangeAspect="1" noChangeArrowheads="1"/>
              </p:cNvSpPr>
              <p:nvPr/>
            </p:nvSpPr>
            <p:spPr bwMode="auto">
              <a:xfrm>
                <a:off x="2998" y="12004"/>
                <a:ext cx="78" cy="72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vert="wordArtVert" wrap="none" lIns="36000" tIns="21600" anchor="ctr" anchorCtr="1"/>
              <a:lstStyle/>
              <a:p>
                <a:pPr defTabSz="4175125" eaLnBrk="1" hangingPunct="1">
                  <a:defRPr/>
                </a:pPr>
                <a:r>
                  <a:rPr lang="en-GB" sz="500">
                    <a:solidFill>
                      <a:schemeClr val="bg1"/>
                    </a:solidFill>
                    <a:latin typeface="Arial" pitchFamily="34" charset="0"/>
                  </a:rPr>
                  <a:t>+</a:t>
                </a:r>
              </a:p>
            </p:txBody>
          </p:sp>
          <p:sp>
            <p:nvSpPr>
              <p:cNvPr id="128" name="Oval 47"/>
              <p:cNvSpPr>
                <a:spLocks noChangeAspect="1" noChangeArrowheads="1"/>
              </p:cNvSpPr>
              <p:nvPr/>
            </p:nvSpPr>
            <p:spPr bwMode="auto">
              <a:xfrm>
                <a:off x="3079" y="12203"/>
                <a:ext cx="78" cy="72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vert="wordArtVert" wrap="none" lIns="36000" tIns="21600" anchor="ctr" anchorCtr="1"/>
              <a:lstStyle/>
              <a:p>
                <a:pPr defTabSz="4175125" eaLnBrk="1" hangingPunct="1">
                  <a:defRPr/>
                </a:pPr>
                <a:r>
                  <a:rPr lang="en-GB" sz="500">
                    <a:solidFill>
                      <a:schemeClr val="bg1"/>
                    </a:solidFill>
                    <a:latin typeface="Arial" pitchFamily="34" charset="0"/>
                  </a:rPr>
                  <a:t>+</a:t>
                </a:r>
              </a:p>
            </p:txBody>
          </p:sp>
          <p:sp>
            <p:nvSpPr>
              <p:cNvPr id="129" name="Oval 48"/>
              <p:cNvSpPr>
                <a:spLocks noChangeAspect="1" noChangeArrowheads="1"/>
              </p:cNvSpPr>
              <p:nvPr/>
            </p:nvSpPr>
            <p:spPr bwMode="auto">
              <a:xfrm>
                <a:off x="3161" y="11867"/>
                <a:ext cx="76" cy="72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vert="wordArtVert" wrap="none" lIns="36000" tIns="21600" anchor="ctr" anchorCtr="1"/>
              <a:lstStyle/>
              <a:p>
                <a:pPr defTabSz="4175125" eaLnBrk="1" hangingPunct="1">
                  <a:defRPr/>
                </a:pPr>
                <a:r>
                  <a:rPr lang="en-GB" sz="500">
                    <a:solidFill>
                      <a:schemeClr val="bg1"/>
                    </a:solidFill>
                    <a:latin typeface="Arial" pitchFamily="34" charset="0"/>
                  </a:rPr>
                  <a:t>+</a:t>
                </a:r>
              </a:p>
            </p:txBody>
          </p:sp>
          <p:sp>
            <p:nvSpPr>
              <p:cNvPr id="130" name="Oval 49"/>
              <p:cNvSpPr>
                <a:spLocks noChangeAspect="1" noChangeArrowheads="1"/>
              </p:cNvSpPr>
              <p:nvPr/>
            </p:nvSpPr>
            <p:spPr bwMode="auto">
              <a:xfrm>
                <a:off x="3290" y="11853"/>
                <a:ext cx="78" cy="72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vert="wordArtVert" wrap="none" lIns="36000" tIns="21600" anchor="ctr" anchorCtr="1"/>
              <a:lstStyle/>
              <a:p>
                <a:pPr defTabSz="4175125" eaLnBrk="1" hangingPunct="1">
                  <a:defRPr/>
                </a:pPr>
                <a:r>
                  <a:rPr lang="en-GB" sz="500">
                    <a:solidFill>
                      <a:schemeClr val="bg1"/>
                    </a:solidFill>
                    <a:latin typeface="Arial" pitchFamily="34" charset="0"/>
                  </a:rPr>
                  <a:t>+</a:t>
                </a:r>
              </a:p>
            </p:txBody>
          </p:sp>
          <p:sp>
            <p:nvSpPr>
              <p:cNvPr id="131" name="Oval 50"/>
              <p:cNvSpPr>
                <a:spLocks noChangeAspect="1" noChangeArrowheads="1"/>
              </p:cNvSpPr>
              <p:nvPr/>
            </p:nvSpPr>
            <p:spPr bwMode="auto">
              <a:xfrm>
                <a:off x="3209" y="12445"/>
                <a:ext cx="78" cy="72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vert="wordArtVert" wrap="none" lIns="36000" tIns="21600" anchor="ctr" anchorCtr="1"/>
              <a:lstStyle/>
              <a:p>
                <a:pPr defTabSz="4175125" eaLnBrk="1" hangingPunct="1">
                  <a:defRPr/>
                </a:pPr>
                <a:r>
                  <a:rPr lang="en-GB" sz="500">
                    <a:solidFill>
                      <a:schemeClr val="bg1"/>
                    </a:solidFill>
                    <a:latin typeface="Arial" pitchFamily="34" charset="0"/>
                  </a:rPr>
                  <a:t>+</a:t>
                </a:r>
              </a:p>
            </p:txBody>
          </p:sp>
          <p:sp>
            <p:nvSpPr>
              <p:cNvPr id="132" name="Oval 51"/>
              <p:cNvSpPr>
                <a:spLocks noChangeAspect="1" noChangeArrowheads="1"/>
              </p:cNvSpPr>
              <p:nvPr/>
            </p:nvSpPr>
            <p:spPr bwMode="auto">
              <a:xfrm>
                <a:off x="2463" y="12096"/>
                <a:ext cx="78" cy="72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vert="wordArtVert" wrap="none" lIns="36000" tIns="21600" anchor="ctr" anchorCtr="1"/>
              <a:lstStyle/>
              <a:p>
                <a:pPr defTabSz="4175125" eaLnBrk="1" hangingPunct="1">
                  <a:defRPr/>
                </a:pPr>
                <a:r>
                  <a:rPr lang="en-GB" sz="500">
                    <a:solidFill>
                      <a:schemeClr val="bg1"/>
                    </a:solidFill>
                    <a:latin typeface="Arial" pitchFamily="34" charset="0"/>
                  </a:rPr>
                  <a:t>+</a:t>
                </a:r>
              </a:p>
            </p:txBody>
          </p:sp>
          <p:sp>
            <p:nvSpPr>
              <p:cNvPr id="133" name="Oval 52"/>
              <p:cNvSpPr>
                <a:spLocks noChangeAspect="1" noChangeArrowheads="1"/>
              </p:cNvSpPr>
              <p:nvPr/>
            </p:nvSpPr>
            <p:spPr bwMode="auto">
              <a:xfrm>
                <a:off x="2772" y="12004"/>
                <a:ext cx="78" cy="72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vert="wordArtVert" wrap="none" lIns="36000" tIns="21600" anchor="ctr" anchorCtr="1"/>
              <a:lstStyle/>
              <a:p>
                <a:pPr defTabSz="4175125" eaLnBrk="1" hangingPunct="1">
                  <a:defRPr/>
                </a:pPr>
                <a:r>
                  <a:rPr lang="en-GB" sz="500">
                    <a:solidFill>
                      <a:schemeClr val="bg1"/>
                    </a:solidFill>
                    <a:latin typeface="Arial" pitchFamily="34" charset="0"/>
                  </a:rPr>
                  <a:t>+</a:t>
                </a:r>
              </a:p>
            </p:txBody>
          </p:sp>
          <p:sp>
            <p:nvSpPr>
              <p:cNvPr id="134" name="Oval 53"/>
              <p:cNvSpPr>
                <a:spLocks noChangeAspect="1" noChangeArrowheads="1"/>
              </p:cNvSpPr>
              <p:nvPr/>
            </p:nvSpPr>
            <p:spPr bwMode="auto">
              <a:xfrm>
                <a:off x="2837" y="12278"/>
                <a:ext cx="78" cy="72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vert="wordArtVert" wrap="none" lIns="36000" tIns="21600" anchor="ctr" anchorCtr="1"/>
              <a:lstStyle/>
              <a:p>
                <a:pPr defTabSz="4175125" eaLnBrk="1" hangingPunct="1">
                  <a:defRPr/>
                </a:pPr>
                <a:r>
                  <a:rPr lang="en-GB" sz="500">
                    <a:solidFill>
                      <a:schemeClr val="bg1"/>
                    </a:solidFill>
                    <a:latin typeface="Arial" pitchFamily="34" charset="0"/>
                  </a:rPr>
                  <a:t>+</a:t>
                </a:r>
              </a:p>
            </p:txBody>
          </p:sp>
          <p:sp>
            <p:nvSpPr>
              <p:cNvPr id="135" name="Oval 54"/>
              <p:cNvSpPr>
                <a:spLocks noChangeAspect="1" noChangeArrowheads="1"/>
              </p:cNvSpPr>
              <p:nvPr/>
            </p:nvSpPr>
            <p:spPr bwMode="auto">
              <a:xfrm>
                <a:off x="2707" y="12262"/>
                <a:ext cx="78" cy="72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vert="wordArtVert" wrap="none" lIns="36000" tIns="21600" anchor="ctr" anchorCtr="1"/>
              <a:lstStyle/>
              <a:p>
                <a:pPr defTabSz="4175125" eaLnBrk="1" hangingPunct="1">
                  <a:defRPr/>
                </a:pPr>
                <a:r>
                  <a:rPr lang="en-GB" sz="500">
                    <a:solidFill>
                      <a:schemeClr val="bg1"/>
                    </a:solidFill>
                    <a:latin typeface="Arial" pitchFamily="34" charset="0"/>
                  </a:rPr>
                  <a:t>+</a:t>
                </a:r>
              </a:p>
            </p:txBody>
          </p:sp>
          <p:sp>
            <p:nvSpPr>
              <p:cNvPr id="136" name="Oval 55"/>
              <p:cNvSpPr>
                <a:spLocks noChangeAspect="1" noChangeArrowheads="1"/>
              </p:cNvSpPr>
              <p:nvPr/>
            </p:nvSpPr>
            <p:spPr bwMode="auto">
              <a:xfrm>
                <a:off x="2998" y="11913"/>
                <a:ext cx="78" cy="74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vert="wordArtVert" wrap="none" lIns="36000" tIns="21600" anchor="ctr" anchorCtr="1"/>
              <a:lstStyle/>
              <a:p>
                <a:pPr defTabSz="4175125" eaLnBrk="1" hangingPunct="1">
                  <a:defRPr/>
                </a:pPr>
                <a:r>
                  <a:rPr lang="en-GB" sz="500">
                    <a:solidFill>
                      <a:schemeClr val="bg1"/>
                    </a:solidFill>
                    <a:latin typeface="Arial" pitchFamily="34" charset="0"/>
                  </a:rPr>
                  <a:t>+</a:t>
                </a:r>
              </a:p>
            </p:txBody>
          </p:sp>
          <p:sp>
            <p:nvSpPr>
              <p:cNvPr id="137" name="Oval 56"/>
              <p:cNvSpPr>
                <a:spLocks noChangeAspect="1" noChangeArrowheads="1"/>
              </p:cNvSpPr>
              <p:nvPr/>
            </p:nvSpPr>
            <p:spPr bwMode="auto">
              <a:xfrm>
                <a:off x="3031" y="12111"/>
                <a:ext cx="78" cy="72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vert="wordArtVert" wrap="none" lIns="36000" tIns="21600" anchor="ctr" anchorCtr="1"/>
              <a:lstStyle/>
              <a:p>
                <a:pPr defTabSz="4175125" eaLnBrk="1" hangingPunct="1">
                  <a:defRPr/>
                </a:pPr>
                <a:r>
                  <a:rPr lang="en-GB" sz="500">
                    <a:solidFill>
                      <a:schemeClr val="bg1"/>
                    </a:solidFill>
                    <a:latin typeface="Arial" pitchFamily="34" charset="0"/>
                  </a:rPr>
                  <a:t>+</a:t>
                </a:r>
              </a:p>
            </p:txBody>
          </p:sp>
          <p:sp>
            <p:nvSpPr>
              <p:cNvPr id="138" name="Oval 57"/>
              <p:cNvSpPr>
                <a:spLocks noChangeAspect="1" noChangeArrowheads="1"/>
              </p:cNvSpPr>
              <p:nvPr/>
            </p:nvSpPr>
            <p:spPr bwMode="auto">
              <a:xfrm>
                <a:off x="3096" y="11945"/>
                <a:ext cx="78" cy="72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vert="wordArtVert" wrap="none" lIns="36000" tIns="21600" anchor="ctr" anchorCtr="1"/>
              <a:lstStyle/>
              <a:p>
                <a:pPr defTabSz="4175125" eaLnBrk="1" hangingPunct="1">
                  <a:defRPr/>
                </a:pPr>
                <a:r>
                  <a:rPr lang="en-GB" sz="500">
                    <a:solidFill>
                      <a:schemeClr val="bg1"/>
                    </a:solidFill>
                    <a:latin typeface="Arial" pitchFamily="34" charset="0"/>
                  </a:rPr>
                  <a:t>+</a:t>
                </a:r>
              </a:p>
            </p:txBody>
          </p:sp>
          <p:sp>
            <p:nvSpPr>
              <p:cNvPr id="139" name="Oval 58"/>
              <p:cNvSpPr>
                <a:spLocks noChangeAspect="1" noChangeArrowheads="1"/>
              </p:cNvSpPr>
              <p:nvPr/>
            </p:nvSpPr>
            <p:spPr bwMode="auto">
              <a:xfrm>
                <a:off x="3242" y="11959"/>
                <a:ext cx="76" cy="74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vert="wordArtVert" wrap="none" lIns="36000" tIns="21600" anchor="ctr" anchorCtr="1"/>
              <a:lstStyle/>
              <a:p>
                <a:pPr defTabSz="4175125" eaLnBrk="1" hangingPunct="1">
                  <a:defRPr/>
                </a:pPr>
                <a:r>
                  <a:rPr lang="en-GB" sz="500">
                    <a:solidFill>
                      <a:schemeClr val="bg1"/>
                    </a:solidFill>
                    <a:latin typeface="Arial" pitchFamily="34" charset="0"/>
                  </a:rPr>
                  <a:t>+</a:t>
                </a:r>
              </a:p>
            </p:txBody>
          </p:sp>
          <p:sp>
            <p:nvSpPr>
              <p:cNvPr id="140" name="Oval 59"/>
              <p:cNvSpPr>
                <a:spLocks noChangeAspect="1" noChangeArrowheads="1"/>
              </p:cNvSpPr>
              <p:nvPr/>
            </p:nvSpPr>
            <p:spPr bwMode="auto">
              <a:xfrm>
                <a:off x="3242" y="12339"/>
                <a:ext cx="76" cy="72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vert="wordArtVert" wrap="none" lIns="36000" tIns="21600" anchor="ctr" anchorCtr="1"/>
              <a:lstStyle/>
              <a:p>
                <a:pPr defTabSz="4175125" eaLnBrk="1" hangingPunct="1">
                  <a:defRPr/>
                </a:pPr>
                <a:r>
                  <a:rPr lang="en-GB" sz="500">
                    <a:solidFill>
                      <a:schemeClr val="bg1"/>
                    </a:solidFill>
                    <a:latin typeface="Arial" pitchFamily="34" charset="0"/>
                  </a:rPr>
                  <a:t>+</a:t>
                </a:r>
              </a:p>
            </p:txBody>
          </p:sp>
          <p:sp>
            <p:nvSpPr>
              <p:cNvPr id="141" name="Oval 60"/>
              <p:cNvSpPr>
                <a:spLocks noChangeAspect="1" noChangeArrowheads="1"/>
              </p:cNvSpPr>
              <p:nvPr/>
            </p:nvSpPr>
            <p:spPr bwMode="auto">
              <a:xfrm>
                <a:off x="2415" y="12173"/>
                <a:ext cx="78" cy="72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vert="wordArtVert" wrap="none" lIns="36000" tIns="21600" anchor="ctr" anchorCtr="1"/>
              <a:lstStyle/>
              <a:p>
                <a:pPr defTabSz="4175125" eaLnBrk="1" hangingPunct="1">
                  <a:defRPr/>
                </a:pPr>
                <a:r>
                  <a:rPr lang="en-GB" sz="500">
                    <a:solidFill>
                      <a:schemeClr val="bg1"/>
                    </a:solidFill>
                    <a:latin typeface="Arial" pitchFamily="34" charset="0"/>
                  </a:rPr>
                  <a:t>+</a:t>
                </a:r>
              </a:p>
            </p:txBody>
          </p:sp>
          <p:sp>
            <p:nvSpPr>
              <p:cNvPr id="142" name="Oval 61"/>
              <p:cNvSpPr>
                <a:spLocks noChangeAspect="1" noChangeArrowheads="1"/>
              </p:cNvSpPr>
              <p:nvPr/>
            </p:nvSpPr>
            <p:spPr bwMode="auto">
              <a:xfrm>
                <a:off x="2204" y="12139"/>
                <a:ext cx="78" cy="74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vert="wordArtVert" wrap="none" lIns="36000" tIns="21600" anchor="ctr" anchorCtr="1"/>
              <a:lstStyle/>
              <a:p>
                <a:pPr defTabSz="4175125" eaLnBrk="1" hangingPunct="1">
                  <a:defRPr/>
                </a:pPr>
                <a:r>
                  <a:rPr lang="en-GB" sz="500">
                    <a:solidFill>
                      <a:schemeClr val="bg1"/>
                    </a:solidFill>
                    <a:latin typeface="Arial" pitchFamily="34" charset="0"/>
                  </a:rPr>
                  <a:t>+</a:t>
                </a:r>
              </a:p>
            </p:txBody>
          </p:sp>
          <p:sp>
            <p:nvSpPr>
              <p:cNvPr id="143" name="Oval 62"/>
              <p:cNvSpPr>
                <a:spLocks noChangeAspect="1" noChangeArrowheads="1"/>
              </p:cNvSpPr>
              <p:nvPr/>
            </p:nvSpPr>
            <p:spPr bwMode="auto">
              <a:xfrm>
                <a:off x="2772" y="12096"/>
                <a:ext cx="78" cy="72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vert="wordArtVert" wrap="none" lIns="36000" tIns="21600" anchor="ctr" anchorCtr="1"/>
              <a:lstStyle/>
              <a:p>
                <a:pPr defTabSz="4175125" eaLnBrk="1" hangingPunct="1">
                  <a:defRPr/>
                </a:pPr>
                <a:r>
                  <a:rPr lang="en-GB" sz="500">
                    <a:solidFill>
                      <a:schemeClr val="bg1"/>
                    </a:solidFill>
                    <a:latin typeface="Arial" pitchFamily="34" charset="0"/>
                  </a:rPr>
                  <a:t>+</a:t>
                </a:r>
              </a:p>
            </p:txBody>
          </p:sp>
          <p:sp>
            <p:nvSpPr>
              <p:cNvPr id="144" name="Oval 63"/>
              <p:cNvSpPr>
                <a:spLocks noChangeAspect="1" noChangeArrowheads="1"/>
              </p:cNvSpPr>
              <p:nvPr/>
            </p:nvSpPr>
            <p:spPr bwMode="auto">
              <a:xfrm>
                <a:off x="2933" y="12187"/>
                <a:ext cx="78" cy="72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vert="wordArtVert" wrap="none" lIns="36000" tIns="21600" anchor="ctr" anchorCtr="1"/>
              <a:lstStyle/>
              <a:p>
                <a:pPr defTabSz="4175125" eaLnBrk="1" hangingPunct="1">
                  <a:defRPr/>
                </a:pPr>
                <a:r>
                  <a:rPr lang="en-GB" sz="500">
                    <a:solidFill>
                      <a:schemeClr val="bg1"/>
                    </a:solidFill>
                    <a:latin typeface="Arial" pitchFamily="34" charset="0"/>
                  </a:rPr>
                  <a:t>+</a:t>
                </a:r>
              </a:p>
            </p:txBody>
          </p:sp>
          <p:sp>
            <p:nvSpPr>
              <p:cNvPr id="145" name="Oval 64"/>
              <p:cNvSpPr>
                <a:spLocks noChangeAspect="1" noChangeArrowheads="1"/>
              </p:cNvSpPr>
              <p:nvPr/>
            </p:nvSpPr>
            <p:spPr bwMode="auto">
              <a:xfrm>
                <a:off x="2983" y="12262"/>
                <a:ext cx="76" cy="72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vert="wordArtVert" wrap="none" lIns="36000" tIns="21600" anchor="ctr" anchorCtr="1"/>
              <a:lstStyle/>
              <a:p>
                <a:pPr defTabSz="4175125" eaLnBrk="1" hangingPunct="1">
                  <a:defRPr/>
                </a:pPr>
                <a:r>
                  <a:rPr lang="en-GB" sz="500">
                    <a:solidFill>
                      <a:schemeClr val="bg1"/>
                    </a:solidFill>
                    <a:latin typeface="Arial" pitchFamily="34" charset="0"/>
                  </a:rPr>
                  <a:t>+</a:t>
                </a:r>
              </a:p>
            </p:txBody>
          </p:sp>
          <p:sp>
            <p:nvSpPr>
              <p:cNvPr id="146" name="Oval 65"/>
              <p:cNvSpPr>
                <a:spLocks noChangeAspect="1" noChangeArrowheads="1"/>
              </p:cNvSpPr>
              <p:nvPr/>
            </p:nvSpPr>
            <p:spPr bwMode="auto">
              <a:xfrm>
                <a:off x="3079" y="12399"/>
                <a:ext cx="78" cy="74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vert="wordArtVert" wrap="none" lIns="36000" tIns="21600" anchor="ctr" anchorCtr="1"/>
              <a:lstStyle/>
              <a:p>
                <a:pPr defTabSz="4175125" eaLnBrk="1" hangingPunct="1">
                  <a:defRPr/>
                </a:pPr>
                <a:r>
                  <a:rPr lang="en-GB" sz="500">
                    <a:solidFill>
                      <a:schemeClr val="bg1"/>
                    </a:solidFill>
                    <a:latin typeface="Arial" pitchFamily="34" charset="0"/>
                  </a:rPr>
                  <a:t>+</a:t>
                </a:r>
              </a:p>
            </p:txBody>
          </p:sp>
          <p:sp>
            <p:nvSpPr>
              <p:cNvPr id="147" name="Oval 66"/>
              <p:cNvSpPr>
                <a:spLocks noChangeAspect="1" noChangeArrowheads="1"/>
              </p:cNvSpPr>
              <p:nvPr/>
            </p:nvSpPr>
            <p:spPr bwMode="auto">
              <a:xfrm>
                <a:off x="3192" y="12141"/>
                <a:ext cx="78" cy="74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vert="wordArtVert" wrap="none" lIns="36000" tIns="21600" anchor="ctr" anchorCtr="1"/>
              <a:lstStyle/>
              <a:p>
                <a:pPr defTabSz="4175125" eaLnBrk="1" hangingPunct="1">
                  <a:defRPr/>
                </a:pPr>
                <a:r>
                  <a:rPr lang="en-GB" sz="500">
                    <a:solidFill>
                      <a:schemeClr val="bg1"/>
                    </a:solidFill>
                    <a:latin typeface="Arial" pitchFamily="34" charset="0"/>
                  </a:rPr>
                  <a:t>+</a:t>
                </a:r>
              </a:p>
            </p:txBody>
          </p:sp>
          <p:sp>
            <p:nvSpPr>
              <p:cNvPr id="148" name="Oval 67"/>
              <p:cNvSpPr>
                <a:spLocks noChangeAspect="1" noChangeArrowheads="1"/>
              </p:cNvSpPr>
              <p:nvPr/>
            </p:nvSpPr>
            <p:spPr bwMode="auto">
              <a:xfrm>
                <a:off x="3209" y="12246"/>
                <a:ext cx="78" cy="75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vert="wordArtVert" wrap="none" lIns="36000" tIns="21600" anchor="ctr" anchorCtr="1"/>
              <a:lstStyle/>
              <a:p>
                <a:pPr defTabSz="4175125" eaLnBrk="1" hangingPunct="1">
                  <a:defRPr/>
                </a:pPr>
                <a:r>
                  <a:rPr lang="en-GB" sz="500">
                    <a:solidFill>
                      <a:schemeClr val="bg1"/>
                    </a:solidFill>
                    <a:latin typeface="Arial" pitchFamily="34" charset="0"/>
                  </a:rPr>
                  <a:t>+</a:t>
                </a:r>
              </a:p>
            </p:txBody>
          </p:sp>
          <p:sp>
            <p:nvSpPr>
              <p:cNvPr id="149" name="Oval 68"/>
              <p:cNvSpPr>
                <a:spLocks noChangeAspect="1" noChangeArrowheads="1"/>
              </p:cNvSpPr>
              <p:nvPr/>
            </p:nvSpPr>
            <p:spPr bwMode="auto">
              <a:xfrm>
                <a:off x="3387" y="11913"/>
                <a:ext cx="76" cy="74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vert="wordArtVert" wrap="none" lIns="36000" tIns="21600" anchor="ctr" anchorCtr="1"/>
              <a:lstStyle/>
              <a:p>
                <a:pPr defTabSz="4175125" eaLnBrk="1" hangingPunct="1">
                  <a:defRPr/>
                </a:pPr>
                <a:r>
                  <a:rPr lang="en-GB" sz="500">
                    <a:solidFill>
                      <a:schemeClr val="bg1"/>
                    </a:solidFill>
                    <a:latin typeface="Arial" pitchFamily="34" charset="0"/>
                  </a:rPr>
                  <a:t>+</a:t>
                </a:r>
              </a:p>
            </p:txBody>
          </p:sp>
          <p:sp>
            <p:nvSpPr>
              <p:cNvPr id="150" name="Oval 69"/>
              <p:cNvSpPr>
                <a:spLocks noChangeAspect="1" noChangeArrowheads="1"/>
              </p:cNvSpPr>
              <p:nvPr/>
            </p:nvSpPr>
            <p:spPr bwMode="auto">
              <a:xfrm>
                <a:off x="3420" y="12034"/>
                <a:ext cx="78" cy="74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vert="wordArtVert" wrap="none" lIns="36000" tIns="21600" anchor="ctr" anchorCtr="1"/>
              <a:lstStyle/>
              <a:p>
                <a:pPr defTabSz="4175125" eaLnBrk="1" hangingPunct="1">
                  <a:defRPr/>
                </a:pPr>
                <a:r>
                  <a:rPr lang="en-GB" sz="500">
                    <a:solidFill>
                      <a:schemeClr val="bg1"/>
                    </a:solidFill>
                    <a:latin typeface="Arial" pitchFamily="34" charset="0"/>
                  </a:rPr>
                  <a:t>+</a:t>
                </a:r>
              </a:p>
            </p:txBody>
          </p:sp>
          <p:sp>
            <p:nvSpPr>
              <p:cNvPr id="151" name="Oval 70"/>
              <p:cNvSpPr>
                <a:spLocks noChangeAspect="1" noChangeArrowheads="1"/>
              </p:cNvSpPr>
              <p:nvPr/>
            </p:nvSpPr>
            <p:spPr bwMode="auto">
              <a:xfrm>
                <a:off x="2335" y="12125"/>
                <a:ext cx="76" cy="75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vert="wordArtVert" wrap="none" lIns="36000" tIns="21600" anchor="ctr" anchorCtr="1"/>
              <a:lstStyle/>
              <a:p>
                <a:pPr defTabSz="4175125" eaLnBrk="1" hangingPunct="1">
                  <a:defRPr/>
                </a:pPr>
                <a:r>
                  <a:rPr lang="en-GB" sz="500">
                    <a:solidFill>
                      <a:schemeClr val="bg1"/>
                    </a:solidFill>
                    <a:latin typeface="Arial" pitchFamily="34" charset="0"/>
                  </a:rPr>
                  <a:t>+</a:t>
                </a:r>
              </a:p>
            </p:txBody>
          </p:sp>
          <p:sp>
            <p:nvSpPr>
              <p:cNvPr id="152" name="Oval 71"/>
              <p:cNvSpPr>
                <a:spLocks noChangeAspect="1" noChangeArrowheads="1"/>
              </p:cNvSpPr>
              <p:nvPr/>
            </p:nvSpPr>
            <p:spPr bwMode="auto">
              <a:xfrm>
                <a:off x="2674" y="12034"/>
                <a:ext cx="78" cy="74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vert="wordArtVert" wrap="none" lIns="36000" tIns="21600" anchor="ctr" anchorCtr="1"/>
              <a:lstStyle/>
              <a:p>
                <a:pPr defTabSz="4175125" eaLnBrk="1" hangingPunct="1">
                  <a:defRPr/>
                </a:pPr>
                <a:r>
                  <a:rPr lang="en-GB" sz="500">
                    <a:solidFill>
                      <a:schemeClr val="bg1"/>
                    </a:solidFill>
                    <a:latin typeface="Arial" pitchFamily="34" charset="0"/>
                  </a:rPr>
                  <a:t>+</a:t>
                </a:r>
              </a:p>
            </p:txBody>
          </p:sp>
          <p:sp>
            <p:nvSpPr>
              <p:cNvPr id="153" name="Oval 72"/>
              <p:cNvSpPr>
                <a:spLocks noChangeAspect="1" noChangeArrowheads="1"/>
              </p:cNvSpPr>
              <p:nvPr/>
            </p:nvSpPr>
            <p:spPr bwMode="auto">
              <a:xfrm>
                <a:off x="2674" y="12155"/>
                <a:ext cx="78" cy="75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vert="wordArtVert" wrap="none" lIns="36000" tIns="21600" anchor="ctr" anchorCtr="1"/>
              <a:lstStyle/>
              <a:p>
                <a:pPr defTabSz="4175125" eaLnBrk="1" hangingPunct="1">
                  <a:defRPr/>
                </a:pPr>
                <a:r>
                  <a:rPr lang="en-GB" sz="500">
                    <a:solidFill>
                      <a:schemeClr val="bg1"/>
                    </a:solidFill>
                    <a:latin typeface="Arial" pitchFamily="34" charset="0"/>
                  </a:rPr>
                  <a:t>+</a:t>
                </a:r>
              </a:p>
            </p:txBody>
          </p:sp>
          <p:sp>
            <p:nvSpPr>
              <p:cNvPr id="154" name="Oval 73"/>
              <p:cNvSpPr>
                <a:spLocks noChangeAspect="1" noChangeArrowheads="1"/>
              </p:cNvSpPr>
              <p:nvPr/>
            </p:nvSpPr>
            <p:spPr bwMode="auto">
              <a:xfrm>
                <a:off x="2950" y="12353"/>
                <a:ext cx="78" cy="72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vert="wordArtVert" wrap="none" lIns="36000" tIns="21600" anchor="ctr" anchorCtr="1"/>
              <a:lstStyle/>
              <a:p>
                <a:pPr defTabSz="4175125" eaLnBrk="1" hangingPunct="1">
                  <a:defRPr/>
                </a:pPr>
                <a:r>
                  <a:rPr lang="en-GB" sz="500">
                    <a:solidFill>
                      <a:schemeClr val="bg1"/>
                    </a:solidFill>
                    <a:latin typeface="Arial" pitchFamily="34" charset="0"/>
                  </a:rPr>
                  <a:t>+</a:t>
                </a:r>
              </a:p>
            </p:txBody>
          </p:sp>
          <p:sp>
            <p:nvSpPr>
              <p:cNvPr id="155" name="Oval 74"/>
              <p:cNvSpPr>
                <a:spLocks noChangeAspect="1" noChangeArrowheads="1"/>
              </p:cNvSpPr>
              <p:nvPr/>
            </p:nvSpPr>
            <p:spPr bwMode="auto">
              <a:xfrm>
                <a:off x="3096" y="12308"/>
                <a:ext cx="78" cy="74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vert="wordArtVert" wrap="none" lIns="36000" tIns="21600" anchor="ctr" anchorCtr="1"/>
              <a:lstStyle/>
              <a:p>
                <a:pPr defTabSz="4175125" eaLnBrk="1" hangingPunct="1">
                  <a:defRPr/>
                </a:pPr>
                <a:r>
                  <a:rPr lang="en-GB" sz="500">
                    <a:solidFill>
                      <a:schemeClr val="bg1"/>
                    </a:solidFill>
                    <a:latin typeface="Arial" pitchFamily="34" charset="0"/>
                  </a:rPr>
                  <a:t>+</a:t>
                </a:r>
              </a:p>
            </p:txBody>
          </p:sp>
          <p:sp>
            <p:nvSpPr>
              <p:cNvPr id="156" name="Oval 75"/>
              <p:cNvSpPr>
                <a:spLocks noChangeAspect="1" noChangeArrowheads="1"/>
              </p:cNvSpPr>
              <p:nvPr/>
            </p:nvSpPr>
            <p:spPr bwMode="auto">
              <a:xfrm>
                <a:off x="3144" y="12034"/>
                <a:ext cx="78" cy="74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vert="wordArtVert" wrap="none" lIns="36000" tIns="21600" anchor="ctr" anchorCtr="1"/>
              <a:lstStyle/>
              <a:p>
                <a:pPr defTabSz="4175125" eaLnBrk="1" hangingPunct="1">
                  <a:defRPr/>
                </a:pPr>
                <a:r>
                  <a:rPr lang="en-GB" sz="500">
                    <a:solidFill>
                      <a:schemeClr val="bg1"/>
                    </a:solidFill>
                    <a:latin typeface="Arial" pitchFamily="34" charset="0"/>
                  </a:rPr>
                  <a:t>+</a:t>
                </a:r>
              </a:p>
            </p:txBody>
          </p:sp>
          <p:sp>
            <p:nvSpPr>
              <p:cNvPr id="157" name="Oval 76"/>
              <p:cNvSpPr>
                <a:spLocks noChangeAspect="1" noChangeArrowheads="1"/>
              </p:cNvSpPr>
              <p:nvPr/>
            </p:nvSpPr>
            <p:spPr bwMode="auto">
              <a:xfrm>
                <a:off x="3290" y="12096"/>
                <a:ext cx="78" cy="72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vert="wordArtVert" wrap="none" lIns="36000" tIns="21600" anchor="ctr" anchorCtr="1"/>
              <a:lstStyle/>
              <a:p>
                <a:pPr defTabSz="4175125" eaLnBrk="1" hangingPunct="1">
                  <a:defRPr/>
                </a:pPr>
                <a:r>
                  <a:rPr lang="en-GB" sz="500">
                    <a:solidFill>
                      <a:schemeClr val="bg1"/>
                    </a:solidFill>
                    <a:latin typeface="Arial" pitchFamily="34" charset="0"/>
                  </a:rPr>
                  <a:t>+</a:t>
                </a:r>
              </a:p>
            </p:txBody>
          </p:sp>
          <p:sp>
            <p:nvSpPr>
              <p:cNvPr id="158" name="Oval 77"/>
              <p:cNvSpPr>
                <a:spLocks noChangeAspect="1" noChangeArrowheads="1"/>
              </p:cNvSpPr>
              <p:nvPr/>
            </p:nvSpPr>
            <p:spPr bwMode="auto">
              <a:xfrm>
                <a:off x="3322" y="12217"/>
                <a:ext cx="76" cy="74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vert="wordArtVert" wrap="none" lIns="36000" tIns="21600" anchor="ctr" anchorCtr="1"/>
              <a:lstStyle/>
              <a:p>
                <a:pPr defTabSz="4175125" eaLnBrk="1" hangingPunct="1">
                  <a:defRPr/>
                </a:pPr>
                <a:r>
                  <a:rPr lang="en-GB" sz="500">
                    <a:solidFill>
                      <a:schemeClr val="bg1"/>
                    </a:solidFill>
                    <a:latin typeface="Arial" pitchFamily="34" charset="0"/>
                  </a:rPr>
                  <a:t>+</a:t>
                </a:r>
              </a:p>
            </p:txBody>
          </p:sp>
          <p:sp>
            <p:nvSpPr>
              <p:cNvPr id="159" name="Oval 78"/>
              <p:cNvSpPr>
                <a:spLocks noChangeAspect="1" noChangeArrowheads="1"/>
              </p:cNvSpPr>
              <p:nvPr/>
            </p:nvSpPr>
            <p:spPr bwMode="auto">
              <a:xfrm>
                <a:off x="3420" y="12490"/>
                <a:ext cx="78" cy="74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vert="wordArtVert" wrap="none" lIns="36000" tIns="21600" anchor="ctr" anchorCtr="1"/>
              <a:lstStyle/>
              <a:p>
                <a:pPr defTabSz="4175125" eaLnBrk="1" hangingPunct="1">
                  <a:defRPr/>
                </a:pPr>
                <a:r>
                  <a:rPr lang="en-GB" sz="500">
                    <a:solidFill>
                      <a:schemeClr val="bg1"/>
                    </a:solidFill>
                    <a:latin typeface="Arial" pitchFamily="34" charset="0"/>
                  </a:rPr>
                  <a:t>+</a:t>
                </a:r>
              </a:p>
            </p:txBody>
          </p:sp>
          <p:sp>
            <p:nvSpPr>
              <p:cNvPr id="160" name="Oval 79"/>
              <p:cNvSpPr>
                <a:spLocks noChangeAspect="1" noChangeArrowheads="1"/>
              </p:cNvSpPr>
              <p:nvPr/>
            </p:nvSpPr>
            <p:spPr bwMode="auto">
              <a:xfrm>
                <a:off x="3387" y="12399"/>
                <a:ext cx="76" cy="74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vert="wordArtVert" wrap="none" lIns="36000" tIns="21600" anchor="ctr" anchorCtr="1"/>
              <a:lstStyle/>
              <a:p>
                <a:pPr defTabSz="4175125" eaLnBrk="1" hangingPunct="1">
                  <a:defRPr/>
                </a:pPr>
                <a:r>
                  <a:rPr lang="en-GB" sz="500">
                    <a:solidFill>
                      <a:schemeClr val="bg1"/>
                    </a:solidFill>
                    <a:latin typeface="Arial" pitchFamily="34" charset="0"/>
                  </a:rPr>
                  <a:t>+</a:t>
                </a:r>
              </a:p>
            </p:txBody>
          </p:sp>
          <p:sp>
            <p:nvSpPr>
              <p:cNvPr id="161" name="Oval 80"/>
              <p:cNvSpPr>
                <a:spLocks noChangeAspect="1" noChangeArrowheads="1"/>
              </p:cNvSpPr>
              <p:nvPr/>
            </p:nvSpPr>
            <p:spPr bwMode="auto">
              <a:xfrm flipH="1">
                <a:off x="4149" y="12111"/>
                <a:ext cx="76" cy="72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vert="wordArtVert" wrap="none" lIns="36000" tIns="21600" anchor="ctr" anchorCtr="1"/>
              <a:lstStyle/>
              <a:p>
                <a:pPr defTabSz="4175125" eaLnBrk="1" hangingPunct="1">
                  <a:defRPr/>
                </a:pPr>
                <a:r>
                  <a:rPr lang="en-GB" sz="500">
                    <a:solidFill>
                      <a:schemeClr val="bg1"/>
                    </a:solidFill>
                    <a:latin typeface="Arial" pitchFamily="34" charset="0"/>
                  </a:rPr>
                  <a:t>+</a:t>
                </a:r>
              </a:p>
            </p:txBody>
          </p:sp>
          <p:sp>
            <p:nvSpPr>
              <p:cNvPr id="162" name="Oval 81"/>
              <p:cNvSpPr>
                <a:spLocks noChangeAspect="1" noChangeArrowheads="1"/>
              </p:cNvSpPr>
              <p:nvPr/>
            </p:nvSpPr>
            <p:spPr bwMode="auto">
              <a:xfrm flipH="1">
                <a:off x="4197" y="12203"/>
                <a:ext cx="78" cy="72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vert="wordArtVert" wrap="none" lIns="36000" tIns="21600" anchor="ctr" anchorCtr="1"/>
              <a:lstStyle/>
              <a:p>
                <a:pPr defTabSz="4175125" eaLnBrk="1" hangingPunct="1">
                  <a:defRPr/>
                </a:pPr>
                <a:r>
                  <a:rPr lang="en-GB" sz="500" dirty="0">
                    <a:solidFill>
                      <a:schemeClr val="bg1"/>
                    </a:solidFill>
                    <a:latin typeface="Arial" pitchFamily="34" charset="0"/>
                  </a:rPr>
                  <a:t>+</a:t>
                </a:r>
              </a:p>
            </p:txBody>
          </p:sp>
          <p:sp>
            <p:nvSpPr>
              <p:cNvPr id="163" name="Oval 82"/>
              <p:cNvSpPr>
                <a:spLocks noChangeAspect="1" noChangeArrowheads="1"/>
              </p:cNvSpPr>
              <p:nvPr/>
            </p:nvSpPr>
            <p:spPr bwMode="auto">
              <a:xfrm flipH="1">
                <a:off x="3921" y="12187"/>
                <a:ext cx="78" cy="72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vert="wordArtVert" wrap="none" lIns="36000" tIns="21600" anchor="ctr" anchorCtr="1"/>
              <a:lstStyle/>
              <a:p>
                <a:pPr defTabSz="4175125" eaLnBrk="1" hangingPunct="1">
                  <a:defRPr/>
                </a:pPr>
                <a:r>
                  <a:rPr lang="en-GB" sz="500">
                    <a:solidFill>
                      <a:schemeClr val="bg1"/>
                    </a:solidFill>
                    <a:latin typeface="Arial" pitchFamily="34" charset="0"/>
                  </a:rPr>
                  <a:t>+</a:t>
                </a:r>
              </a:p>
            </p:txBody>
          </p:sp>
          <p:sp>
            <p:nvSpPr>
              <p:cNvPr id="164" name="Oval 83"/>
              <p:cNvSpPr>
                <a:spLocks noChangeAspect="1" noChangeArrowheads="1"/>
              </p:cNvSpPr>
              <p:nvPr/>
            </p:nvSpPr>
            <p:spPr bwMode="auto">
              <a:xfrm flipH="1">
                <a:off x="3840" y="11959"/>
                <a:ext cx="78" cy="74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vert="wordArtVert" wrap="none" lIns="36000" tIns="21600" anchor="ctr" anchorCtr="1"/>
              <a:lstStyle/>
              <a:p>
                <a:pPr defTabSz="4175125" eaLnBrk="1" hangingPunct="1">
                  <a:defRPr/>
                </a:pPr>
                <a:r>
                  <a:rPr lang="en-GB" sz="500">
                    <a:solidFill>
                      <a:schemeClr val="bg1"/>
                    </a:solidFill>
                    <a:latin typeface="Arial" pitchFamily="34" charset="0"/>
                  </a:rPr>
                  <a:t>+</a:t>
                </a:r>
              </a:p>
            </p:txBody>
          </p:sp>
          <p:sp>
            <p:nvSpPr>
              <p:cNvPr id="165" name="Oval 84"/>
              <p:cNvSpPr>
                <a:spLocks noChangeAspect="1" noChangeArrowheads="1"/>
              </p:cNvSpPr>
              <p:nvPr/>
            </p:nvSpPr>
            <p:spPr bwMode="auto">
              <a:xfrm flipH="1">
                <a:off x="3825" y="12080"/>
                <a:ext cx="76" cy="74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vert="wordArtVert" wrap="none" lIns="36000" tIns="21600" anchor="ctr" anchorCtr="1"/>
              <a:lstStyle/>
              <a:p>
                <a:pPr defTabSz="4175125" eaLnBrk="1" hangingPunct="1">
                  <a:defRPr/>
                </a:pPr>
                <a:r>
                  <a:rPr lang="en-GB" sz="500">
                    <a:solidFill>
                      <a:schemeClr val="bg1"/>
                    </a:solidFill>
                    <a:latin typeface="Arial" pitchFamily="34" charset="0"/>
                  </a:rPr>
                  <a:t>+</a:t>
                </a:r>
              </a:p>
            </p:txBody>
          </p:sp>
          <p:sp>
            <p:nvSpPr>
              <p:cNvPr id="166" name="Oval 85"/>
              <p:cNvSpPr>
                <a:spLocks noChangeAspect="1" noChangeArrowheads="1"/>
              </p:cNvSpPr>
              <p:nvPr/>
            </p:nvSpPr>
            <p:spPr bwMode="auto">
              <a:xfrm flipH="1">
                <a:off x="3727" y="12004"/>
                <a:ext cx="78" cy="72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vert="wordArtVert" wrap="none" lIns="36000" tIns="21600" anchor="ctr" anchorCtr="1"/>
              <a:lstStyle/>
              <a:p>
                <a:pPr defTabSz="4175125" eaLnBrk="1" hangingPunct="1">
                  <a:defRPr/>
                </a:pPr>
                <a:r>
                  <a:rPr lang="en-GB" sz="500">
                    <a:solidFill>
                      <a:schemeClr val="bg1"/>
                    </a:solidFill>
                    <a:latin typeface="Arial" pitchFamily="34" charset="0"/>
                  </a:rPr>
                  <a:t>+</a:t>
                </a:r>
              </a:p>
            </p:txBody>
          </p:sp>
          <p:sp>
            <p:nvSpPr>
              <p:cNvPr id="167" name="Oval 86"/>
              <p:cNvSpPr>
                <a:spLocks noChangeAspect="1" noChangeArrowheads="1"/>
              </p:cNvSpPr>
              <p:nvPr/>
            </p:nvSpPr>
            <p:spPr bwMode="auto">
              <a:xfrm flipH="1">
                <a:off x="3646" y="12203"/>
                <a:ext cx="76" cy="72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vert="wordArtVert" wrap="none" lIns="36000" tIns="21600" anchor="ctr" anchorCtr="1"/>
              <a:lstStyle/>
              <a:p>
                <a:pPr defTabSz="4175125" eaLnBrk="1" hangingPunct="1">
                  <a:defRPr/>
                </a:pPr>
                <a:r>
                  <a:rPr lang="en-GB" sz="500">
                    <a:solidFill>
                      <a:schemeClr val="bg1"/>
                    </a:solidFill>
                    <a:latin typeface="Arial" pitchFamily="34" charset="0"/>
                  </a:rPr>
                  <a:t>+</a:t>
                </a:r>
              </a:p>
            </p:txBody>
          </p:sp>
          <p:sp>
            <p:nvSpPr>
              <p:cNvPr id="168" name="Oval 87"/>
              <p:cNvSpPr>
                <a:spLocks noChangeAspect="1" noChangeArrowheads="1"/>
              </p:cNvSpPr>
              <p:nvPr/>
            </p:nvSpPr>
            <p:spPr bwMode="auto">
              <a:xfrm flipH="1">
                <a:off x="3566" y="11867"/>
                <a:ext cx="76" cy="72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vert="wordArtVert" wrap="none" lIns="36000" tIns="21600" anchor="ctr" anchorCtr="1"/>
              <a:lstStyle/>
              <a:p>
                <a:pPr defTabSz="4175125" eaLnBrk="1" hangingPunct="1">
                  <a:defRPr/>
                </a:pPr>
                <a:r>
                  <a:rPr lang="en-GB" sz="500">
                    <a:solidFill>
                      <a:schemeClr val="bg1"/>
                    </a:solidFill>
                    <a:latin typeface="Arial" pitchFamily="34" charset="0"/>
                  </a:rPr>
                  <a:t>+</a:t>
                </a:r>
              </a:p>
            </p:txBody>
          </p:sp>
          <p:sp>
            <p:nvSpPr>
              <p:cNvPr id="169" name="Oval 88"/>
              <p:cNvSpPr>
                <a:spLocks noChangeAspect="1" noChangeArrowheads="1"/>
              </p:cNvSpPr>
              <p:nvPr/>
            </p:nvSpPr>
            <p:spPr bwMode="auto">
              <a:xfrm flipH="1">
                <a:off x="3403" y="11822"/>
                <a:ext cx="78" cy="74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vert="wordArtVert" wrap="none" lIns="36000" tIns="21600" anchor="ctr" anchorCtr="1"/>
              <a:lstStyle/>
              <a:p>
                <a:pPr defTabSz="4175125" eaLnBrk="1" hangingPunct="1">
                  <a:defRPr/>
                </a:pPr>
                <a:r>
                  <a:rPr lang="en-GB" sz="500">
                    <a:solidFill>
                      <a:schemeClr val="bg1"/>
                    </a:solidFill>
                    <a:latin typeface="Arial" pitchFamily="34" charset="0"/>
                  </a:rPr>
                  <a:t>+</a:t>
                </a:r>
              </a:p>
            </p:txBody>
          </p:sp>
          <p:sp>
            <p:nvSpPr>
              <p:cNvPr id="170" name="Oval 89"/>
              <p:cNvSpPr>
                <a:spLocks noChangeAspect="1" noChangeArrowheads="1"/>
              </p:cNvSpPr>
              <p:nvPr/>
            </p:nvSpPr>
            <p:spPr bwMode="auto">
              <a:xfrm flipH="1">
                <a:off x="3516" y="12445"/>
                <a:ext cx="78" cy="72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vert="wordArtVert" wrap="none" lIns="36000" tIns="21600" anchor="ctr" anchorCtr="1"/>
              <a:lstStyle/>
              <a:p>
                <a:pPr defTabSz="4175125" eaLnBrk="1" hangingPunct="1">
                  <a:defRPr/>
                </a:pPr>
                <a:r>
                  <a:rPr lang="en-GB" sz="500">
                    <a:solidFill>
                      <a:schemeClr val="bg1"/>
                    </a:solidFill>
                    <a:latin typeface="Arial" pitchFamily="34" charset="0"/>
                  </a:rPr>
                  <a:t>+</a:t>
                </a:r>
              </a:p>
            </p:txBody>
          </p:sp>
          <p:sp>
            <p:nvSpPr>
              <p:cNvPr id="171" name="Oval 90"/>
              <p:cNvSpPr>
                <a:spLocks noChangeAspect="1" noChangeArrowheads="1"/>
              </p:cNvSpPr>
              <p:nvPr/>
            </p:nvSpPr>
            <p:spPr bwMode="auto">
              <a:xfrm flipH="1">
                <a:off x="4262" y="12096"/>
                <a:ext cx="78" cy="72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vert="wordArtVert" wrap="none" lIns="36000" tIns="21600" anchor="ctr" anchorCtr="1"/>
              <a:lstStyle/>
              <a:p>
                <a:pPr defTabSz="4175125" eaLnBrk="1" hangingPunct="1">
                  <a:defRPr/>
                </a:pPr>
                <a:r>
                  <a:rPr lang="en-GB" sz="500">
                    <a:solidFill>
                      <a:schemeClr val="bg1"/>
                    </a:solidFill>
                    <a:latin typeface="Arial" pitchFamily="34" charset="0"/>
                  </a:rPr>
                  <a:t>+</a:t>
                </a:r>
              </a:p>
            </p:txBody>
          </p:sp>
          <p:sp>
            <p:nvSpPr>
              <p:cNvPr id="172" name="Oval 91"/>
              <p:cNvSpPr>
                <a:spLocks noChangeAspect="1" noChangeArrowheads="1"/>
              </p:cNvSpPr>
              <p:nvPr/>
            </p:nvSpPr>
            <p:spPr bwMode="auto">
              <a:xfrm flipH="1">
                <a:off x="3953" y="12004"/>
                <a:ext cx="78" cy="72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vert="wordArtVert" wrap="none" lIns="36000" tIns="21600" anchor="ctr" anchorCtr="1"/>
              <a:lstStyle/>
              <a:p>
                <a:pPr defTabSz="4175125" eaLnBrk="1" hangingPunct="1">
                  <a:defRPr/>
                </a:pPr>
                <a:r>
                  <a:rPr lang="en-GB" sz="500">
                    <a:solidFill>
                      <a:schemeClr val="bg1"/>
                    </a:solidFill>
                    <a:latin typeface="Arial" pitchFamily="34" charset="0"/>
                  </a:rPr>
                  <a:t>+</a:t>
                </a:r>
              </a:p>
            </p:txBody>
          </p:sp>
          <p:sp>
            <p:nvSpPr>
              <p:cNvPr id="173" name="Oval 92"/>
              <p:cNvSpPr>
                <a:spLocks noChangeAspect="1" noChangeArrowheads="1"/>
              </p:cNvSpPr>
              <p:nvPr/>
            </p:nvSpPr>
            <p:spPr bwMode="auto">
              <a:xfrm flipH="1">
                <a:off x="3890" y="12278"/>
                <a:ext cx="76" cy="72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vert="wordArtVert" wrap="none" lIns="36000" tIns="21600" anchor="ctr" anchorCtr="1"/>
              <a:lstStyle/>
              <a:p>
                <a:pPr defTabSz="4175125" eaLnBrk="1" hangingPunct="1">
                  <a:defRPr/>
                </a:pPr>
                <a:r>
                  <a:rPr lang="en-GB" sz="500">
                    <a:solidFill>
                      <a:schemeClr val="bg1"/>
                    </a:solidFill>
                    <a:latin typeface="Arial" pitchFamily="34" charset="0"/>
                  </a:rPr>
                  <a:t>+</a:t>
                </a:r>
              </a:p>
            </p:txBody>
          </p:sp>
          <p:sp>
            <p:nvSpPr>
              <p:cNvPr id="174" name="Oval 93"/>
              <p:cNvSpPr>
                <a:spLocks noChangeAspect="1" noChangeArrowheads="1"/>
              </p:cNvSpPr>
              <p:nvPr/>
            </p:nvSpPr>
            <p:spPr bwMode="auto">
              <a:xfrm flipH="1">
                <a:off x="4018" y="12262"/>
                <a:ext cx="78" cy="72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vert="wordArtVert" wrap="none" lIns="36000" tIns="21600" anchor="ctr" anchorCtr="1"/>
              <a:lstStyle/>
              <a:p>
                <a:pPr defTabSz="4175125" eaLnBrk="1" hangingPunct="1">
                  <a:defRPr/>
                </a:pPr>
                <a:r>
                  <a:rPr lang="en-GB" sz="500">
                    <a:solidFill>
                      <a:schemeClr val="bg1"/>
                    </a:solidFill>
                    <a:latin typeface="Arial" pitchFamily="34" charset="0"/>
                  </a:rPr>
                  <a:t>+</a:t>
                </a:r>
              </a:p>
            </p:txBody>
          </p:sp>
          <p:sp>
            <p:nvSpPr>
              <p:cNvPr id="175" name="Oval 94"/>
              <p:cNvSpPr>
                <a:spLocks noChangeAspect="1" noChangeArrowheads="1"/>
              </p:cNvSpPr>
              <p:nvPr/>
            </p:nvSpPr>
            <p:spPr bwMode="auto">
              <a:xfrm flipH="1">
                <a:off x="3727" y="11913"/>
                <a:ext cx="78" cy="74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vert="wordArtVert" wrap="none" lIns="36000" tIns="21600" anchor="ctr" anchorCtr="1"/>
              <a:lstStyle/>
              <a:p>
                <a:pPr defTabSz="4175125" eaLnBrk="1" hangingPunct="1">
                  <a:defRPr/>
                </a:pPr>
                <a:r>
                  <a:rPr lang="en-GB" sz="500">
                    <a:solidFill>
                      <a:schemeClr val="bg1"/>
                    </a:solidFill>
                    <a:latin typeface="Arial" pitchFamily="34" charset="0"/>
                  </a:rPr>
                  <a:t>+</a:t>
                </a:r>
              </a:p>
            </p:txBody>
          </p:sp>
          <p:sp>
            <p:nvSpPr>
              <p:cNvPr id="176" name="Oval 95"/>
              <p:cNvSpPr>
                <a:spLocks noChangeAspect="1" noChangeArrowheads="1"/>
              </p:cNvSpPr>
              <p:nvPr/>
            </p:nvSpPr>
            <p:spPr bwMode="auto">
              <a:xfrm flipH="1">
                <a:off x="3694" y="12111"/>
                <a:ext cx="78" cy="72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vert="wordArtVert" wrap="none" lIns="36000" tIns="21600" anchor="ctr" anchorCtr="1"/>
              <a:lstStyle/>
              <a:p>
                <a:pPr defTabSz="4175125" eaLnBrk="1" hangingPunct="1">
                  <a:defRPr/>
                </a:pPr>
                <a:r>
                  <a:rPr lang="en-GB" sz="500">
                    <a:solidFill>
                      <a:schemeClr val="bg1"/>
                    </a:solidFill>
                    <a:latin typeface="Arial" pitchFamily="34" charset="0"/>
                  </a:rPr>
                  <a:t>+</a:t>
                </a:r>
              </a:p>
            </p:txBody>
          </p:sp>
          <p:sp>
            <p:nvSpPr>
              <p:cNvPr id="177" name="Oval 96"/>
              <p:cNvSpPr>
                <a:spLocks noChangeAspect="1" noChangeArrowheads="1"/>
              </p:cNvSpPr>
              <p:nvPr/>
            </p:nvSpPr>
            <p:spPr bwMode="auto">
              <a:xfrm flipH="1">
                <a:off x="3631" y="11945"/>
                <a:ext cx="76" cy="72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vert="wordArtVert" wrap="none" lIns="36000" tIns="21600" anchor="ctr" anchorCtr="1"/>
              <a:lstStyle/>
              <a:p>
                <a:pPr defTabSz="4175125" eaLnBrk="1" hangingPunct="1">
                  <a:defRPr/>
                </a:pPr>
                <a:r>
                  <a:rPr lang="en-GB" sz="500">
                    <a:solidFill>
                      <a:schemeClr val="bg1"/>
                    </a:solidFill>
                    <a:latin typeface="Arial" pitchFamily="34" charset="0"/>
                  </a:rPr>
                  <a:t>+</a:t>
                </a:r>
              </a:p>
            </p:txBody>
          </p:sp>
          <p:sp>
            <p:nvSpPr>
              <p:cNvPr id="178" name="Oval 97"/>
              <p:cNvSpPr>
                <a:spLocks noChangeAspect="1" noChangeArrowheads="1"/>
              </p:cNvSpPr>
              <p:nvPr/>
            </p:nvSpPr>
            <p:spPr bwMode="auto">
              <a:xfrm flipH="1">
                <a:off x="3485" y="11959"/>
                <a:ext cx="76" cy="74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vert="wordArtVert" wrap="none" lIns="36000" tIns="21600" anchor="ctr" anchorCtr="1"/>
              <a:lstStyle/>
              <a:p>
                <a:pPr defTabSz="4175125" eaLnBrk="1" hangingPunct="1">
                  <a:defRPr/>
                </a:pPr>
                <a:r>
                  <a:rPr lang="en-GB" sz="500">
                    <a:solidFill>
                      <a:schemeClr val="bg1"/>
                    </a:solidFill>
                    <a:latin typeface="Arial" pitchFamily="34" charset="0"/>
                  </a:rPr>
                  <a:t>+</a:t>
                </a:r>
              </a:p>
            </p:txBody>
          </p:sp>
          <p:sp>
            <p:nvSpPr>
              <p:cNvPr id="179" name="Oval 98"/>
              <p:cNvSpPr>
                <a:spLocks noChangeAspect="1" noChangeArrowheads="1"/>
              </p:cNvSpPr>
              <p:nvPr/>
            </p:nvSpPr>
            <p:spPr bwMode="auto">
              <a:xfrm flipH="1">
                <a:off x="3485" y="12339"/>
                <a:ext cx="76" cy="72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vert="wordArtVert" wrap="none" lIns="36000" tIns="21600" anchor="ctr" anchorCtr="1"/>
              <a:lstStyle/>
              <a:p>
                <a:pPr defTabSz="4175125" eaLnBrk="1" hangingPunct="1">
                  <a:defRPr/>
                </a:pPr>
                <a:r>
                  <a:rPr lang="en-GB" sz="500">
                    <a:solidFill>
                      <a:schemeClr val="bg1"/>
                    </a:solidFill>
                    <a:latin typeface="Arial" pitchFamily="34" charset="0"/>
                  </a:rPr>
                  <a:t>+</a:t>
                </a:r>
              </a:p>
            </p:txBody>
          </p:sp>
          <p:sp>
            <p:nvSpPr>
              <p:cNvPr id="180" name="Oval 99"/>
              <p:cNvSpPr>
                <a:spLocks noChangeAspect="1" noChangeArrowheads="1"/>
              </p:cNvSpPr>
              <p:nvPr/>
            </p:nvSpPr>
            <p:spPr bwMode="auto">
              <a:xfrm flipH="1">
                <a:off x="3355" y="12324"/>
                <a:ext cx="78" cy="74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vert="wordArtVert" wrap="none" lIns="36000" tIns="21600" anchor="ctr" anchorCtr="1"/>
              <a:lstStyle/>
              <a:p>
                <a:pPr defTabSz="4175125" eaLnBrk="1" hangingPunct="1">
                  <a:defRPr/>
                </a:pPr>
                <a:r>
                  <a:rPr lang="en-GB" sz="500">
                    <a:solidFill>
                      <a:schemeClr val="bg1"/>
                    </a:solidFill>
                    <a:latin typeface="Arial" pitchFamily="34" charset="0"/>
                  </a:rPr>
                  <a:t>+</a:t>
                </a:r>
              </a:p>
            </p:txBody>
          </p:sp>
          <p:sp>
            <p:nvSpPr>
              <p:cNvPr id="181" name="Oval 100"/>
              <p:cNvSpPr>
                <a:spLocks noChangeAspect="1" noChangeArrowheads="1"/>
              </p:cNvSpPr>
              <p:nvPr/>
            </p:nvSpPr>
            <p:spPr bwMode="auto">
              <a:xfrm flipH="1">
                <a:off x="4310" y="12173"/>
                <a:ext cx="78" cy="72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vert="wordArtVert" wrap="none" lIns="36000" tIns="21600" anchor="ctr" anchorCtr="1"/>
              <a:lstStyle/>
              <a:p>
                <a:pPr defTabSz="4175125" eaLnBrk="1" hangingPunct="1">
                  <a:defRPr/>
                </a:pPr>
                <a:r>
                  <a:rPr lang="en-GB" sz="500">
                    <a:solidFill>
                      <a:schemeClr val="bg1"/>
                    </a:solidFill>
                    <a:latin typeface="Arial" pitchFamily="34" charset="0"/>
                  </a:rPr>
                  <a:t>+</a:t>
                </a:r>
              </a:p>
            </p:txBody>
          </p:sp>
          <p:sp>
            <p:nvSpPr>
              <p:cNvPr id="182" name="Oval 101"/>
              <p:cNvSpPr>
                <a:spLocks noChangeAspect="1" noChangeArrowheads="1"/>
              </p:cNvSpPr>
              <p:nvPr/>
            </p:nvSpPr>
            <p:spPr bwMode="auto">
              <a:xfrm flipH="1">
                <a:off x="4506" y="12139"/>
                <a:ext cx="78" cy="74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vert="wordArtVert" wrap="none" lIns="36000" tIns="21600" anchor="ctr" anchorCtr="1"/>
              <a:lstStyle/>
              <a:p>
                <a:pPr defTabSz="4175125" eaLnBrk="1" hangingPunct="1">
                  <a:defRPr/>
                </a:pPr>
                <a:r>
                  <a:rPr lang="en-GB" sz="500">
                    <a:solidFill>
                      <a:schemeClr val="bg1"/>
                    </a:solidFill>
                    <a:latin typeface="Arial" pitchFamily="34" charset="0"/>
                  </a:rPr>
                  <a:t>+</a:t>
                </a:r>
              </a:p>
            </p:txBody>
          </p:sp>
          <p:sp>
            <p:nvSpPr>
              <p:cNvPr id="183" name="Oval 102"/>
              <p:cNvSpPr>
                <a:spLocks noChangeAspect="1" noChangeArrowheads="1"/>
              </p:cNvSpPr>
              <p:nvPr/>
            </p:nvSpPr>
            <p:spPr bwMode="auto">
              <a:xfrm flipH="1">
                <a:off x="3953" y="12096"/>
                <a:ext cx="78" cy="72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vert="wordArtVert" wrap="none" lIns="36000" tIns="21600" anchor="ctr" anchorCtr="1"/>
              <a:lstStyle/>
              <a:p>
                <a:pPr defTabSz="4175125" eaLnBrk="1" hangingPunct="1">
                  <a:defRPr/>
                </a:pPr>
                <a:r>
                  <a:rPr lang="en-GB" sz="500" dirty="0">
                    <a:solidFill>
                      <a:schemeClr val="bg1"/>
                    </a:solidFill>
                    <a:latin typeface="Arial" pitchFamily="34" charset="0"/>
                  </a:rPr>
                  <a:t>+</a:t>
                </a:r>
              </a:p>
            </p:txBody>
          </p:sp>
          <p:sp>
            <p:nvSpPr>
              <p:cNvPr id="184" name="Oval 103"/>
              <p:cNvSpPr>
                <a:spLocks noChangeAspect="1" noChangeArrowheads="1"/>
              </p:cNvSpPr>
              <p:nvPr/>
            </p:nvSpPr>
            <p:spPr bwMode="auto">
              <a:xfrm flipH="1">
                <a:off x="3791" y="12187"/>
                <a:ext cx="79" cy="72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vert="wordArtVert" wrap="none" lIns="36000" tIns="21600" anchor="ctr" anchorCtr="1"/>
              <a:lstStyle/>
              <a:p>
                <a:pPr defTabSz="4175125" eaLnBrk="1" hangingPunct="1">
                  <a:defRPr/>
                </a:pPr>
                <a:r>
                  <a:rPr lang="en-GB" sz="500">
                    <a:solidFill>
                      <a:schemeClr val="bg1"/>
                    </a:solidFill>
                    <a:latin typeface="Arial" pitchFamily="34" charset="0"/>
                  </a:rPr>
                  <a:t>+</a:t>
                </a:r>
              </a:p>
            </p:txBody>
          </p:sp>
          <p:sp>
            <p:nvSpPr>
              <p:cNvPr id="185" name="Oval 104"/>
              <p:cNvSpPr>
                <a:spLocks noChangeAspect="1" noChangeArrowheads="1"/>
              </p:cNvSpPr>
              <p:nvPr/>
            </p:nvSpPr>
            <p:spPr bwMode="auto">
              <a:xfrm flipH="1">
                <a:off x="3744" y="12262"/>
                <a:ext cx="76" cy="72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vert="wordArtVert" wrap="none" lIns="36000" tIns="21600" anchor="ctr" anchorCtr="1"/>
              <a:lstStyle/>
              <a:p>
                <a:pPr defTabSz="4175125" eaLnBrk="1" hangingPunct="1">
                  <a:defRPr/>
                </a:pPr>
                <a:r>
                  <a:rPr lang="en-GB" sz="500">
                    <a:solidFill>
                      <a:schemeClr val="bg1"/>
                    </a:solidFill>
                    <a:latin typeface="Arial" pitchFamily="34" charset="0"/>
                  </a:rPr>
                  <a:t>+</a:t>
                </a:r>
              </a:p>
            </p:txBody>
          </p:sp>
          <p:sp>
            <p:nvSpPr>
              <p:cNvPr id="186" name="Oval 105"/>
              <p:cNvSpPr>
                <a:spLocks noChangeAspect="1" noChangeArrowheads="1"/>
              </p:cNvSpPr>
              <p:nvPr/>
            </p:nvSpPr>
            <p:spPr bwMode="auto">
              <a:xfrm flipH="1">
                <a:off x="3646" y="12399"/>
                <a:ext cx="76" cy="74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vert="wordArtVert" wrap="none" lIns="36000" tIns="21600" anchor="ctr" anchorCtr="1"/>
              <a:lstStyle/>
              <a:p>
                <a:pPr defTabSz="4175125" eaLnBrk="1" hangingPunct="1">
                  <a:defRPr/>
                </a:pPr>
                <a:r>
                  <a:rPr lang="en-GB" sz="500" dirty="0">
                    <a:solidFill>
                      <a:schemeClr val="bg1"/>
                    </a:solidFill>
                    <a:latin typeface="Arial" pitchFamily="34" charset="0"/>
                  </a:rPr>
                  <a:t>+</a:t>
                </a:r>
              </a:p>
            </p:txBody>
          </p:sp>
          <p:sp>
            <p:nvSpPr>
              <p:cNvPr id="187" name="Oval 106"/>
              <p:cNvSpPr>
                <a:spLocks noChangeAspect="1" noChangeArrowheads="1"/>
              </p:cNvSpPr>
              <p:nvPr/>
            </p:nvSpPr>
            <p:spPr bwMode="auto">
              <a:xfrm flipH="1">
                <a:off x="3532" y="12141"/>
                <a:ext cx="79" cy="74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vert="wordArtVert" wrap="none" lIns="36000" tIns="21600" anchor="ctr" anchorCtr="1"/>
              <a:lstStyle/>
              <a:p>
                <a:pPr defTabSz="4175125" eaLnBrk="1" hangingPunct="1">
                  <a:defRPr/>
                </a:pPr>
                <a:r>
                  <a:rPr lang="en-GB" sz="500">
                    <a:solidFill>
                      <a:schemeClr val="bg1"/>
                    </a:solidFill>
                    <a:latin typeface="Arial" pitchFamily="34" charset="0"/>
                  </a:rPr>
                  <a:t>+</a:t>
                </a:r>
              </a:p>
            </p:txBody>
          </p:sp>
          <p:sp>
            <p:nvSpPr>
              <p:cNvPr id="188" name="Oval 107"/>
              <p:cNvSpPr>
                <a:spLocks noChangeAspect="1" noChangeArrowheads="1"/>
              </p:cNvSpPr>
              <p:nvPr/>
            </p:nvSpPr>
            <p:spPr bwMode="auto">
              <a:xfrm flipH="1">
                <a:off x="3516" y="12246"/>
                <a:ext cx="78" cy="75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vert="wordArtVert" wrap="none" lIns="36000" tIns="21600" anchor="ctr" anchorCtr="1"/>
              <a:lstStyle/>
              <a:p>
                <a:pPr defTabSz="4175125" eaLnBrk="1" hangingPunct="1">
                  <a:defRPr/>
                </a:pPr>
                <a:r>
                  <a:rPr lang="en-GB" sz="500">
                    <a:solidFill>
                      <a:schemeClr val="bg1"/>
                    </a:solidFill>
                    <a:latin typeface="Arial" pitchFamily="34" charset="0"/>
                  </a:rPr>
                  <a:t>+</a:t>
                </a:r>
              </a:p>
            </p:txBody>
          </p:sp>
          <p:sp>
            <p:nvSpPr>
              <p:cNvPr id="189" name="Oval 108"/>
              <p:cNvSpPr>
                <a:spLocks noChangeAspect="1" noChangeArrowheads="1"/>
              </p:cNvSpPr>
              <p:nvPr/>
            </p:nvSpPr>
            <p:spPr bwMode="auto">
              <a:xfrm flipH="1">
                <a:off x="3338" y="11989"/>
                <a:ext cx="78" cy="74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vert="wordArtVert" wrap="none" lIns="36000" tIns="21600" anchor="ctr" anchorCtr="1"/>
              <a:lstStyle/>
              <a:p>
                <a:pPr defTabSz="4175125" eaLnBrk="1" hangingPunct="1">
                  <a:defRPr/>
                </a:pPr>
                <a:r>
                  <a:rPr lang="en-GB" sz="500">
                    <a:solidFill>
                      <a:schemeClr val="bg1"/>
                    </a:solidFill>
                    <a:latin typeface="Arial" pitchFamily="34" charset="0"/>
                  </a:rPr>
                  <a:t>+</a:t>
                </a:r>
              </a:p>
            </p:txBody>
          </p:sp>
          <p:sp>
            <p:nvSpPr>
              <p:cNvPr id="190" name="Oval 109"/>
              <p:cNvSpPr>
                <a:spLocks noChangeAspect="1" noChangeArrowheads="1"/>
              </p:cNvSpPr>
              <p:nvPr/>
            </p:nvSpPr>
            <p:spPr bwMode="auto">
              <a:xfrm flipH="1">
                <a:off x="4390" y="12125"/>
                <a:ext cx="78" cy="75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vert="wordArtVert" wrap="none" lIns="36000" tIns="21600" anchor="ctr" anchorCtr="1"/>
              <a:lstStyle/>
              <a:p>
                <a:pPr defTabSz="4175125" eaLnBrk="1" hangingPunct="1">
                  <a:defRPr/>
                </a:pPr>
                <a:r>
                  <a:rPr lang="en-GB" sz="500">
                    <a:solidFill>
                      <a:schemeClr val="bg1"/>
                    </a:solidFill>
                    <a:latin typeface="Arial" pitchFamily="34" charset="0"/>
                  </a:rPr>
                  <a:t>+</a:t>
                </a:r>
              </a:p>
            </p:txBody>
          </p:sp>
          <p:sp>
            <p:nvSpPr>
              <p:cNvPr id="191" name="Oval 110"/>
              <p:cNvSpPr>
                <a:spLocks noChangeAspect="1" noChangeArrowheads="1"/>
              </p:cNvSpPr>
              <p:nvPr/>
            </p:nvSpPr>
            <p:spPr bwMode="auto">
              <a:xfrm flipH="1">
                <a:off x="4051" y="12034"/>
                <a:ext cx="78" cy="74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vert="wordArtVert" wrap="none" lIns="36000" tIns="21600" anchor="ctr" anchorCtr="1"/>
              <a:lstStyle/>
              <a:p>
                <a:pPr defTabSz="4175125" eaLnBrk="1" hangingPunct="1">
                  <a:defRPr/>
                </a:pPr>
                <a:r>
                  <a:rPr lang="en-GB" sz="500">
                    <a:solidFill>
                      <a:schemeClr val="bg1"/>
                    </a:solidFill>
                    <a:latin typeface="Arial" pitchFamily="34" charset="0"/>
                  </a:rPr>
                  <a:t>+</a:t>
                </a:r>
              </a:p>
            </p:txBody>
          </p:sp>
          <p:sp>
            <p:nvSpPr>
              <p:cNvPr id="192" name="Oval 111"/>
              <p:cNvSpPr>
                <a:spLocks noChangeAspect="1" noChangeArrowheads="1"/>
              </p:cNvSpPr>
              <p:nvPr/>
            </p:nvSpPr>
            <p:spPr bwMode="auto">
              <a:xfrm flipH="1">
                <a:off x="4051" y="12155"/>
                <a:ext cx="78" cy="75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vert="wordArtVert" wrap="none" lIns="36000" tIns="21600" anchor="ctr" anchorCtr="1"/>
              <a:lstStyle/>
              <a:p>
                <a:pPr defTabSz="4175125" eaLnBrk="1" hangingPunct="1">
                  <a:defRPr/>
                </a:pPr>
                <a:r>
                  <a:rPr lang="en-GB" sz="500" dirty="0">
                    <a:solidFill>
                      <a:schemeClr val="bg1"/>
                    </a:solidFill>
                    <a:latin typeface="Arial" pitchFamily="34" charset="0"/>
                  </a:rPr>
                  <a:t>+</a:t>
                </a:r>
              </a:p>
            </p:txBody>
          </p:sp>
          <p:sp>
            <p:nvSpPr>
              <p:cNvPr id="193" name="Oval 112"/>
              <p:cNvSpPr>
                <a:spLocks noChangeAspect="1" noChangeArrowheads="1"/>
              </p:cNvSpPr>
              <p:nvPr/>
            </p:nvSpPr>
            <p:spPr bwMode="auto">
              <a:xfrm flipH="1">
                <a:off x="3775" y="12353"/>
                <a:ext cx="78" cy="72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vert="wordArtVert" wrap="none" lIns="36000" tIns="21600" anchor="ctr" anchorCtr="1"/>
              <a:lstStyle/>
              <a:p>
                <a:pPr defTabSz="4175125" eaLnBrk="1" hangingPunct="1">
                  <a:defRPr/>
                </a:pPr>
                <a:r>
                  <a:rPr lang="en-GB" sz="500" dirty="0">
                    <a:solidFill>
                      <a:schemeClr val="bg1"/>
                    </a:solidFill>
                    <a:latin typeface="Arial" pitchFamily="34" charset="0"/>
                  </a:rPr>
                  <a:t>+</a:t>
                </a:r>
              </a:p>
            </p:txBody>
          </p:sp>
          <p:sp>
            <p:nvSpPr>
              <p:cNvPr id="194" name="Oval 113"/>
              <p:cNvSpPr>
                <a:spLocks noChangeAspect="1" noChangeArrowheads="1"/>
              </p:cNvSpPr>
              <p:nvPr/>
            </p:nvSpPr>
            <p:spPr bwMode="auto">
              <a:xfrm flipH="1">
                <a:off x="3631" y="12308"/>
                <a:ext cx="76" cy="74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vert="wordArtVert" wrap="none" lIns="36000" tIns="21600" anchor="ctr" anchorCtr="1"/>
              <a:lstStyle/>
              <a:p>
                <a:pPr defTabSz="4175125" eaLnBrk="1" hangingPunct="1">
                  <a:defRPr/>
                </a:pPr>
                <a:r>
                  <a:rPr lang="en-GB" sz="500" dirty="0">
                    <a:solidFill>
                      <a:schemeClr val="bg1"/>
                    </a:solidFill>
                    <a:latin typeface="Arial" pitchFamily="34" charset="0"/>
                  </a:rPr>
                  <a:t>+</a:t>
                </a:r>
              </a:p>
            </p:txBody>
          </p:sp>
          <p:sp>
            <p:nvSpPr>
              <p:cNvPr id="195" name="Oval 114"/>
              <p:cNvSpPr>
                <a:spLocks noChangeAspect="1" noChangeArrowheads="1"/>
              </p:cNvSpPr>
              <p:nvPr/>
            </p:nvSpPr>
            <p:spPr bwMode="auto">
              <a:xfrm flipH="1">
                <a:off x="3581" y="12034"/>
                <a:ext cx="78" cy="74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vert="wordArtVert" wrap="none" lIns="36000" tIns="21600" anchor="ctr" anchorCtr="1"/>
              <a:lstStyle/>
              <a:p>
                <a:pPr defTabSz="4175125" eaLnBrk="1" hangingPunct="1">
                  <a:defRPr/>
                </a:pPr>
                <a:r>
                  <a:rPr lang="en-GB" sz="500" dirty="0">
                    <a:solidFill>
                      <a:schemeClr val="bg1"/>
                    </a:solidFill>
                    <a:latin typeface="Arial" pitchFamily="34" charset="0"/>
                  </a:rPr>
                  <a:t>+</a:t>
                </a:r>
              </a:p>
            </p:txBody>
          </p:sp>
          <p:sp>
            <p:nvSpPr>
              <p:cNvPr id="196" name="Oval 115"/>
              <p:cNvSpPr>
                <a:spLocks noChangeAspect="1" noChangeArrowheads="1"/>
              </p:cNvSpPr>
              <p:nvPr/>
            </p:nvSpPr>
            <p:spPr bwMode="auto">
              <a:xfrm flipH="1">
                <a:off x="3403" y="12125"/>
                <a:ext cx="78" cy="75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vert="wordArtVert" wrap="none" lIns="36000" tIns="21600" anchor="ctr" anchorCtr="1"/>
              <a:lstStyle/>
              <a:p>
                <a:pPr defTabSz="4175125" eaLnBrk="1" hangingPunct="1">
                  <a:defRPr/>
                </a:pPr>
                <a:r>
                  <a:rPr lang="en-GB" sz="500">
                    <a:solidFill>
                      <a:schemeClr val="bg1"/>
                    </a:solidFill>
                    <a:latin typeface="Arial" pitchFamily="34" charset="0"/>
                  </a:rPr>
                  <a:t>+</a:t>
                </a:r>
              </a:p>
            </p:txBody>
          </p:sp>
          <p:sp>
            <p:nvSpPr>
              <p:cNvPr id="197" name="Oval 116"/>
              <p:cNvSpPr>
                <a:spLocks noChangeAspect="1" noChangeArrowheads="1"/>
              </p:cNvSpPr>
              <p:nvPr/>
            </p:nvSpPr>
            <p:spPr bwMode="auto">
              <a:xfrm flipH="1">
                <a:off x="3403" y="12246"/>
                <a:ext cx="78" cy="75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vert="wordArtVert" wrap="none" lIns="36000" tIns="21600" anchor="ctr" anchorCtr="1"/>
              <a:lstStyle/>
              <a:p>
                <a:pPr defTabSz="4175125" eaLnBrk="1" hangingPunct="1">
                  <a:defRPr/>
                </a:pPr>
                <a:r>
                  <a:rPr lang="en-GB" sz="500">
                    <a:solidFill>
                      <a:schemeClr val="bg1"/>
                    </a:solidFill>
                    <a:latin typeface="Arial" pitchFamily="34" charset="0"/>
                  </a:rPr>
                  <a:t>+</a:t>
                </a:r>
              </a:p>
            </p:txBody>
          </p:sp>
          <p:sp>
            <p:nvSpPr>
              <p:cNvPr id="198" name="Oval 117"/>
              <p:cNvSpPr>
                <a:spLocks noChangeAspect="1" noChangeArrowheads="1"/>
              </p:cNvSpPr>
              <p:nvPr/>
            </p:nvSpPr>
            <p:spPr bwMode="auto">
              <a:xfrm flipH="1">
                <a:off x="3307" y="12460"/>
                <a:ext cx="76" cy="74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vert="wordArtVert" wrap="none" lIns="36000" tIns="21600" anchor="ctr" anchorCtr="1"/>
              <a:lstStyle/>
              <a:p>
                <a:pPr defTabSz="4175125" eaLnBrk="1" hangingPunct="1">
                  <a:defRPr/>
                </a:pPr>
                <a:r>
                  <a:rPr lang="en-GB" sz="500">
                    <a:solidFill>
                      <a:schemeClr val="bg1"/>
                    </a:solidFill>
                    <a:latin typeface="Arial" pitchFamily="34" charset="0"/>
                  </a:rPr>
                  <a:t>+</a:t>
                </a:r>
              </a:p>
            </p:txBody>
          </p:sp>
        </p:grpSp>
        <p:grpSp>
          <p:nvGrpSpPr>
            <p:cNvPr id="112" name="Group 118"/>
            <p:cNvGrpSpPr>
              <a:grpSpLocks/>
            </p:cNvGrpSpPr>
            <p:nvPr/>
          </p:nvGrpSpPr>
          <p:grpSpPr bwMode="auto">
            <a:xfrm>
              <a:off x="1722" y="11818"/>
              <a:ext cx="1200" cy="720"/>
              <a:chOff x="138" y="6320"/>
              <a:chExt cx="1200" cy="720"/>
            </a:xfrm>
          </p:grpSpPr>
          <p:grpSp>
            <p:nvGrpSpPr>
              <p:cNvPr id="113" name="Group 119"/>
              <p:cNvGrpSpPr>
                <a:grpSpLocks/>
              </p:cNvGrpSpPr>
              <p:nvPr/>
            </p:nvGrpSpPr>
            <p:grpSpPr bwMode="auto">
              <a:xfrm>
                <a:off x="138" y="6320"/>
                <a:ext cx="1200" cy="192"/>
                <a:chOff x="138" y="6320"/>
                <a:chExt cx="1200" cy="192"/>
              </a:xfrm>
            </p:grpSpPr>
            <p:sp>
              <p:nvSpPr>
                <p:cNvPr id="118" name="Line 120"/>
                <p:cNvSpPr>
                  <a:spLocks noChangeShapeType="1"/>
                </p:cNvSpPr>
                <p:nvPr/>
              </p:nvSpPr>
              <p:spPr bwMode="auto">
                <a:xfrm flipH="1">
                  <a:off x="810" y="6320"/>
                  <a:ext cx="528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vert="wordArtVert" lIns="36000" tIns="21600" anchor="ctr" anchorCtr="1"/>
                <a:lstStyle/>
                <a:p>
                  <a:endParaRPr lang="en-US" sz="500"/>
                </a:p>
              </p:txBody>
            </p:sp>
            <p:sp>
              <p:nvSpPr>
                <p:cNvPr id="119" name="Line 121"/>
                <p:cNvSpPr>
                  <a:spLocks noChangeShapeType="1"/>
                </p:cNvSpPr>
                <p:nvPr/>
              </p:nvSpPr>
              <p:spPr bwMode="auto">
                <a:xfrm flipH="1">
                  <a:off x="474" y="6416"/>
                  <a:ext cx="624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vert="wordArtVert" lIns="36000" tIns="21600" anchor="ctr" anchorCtr="1"/>
                <a:lstStyle/>
                <a:p>
                  <a:endParaRPr lang="en-US" sz="500"/>
                </a:p>
              </p:txBody>
            </p:sp>
            <p:sp>
              <p:nvSpPr>
                <p:cNvPr id="120" name="Line 122"/>
                <p:cNvSpPr>
                  <a:spLocks noChangeShapeType="1"/>
                </p:cNvSpPr>
                <p:nvPr/>
              </p:nvSpPr>
              <p:spPr bwMode="auto">
                <a:xfrm flipH="1">
                  <a:off x="138" y="6512"/>
                  <a:ext cx="588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vert="wordArtVert" lIns="36000" tIns="21600" anchor="ctr" anchorCtr="1"/>
                <a:lstStyle/>
                <a:p>
                  <a:endParaRPr lang="en-US" sz="500"/>
                </a:p>
              </p:txBody>
            </p:sp>
          </p:grpSp>
          <p:grpSp>
            <p:nvGrpSpPr>
              <p:cNvPr id="114" name="Group 123"/>
              <p:cNvGrpSpPr>
                <a:grpSpLocks/>
              </p:cNvGrpSpPr>
              <p:nvPr/>
            </p:nvGrpSpPr>
            <p:grpSpPr bwMode="auto">
              <a:xfrm flipV="1">
                <a:off x="138" y="6848"/>
                <a:ext cx="1200" cy="192"/>
                <a:chOff x="138" y="6320"/>
                <a:chExt cx="1200" cy="192"/>
              </a:xfrm>
            </p:grpSpPr>
            <p:sp>
              <p:nvSpPr>
                <p:cNvPr id="115" name="Line 124"/>
                <p:cNvSpPr>
                  <a:spLocks noChangeShapeType="1"/>
                </p:cNvSpPr>
                <p:nvPr/>
              </p:nvSpPr>
              <p:spPr bwMode="auto">
                <a:xfrm flipH="1">
                  <a:off x="810" y="6320"/>
                  <a:ext cx="528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vert="wordArtVert" lIns="36000" tIns="21600" anchor="ctr" anchorCtr="1"/>
                <a:lstStyle/>
                <a:p>
                  <a:endParaRPr lang="en-US" sz="500"/>
                </a:p>
              </p:txBody>
            </p:sp>
            <p:sp>
              <p:nvSpPr>
                <p:cNvPr id="116" name="Line 125"/>
                <p:cNvSpPr>
                  <a:spLocks noChangeShapeType="1"/>
                </p:cNvSpPr>
                <p:nvPr/>
              </p:nvSpPr>
              <p:spPr bwMode="auto">
                <a:xfrm flipH="1">
                  <a:off x="474" y="6416"/>
                  <a:ext cx="624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vert="wordArtVert" lIns="36000" tIns="21600" anchor="ctr" anchorCtr="1"/>
                <a:lstStyle/>
                <a:p>
                  <a:endParaRPr lang="en-US" sz="500"/>
                </a:p>
              </p:txBody>
            </p:sp>
            <p:sp>
              <p:nvSpPr>
                <p:cNvPr id="117" name="Line 126"/>
                <p:cNvSpPr>
                  <a:spLocks noChangeShapeType="1"/>
                </p:cNvSpPr>
                <p:nvPr/>
              </p:nvSpPr>
              <p:spPr bwMode="auto">
                <a:xfrm flipH="1">
                  <a:off x="138" y="6512"/>
                  <a:ext cx="588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vert="wordArtVert" lIns="36000" tIns="21600" anchor="ctr" anchorCtr="1"/>
                <a:lstStyle/>
                <a:p>
                  <a:endParaRPr lang="en-US" sz="500"/>
                </a:p>
              </p:txBody>
            </p:sp>
          </p:grpSp>
        </p:grpSp>
      </p:grpSp>
      <p:grpSp>
        <p:nvGrpSpPr>
          <p:cNvPr id="13" name="Group 12"/>
          <p:cNvGrpSpPr/>
          <p:nvPr/>
        </p:nvGrpSpPr>
        <p:grpSpPr>
          <a:xfrm>
            <a:off x="3666214" y="3140242"/>
            <a:ext cx="1431984" cy="1581946"/>
            <a:chOff x="3407434" y="3088486"/>
            <a:chExt cx="1431984" cy="1581946"/>
          </a:xfrm>
          <a:effectLst/>
          <a:scene3d>
            <a:camera prst="orthographicFront"/>
            <a:lightRig rig="threePt" dir="t"/>
          </a:scene3d>
        </p:grpSpPr>
        <p:grpSp>
          <p:nvGrpSpPr>
            <p:cNvPr id="12" name="Group 11"/>
            <p:cNvGrpSpPr/>
            <p:nvPr/>
          </p:nvGrpSpPr>
          <p:grpSpPr>
            <a:xfrm>
              <a:off x="3407434" y="3088486"/>
              <a:ext cx="1423358" cy="809549"/>
              <a:chOff x="3407434" y="3088486"/>
              <a:chExt cx="1423358" cy="809549"/>
            </a:xfrm>
          </p:grpSpPr>
          <p:cxnSp>
            <p:nvCxnSpPr>
              <p:cNvPr id="6" name="Curved Connector 5"/>
              <p:cNvCxnSpPr/>
              <p:nvPr/>
            </p:nvCxnSpPr>
            <p:spPr bwMode="auto">
              <a:xfrm flipV="1">
                <a:off x="3407434" y="3278038"/>
                <a:ext cx="966158" cy="582493"/>
              </a:xfrm>
              <a:prstGeom prst="curvedConnector3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arrow"/>
              </a:ln>
              <a:effectLst/>
              <a:sp3d/>
            </p:spPr>
          </p:cxnSp>
          <p:cxnSp>
            <p:nvCxnSpPr>
              <p:cNvPr id="199" name="Curved Connector 198"/>
              <p:cNvCxnSpPr/>
              <p:nvPr/>
            </p:nvCxnSpPr>
            <p:spPr bwMode="auto">
              <a:xfrm flipV="1">
                <a:off x="3407434" y="3430439"/>
                <a:ext cx="1118558" cy="443277"/>
              </a:xfrm>
              <a:prstGeom prst="curvedConnector3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arrow"/>
              </a:ln>
              <a:effectLst/>
              <a:sp3d/>
            </p:spPr>
          </p:cxnSp>
          <p:cxnSp>
            <p:nvCxnSpPr>
              <p:cNvPr id="200" name="Curved Connector 199"/>
              <p:cNvCxnSpPr/>
              <p:nvPr/>
            </p:nvCxnSpPr>
            <p:spPr bwMode="auto">
              <a:xfrm flipV="1">
                <a:off x="3407434" y="3582839"/>
                <a:ext cx="1270958" cy="315196"/>
              </a:xfrm>
              <a:prstGeom prst="curvedConnector3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arrow"/>
              </a:ln>
              <a:effectLst/>
              <a:sp3d/>
            </p:spPr>
          </p:cxnSp>
          <p:cxnSp>
            <p:nvCxnSpPr>
              <p:cNvPr id="201" name="Curved Connector 200"/>
              <p:cNvCxnSpPr/>
              <p:nvPr/>
            </p:nvCxnSpPr>
            <p:spPr bwMode="auto">
              <a:xfrm flipV="1">
                <a:off x="3407434" y="3735239"/>
                <a:ext cx="1423358" cy="155471"/>
              </a:xfrm>
              <a:prstGeom prst="curvedConnector3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arrow"/>
              </a:ln>
              <a:effectLst/>
              <a:sp3d/>
            </p:spPr>
          </p:cxnSp>
          <p:cxnSp>
            <p:nvCxnSpPr>
              <p:cNvPr id="202" name="Curved Connector 201"/>
              <p:cNvCxnSpPr/>
              <p:nvPr/>
            </p:nvCxnSpPr>
            <p:spPr bwMode="auto">
              <a:xfrm flipV="1">
                <a:off x="3407434" y="3088486"/>
                <a:ext cx="877018" cy="763255"/>
              </a:xfrm>
              <a:prstGeom prst="curvedConnector3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arrow"/>
              </a:ln>
              <a:effectLst/>
              <a:sp3d/>
            </p:spPr>
          </p:cxnSp>
        </p:grpSp>
        <p:grpSp>
          <p:nvGrpSpPr>
            <p:cNvPr id="11" name="Group 10"/>
            <p:cNvGrpSpPr/>
            <p:nvPr/>
          </p:nvGrpSpPr>
          <p:grpSpPr>
            <a:xfrm flipV="1">
              <a:off x="3416060" y="3860883"/>
              <a:ext cx="1423358" cy="809549"/>
              <a:chOff x="3559834" y="3240886"/>
              <a:chExt cx="1423358" cy="809549"/>
            </a:xfrm>
          </p:grpSpPr>
          <p:cxnSp>
            <p:nvCxnSpPr>
              <p:cNvPr id="203" name="Curved Connector 202"/>
              <p:cNvCxnSpPr/>
              <p:nvPr/>
            </p:nvCxnSpPr>
            <p:spPr bwMode="auto">
              <a:xfrm flipV="1">
                <a:off x="3559834" y="3430438"/>
                <a:ext cx="966158" cy="582493"/>
              </a:xfrm>
              <a:prstGeom prst="curvedConnector3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arrow"/>
              </a:ln>
              <a:effectLst/>
              <a:sp3d/>
            </p:spPr>
          </p:cxnSp>
          <p:cxnSp>
            <p:nvCxnSpPr>
              <p:cNvPr id="204" name="Curved Connector 203"/>
              <p:cNvCxnSpPr/>
              <p:nvPr/>
            </p:nvCxnSpPr>
            <p:spPr bwMode="auto">
              <a:xfrm flipV="1">
                <a:off x="3559834" y="3582839"/>
                <a:ext cx="1118558" cy="443277"/>
              </a:xfrm>
              <a:prstGeom prst="curvedConnector3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arrow"/>
              </a:ln>
              <a:effectLst/>
              <a:sp3d/>
            </p:spPr>
          </p:cxnSp>
          <p:cxnSp>
            <p:nvCxnSpPr>
              <p:cNvPr id="205" name="Curved Connector 204"/>
              <p:cNvCxnSpPr/>
              <p:nvPr/>
            </p:nvCxnSpPr>
            <p:spPr bwMode="auto">
              <a:xfrm flipV="1">
                <a:off x="3559834" y="3735239"/>
                <a:ext cx="1270958" cy="315196"/>
              </a:xfrm>
              <a:prstGeom prst="curvedConnector3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arrow"/>
              </a:ln>
              <a:effectLst/>
              <a:sp3d/>
            </p:spPr>
          </p:cxnSp>
          <p:cxnSp>
            <p:nvCxnSpPr>
              <p:cNvPr id="206" name="Curved Connector 205"/>
              <p:cNvCxnSpPr/>
              <p:nvPr/>
            </p:nvCxnSpPr>
            <p:spPr bwMode="auto">
              <a:xfrm flipV="1">
                <a:off x="3559834" y="3887639"/>
                <a:ext cx="1423358" cy="155471"/>
              </a:xfrm>
              <a:prstGeom prst="curvedConnector3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arrow"/>
              </a:ln>
              <a:effectLst/>
              <a:sp3d/>
            </p:spPr>
          </p:cxnSp>
          <p:cxnSp>
            <p:nvCxnSpPr>
              <p:cNvPr id="207" name="Curved Connector 206"/>
              <p:cNvCxnSpPr/>
              <p:nvPr/>
            </p:nvCxnSpPr>
            <p:spPr bwMode="auto">
              <a:xfrm flipV="1">
                <a:off x="3559834" y="3240886"/>
                <a:ext cx="877018" cy="763255"/>
              </a:xfrm>
              <a:prstGeom prst="curvedConnector3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arrow"/>
              </a:ln>
              <a:effectLst/>
              <a:sp3d/>
            </p:spPr>
          </p:cxnSp>
        </p:grpSp>
      </p:grpSp>
      <p:pic>
        <p:nvPicPr>
          <p:cNvPr id="17" name="Picture 4" descr="fws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749996" y="4961468"/>
            <a:ext cx="1882391" cy="15812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8" name="Curved Right Arrow 17"/>
          <p:cNvSpPr/>
          <p:nvPr/>
        </p:nvSpPr>
        <p:spPr bwMode="auto">
          <a:xfrm rot="9173547">
            <a:off x="3463706" y="5216074"/>
            <a:ext cx="400663" cy="882885"/>
          </a:xfrm>
          <a:prstGeom prst="curvedRightArrow">
            <a:avLst>
              <a:gd name="adj1" fmla="val 8471"/>
              <a:gd name="adj2" fmla="val 15711"/>
              <a:gd name="adj3" fmla="val 42109"/>
            </a:avLst>
          </a:prstGeom>
          <a:gradFill rotWithShape="1">
            <a:gsLst>
              <a:gs pos="0">
                <a:srgbClr val="FFF200">
                  <a:alpha val="46001"/>
                </a:srgbClr>
              </a:gs>
              <a:gs pos="45000">
                <a:srgbClr val="FF7A00">
                  <a:alpha val="62201"/>
                </a:srgbClr>
              </a:gs>
              <a:gs pos="70000">
                <a:srgbClr val="FF0300">
                  <a:alpha val="71201"/>
                </a:srgbClr>
              </a:gs>
              <a:gs pos="100000">
                <a:srgbClr val="4D0808">
                  <a:alpha val="82001"/>
                </a:srgbClr>
              </a:gs>
            </a:gsLst>
            <a:lin ang="5400000" scaled="1"/>
          </a:gradFill>
          <a:ln w="31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92704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6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63" presetClass="path" presetSubtype="0" repeatCount="6000" fill="remove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4722 -0.00116 L 0.4875 -0.0037 " pathEditMode="relative" rAng="0" ptsTypes="AA">
                                      <p:cBhvr>
                                        <p:cTn id="8" dur="2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014" y="-139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7"/>
                                            </p:cond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9" presetID="22" presetClass="entr" presetSubtype="8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7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xit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5" fill="remove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0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3" name="AutoShape 2"/>
          <p:cNvSpPr>
            <a:spLocks noChangeArrowheads="1"/>
          </p:cNvSpPr>
          <p:nvPr/>
        </p:nvSpPr>
        <p:spPr bwMode="auto">
          <a:xfrm>
            <a:off x="304800" y="2428875"/>
            <a:ext cx="3851275" cy="4103688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 w="19050">
            <a:solidFill>
              <a:schemeClr val="tx2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6324" name="Line 3"/>
          <p:cNvSpPr>
            <a:spLocks noChangeShapeType="1"/>
          </p:cNvSpPr>
          <p:nvPr/>
        </p:nvSpPr>
        <p:spPr bwMode="auto">
          <a:xfrm>
            <a:off x="444500" y="2825750"/>
            <a:ext cx="3475038" cy="0"/>
          </a:xfrm>
          <a:prstGeom prst="line">
            <a:avLst/>
          </a:prstGeom>
          <a:noFill/>
          <a:ln w="19050">
            <a:solidFill>
              <a:schemeClr val="bg2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6325" name="Rectangle 4"/>
          <p:cNvSpPr>
            <a:spLocks noChangeArrowheads="1"/>
          </p:cNvSpPr>
          <p:nvPr/>
        </p:nvSpPr>
        <p:spPr bwMode="auto">
          <a:xfrm>
            <a:off x="3333750" y="5394325"/>
            <a:ext cx="263525" cy="731838"/>
          </a:xfrm>
          <a:prstGeom prst="rect">
            <a:avLst/>
          </a:prstGeom>
          <a:solidFill>
            <a:srgbClr val="FFFFFF"/>
          </a:solidFill>
          <a:ln w="19050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6326" name="Rectangle 5"/>
          <p:cNvSpPr>
            <a:spLocks noChangeArrowheads="1"/>
          </p:cNvSpPr>
          <p:nvPr/>
        </p:nvSpPr>
        <p:spPr bwMode="auto">
          <a:xfrm>
            <a:off x="3595688" y="5507038"/>
            <a:ext cx="74612" cy="538162"/>
          </a:xfrm>
          <a:prstGeom prst="rect">
            <a:avLst/>
          </a:prstGeom>
          <a:solidFill>
            <a:srgbClr val="FFFFFF"/>
          </a:solidFill>
          <a:ln w="19050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6327" name="Rectangle 6"/>
          <p:cNvSpPr>
            <a:spLocks noChangeArrowheads="1"/>
          </p:cNvSpPr>
          <p:nvPr/>
        </p:nvSpPr>
        <p:spPr bwMode="auto">
          <a:xfrm>
            <a:off x="3657600" y="5394325"/>
            <a:ext cx="74613" cy="752475"/>
          </a:xfrm>
          <a:prstGeom prst="rect">
            <a:avLst/>
          </a:prstGeom>
          <a:solidFill>
            <a:srgbClr val="FFFFFF"/>
          </a:solidFill>
          <a:ln w="19050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6328" name="Oval 7"/>
          <p:cNvSpPr>
            <a:spLocks noChangeArrowheads="1"/>
          </p:cNvSpPr>
          <p:nvPr/>
        </p:nvSpPr>
        <p:spPr bwMode="auto">
          <a:xfrm>
            <a:off x="2203450" y="5264150"/>
            <a:ext cx="74613" cy="933450"/>
          </a:xfrm>
          <a:prstGeom prst="ellipse">
            <a:avLst/>
          </a:prstGeom>
          <a:solidFill>
            <a:srgbClr val="66CCFF"/>
          </a:solidFill>
          <a:ln w="12700">
            <a:solidFill>
              <a:schemeClr val="bg2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pSp>
        <p:nvGrpSpPr>
          <p:cNvPr id="2" name="Group 8"/>
          <p:cNvGrpSpPr>
            <a:grpSpLocks/>
          </p:cNvGrpSpPr>
          <p:nvPr/>
        </p:nvGrpSpPr>
        <p:grpSpPr bwMode="auto">
          <a:xfrm>
            <a:off x="1177925" y="5332413"/>
            <a:ext cx="2165350" cy="814387"/>
            <a:chOff x="742" y="3359"/>
            <a:chExt cx="1364" cy="513"/>
          </a:xfrm>
        </p:grpSpPr>
        <p:grpSp>
          <p:nvGrpSpPr>
            <p:cNvPr id="56370" name="Group 9"/>
            <p:cNvGrpSpPr>
              <a:grpSpLocks/>
            </p:cNvGrpSpPr>
            <p:nvPr/>
          </p:nvGrpSpPr>
          <p:grpSpPr bwMode="auto">
            <a:xfrm>
              <a:off x="1427" y="3360"/>
              <a:ext cx="679" cy="512"/>
              <a:chOff x="1446" y="2720"/>
              <a:chExt cx="679" cy="512"/>
            </a:xfrm>
          </p:grpSpPr>
          <p:sp>
            <p:nvSpPr>
              <p:cNvPr id="56374" name="Line 10"/>
              <p:cNvSpPr>
                <a:spLocks noChangeShapeType="1"/>
              </p:cNvSpPr>
              <p:nvPr/>
            </p:nvSpPr>
            <p:spPr bwMode="auto">
              <a:xfrm>
                <a:off x="1446" y="2720"/>
                <a:ext cx="679" cy="250"/>
              </a:xfrm>
              <a:prstGeom prst="line">
                <a:avLst/>
              </a:prstGeom>
              <a:noFill/>
              <a:ln w="19050">
                <a:solidFill>
                  <a:schemeClr val="accent1">
                    <a:lumMod val="50000"/>
                  </a:schemeClr>
                </a:solidFill>
                <a:prstDash val="lgDash"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6375" name="Line 11"/>
              <p:cNvSpPr>
                <a:spLocks noChangeShapeType="1"/>
              </p:cNvSpPr>
              <p:nvPr/>
            </p:nvSpPr>
            <p:spPr bwMode="auto">
              <a:xfrm flipV="1">
                <a:off x="1446" y="2982"/>
                <a:ext cx="679" cy="250"/>
              </a:xfrm>
              <a:prstGeom prst="line">
                <a:avLst/>
              </a:prstGeom>
              <a:noFill/>
              <a:ln w="19050">
                <a:solidFill>
                  <a:schemeClr val="accent1">
                    <a:lumMod val="50000"/>
                  </a:schemeClr>
                </a:solidFill>
                <a:prstDash val="lgDash"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56371" name="Group 12"/>
            <p:cNvGrpSpPr>
              <a:grpSpLocks/>
            </p:cNvGrpSpPr>
            <p:nvPr/>
          </p:nvGrpSpPr>
          <p:grpSpPr bwMode="auto">
            <a:xfrm>
              <a:off x="742" y="3359"/>
              <a:ext cx="666" cy="512"/>
              <a:chOff x="3763" y="256"/>
              <a:chExt cx="666" cy="512"/>
            </a:xfrm>
          </p:grpSpPr>
          <p:sp>
            <p:nvSpPr>
              <p:cNvPr id="56372" name="Line 13"/>
              <p:cNvSpPr>
                <a:spLocks noChangeShapeType="1"/>
              </p:cNvSpPr>
              <p:nvPr/>
            </p:nvSpPr>
            <p:spPr bwMode="auto">
              <a:xfrm flipV="1">
                <a:off x="3763" y="256"/>
                <a:ext cx="641" cy="102"/>
              </a:xfrm>
              <a:prstGeom prst="line">
                <a:avLst/>
              </a:prstGeom>
              <a:noFill/>
              <a:ln w="19050">
                <a:solidFill>
                  <a:schemeClr val="accent1">
                    <a:lumMod val="50000"/>
                  </a:schemeClr>
                </a:solidFill>
                <a:prstDash val="lgDash"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6373" name="Line 14"/>
              <p:cNvSpPr>
                <a:spLocks noChangeShapeType="1"/>
              </p:cNvSpPr>
              <p:nvPr/>
            </p:nvSpPr>
            <p:spPr bwMode="auto">
              <a:xfrm>
                <a:off x="4237" y="749"/>
                <a:ext cx="192" cy="19"/>
              </a:xfrm>
              <a:prstGeom prst="line">
                <a:avLst/>
              </a:prstGeom>
              <a:noFill/>
              <a:ln w="19050">
                <a:solidFill>
                  <a:schemeClr val="accent1">
                    <a:lumMod val="50000"/>
                  </a:schemeClr>
                </a:solidFill>
                <a:prstDash val="lgDash"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sp>
        <p:nvSpPr>
          <p:cNvPr id="56330" name="Line 15"/>
          <p:cNvSpPr>
            <a:spLocks noChangeShapeType="1"/>
          </p:cNvSpPr>
          <p:nvPr/>
        </p:nvSpPr>
        <p:spPr bwMode="auto">
          <a:xfrm>
            <a:off x="1096963" y="5426075"/>
            <a:ext cx="955675" cy="781050"/>
          </a:xfrm>
          <a:prstGeom prst="line">
            <a:avLst/>
          </a:prstGeom>
          <a:noFill/>
          <a:ln w="38100">
            <a:solidFill>
              <a:schemeClr val="bg2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6331" name="Text Box 16"/>
          <p:cNvSpPr txBox="1">
            <a:spLocks noChangeArrowheads="1"/>
          </p:cNvSpPr>
          <p:nvPr/>
        </p:nvSpPr>
        <p:spPr bwMode="auto">
          <a:xfrm>
            <a:off x="1036638" y="2432050"/>
            <a:ext cx="187801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GB" sz="2400">
                <a:solidFill>
                  <a:schemeClr val="bg1"/>
                </a:solidFill>
              </a:rPr>
              <a:t>OTR Screen</a:t>
            </a:r>
          </a:p>
        </p:txBody>
      </p:sp>
      <p:sp>
        <p:nvSpPr>
          <p:cNvPr id="56332" name="Line 17"/>
          <p:cNvSpPr>
            <a:spLocks noChangeShapeType="1"/>
          </p:cNvSpPr>
          <p:nvPr/>
        </p:nvSpPr>
        <p:spPr bwMode="auto">
          <a:xfrm flipH="1">
            <a:off x="1382713" y="2790825"/>
            <a:ext cx="395287" cy="268288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6333" name="Text Box 18"/>
          <p:cNvSpPr txBox="1">
            <a:spLocks noChangeArrowheads="1"/>
          </p:cNvSpPr>
          <p:nvPr/>
        </p:nvSpPr>
        <p:spPr bwMode="auto">
          <a:xfrm>
            <a:off x="560388" y="5722938"/>
            <a:ext cx="9810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GB" sz="2400">
                <a:solidFill>
                  <a:schemeClr val="bg1"/>
                </a:solidFill>
              </a:rPr>
              <a:t>Mirror</a:t>
            </a:r>
          </a:p>
        </p:txBody>
      </p:sp>
      <p:sp>
        <p:nvSpPr>
          <p:cNvPr id="56334" name="Text Box 19"/>
          <p:cNvSpPr txBox="1">
            <a:spLocks noChangeArrowheads="1"/>
          </p:cNvSpPr>
          <p:nvPr/>
        </p:nvSpPr>
        <p:spPr bwMode="auto">
          <a:xfrm>
            <a:off x="2513013" y="4484688"/>
            <a:ext cx="1692275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2400">
                <a:solidFill>
                  <a:schemeClr val="bg1"/>
                </a:solidFill>
              </a:rPr>
              <a:t>Intensifier -</a:t>
            </a:r>
          </a:p>
          <a:p>
            <a:r>
              <a:rPr lang="en-GB" sz="2400">
                <a:solidFill>
                  <a:schemeClr val="bg1"/>
                </a:solidFill>
              </a:rPr>
              <a:t>CCD</a:t>
            </a:r>
          </a:p>
        </p:txBody>
      </p:sp>
      <p:grpSp>
        <p:nvGrpSpPr>
          <p:cNvPr id="5" name="Group 20"/>
          <p:cNvGrpSpPr>
            <a:grpSpLocks/>
          </p:cNvGrpSpPr>
          <p:nvPr/>
        </p:nvGrpSpPr>
        <p:grpSpPr bwMode="auto">
          <a:xfrm>
            <a:off x="1166813" y="4602163"/>
            <a:ext cx="763587" cy="1544637"/>
            <a:chOff x="3839" y="211"/>
            <a:chExt cx="481" cy="973"/>
          </a:xfrm>
        </p:grpSpPr>
        <p:sp>
          <p:nvSpPr>
            <p:cNvPr id="56368" name="Line 21"/>
            <p:cNvSpPr>
              <a:spLocks noChangeShapeType="1"/>
            </p:cNvSpPr>
            <p:nvPr/>
          </p:nvSpPr>
          <p:spPr bwMode="auto">
            <a:xfrm flipH="1">
              <a:off x="3839" y="211"/>
              <a:ext cx="90" cy="563"/>
            </a:xfrm>
            <a:prstGeom prst="line">
              <a:avLst/>
            </a:prstGeom>
            <a:noFill/>
            <a:ln w="19050">
              <a:solidFill>
                <a:schemeClr val="accent1">
                  <a:lumMod val="50000"/>
                </a:schemeClr>
              </a:solidFill>
              <a:prstDash val="lgDash"/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6369" name="Line 22"/>
            <p:cNvSpPr>
              <a:spLocks noChangeShapeType="1"/>
            </p:cNvSpPr>
            <p:nvPr/>
          </p:nvSpPr>
          <p:spPr bwMode="auto">
            <a:xfrm>
              <a:off x="4192" y="249"/>
              <a:ext cx="128" cy="935"/>
            </a:xfrm>
            <a:prstGeom prst="line">
              <a:avLst/>
            </a:prstGeom>
            <a:noFill/>
            <a:ln w="19050">
              <a:solidFill>
                <a:schemeClr val="accent1">
                  <a:lumMod val="50000"/>
                </a:schemeClr>
              </a:solidFill>
              <a:prstDash val="lgDash"/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6" name="Group 23"/>
          <p:cNvGrpSpPr>
            <a:grpSpLocks/>
          </p:cNvGrpSpPr>
          <p:nvPr/>
        </p:nvGrpSpPr>
        <p:grpSpPr bwMode="auto">
          <a:xfrm>
            <a:off x="1192213" y="3235325"/>
            <a:ext cx="671512" cy="1765300"/>
            <a:chOff x="2256" y="1402"/>
            <a:chExt cx="672" cy="1386"/>
          </a:xfrm>
        </p:grpSpPr>
        <p:sp>
          <p:nvSpPr>
            <p:cNvPr id="183320" name="Oval 24"/>
            <p:cNvSpPr>
              <a:spLocks noChangeArrowheads="1"/>
            </p:cNvSpPr>
            <p:nvPr/>
          </p:nvSpPr>
          <p:spPr bwMode="auto">
            <a:xfrm>
              <a:off x="2287" y="2493"/>
              <a:ext cx="581" cy="276"/>
            </a:xfrm>
            <a:prstGeom prst="ellipse">
              <a:avLst/>
            </a:prstGeom>
            <a:gradFill rotWithShape="1">
              <a:gsLst>
                <a:gs pos="0">
                  <a:srgbClr val="66FFFF">
                    <a:gamma/>
                    <a:shade val="72549"/>
                    <a:invGamma/>
                  </a:srgbClr>
                </a:gs>
                <a:gs pos="50000">
                  <a:srgbClr val="66FFFF">
                    <a:alpha val="10001"/>
                  </a:srgbClr>
                </a:gs>
                <a:gs pos="100000">
                  <a:srgbClr val="66FFFF">
                    <a:gamma/>
                    <a:shade val="72549"/>
                    <a:invGamma/>
                  </a:srgbClr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pitchFamily="34" charset="0"/>
              </a:endParaRPr>
            </a:p>
          </p:txBody>
        </p:sp>
        <p:grpSp>
          <p:nvGrpSpPr>
            <p:cNvPr id="56364" name="Group 25"/>
            <p:cNvGrpSpPr>
              <a:grpSpLocks/>
            </p:cNvGrpSpPr>
            <p:nvPr/>
          </p:nvGrpSpPr>
          <p:grpSpPr bwMode="auto">
            <a:xfrm>
              <a:off x="2256" y="1402"/>
              <a:ext cx="672" cy="1386"/>
              <a:chOff x="2256" y="1402"/>
              <a:chExt cx="672" cy="1386"/>
            </a:xfrm>
          </p:grpSpPr>
          <p:sp>
            <p:nvSpPr>
              <p:cNvPr id="56365" name="Freeform 26"/>
              <p:cNvSpPr>
                <a:spLocks/>
              </p:cNvSpPr>
              <p:nvPr/>
            </p:nvSpPr>
            <p:spPr bwMode="auto">
              <a:xfrm>
                <a:off x="2256" y="1402"/>
                <a:ext cx="336" cy="1231"/>
              </a:xfrm>
              <a:custGeom>
                <a:avLst/>
                <a:gdLst>
                  <a:gd name="T0" fmla="*/ 0 w 336"/>
                  <a:gd name="T1" fmla="*/ 1231 h 1231"/>
                  <a:gd name="T2" fmla="*/ 336 w 336"/>
                  <a:gd name="T3" fmla="*/ 0 h 1231"/>
                  <a:gd name="T4" fmla="*/ 334 w 336"/>
                  <a:gd name="T5" fmla="*/ 1096 h 1231"/>
                  <a:gd name="T6" fmla="*/ 182 w 336"/>
                  <a:gd name="T7" fmla="*/ 1123 h 1231"/>
                  <a:gd name="T8" fmla="*/ 70 w 336"/>
                  <a:gd name="T9" fmla="*/ 1166 h 1231"/>
                  <a:gd name="T10" fmla="*/ 0 w 336"/>
                  <a:gd name="T11" fmla="*/ 1231 h 1231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336"/>
                  <a:gd name="T19" fmla="*/ 0 h 1231"/>
                  <a:gd name="T20" fmla="*/ 336 w 336"/>
                  <a:gd name="T21" fmla="*/ 1231 h 1231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336" h="1231">
                    <a:moveTo>
                      <a:pt x="0" y="1231"/>
                    </a:moveTo>
                    <a:lnTo>
                      <a:pt x="336" y="0"/>
                    </a:lnTo>
                    <a:lnTo>
                      <a:pt x="334" y="1096"/>
                    </a:lnTo>
                    <a:lnTo>
                      <a:pt x="182" y="1123"/>
                    </a:lnTo>
                    <a:lnTo>
                      <a:pt x="70" y="1166"/>
                    </a:lnTo>
                    <a:lnTo>
                      <a:pt x="0" y="1231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2F7676"/>
                  </a:gs>
                  <a:gs pos="100000">
                    <a:srgbClr val="66FFFF"/>
                  </a:gs>
                </a:gsLst>
                <a:lin ang="0" scaled="1"/>
              </a:gradFill>
              <a:ln w="12700">
                <a:solidFill>
                  <a:srgbClr val="66FFFF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6366" name="Freeform 27"/>
              <p:cNvSpPr>
                <a:spLocks/>
              </p:cNvSpPr>
              <p:nvPr/>
            </p:nvSpPr>
            <p:spPr bwMode="auto">
              <a:xfrm flipH="1">
                <a:off x="2592" y="1402"/>
                <a:ext cx="336" cy="1231"/>
              </a:xfrm>
              <a:custGeom>
                <a:avLst/>
                <a:gdLst>
                  <a:gd name="T0" fmla="*/ 0 w 336"/>
                  <a:gd name="T1" fmla="*/ 1231 h 1231"/>
                  <a:gd name="T2" fmla="*/ 336 w 336"/>
                  <a:gd name="T3" fmla="*/ 0 h 1231"/>
                  <a:gd name="T4" fmla="*/ 334 w 336"/>
                  <a:gd name="T5" fmla="*/ 1096 h 1231"/>
                  <a:gd name="T6" fmla="*/ 182 w 336"/>
                  <a:gd name="T7" fmla="*/ 1123 h 1231"/>
                  <a:gd name="T8" fmla="*/ 70 w 336"/>
                  <a:gd name="T9" fmla="*/ 1166 h 1231"/>
                  <a:gd name="T10" fmla="*/ 0 w 336"/>
                  <a:gd name="T11" fmla="*/ 1231 h 1231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336"/>
                  <a:gd name="T19" fmla="*/ 0 h 1231"/>
                  <a:gd name="T20" fmla="*/ 336 w 336"/>
                  <a:gd name="T21" fmla="*/ 1231 h 1231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336" h="1231">
                    <a:moveTo>
                      <a:pt x="0" y="1231"/>
                    </a:moveTo>
                    <a:lnTo>
                      <a:pt x="336" y="0"/>
                    </a:lnTo>
                    <a:lnTo>
                      <a:pt x="334" y="1096"/>
                    </a:lnTo>
                    <a:lnTo>
                      <a:pt x="182" y="1123"/>
                    </a:lnTo>
                    <a:lnTo>
                      <a:pt x="70" y="1166"/>
                    </a:lnTo>
                    <a:lnTo>
                      <a:pt x="0" y="1231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2F7676"/>
                  </a:gs>
                  <a:gs pos="100000">
                    <a:srgbClr val="66FFFF"/>
                  </a:gs>
                </a:gsLst>
                <a:lin ang="0" scaled="1"/>
              </a:gradFill>
              <a:ln w="12700">
                <a:solidFill>
                  <a:srgbClr val="66FFFF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6367" name="AutoShape 28"/>
              <p:cNvSpPr>
                <a:spLocks noChangeArrowheads="1"/>
              </p:cNvSpPr>
              <p:nvPr/>
            </p:nvSpPr>
            <p:spPr bwMode="auto">
              <a:xfrm>
                <a:off x="2258" y="2481"/>
                <a:ext cx="668" cy="307"/>
              </a:xfrm>
              <a:custGeom>
                <a:avLst/>
                <a:gdLst>
                  <a:gd name="T0" fmla="*/ 334 w 21600"/>
                  <a:gd name="T1" fmla="*/ 0 h 21600"/>
                  <a:gd name="T2" fmla="*/ 98 w 21600"/>
                  <a:gd name="T3" fmla="*/ 45 h 21600"/>
                  <a:gd name="T4" fmla="*/ 0 w 21600"/>
                  <a:gd name="T5" fmla="*/ 154 h 21600"/>
                  <a:gd name="T6" fmla="*/ 98 w 21600"/>
                  <a:gd name="T7" fmla="*/ 262 h 21600"/>
                  <a:gd name="T8" fmla="*/ 334 w 21600"/>
                  <a:gd name="T9" fmla="*/ 307 h 21600"/>
                  <a:gd name="T10" fmla="*/ 570 w 21600"/>
                  <a:gd name="T11" fmla="*/ 262 h 21600"/>
                  <a:gd name="T12" fmla="*/ 668 w 21600"/>
                  <a:gd name="T13" fmla="*/ 154 h 21600"/>
                  <a:gd name="T14" fmla="*/ 570 w 21600"/>
                  <a:gd name="T15" fmla="*/ 45 h 2160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3169 w 21600"/>
                  <a:gd name="T25" fmla="*/ 3166 h 21600"/>
                  <a:gd name="T26" fmla="*/ 18431 w 21600"/>
                  <a:gd name="T27" fmla="*/ 18434 h 21600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1600" h="21600">
                    <a:moveTo>
                      <a:pt x="0" y="10800"/>
                    </a:moveTo>
                    <a:cubicBezTo>
                      <a:pt x="0" y="4835"/>
                      <a:pt x="4835" y="0"/>
                      <a:pt x="10800" y="0"/>
                    </a:cubicBezTo>
                    <a:cubicBezTo>
                      <a:pt x="16765" y="0"/>
                      <a:pt x="21600" y="4835"/>
                      <a:pt x="21600" y="10800"/>
                    </a:cubicBezTo>
                    <a:cubicBezTo>
                      <a:pt x="21600" y="16765"/>
                      <a:pt x="16765" y="21600"/>
                      <a:pt x="10800" y="21600"/>
                    </a:cubicBezTo>
                    <a:cubicBezTo>
                      <a:pt x="4835" y="21600"/>
                      <a:pt x="0" y="16765"/>
                      <a:pt x="0" y="10800"/>
                    </a:cubicBezTo>
                    <a:close/>
                    <a:moveTo>
                      <a:pt x="3492" y="10800"/>
                    </a:moveTo>
                    <a:cubicBezTo>
                      <a:pt x="3492" y="14836"/>
                      <a:pt x="6764" y="18108"/>
                      <a:pt x="10800" y="18108"/>
                    </a:cubicBezTo>
                    <a:cubicBezTo>
                      <a:pt x="14836" y="18108"/>
                      <a:pt x="18108" y="14836"/>
                      <a:pt x="18108" y="10800"/>
                    </a:cubicBezTo>
                    <a:cubicBezTo>
                      <a:pt x="18108" y="6764"/>
                      <a:pt x="14836" y="3492"/>
                      <a:pt x="10800" y="3492"/>
                    </a:cubicBezTo>
                    <a:cubicBezTo>
                      <a:pt x="6764" y="3492"/>
                      <a:pt x="3492" y="6764"/>
                      <a:pt x="3492" y="1080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66FFFF"/>
                  </a:gs>
                  <a:gs pos="50000">
                    <a:srgbClr val="2F7676"/>
                  </a:gs>
                  <a:gs pos="100000">
                    <a:srgbClr val="66FFFF"/>
                  </a:gs>
                </a:gsLst>
                <a:lin ang="5400000" scaled="1"/>
              </a:gradFill>
              <a:ln w="12700" algn="ctr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grpSp>
        <p:nvGrpSpPr>
          <p:cNvPr id="8" name="Group 29"/>
          <p:cNvGrpSpPr>
            <a:grpSpLocks/>
          </p:cNvGrpSpPr>
          <p:nvPr/>
        </p:nvGrpSpPr>
        <p:grpSpPr bwMode="auto">
          <a:xfrm>
            <a:off x="487363" y="2905125"/>
            <a:ext cx="3409950" cy="757238"/>
            <a:chOff x="307" y="1830"/>
            <a:chExt cx="2148" cy="477"/>
          </a:xfrm>
        </p:grpSpPr>
        <p:sp>
          <p:nvSpPr>
            <p:cNvPr id="56349" name="Text Box 30"/>
            <p:cNvSpPr txBox="1">
              <a:spLocks noChangeArrowheads="1"/>
            </p:cNvSpPr>
            <p:nvPr/>
          </p:nvSpPr>
          <p:spPr bwMode="auto">
            <a:xfrm>
              <a:off x="307" y="2019"/>
              <a:ext cx="618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/>
              <a:r>
                <a:rPr lang="en-GB" sz="2400">
                  <a:solidFill>
                    <a:srgbClr val="FF0000"/>
                  </a:solidFill>
                </a:rPr>
                <a:t>Beam</a:t>
              </a:r>
            </a:p>
          </p:txBody>
        </p:sp>
        <p:grpSp>
          <p:nvGrpSpPr>
            <p:cNvPr id="56350" name="Group 31"/>
            <p:cNvGrpSpPr>
              <a:grpSpLocks/>
            </p:cNvGrpSpPr>
            <p:nvPr/>
          </p:nvGrpSpPr>
          <p:grpSpPr bwMode="auto">
            <a:xfrm>
              <a:off x="320" y="1830"/>
              <a:ext cx="2135" cy="423"/>
              <a:chOff x="320" y="1830"/>
              <a:chExt cx="2135" cy="423"/>
            </a:xfrm>
          </p:grpSpPr>
          <p:sp>
            <p:nvSpPr>
              <p:cNvPr id="56351" name="Line 32"/>
              <p:cNvSpPr>
                <a:spLocks noChangeShapeType="1"/>
              </p:cNvSpPr>
              <p:nvPr/>
            </p:nvSpPr>
            <p:spPr bwMode="auto">
              <a:xfrm flipV="1">
                <a:off x="320" y="2041"/>
                <a:ext cx="1640" cy="2"/>
              </a:xfrm>
              <a:prstGeom prst="line">
                <a:avLst/>
              </a:prstGeom>
              <a:noFill/>
              <a:ln w="3810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grpSp>
            <p:nvGrpSpPr>
              <p:cNvPr id="56352" name="Group 33"/>
              <p:cNvGrpSpPr>
                <a:grpSpLocks/>
              </p:cNvGrpSpPr>
              <p:nvPr/>
            </p:nvGrpSpPr>
            <p:grpSpPr bwMode="auto">
              <a:xfrm rot="-5400000">
                <a:off x="1300" y="1486"/>
                <a:ext cx="423" cy="1112"/>
                <a:chOff x="2256" y="1402"/>
                <a:chExt cx="672" cy="1386"/>
              </a:xfrm>
            </p:grpSpPr>
            <p:sp>
              <p:nvSpPr>
                <p:cNvPr id="183330" name="Oval 34"/>
                <p:cNvSpPr>
                  <a:spLocks noChangeArrowheads="1"/>
                </p:cNvSpPr>
                <p:nvPr/>
              </p:nvSpPr>
              <p:spPr bwMode="auto">
                <a:xfrm>
                  <a:off x="2287" y="2493"/>
                  <a:ext cx="581" cy="276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66FFFF">
                        <a:gamma/>
                        <a:shade val="72549"/>
                        <a:invGamma/>
                      </a:srgbClr>
                    </a:gs>
                    <a:gs pos="50000">
                      <a:srgbClr val="66FFFF">
                        <a:alpha val="10001"/>
                      </a:srgbClr>
                    </a:gs>
                    <a:gs pos="100000">
                      <a:srgbClr val="66FFFF">
                        <a:gamma/>
                        <a:shade val="72549"/>
                        <a:invGamma/>
                      </a:srgbClr>
                    </a:gs>
                  </a:gsLst>
                  <a:lin ang="0" scaled="1"/>
                </a:gra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latin typeface="Arial" pitchFamily="34" charset="0"/>
                  </a:endParaRPr>
                </a:p>
              </p:txBody>
            </p:sp>
            <p:grpSp>
              <p:nvGrpSpPr>
                <p:cNvPr id="56357" name="Group 35"/>
                <p:cNvGrpSpPr>
                  <a:grpSpLocks/>
                </p:cNvGrpSpPr>
                <p:nvPr/>
              </p:nvGrpSpPr>
              <p:grpSpPr bwMode="auto">
                <a:xfrm>
                  <a:off x="2256" y="1402"/>
                  <a:ext cx="672" cy="1386"/>
                  <a:chOff x="2256" y="1402"/>
                  <a:chExt cx="672" cy="1386"/>
                </a:xfrm>
              </p:grpSpPr>
              <p:sp>
                <p:nvSpPr>
                  <p:cNvPr id="56358" name="Freeform 36"/>
                  <p:cNvSpPr>
                    <a:spLocks/>
                  </p:cNvSpPr>
                  <p:nvPr/>
                </p:nvSpPr>
                <p:spPr bwMode="auto">
                  <a:xfrm>
                    <a:off x="2256" y="1402"/>
                    <a:ext cx="336" cy="1231"/>
                  </a:xfrm>
                  <a:custGeom>
                    <a:avLst/>
                    <a:gdLst>
                      <a:gd name="T0" fmla="*/ 0 w 336"/>
                      <a:gd name="T1" fmla="*/ 1231 h 1231"/>
                      <a:gd name="T2" fmla="*/ 336 w 336"/>
                      <a:gd name="T3" fmla="*/ 0 h 1231"/>
                      <a:gd name="T4" fmla="*/ 334 w 336"/>
                      <a:gd name="T5" fmla="*/ 1096 h 1231"/>
                      <a:gd name="T6" fmla="*/ 182 w 336"/>
                      <a:gd name="T7" fmla="*/ 1123 h 1231"/>
                      <a:gd name="T8" fmla="*/ 70 w 336"/>
                      <a:gd name="T9" fmla="*/ 1166 h 1231"/>
                      <a:gd name="T10" fmla="*/ 0 w 336"/>
                      <a:gd name="T11" fmla="*/ 1231 h 1231"/>
                      <a:gd name="T12" fmla="*/ 0 60000 65536"/>
                      <a:gd name="T13" fmla="*/ 0 60000 6553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w 336"/>
                      <a:gd name="T19" fmla="*/ 0 h 1231"/>
                      <a:gd name="T20" fmla="*/ 336 w 336"/>
                      <a:gd name="T21" fmla="*/ 1231 h 1231"/>
                    </a:gdLst>
                    <a:ahLst/>
                    <a:cxnLst>
                      <a:cxn ang="T12">
                        <a:pos x="T0" y="T1"/>
                      </a:cxn>
                      <a:cxn ang="T13">
                        <a:pos x="T2" y="T3"/>
                      </a:cxn>
                      <a:cxn ang="T14">
                        <a:pos x="T4" y="T5"/>
                      </a:cxn>
                      <a:cxn ang="T15">
                        <a:pos x="T6" y="T7"/>
                      </a:cxn>
                      <a:cxn ang="T16">
                        <a:pos x="T8" y="T9"/>
                      </a:cxn>
                      <a:cxn ang="T17">
                        <a:pos x="T10" y="T11"/>
                      </a:cxn>
                    </a:cxnLst>
                    <a:rect l="T18" t="T19" r="T20" b="T21"/>
                    <a:pathLst>
                      <a:path w="336" h="1231">
                        <a:moveTo>
                          <a:pt x="0" y="1231"/>
                        </a:moveTo>
                        <a:lnTo>
                          <a:pt x="336" y="0"/>
                        </a:lnTo>
                        <a:lnTo>
                          <a:pt x="334" y="1096"/>
                        </a:lnTo>
                        <a:lnTo>
                          <a:pt x="182" y="1123"/>
                        </a:lnTo>
                        <a:lnTo>
                          <a:pt x="70" y="1166"/>
                        </a:lnTo>
                        <a:lnTo>
                          <a:pt x="0" y="1231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rgbClr val="2F7676"/>
                      </a:gs>
                      <a:gs pos="100000">
                        <a:srgbClr val="66FFFF"/>
                      </a:gs>
                    </a:gsLst>
                    <a:lin ang="0" scaled="1"/>
                  </a:gradFill>
                  <a:ln w="12700">
                    <a:solidFill>
                      <a:srgbClr val="66FFFF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56359" name="Freeform 37"/>
                  <p:cNvSpPr>
                    <a:spLocks/>
                  </p:cNvSpPr>
                  <p:nvPr/>
                </p:nvSpPr>
                <p:spPr bwMode="auto">
                  <a:xfrm flipH="1">
                    <a:off x="2592" y="1402"/>
                    <a:ext cx="336" cy="1231"/>
                  </a:xfrm>
                  <a:custGeom>
                    <a:avLst/>
                    <a:gdLst>
                      <a:gd name="T0" fmla="*/ 0 w 336"/>
                      <a:gd name="T1" fmla="*/ 1231 h 1231"/>
                      <a:gd name="T2" fmla="*/ 336 w 336"/>
                      <a:gd name="T3" fmla="*/ 0 h 1231"/>
                      <a:gd name="T4" fmla="*/ 334 w 336"/>
                      <a:gd name="T5" fmla="*/ 1096 h 1231"/>
                      <a:gd name="T6" fmla="*/ 182 w 336"/>
                      <a:gd name="T7" fmla="*/ 1123 h 1231"/>
                      <a:gd name="T8" fmla="*/ 70 w 336"/>
                      <a:gd name="T9" fmla="*/ 1166 h 1231"/>
                      <a:gd name="T10" fmla="*/ 0 w 336"/>
                      <a:gd name="T11" fmla="*/ 1231 h 1231"/>
                      <a:gd name="T12" fmla="*/ 0 60000 65536"/>
                      <a:gd name="T13" fmla="*/ 0 60000 6553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w 336"/>
                      <a:gd name="T19" fmla="*/ 0 h 1231"/>
                      <a:gd name="T20" fmla="*/ 336 w 336"/>
                      <a:gd name="T21" fmla="*/ 1231 h 1231"/>
                    </a:gdLst>
                    <a:ahLst/>
                    <a:cxnLst>
                      <a:cxn ang="T12">
                        <a:pos x="T0" y="T1"/>
                      </a:cxn>
                      <a:cxn ang="T13">
                        <a:pos x="T2" y="T3"/>
                      </a:cxn>
                      <a:cxn ang="T14">
                        <a:pos x="T4" y="T5"/>
                      </a:cxn>
                      <a:cxn ang="T15">
                        <a:pos x="T6" y="T7"/>
                      </a:cxn>
                      <a:cxn ang="T16">
                        <a:pos x="T8" y="T9"/>
                      </a:cxn>
                      <a:cxn ang="T17">
                        <a:pos x="T10" y="T11"/>
                      </a:cxn>
                    </a:cxnLst>
                    <a:rect l="T18" t="T19" r="T20" b="T21"/>
                    <a:pathLst>
                      <a:path w="336" h="1231">
                        <a:moveTo>
                          <a:pt x="0" y="1231"/>
                        </a:moveTo>
                        <a:lnTo>
                          <a:pt x="336" y="0"/>
                        </a:lnTo>
                        <a:lnTo>
                          <a:pt x="334" y="1096"/>
                        </a:lnTo>
                        <a:lnTo>
                          <a:pt x="182" y="1123"/>
                        </a:lnTo>
                        <a:lnTo>
                          <a:pt x="70" y="1166"/>
                        </a:lnTo>
                        <a:lnTo>
                          <a:pt x="0" y="1231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rgbClr val="2F7676"/>
                      </a:gs>
                      <a:gs pos="100000">
                        <a:srgbClr val="66FFFF"/>
                      </a:gs>
                    </a:gsLst>
                    <a:lin ang="0" scaled="1"/>
                  </a:gradFill>
                  <a:ln w="12700">
                    <a:solidFill>
                      <a:srgbClr val="66FFFF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56360" name="AutoShape 38"/>
                  <p:cNvSpPr>
                    <a:spLocks noChangeArrowheads="1"/>
                  </p:cNvSpPr>
                  <p:nvPr/>
                </p:nvSpPr>
                <p:spPr bwMode="auto">
                  <a:xfrm>
                    <a:off x="2258" y="2481"/>
                    <a:ext cx="668" cy="307"/>
                  </a:xfrm>
                  <a:custGeom>
                    <a:avLst/>
                    <a:gdLst>
                      <a:gd name="T0" fmla="*/ 334 w 21600"/>
                      <a:gd name="T1" fmla="*/ 0 h 21600"/>
                      <a:gd name="T2" fmla="*/ 98 w 21600"/>
                      <a:gd name="T3" fmla="*/ 45 h 21600"/>
                      <a:gd name="T4" fmla="*/ 0 w 21600"/>
                      <a:gd name="T5" fmla="*/ 154 h 21600"/>
                      <a:gd name="T6" fmla="*/ 98 w 21600"/>
                      <a:gd name="T7" fmla="*/ 262 h 21600"/>
                      <a:gd name="T8" fmla="*/ 334 w 21600"/>
                      <a:gd name="T9" fmla="*/ 307 h 21600"/>
                      <a:gd name="T10" fmla="*/ 570 w 21600"/>
                      <a:gd name="T11" fmla="*/ 262 h 21600"/>
                      <a:gd name="T12" fmla="*/ 668 w 21600"/>
                      <a:gd name="T13" fmla="*/ 154 h 21600"/>
                      <a:gd name="T14" fmla="*/ 570 w 21600"/>
                      <a:gd name="T15" fmla="*/ 45 h 21600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3169 w 21600"/>
                      <a:gd name="T25" fmla="*/ 3166 h 21600"/>
                      <a:gd name="T26" fmla="*/ 18431 w 21600"/>
                      <a:gd name="T27" fmla="*/ 18434 h 21600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T24" t="T25" r="T26" b="T27"/>
                    <a:pathLst>
                      <a:path w="21600" h="21600">
                        <a:moveTo>
                          <a:pt x="0" y="10800"/>
                        </a:moveTo>
                        <a:cubicBezTo>
                          <a:pt x="0" y="4835"/>
                          <a:pt x="4835" y="0"/>
                          <a:pt x="10800" y="0"/>
                        </a:cubicBezTo>
                        <a:cubicBezTo>
                          <a:pt x="16765" y="0"/>
                          <a:pt x="21600" y="4835"/>
                          <a:pt x="21600" y="10800"/>
                        </a:cubicBezTo>
                        <a:cubicBezTo>
                          <a:pt x="21600" y="16765"/>
                          <a:pt x="16765" y="21600"/>
                          <a:pt x="10800" y="21600"/>
                        </a:cubicBezTo>
                        <a:cubicBezTo>
                          <a:pt x="4835" y="21600"/>
                          <a:pt x="0" y="16765"/>
                          <a:pt x="0" y="10800"/>
                        </a:cubicBezTo>
                        <a:close/>
                        <a:moveTo>
                          <a:pt x="3492" y="10800"/>
                        </a:moveTo>
                        <a:cubicBezTo>
                          <a:pt x="3492" y="14836"/>
                          <a:pt x="6764" y="18108"/>
                          <a:pt x="10800" y="18108"/>
                        </a:cubicBezTo>
                        <a:cubicBezTo>
                          <a:pt x="14836" y="18108"/>
                          <a:pt x="18108" y="14836"/>
                          <a:pt x="18108" y="10800"/>
                        </a:cubicBezTo>
                        <a:cubicBezTo>
                          <a:pt x="18108" y="6764"/>
                          <a:pt x="14836" y="3492"/>
                          <a:pt x="10800" y="3492"/>
                        </a:cubicBezTo>
                        <a:cubicBezTo>
                          <a:pt x="6764" y="3492"/>
                          <a:pt x="3492" y="6764"/>
                          <a:pt x="3492" y="10800"/>
                        </a:cubicBezTo>
                        <a:close/>
                      </a:path>
                    </a:pathLst>
                  </a:custGeom>
                  <a:gradFill rotWithShape="1">
                    <a:gsLst>
                      <a:gs pos="0">
                        <a:srgbClr val="66FFFF"/>
                      </a:gs>
                      <a:gs pos="50000">
                        <a:srgbClr val="2F7676"/>
                      </a:gs>
                      <a:gs pos="100000">
                        <a:srgbClr val="66FFFF"/>
                      </a:gs>
                    </a:gsLst>
                    <a:lin ang="5400000" scaled="1"/>
                  </a:gradFill>
                  <a:ln w="12700" algn="ctr">
                    <a:solidFill>
                      <a:srgbClr val="3333CC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</p:grpSp>
          <p:sp>
            <p:nvSpPr>
              <p:cNvPr id="56353" name="Line 39"/>
              <p:cNvSpPr>
                <a:spLocks noChangeShapeType="1"/>
              </p:cNvSpPr>
              <p:nvPr/>
            </p:nvSpPr>
            <p:spPr bwMode="auto">
              <a:xfrm flipV="1">
                <a:off x="1876" y="2041"/>
                <a:ext cx="579" cy="1"/>
              </a:xfrm>
              <a:prstGeom prst="line">
                <a:avLst/>
              </a:prstGeom>
              <a:noFill/>
              <a:ln w="38100">
                <a:solidFill>
                  <a:srgbClr val="FF0000"/>
                </a:solidFill>
                <a:round/>
                <a:headEnd/>
                <a:tailEnd type="triangle" w="med" len="med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sp>
        <p:nvSpPr>
          <p:cNvPr id="56338" name="Line 40"/>
          <p:cNvSpPr>
            <a:spLocks noChangeShapeType="1"/>
          </p:cNvSpPr>
          <p:nvPr/>
        </p:nvSpPr>
        <p:spPr bwMode="auto">
          <a:xfrm>
            <a:off x="1268413" y="2976563"/>
            <a:ext cx="571500" cy="571500"/>
          </a:xfrm>
          <a:prstGeom prst="line">
            <a:avLst/>
          </a:prstGeom>
          <a:noFill/>
          <a:ln w="28575">
            <a:solidFill>
              <a:schemeClr val="bg2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83337" name="Rectangle 41"/>
          <p:cNvSpPr>
            <a:spLocks noGrp="1" noChangeArrowheads="1"/>
          </p:cNvSpPr>
          <p:nvPr>
            <p:ph type="title"/>
          </p:nvPr>
        </p:nvSpPr>
        <p:spPr>
          <a:xfrm>
            <a:off x="950220" y="148696"/>
            <a:ext cx="8229600" cy="620712"/>
          </a:xfrm>
        </p:spPr>
        <p:txBody>
          <a:bodyPr/>
          <a:lstStyle/>
          <a:p>
            <a:pPr eaLnBrk="1" hangingPunct="1">
              <a:defRPr/>
            </a:pPr>
            <a:r>
              <a:rPr lang="en-US" sz="3200" dirty="0" smtClean="0"/>
              <a:t>Beam Profile Monitoring using Screens</a:t>
            </a:r>
            <a:endParaRPr lang="en-GB" sz="3200" dirty="0" smtClean="0"/>
          </a:p>
        </p:txBody>
      </p:sp>
      <p:grpSp>
        <p:nvGrpSpPr>
          <p:cNvPr id="12" name="Group 43"/>
          <p:cNvGrpSpPr>
            <a:grpSpLocks/>
          </p:cNvGrpSpPr>
          <p:nvPr/>
        </p:nvGrpSpPr>
        <p:grpSpPr bwMode="auto">
          <a:xfrm>
            <a:off x="4279900" y="2382838"/>
            <a:ext cx="4724400" cy="4103687"/>
            <a:chOff x="2696" y="1501"/>
            <a:chExt cx="2976" cy="2585"/>
          </a:xfrm>
        </p:grpSpPr>
        <p:sp>
          <p:nvSpPr>
            <p:cNvPr id="56347" name="AutoShape 44"/>
            <p:cNvSpPr>
              <a:spLocks noChangeArrowheads="1"/>
            </p:cNvSpPr>
            <p:nvPr/>
          </p:nvSpPr>
          <p:spPr bwMode="auto">
            <a:xfrm>
              <a:off x="2696" y="1501"/>
              <a:ext cx="2976" cy="2585"/>
            </a:xfrm>
            <a:prstGeom prst="roundRect">
              <a:avLst>
                <a:gd name="adj" fmla="val 16667"/>
              </a:avLst>
            </a:prstGeom>
            <a:solidFill>
              <a:schemeClr val="tx1"/>
            </a:solidFill>
            <a:ln w="19050">
              <a:solidFill>
                <a:schemeClr val="tx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pic>
          <p:nvPicPr>
            <p:cNvPr id="56348" name="Picture 45"/>
            <p:cNvPicPr>
              <a:picLocks noChangeAspect="1" noChangeArrowheads="1"/>
            </p:cNvPicPr>
            <p:nvPr/>
          </p:nvPicPr>
          <p:blipFill>
            <a:blip r:embed="rId3" cstate="print"/>
            <a:srcRect l="1244" t="1152" r="2937" b="555"/>
            <a:stretch>
              <a:fillRect/>
            </a:stretch>
          </p:blipFill>
          <p:spPr bwMode="auto">
            <a:xfrm>
              <a:off x="2863" y="1611"/>
              <a:ext cx="2616" cy="2368"/>
            </a:xfrm>
            <a:prstGeom prst="rect">
              <a:avLst/>
            </a:prstGeom>
            <a:noFill/>
            <a:ln w="12700" algn="ctr">
              <a:noFill/>
              <a:miter lim="800000"/>
              <a:headEnd/>
              <a:tailEnd/>
            </a:ln>
          </p:spPr>
        </p:pic>
      </p:grpSp>
      <p:sp>
        <p:nvSpPr>
          <p:cNvPr id="56341" name="Text Box 46"/>
          <p:cNvSpPr txBox="1">
            <a:spLocks noChangeArrowheads="1"/>
          </p:cNvSpPr>
          <p:nvPr/>
        </p:nvSpPr>
        <p:spPr bwMode="auto">
          <a:xfrm>
            <a:off x="1908175" y="6126163"/>
            <a:ext cx="84613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GB" sz="2400">
                <a:solidFill>
                  <a:schemeClr val="bg1"/>
                </a:solidFill>
              </a:rPr>
              <a:t>Lens</a:t>
            </a:r>
          </a:p>
        </p:txBody>
      </p:sp>
      <p:grpSp>
        <p:nvGrpSpPr>
          <p:cNvPr id="56342" name="Group 47"/>
          <p:cNvGrpSpPr>
            <a:grpSpLocks/>
          </p:cNvGrpSpPr>
          <p:nvPr/>
        </p:nvGrpSpPr>
        <p:grpSpPr bwMode="auto">
          <a:xfrm>
            <a:off x="442913" y="3725863"/>
            <a:ext cx="3475037" cy="460375"/>
            <a:chOff x="810" y="3447"/>
            <a:chExt cx="2215" cy="290"/>
          </a:xfrm>
        </p:grpSpPr>
        <p:sp>
          <p:nvSpPr>
            <p:cNvPr id="56345" name="Freeform 48"/>
            <p:cNvSpPr>
              <a:spLocks/>
            </p:cNvSpPr>
            <p:nvPr/>
          </p:nvSpPr>
          <p:spPr bwMode="auto">
            <a:xfrm>
              <a:off x="810" y="3447"/>
              <a:ext cx="2215" cy="205"/>
            </a:xfrm>
            <a:custGeom>
              <a:avLst/>
              <a:gdLst>
                <a:gd name="T0" fmla="*/ 0 w 2215"/>
                <a:gd name="T1" fmla="*/ 20 h 205"/>
                <a:gd name="T2" fmla="*/ 366 w 2215"/>
                <a:gd name="T3" fmla="*/ 19 h 205"/>
                <a:gd name="T4" fmla="*/ 365 w 2215"/>
                <a:gd name="T5" fmla="*/ 205 h 205"/>
                <a:gd name="T6" fmla="*/ 992 w 2215"/>
                <a:gd name="T7" fmla="*/ 205 h 205"/>
                <a:gd name="T8" fmla="*/ 992 w 2215"/>
                <a:gd name="T9" fmla="*/ 0 h 205"/>
                <a:gd name="T10" fmla="*/ 2215 w 2215"/>
                <a:gd name="T11" fmla="*/ 0 h 20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215"/>
                <a:gd name="T19" fmla="*/ 0 h 205"/>
                <a:gd name="T20" fmla="*/ 2215 w 2215"/>
                <a:gd name="T21" fmla="*/ 205 h 205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215" h="205">
                  <a:moveTo>
                    <a:pt x="0" y="20"/>
                  </a:moveTo>
                  <a:lnTo>
                    <a:pt x="366" y="19"/>
                  </a:lnTo>
                  <a:lnTo>
                    <a:pt x="365" y="205"/>
                  </a:lnTo>
                  <a:lnTo>
                    <a:pt x="992" y="205"/>
                  </a:lnTo>
                  <a:lnTo>
                    <a:pt x="992" y="0"/>
                  </a:lnTo>
                  <a:lnTo>
                    <a:pt x="2215" y="0"/>
                  </a:lnTo>
                </a:path>
              </a:pathLst>
            </a:custGeom>
            <a:noFill/>
            <a:ln w="19050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6346" name="Rectangle 49"/>
            <p:cNvSpPr>
              <a:spLocks noChangeArrowheads="1"/>
            </p:cNvSpPr>
            <p:nvPr/>
          </p:nvSpPr>
          <p:spPr bwMode="auto">
            <a:xfrm>
              <a:off x="1121" y="3651"/>
              <a:ext cx="737" cy="86"/>
            </a:xfrm>
            <a:prstGeom prst="rect">
              <a:avLst/>
            </a:prstGeom>
            <a:solidFill>
              <a:schemeClr val="tx1"/>
            </a:solidFill>
            <a:ln w="19050" algn="ctr">
              <a:solidFill>
                <a:schemeClr val="bg2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56343" name="Text Box 50"/>
          <p:cNvSpPr txBox="1">
            <a:spLocks noChangeArrowheads="1"/>
          </p:cNvSpPr>
          <p:nvPr/>
        </p:nvSpPr>
        <p:spPr bwMode="auto">
          <a:xfrm>
            <a:off x="2116138" y="3808413"/>
            <a:ext cx="179546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GB" sz="2400">
                <a:solidFill>
                  <a:schemeClr val="bg1"/>
                </a:solidFill>
              </a:rPr>
              <a:t>Exit window</a:t>
            </a:r>
          </a:p>
        </p:txBody>
      </p:sp>
      <p:sp>
        <p:nvSpPr>
          <p:cNvPr id="56344" name="Rectangle 51"/>
          <p:cNvSpPr>
            <a:spLocks noGrp="1" noChangeArrowheads="1"/>
          </p:cNvSpPr>
          <p:nvPr>
            <p:ph type="body" idx="1"/>
          </p:nvPr>
        </p:nvSpPr>
        <p:spPr>
          <a:xfrm>
            <a:off x="344488" y="889000"/>
            <a:ext cx="8651875" cy="1524000"/>
          </a:xfrm>
        </p:spPr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</a:pPr>
            <a:r>
              <a:rPr lang="en-GB" sz="2400" dirty="0" smtClean="0"/>
              <a:t>Optical Transition Radiation</a:t>
            </a:r>
          </a:p>
          <a:p>
            <a:pPr lvl="1" eaLnBrk="1" hangingPunct="1">
              <a:lnSpc>
                <a:spcPct val="90000"/>
              </a:lnSpc>
            </a:pPr>
            <a:r>
              <a:rPr lang="en-GB" sz="2000" dirty="0" smtClean="0"/>
              <a:t>Radiation emitted when a charged particle beam goes through the interface of 2 media with different dielectric constants</a:t>
            </a:r>
          </a:p>
          <a:p>
            <a:pPr lvl="1" eaLnBrk="1" hangingPunct="1">
              <a:lnSpc>
                <a:spcPct val="90000"/>
              </a:lnSpc>
            </a:pPr>
            <a:r>
              <a:rPr lang="en-GB" sz="2000" dirty="0" smtClean="0"/>
              <a:t>surface phenomenon allows the use of very thin screens (~10</a:t>
            </a:r>
            <a:r>
              <a:rPr lang="en-GB" sz="2000" dirty="0" smtClean="0">
                <a:latin typeface="Symbol" pitchFamily="18" charset="2"/>
              </a:rPr>
              <a:t>m</a:t>
            </a:r>
            <a:r>
              <a:rPr lang="en-GB" sz="2000" dirty="0" smtClean="0"/>
              <a:t>m)</a:t>
            </a:r>
            <a:endParaRPr lang="en-US" sz="2000" dirty="0" smtClean="0"/>
          </a:p>
        </p:txBody>
      </p:sp>
    </p:spTree>
    <p:extLst>
      <p:ext uri="{BB962C8B-B14F-4D97-AF65-F5344CB8AC3E}">
        <p14:creationId xmlns:p14="http://schemas.microsoft.com/office/powerpoint/2010/main" val="9626830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250" name="Rectangle 2"/>
          <p:cNvSpPr>
            <a:spLocks noGrp="1" noChangeArrowheads="1"/>
          </p:cNvSpPr>
          <p:nvPr>
            <p:ph type="title"/>
          </p:nvPr>
        </p:nvSpPr>
        <p:spPr>
          <a:xfrm>
            <a:off x="936362" y="157163"/>
            <a:ext cx="8229600" cy="620712"/>
          </a:xfrm>
        </p:spPr>
        <p:txBody>
          <a:bodyPr/>
          <a:lstStyle/>
          <a:p>
            <a:pPr eaLnBrk="1" hangingPunct="1">
              <a:defRPr/>
            </a:pPr>
            <a:r>
              <a:rPr lang="en-US" sz="3200" dirty="0" smtClean="0"/>
              <a:t>Beam Profile Monitoring using Screens</a:t>
            </a:r>
            <a:endParaRPr lang="en-GB" sz="3200" dirty="0" smtClean="0"/>
          </a:p>
        </p:txBody>
      </p:sp>
      <p:sp>
        <p:nvSpPr>
          <p:cNvPr id="5530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68275" y="1008063"/>
            <a:ext cx="8653463" cy="2017712"/>
          </a:xfrm>
        </p:spPr>
        <p:txBody>
          <a:bodyPr/>
          <a:lstStyle/>
          <a:p>
            <a:pPr eaLnBrk="1" hangingPunct="1"/>
            <a:r>
              <a:rPr lang="en-US" sz="2400" smtClean="0"/>
              <a:t>Screen Types</a:t>
            </a:r>
          </a:p>
          <a:p>
            <a:pPr lvl="1" eaLnBrk="1" hangingPunct="1"/>
            <a:r>
              <a:rPr lang="en-US" sz="2000" smtClean="0"/>
              <a:t> Luminescence Screens</a:t>
            </a:r>
          </a:p>
          <a:p>
            <a:pPr lvl="2" eaLnBrk="1" hangingPunct="1"/>
            <a:r>
              <a:rPr lang="en-US" sz="1800" smtClean="0"/>
              <a:t>destructive (thick) but work during setting-up with low intensities</a:t>
            </a:r>
          </a:p>
          <a:p>
            <a:pPr lvl="1" eaLnBrk="1" hangingPunct="1"/>
            <a:r>
              <a:rPr lang="en-US" sz="2000" smtClean="0"/>
              <a:t> Optical Transition Radiation (OTR) screens</a:t>
            </a:r>
          </a:p>
          <a:p>
            <a:pPr lvl="2" eaLnBrk="1" hangingPunct="1"/>
            <a:r>
              <a:rPr lang="en-US" sz="1800" smtClean="0"/>
              <a:t>much less destructive (thin) but require higher intensity</a:t>
            </a:r>
            <a:endParaRPr lang="en-US" sz="700" smtClean="0"/>
          </a:p>
        </p:txBody>
      </p:sp>
      <p:grpSp>
        <p:nvGrpSpPr>
          <p:cNvPr id="55301" name="Group 4"/>
          <p:cNvGrpSpPr>
            <a:grpSpLocks/>
          </p:cNvGrpSpPr>
          <p:nvPr/>
        </p:nvGrpSpPr>
        <p:grpSpPr bwMode="auto">
          <a:xfrm>
            <a:off x="0" y="3062288"/>
            <a:ext cx="9144000" cy="3486150"/>
            <a:chOff x="0" y="1372"/>
            <a:chExt cx="5760" cy="2196"/>
          </a:xfrm>
        </p:grpSpPr>
        <p:pic>
          <p:nvPicPr>
            <p:cNvPr id="55302" name="Picture 5"/>
            <p:cNvPicPr>
              <a:picLocks noChangeAspect="1" noChangeArrowheads="1"/>
            </p:cNvPicPr>
            <p:nvPr/>
          </p:nvPicPr>
          <p:blipFill>
            <a:blip r:embed="rId3" cstate="print"/>
            <a:srcRect b="21149"/>
            <a:stretch>
              <a:fillRect/>
            </a:stretch>
          </p:blipFill>
          <p:spPr bwMode="auto">
            <a:xfrm>
              <a:off x="0" y="1372"/>
              <a:ext cx="5760" cy="21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5303" name="Picture 6"/>
            <p:cNvPicPr>
              <a:picLocks noChangeAspect="1" noChangeArrowheads="1"/>
            </p:cNvPicPr>
            <p:nvPr/>
          </p:nvPicPr>
          <p:blipFill>
            <a:blip r:embed="rId4" cstate="print"/>
            <a:srcRect l="1323" r="56863"/>
            <a:stretch>
              <a:fillRect/>
            </a:stretch>
          </p:blipFill>
          <p:spPr bwMode="auto">
            <a:xfrm rot="-5400000">
              <a:off x="-389" y="2039"/>
              <a:ext cx="1883" cy="11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5304" name="Picture 7"/>
            <p:cNvPicPr>
              <a:picLocks noChangeAspect="1" noChangeArrowheads="1"/>
            </p:cNvPicPr>
            <p:nvPr/>
          </p:nvPicPr>
          <p:blipFill>
            <a:blip r:embed="rId4" cstate="print"/>
            <a:srcRect l="1323" r="83865"/>
            <a:stretch>
              <a:fillRect/>
            </a:stretch>
          </p:blipFill>
          <p:spPr bwMode="auto">
            <a:xfrm>
              <a:off x="4780" y="1835"/>
              <a:ext cx="980" cy="16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  <p:extLst>
      <p:ext uri="{BB962C8B-B14F-4D97-AF65-F5344CB8AC3E}">
        <p14:creationId xmlns:p14="http://schemas.microsoft.com/office/powerpoint/2010/main" val="319760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346" name="Rectangle 2"/>
          <p:cNvSpPr>
            <a:spLocks noGrp="1" noChangeArrowheads="1"/>
          </p:cNvSpPr>
          <p:nvPr>
            <p:ph type="title"/>
          </p:nvPr>
        </p:nvSpPr>
        <p:spPr>
          <a:xfrm>
            <a:off x="973670" y="0"/>
            <a:ext cx="8077200" cy="889000"/>
          </a:xfrm>
        </p:spPr>
        <p:txBody>
          <a:bodyPr/>
          <a:lstStyle/>
          <a:p>
            <a:pPr eaLnBrk="1" hangingPunct="1">
              <a:defRPr/>
            </a:pPr>
            <a:r>
              <a:rPr lang="en-US" sz="3200" dirty="0" smtClean="0"/>
              <a:t>Beam Profile Monitoring using Screens</a:t>
            </a:r>
            <a:endParaRPr lang="en-GB" sz="3200" dirty="0" smtClean="0"/>
          </a:p>
        </p:txBody>
      </p:sp>
      <p:sp>
        <p:nvSpPr>
          <p:cNvPr id="57348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87325" y="998538"/>
            <a:ext cx="4683125" cy="2806700"/>
          </a:xfrm>
        </p:spPr>
        <p:txBody>
          <a:bodyPr/>
          <a:lstStyle/>
          <a:p>
            <a:pPr marL="176213" indent="-176213" eaLnBrk="1" hangingPunct="1">
              <a:lnSpc>
                <a:spcPct val="90000"/>
              </a:lnSpc>
            </a:pPr>
            <a:r>
              <a:rPr lang="en-US" sz="2000" dirty="0" smtClean="0"/>
              <a:t>Usual configuration</a:t>
            </a:r>
          </a:p>
          <a:p>
            <a:pPr marL="571500" lvl="1" indent="-280988" eaLnBrk="1" hangingPunct="1">
              <a:lnSpc>
                <a:spcPct val="90000"/>
              </a:lnSpc>
            </a:pPr>
            <a:r>
              <a:rPr lang="en-US" sz="1800" dirty="0" smtClean="0"/>
              <a:t>Combine several screens in one housing e.g.</a:t>
            </a:r>
          </a:p>
          <a:p>
            <a:pPr marL="800100" lvl="2" indent="-114300" eaLnBrk="1" hangingPunct="1">
              <a:lnSpc>
                <a:spcPct val="90000"/>
              </a:lnSpc>
            </a:pPr>
            <a:r>
              <a:rPr lang="en-US" sz="1600" dirty="0" smtClean="0">
                <a:solidFill>
                  <a:srgbClr val="66FF33"/>
                </a:solidFill>
              </a:rPr>
              <a:t>Al</a:t>
            </a:r>
            <a:r>
              <a:rPr lang="en-US" sz="1600" baseline="-25000" dirty="0" smtClean="0">
                <a:solidFill>
                  <a:srgbClr val="66FF33"/>
                </a:solidFill>
              </a:rPr>
              <a:t>2</a:t>
            </a:r>
            <a:r>
              <a:rPr lang="en-US" sz="1600" dirty="0" smtClean="0">
                <a:solidFill>
                  <a:srgbClr val="66FF33"/>
                </a:solidFill>
              </a:rPr>
              <a:t>O</a:t>
            </a:r>
            <a:r>
              <a:rPr lang="en-US" sz="1600" baseline="-25000" dirty="0" smtClean="0">
                <a:solidFill>
                  <a:srgbClr val="66FF33"/>
                </a:solidFill>
              </a:rPr>
              <a:t>3</a:t>
            </a:r>
            <a:r>
              <a:rPr lang="en-US" sz="1600" dirty="0" smtClean="0">
                <a:solidFill>
                  <a:srgbClr val="66FF33"/>
                </a:solidFill>
              </a:rPr>
              <a:t> luminescent screen</a:t>
            </a:r>
            <a:r>
              <a:rPr lang="en-US" sz="1600" dirty="0" smtClean="0"/>
              <a:t> for setting-up with low intensity</a:t>
            </a:r>
          </a:p>
          <a:p>
            <a:pPr marL="800100" lvl="2" indent="-114300" eaLnBrk="1" hangingPunct="1">
              <a:lnSpc>
                <a:spcPct val="90000"/>
              </a:lnSpc>
            </a:pPr>
            <a:r>
              <a:rPr lang="en-US" sz="1600" dirty="0" smtClean="0"/>
              <a:t>Thin (~10um)</a:t>
            </a:r>
            <a:r>
              <a:rPr lang="en-US" sz="1600" dirty="0" smtClean="0">
                <a:solidFill>
                  <a:schemeClr val="tx2"/>
                </a:solidFill>
              </a:rPr>
              <a:t> </a:t>
            </a:r>
            <a:r>
              <a:rPr lang="en-US" sz="1600" dirty="0" smtClean="0">
                <a:solidFill>
                  <a:srgbClr val="66FF33"/>
                </a:solidFill>
              </a:rPr>
              <a:t>Ti OTR</a:t>
            </a:r>
            <a:r>
              <a:rPr lang="en-US" sz="1600" dirty="0" smtClean="0"/>
              <a:t> screen for high intensity measurements</a:t>
            </a:r>
          </a:p>
          <a:p>
            <a:pPr marL="800100" lvl="2" indent="-114300" eaLnBrk="1" hangingPunct="1">
              <a:lnSpc>
                <a:spcPct val="90000"/>
              </a:lnSpc>
            </a:pPr>
            <a:r>
              <a:rPr lang="en-US" sz="1600" dirty="0" smtClean="0">
                <a:solidFill>
                  <a:srgbClr val="66FF33"/>
                </a:solidFill>
              </a:rPr>
              <a:t>Carbon OTR</a:t>
            </a:r>
            <a:r>
              <a:rPr lang="en-US" sz="1600" dirty="0" smtClean="0"/>
              <a:t> screen for very high intensity operation</a:t>
            </a:r>
          </a:p>
        </p:txBody>
      </p:sp>
      <p:sp>
        <p:nvSpPr>
          <p:cNvPr id="185348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187325" y="3856038"/>
            <a:ext cx="8558213" cy="2752725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400" dirty="0" smtClean="0"/>
              <a:t>Advantages compared to SEM grids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dirty="0" smtClean="0"/>
              <a:t> allows analogue camera or CCD acquisition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dirty="0" smtClean="0"/>
              <a:t> gives two dimensional information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dirty="0" smtClean="0"/>
              <a:t> high resolution: ~ 400 x 300 = 120’000 pixels for a standard CCD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dirty="0" smtClean="0"/>
              <a:t> more economical</a:t>
            </a:r>
          </a:p>
          <a:p>
            <a:pPr lvl="2" eaLnBrk="1" hangingPunct="1">
              <a:lnSpc>
                <a:spcPct val="90000"/>
              </a:lnSpc>
            </a:pPr>
            <a:r>
              <a:rPr lang="en-US" sz="1800" dirty="0" smtClean="0"/>
              <a:t>Simpler mechanics &amp; readout electronics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dirty="0"/>
              <a:t>t</a:t>
            </a:r>
            <a:r>
              <a:rPr lang="en-US" sz="2000" dirty="0" smtClean="0"/>
              <a:t>ime resolution depends on choice of image capture device</a:t>
            </a:r>
          </a:p>
          <a:p>
            <a:pPr lvl="2" eaLnBrk="1" hangingPunct="1">
              <a:lnSpc>
                <a:spcPct val="90000"/>
              </a:lnSpc>
            </a:pPr>
            <a:r>
              <a:rPr lang="en-US" sz="1800" dirty="0" smtClean="0"/>
              <a:t>From CCD in video mode at 50Hz to Streak camera in the GHz range</a:t>
            </a:r>
            <a:endParaRPr lang="en-GB" sz="1800" dirty="0" smtClean="0"/>
          </a:p>
        </p:txBody>
      </p:sp>
      <p:pic>
        <p:nvPicPr>
          <p:cNvPr id="57350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92675" y="1006475"/>
            <a:ext cx="4251325" cy="281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8104111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853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5348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394" name="Rectangle 2"/>
          <p:cNvSpPr>
            <a:spLocks noGrp="1" noChangeArrowheads="1"/>
          </p:cNvSpPr>
          <p:nvPr>
            <p:ph type="title"/>
          </p:nvPr>
        </p:nvSpPr>
        <p:spPr>
          <a:xfrm>
            <a:off x="1017588" y="148696"/>
            <a:ext cx="8229600" cy="620712"/>
          </a:xfrm>
        </p:spPr>
        <p:txBody>
          <a:bodyPr/>
          <a:lstStyle/>
          <a:p>
            <a:pPr eaLnBrk="1" hangingPunct="1">
              <a:defRPr/>
            </a:pPr>
            <a:r>
              <a:rPr lang="en-GB" dirty="0" smtClean="0"/>
              <a:t>Luminescence Profile Monitor</a:t>
            </a:r>
          </a:p>
        </p:txBody>
      </p:sp>
      <p:sp>
        <p:nvSpPr>
          <p:cNvPr id="11271" name="Line 7"/>
          <p:cNvSpPr>
            <a:spLocks noChangeShapeType="1"/>
          </p:cNvSpPr>
          <p:nvPr/>
        </p:nvSpPr>
        <p:spPr bwMode="auto">
          <a:xfrm>
            <a:off x="1069975" y="6134100"/>
            <a:ext cx="26765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1272" name="Line 8"/>
          <p:cNvSpPr>
            <a:spLocks noChangeShapeType="1"/>
          </p:cNvSpPr>
          <p:nvPr/>
        </p:nvSpPr>
        <p:spPr bwMode="auto">
          <a:xfrm>
            <a:off x="1054100" y="4921250"/>
            <a:ext cx="271938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pSp>
        <p:nvGrpSpPr>
          <p:cNvPr id="3" name="Group 9"/>
          <p:cNvGrpSpPr>
            <a:grpSpLocks/>
          </p:cNvGrpSpPr>
          <p:nvPr/>
        </p:nvGrpSpPr>
        <p:grpSpPr bwMode="auto">
          <a:xfrm>
            <a:off x="31750" y="5151438"/>
            <a:ext cx="985838" cy="957262"/>
            <a:chOff x="20" y="3245"/>
            <a:chExt cx="621" cy="603"/>
          </a:xfrm>
        </p:grpSpPr>
        <p:sp>
          <p:nvSpPr>
            <p:cNvPr id="11281" name="AutoShape 10"/>
            <p:cNvSpPr>
              <a:spLocks noChangeArrowheads="1"/>
            </p:cNvSpPr>
            <p:nvPr/>
          </p:nvSpPr>
          <p:spPr bwMode="auto">
            <a:xfrm rot="-3715650">
              <a:off x="228" y="3364"/>
              <a:ext cx="372" cy="133"/>
            </a:xfrm>
            <a:custGeom>
              <a:avLst/>
              <a:gdLst>
                <a:gd name="T0" fmla="*/ 279 w 21600"/>
                <a:gd name="T1" fmla="*/ 0 h 21600"/>
                <a:gd name="T2" fmla="*/ 0 w 21600"/>
                <a:gd name="T3" fmla="*/ 67 h 21600"/>
                <a:gd name="T4" fmla="*/ 279 w 21600"/>
                <a:gd name="T5" fmla="*/ 133 h 21600"/>
                <a:gd name="T6" fmla="*/ 372 w 21600"/>
                <a:gd name="T7" fmla="*/ 67 h 21600"/>
                <a:gd name="T8" fmla="*/ 17694720 60000 65536"/>
                <a:gd name="T9" fmla="*/ 11796480 60000 65536"/>
                <a:gd name="T10" fmla="*/ 5898240 60000 65536"/>
                <a:gd name="T11" fmla="*/ 0 60000 65536"/>
                <a:gd name="T12" fmla="*/ 3368 w 21600"/>
                <a:gd name="T13" fmla="*/ 5359 h 21600"/>
                <a:gd name="T14" fmla="*/ 18871 w 21600"/>
                <a:gd name="T15" fmla="*/ 16241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16200" y="0"/>
                  </a:moveTo>
                  <a:lnTo>
                    <a:pt x="16200" y="5400"/>
                  </a:lnTo>
                  <a:lnTo>
                    <a:pt x="3375" y="5400"/>
                  </a:lnTo>
                  <a:lnTo>
                    <a:pt x="3375" y="16200"/>
                  </a:lnTo>
                  <a:lnTo>
                    <a:pt x="16200" y="16200"/>
                  </a:lnTo>
                  <a:lnTo>
                    <a:pt x="16200" y="21600"/>
                  </a:lnTo>
                  <a:lnTo>
                    <a:pt x="21600" y="10800"/>
                  </a:lnTo>
                  <a:close/>
                </a:path>
                <a:path w="21600" h="21600">
                  <a:moveTo>
                    <a:pt x="1350" y="5400"/>
                  </a:moveTo>
                  <a:lnTo>
                    <a:pt x="1350" y="16200"/>
                  </a:lnTo>
                  <a:lnTo>
                    <a:pt x="2700" y="16200"/>
                  </a:lnTo>
                  <a:lnTo>
                    <a:pt x="2700" y="5400"/>
                  </a:lnTo>
                  <a:close/>
                </a:path>
                <a:path w="21600" h="21600">
                  <a:moveTo>
                    <a:pt x="0" y="5400"/>
                  </a:moveTo>
                  <a:lnTo>
                    <a:pt x="0" y="16200"/>
                  </a:lnTo>
                  <a:lnTo>
                    <a:pt x="675" y="16200"/>
                  </a:lnTo>
                  <a:lnTo>
                    <a:pt x="675" y="5400"/>
                  </a:lnTo>
                  <a:close/>
                </a:path>
              </a:pathLst>
            </a:custGeom>
            <a:solidFill>
              <a:srgbClr val="CC00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90000" tIns="46800" rIns="90000" bIns="46800" anchor="ctr"/>
            <a:lstStyle/>
            <a:p>
              <a:endParaRPr lang="en-US"/>
            </a:p>
          </p:txBody>
        </p:sp>
        <p:sp>
          <p:nvSpPr>
            <p:cNvPr id="11282" name="Text Box 11"/>
            <p:cNvSpPr txBox="1">
              <a:spLocks noChangeArrowheads="1"/>
            </p:cNvSpPr>
            <p:nvPr/>
          </p:nvSpPr>
          <p:spPr bwMode="auto">
            <a:xfrm>
              <a:off x="20" y="3556"/>
              <a:ext cx="621" cy="2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90000" tIns="46800" rIns="90000" bIns="46800">
              <a:spAutoFit/>
            </a:bodyPr>
            <a:lstStyle/>
            <a:p>
              <a:r>
                <a:rPr lang="en-US" sz="2400" dirty="0">
                  <a:solidFill>
                    <a:srgbClr val="66FF33"/>
                  </a:solidFill>
                  <a:latin typeface="+mj-lt"/>
                </a:rPr>
                <a:t>Beam</a:t>
              </a:r>
            </a:p>
          </p:txBody>
        </p:sp>
      </p:grpSp>
      <p:sp>
        <p:nvSpPr>
          <p:cNvPr id="11274" name="Text Box 12"/>
          <p:cNvSpPr txBox="1">
            <a:spLocks noChangeArrowheads="1"/>
          </p:cNvSpPr>
          <p:nvPr/>
        </p:nvSpPr>
        <p:spPr bwMode="auto">
          <a:xfrm>
            <a:off x="1224624" y="6207125"/>
            <a:ext cx="1933841" cy="4022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0000" tIns="46800" rIns="90000" bIns="46800">
            <a:spAutoFit/>
          </a:bodyPr>
          <a:lstStyle/>
          <a:p>
            <a:r>
              <a:rPr lang="en-US" sz="2000" dirty="0">
                <a:latin typeface="+mn-lt"/>
              </a:rPr>
              <a:t>N</a:t>
            </a:r>
            <a:r>
              <a:rPr lang="en-US" sz="2000" baseline="-25000" dirty="0">
                <a:latin typeface="+mn-lt"/>
              </a:rPr>
              <a:t>2 </a:t>
            </a:r>
            <a:r>
              <a:rPr lang="en-US" sz="2000" dirty="0">
                <a:latin typeface="+mn-lt"/>
              </a:rPr>
              <a:t>ground state</a:t>
            </a:r>
            <a:endParaRPr lang="en-US" sz="2000" baseline="-25000" dirty="0">
              <a:latin typeface="+mn-lt"/>
            </a:endParaRPr>
          </a:p>
        </p:txBody>
      </p:sp>
      <p:sp>
        <p:nvSpPr>
          <p:cNvPr id="11275" name="Text Box 13"/>
          <p:cNvSpPr txBox="1">
            <a:spLocks noChangeArrowheads="1"/>
          </p:cNvSpPr>
          <p:nvPr/>
        </p:nvSpPr>
        <p:spPr bwMode="auto">
          <a:xfrm>
            <a:off x="1103313" y="5591175"/>
            <a:ext cx="3841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0000" tIns="46800" rIns="90000" bIns="46800">
            <a:spAutoFit/>
          </a:bodyPr>
          <a:lstStyle/>
          <a:p>
            <a:r>
              <a:rPr lang="en-US" sz="2400">
                <a:latin typeface="Times New Roman" pitchFamily="18" charset="0"/>
              </a:rPr>
              <a:t>e</a:t>
            </a:r>
            <a:r>
              <a:rPr lang="en-US" sz="2400" baseline="30000">
                <a:latin typeface="Times New Roman" pitchFamily="18" charset="0"/>
              </a:rPr>
              <a:t>-</a:t>
            </a:r>
          </a:p>
        </p:txBody>
      </p:sp>
      <p:sp>
        <p:nvSpPr>
          <p:cNvPr id="11276" name="Text Box 14"/>
          <p:cNvSpPr txBox="1">
            <a:spLocks noChangeArrowheads="1"/>
          </p:cNvSpPr>
          <p:nvPr/>
        </p:nvSpPr>
        <p:spPr bwMode="auto">
          <a:xfrm>
            <a:off x="1296785" y="4510088"/>
            <a:ext cx="1948268" cy="4022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0000" tIns="46800" rIns="90000" bIns="46800">
            <a:spAutoFit/>
          </a:bodyPr>
          <a:lstStyle/>
          <a:p>
            <a:r>
              <a:rPr lang="en-US" sz="2000" dirty="0">
                <a:latin typeface="+mn-lt"/>
              </a:rPr>
              <a:t>N</a:t>
            </a:r>
            <a:r>
              <a:rPr lang="en-US" sz="2000" baseline="-25000" dirty="0">
                <a:latin typeface="+mn-lt"/>
              </a:rPr>
              <a:t>2 </a:t>
            </a:r>
            <a:r>
              <a:rPr lang="en-US" sz="2000" dirty="0">
                <a:latin typeface="+mn-lt"/>
              </a:rPr>
              <a:t>excited state</a:t>
            </a:r>
            <a:endParaRPr lang="en-US" sz="2000" baseline="-25000" dirty="0">
              <a:latin typeface="+mn-lt"/>
            </a:endParaRPr>
          </a:p>
        </p:txBody>
      </p:sp>
      <p:sp>
        <p:nvSpPr>
          <p:cNvPr id="187407" name="Freeform 15"/>
          <p:cNvSpPr>
            <a:spLocks/>
          </p:cNvSpPr>
          <p:nvPr/>
        </p:nvSpPr>
        <p:spPr bwMode="auto">
          <a:xfrm>
            <a:off x="2884488" y="5224463"/>
            <a:ext cx="1150937" cy="420687"/>
          </a:xfrm>
          <a:custGeom>
            <a:avLst/>
            <a:gdLst>
              <a:gd name="T0" fmla="*/ 0 w 725"/>
              <a:gd name="T1" fmla="*/ 147 h 265"/>
              <a:gd name="T2" fmla="*/ 59 w 725"/>
              <a:gd name="T3" fmla="*/ 16 h 265"/>
              <a:gd name="T4" fmla="*/ 141 w 725"/>
              <a:gd name="T5" fmla="*/ 245 h 265"/>
              <a:gd name="T6" fmla="*/ 218 w 725"/>
              <a:gd name="T7" fmla="*/ 29 h 265"/>
              <a:gd name="T8" fmla="*/ 303 w 725"/>
              <a:gd name="T9" fmla="*/ 265 h 265"/>
              <a:gd name="T10" fmla="*/ 388 w 725"/>
              <a:gd name="T11" fmla="*/ 29 h 265"/>
              <a:gd name="T12" fmla="*/ 457 w 725"/>
              <a:gd name="T13" fmla="*/ 225 h 265"/>
              <a:gd name="T14" fmla="*/ 527 w 725"/>
              <a:gd name="T15" fmla="*/ 29 h 265"/>
              <a:gd name="T16" fmla="*/ 579 w 725"/>
              <a:gd name="T17" fmla="*/ 175 h 265"/>
              <a:gd name="T18" fmla="*/ 725 w 725"/>
              <a:gd name="T19" fmla="*/ 175 h 265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725"/>
              <a:gd name="T31" fmla="*/ 0 h 265"/>
              <a:gd name="T32" fmla="*/ 725 w 725"/>
              <a:gd name="T33" fmla="*/ 265 h 265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725" h="265">
                <a:moveTo>
                  <a:pt x="0" y="147"/>
                </a:moveTo>
                <a:cubicBezTo>
                  <a:pt x="11" y="125"/>
                  <a:pt x="36" y="0"/>
                  <a:pt x="59" y="16"/>
                </a:cubicBezTo>
                <a:cubicBezTo>
                  <a:pt x="82" y="32"/>
                  <a:pt x="115" y="243"/>
                  <a:pt x="141" y="245"/>
                </a:cubicBezTo>
                <a:cubicBezTo>
                  <a:pt x="167" y="247"/>
                  <a:pt x="191" y="27"/>
                  <a:pt x="218" y="29"/>
                </a:cubicBezTo>
                <a:cubicBezTo>
                  <a:pt x="246" y="32"/>
                  <a:pt x="274" y="265"/>
                  <a:pt x="303" y="265"/>
                </a:cubicBezTo>
                <a:cubicBezTo>
                  <a:pt x="332" y="265"/>
                  <a:pt x="362" y="36"/>
                  <a:pt x="388" y="29"/>
                </a:cubicBezTo>
                <a:cubicBezTo>
                  <a:pt x="414" y="23"/>
                  <a:pt x="434" y="225"/>
                  <a:pt x="457" y="225"/>
                </a:cubicBezTo>
                <a:cubicBezTo>
                  <a:pt x="481" y="225"/>
                  <a:pt x="507" y="38"/>
                  <a:pt x="527" y="29"/>
                </a:cubicBezTo>
                <a:cubicBezTo>
                  <a:pt x="548" y="21"/>
                  <a:pt x="546" y="151"/>
                  <a:pt x="579" y="175"/>
                </a:cubicBezTo>
                <a:cubicBezTo>
                  <a:pt x="612" y="199"/>
                  <a:pt x="668" y="186"/>
                  <a:pt x="725" y="175"/>
                </a:cubicBezTo>
              </a:path>
            </a:pathLst>
          </a:custGeom>
          <a:noFill/>
          <a:ln w="38100">
            <a:solidFill>
              <a:srgbClr val="FF33CC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87408" name="Text Box 16"/>
          <p:cNvSpPr txBox="1">
            <a:spLocks noChangeArrowheads="1"/>
          </p:cNvSpPr>
          <p:nvPr/>
        </p:nvSpPr>
        <p:spPr bwMode="auto">
          <a:xfrm>
            <a:off x="4002397" y="5178425"/>
            <a:ext cx="1021732" cy="7100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0000" tIns="46800" rIns="90000" bIns="46800">
            <a:spAutoFit/>
          </a:bodyPr>
          <a:lstStyle/>
          <a:p>
            <a:r>
              <a:rPr lang="en-US" sz="2000" dirty="0">
                <a:latin typeface="+mj-lt"/>
              </a:rPr>
              <a:t>Photon</a:t>
            </a:r>
          </a:p>
          <a:p>
            <a:r>
              <a:rPr lang="en-US" sz="2000" dirty="0">
                <a:latin typeface="+mj-lt"/>
              </a:rPr>
              <a:t>emitted</a:t>
            </a:r>
          </a:p>
        </p:txBody>
      </p:sp>
      <p:sp>
        <p:nvSpPr>
          <p:cNvPr id="187409" name="Oval 17"/>
          <p:cNvSpPr>
            <a:spLocks noChangeArrowheads="1"/>
          </p:cNvSpPr>
          <p:nvPr/>
        </p:nvSpPr>
        <p:spPr bwMode="auto">
          <a:xfrm>
            <a:off x="1392238" y="6048375"/>
            <a:ext cx="155575" cy="155575"/>
          </a:xfrm>
          <a:prstGeom prst="ellipse">
            <a:avLst/>
          </a:prstGeom>
          <a:solidFill>
            <a:srgbClr val="66FFFF"/>
          </a:solidFill>
          <a:ln w="12700" algn="ctr">
            <a:solidFill>
              <a:srgbClr val="3333CC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87410" name="Oval 18"/>
          <p:cNvSpPr>
            <a:spLocks noChangeArrowheads="1"/>
          </p:cNvSpPr>
          <p:nvPr/>
        </p:nvSpPr>
        <p:spPr bwMode="auto">
          <a:xfrm>
            <a:off x="2208213" y="4849813"/>
            <a:ext cx="155575" cy="155575"/>
          </a:xfrm>
          <a:prstGeom prst="ellipse">
            <a:avLst/>
          </a:prstGeom>
          <a:solidFill>
            <a:srgbClr val="66FFFF"/>
          </a:solidFill>
          <a:ln w="12700" algn="ctr">
            <a:solidFill>
              <a:srgbClr val="3333CC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pSp>
        <p:nvGrpSpPr>
          <p:cNvPr id="19" name="Group 5"/>
          <p:cNvGrpSpPr>
            <a:grpSpLocks/>
          </p:cNvGrpSpPr>
          <p:nvPr/>
        </p:nvGrpSpPr>
        <p:grpSpPr bwMode="auto">
          <a:xfrm>
            <a:off x="2050416" y="1050380"/>
            <a:ext cx="5467576" cy="3454115"/>
            <a:chOff x="0" y="572"/>
            <a:chExt cx="5520" cy="3529"/>
          </a:xfrm>
        </p:grpSpPr>
        <p:pic>
          <p:nvPicPr>
            <p:cNvPr id="20" name="Picture 33" descr="System_1_V4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lum bright="12000" contrast="6000"/>
            </a:blip>
            <a:srcRect/>
            <a:stretch>
              <a:fillRect/>
            </a:stretch>
          </p:blipFill>
          <p:spPr bwMode="auto">
            <a:xfrm>
              <a:off x="0" y="649"/>
              <a:ext cx="5152" cy="34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1" name="Line 7"/>
            <p:cNvSpPr>
              <a:spLocks noChangeShapeType="1"/>
            </p:cNvSpPr>
            <p:nvPr/>
          </p:nvSpPr>
          <p:spPr bwMode="auto">
            <a:xfrm flipV="1">
              <a:off x="340" y="2473"/>
              <a:ext cx="1403" cy="821"/>
            </a:xfrm>
            <a:prstGeom prst="line">
              <a:avLst/>
            </a:prstGeom>
            <a:noFill/>
            <a:ln w="76200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pPr algn="ctr" fontAlgn="base">
                <a:spcBef>
                  <a:spcPct val="5000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22" name="Text Box 8"/>
            <p:cNvSpPr txBox="1">
              <a:spLocks noChangeArrowheads="1"/>
            </p:cNvSpPr>
            <p:nvPr/>
          </p:nvSpPr>
          <p:spPr bwMode="auto">
            <a:xfrm rot="-1848740">
              <a:off x="168" y="2798"/>
              <a:ext cx="910" cy="3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de-DE" sz="1400" b="1" smtClean="0">
                  <a:solidFill>
                    <a:srgbClr val="FF0000"/>
                  </a:solidFill>
                  <a:latin typeface="Times New Roman" pitchFamily="18" charset="0"/>
                  <a:ea typeface="ＭＳ Ｐゴシック" pitchFamily="84" charset="-128"/>
                </a:rPr>
                <a:t>Ion</a:t>
              </a:r>
              <a:r>
                <a:rPr lang="de-DE" sz="1400" smtClean="0">
                  <a:solidFill>
                    <a:srgbClr val="FF0000"/>
                  </a:solidFill>
                  <a:latin typeface="Times New Roman" pitchFamily="18" charset="0"/>
                  <a:ea typeface="ＭＳ Ｐゴシック" pitchFamily="84" charset="-128"/>
                </a:rPr>
                <a:t> </a:t>
              </a:r>
              <a:r>
                <a:rPr lang="de-DE" sz="1400" b="1" smtClean="0">
                  <a:solidFill>
                    <a:srgbClr val="FF0000"/>
                  </a:solidFill>
                  <a:latin typeface="Times New Roman" pitchFamily="18" charset="0"/>
                  <a:ea typeface="ＭＳ Ｐゴシック" pitchFamily="84" charset="-128"/>
                </a:rPr>
                <a:t>beam</a:t>
              </a:r>
            </a:p>
          </p:txBody>
        </p:sp>
        <p:sp>
          <p:nvSpPr>
            <p:cNvPr id="23" name="Text Box 11"/>
            <p:cNvSpPr txBox="1">
              <a:spLocks noChangeArrowheads="1"/>
            </p:cNvSpPr>
            <p:nvPr/>
          </p:nvSpPr>
          <p:spPr bwMode="auto">
            <a:xfrm rot="-1792015">
              <a:off x="1757" y="1573"/>
              <a:ext cx="1420" cy="3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de-DE" sz="1400" b="1" dirty="0" smtClean="0">
                  <a:solidFill>
                    <a:srgbClr val="FFFFFF"/>
                  </a:solidFill>
                  <a:latin typeface="Times New Roman" pitchFamily="18" charset="0"/>
                  <a:ea typeface="ＭＳ Ｐゴシック" pitchFamily="84" charset="-128"/>
                </a:rPr>
                <a:t>Blackened walls</a:t>
              </a:r>
            </a:p>
          </p:txBody>
        </p:sp>
        <p:sp>
          <p:nvSpPr>
            <p:cNvPr id="24" name="Text Box 12"/>
            <p:cNvSpPr txBox="1">
              <a:spLocks noChangeArrowheads="1"/>
            </p:cNvSpPr>
            <p:nvPr/>
          </p:nvSpPr>
          <p:spPr bwMode="auto">
            <a:xfrm rot="-1751849">
              <a:off x="123" y="1044"/>
              <a:ext cx="1270" cy="3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 smtClean="0">
                  <a:solidFill>
                    <a:srgbClr val="000000"/>
                  </a:solidFill>
                  <a:latin typeface="Times New Roman" pitchFamily="18" charset="0"/>
                  <a:ea typeface="ＭＳ Ｐゴシック" pitchFamily="84" charset="-128"/>
                </a:rPr>
                <a:t>Vacuum</a:t>
              </a:r>
              <a:r>
                <a:rPr lang="de-DE" sz="1400" smtClean="0">
                  <a:solidFill>
                    <a:srgbClr val="000000"/>
                  </a:solidFill>
                  <a:latin typeface="Times New Roman" pitchFamily="18" charset="0"/>
                  <a:ea typeface="ＭＳ Ｐゴシック" pitchFamily="84" charset="-128"/>
                </a:rPr>
                <a:t> gauge</a:t>
              </a:r>
            </a:p>
          </p:txBody>
        </p:sp>
        <p:sp>
          <p:nvSpPr>
            <p:cNvPr id="25" name="Text Box 13"/>
            <p:cNvSpPr txBox="1">
              <a:spLocks noChangeArrowheads="1"/>
            </p:cNvSpPr>
            <p:nvPr/>
          </p:nvSpPr>
          <p:spPr bwMode="auto">
            <a:xfrm rot="-1811049">
              <a:off x="4016" y="2060"/>
              <a:ext cx="615" cy="3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de-DE" sz="1400" dirty="0" smtClean="0">
                  <a:latin typeface="Times New Roman" pitchFamily="18" charset="0"/>
                  <a:ea typeface="ＭＳ Ｐゴシック" pitchFamily="84" charset="-128"/>
                </a:rPr>
                <a:t>Valve</a:t>
              </a:r>
            </a:p>
          </p:txBody>
        </p:sp>
        <p:sp>
          <p:nvSpPr>
            <p:cNvPr id="26" name="Text Box 21"/>
            <p:cNvSpPr txBox="1">
              <a:spLocks noChangeArrowheads="1"/>
            </p:cNvSpPr>
            <p:nvPr/>
          </p:nvSpPr>
          <p:spPr bwMode="auto">
            <a:xfrm rot="19782498">
              <a:off x="1569" y="3050"/>
              <a:ext cx="860" cy="3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de-DE" sz="1400" dirty="0" smtClean="0">
                  <a:latin typeface="Times New Roman" pitchFamily="18" charset="0"/>
                  <a:ea typeface="ＭＳ Ｐゴシック" pitchFamily="84" charset="-128"/>
                </a:rPr>
                <a:t>Viewport</a:t>
              </a:r>
            </a:p>
          </p:txBody>
        </p:sp>
        <p:sp>
          <p:nvSpPr>
            <p:cNvPr id="27" name="Line 23"/>
            <p:cNvSpPr>
              <a:spLocks noChangeShapeType="1"/>
            </p:cNvSpPr>
            <p:nvPr/>
          </p:nvSpPr>
          <p:spPr bwMode="auto">
            <a:xfrm flipV="1">
              <a:off x="1338" y="1933"/>
              <a:ext cx="273" cy="13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pPr algn="ctr" fontAlgn="base">
                <a:spcBef>
                  <a:spcPct val="5000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28" name="Text Box 24"/>
            <p:cNvSpPr txBox="1">
              <a:spLocks noChangeArrowheads="1"/>
            </p:cNvSpPr>
            <p:nvPr/>
          </p:nvSpPr>
          <p:spPr bwMode="auto">
            <a:xfrm rot="-1840667">
              <a:off x="72" y="2232"/>
              <a:ext cx="1363" cy="3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de-DE" sz="1400" smtClean="0">
                  <a:solidFill>
                    <a:srgbClr val="000000"/>
                  </a:solidFill>
                  <a:latin typeface="Times New Roman" pitchFamily="18" charset="0"/>
                  <a:ea typeface="ＭＳ Ｐゴシック" pitchFamily="84" charset="-128"/>
                </a:rPr>
                <a:t>150mm flange</a:t>
              </a:r>
            </a:p>
          </p:txBody>
        </p:sp>
        <p:sp>
          <p:nvSpPr>
            <p:cNvPr id="29" name="Text Box 28"/>
            <p:cNvSpPr txBox="1">
              <a:spLocks noChangeArrowheads="1"/>
            </p:cNvSpPr>
            <p:nvPr/>
          </p:nvSpPr>
          <p:spPr bwMode="auto">
            <a:xfrm>
              <a:off x="2420" y="3566"/>
              <a:ext cx="2863" cy="5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de-DE" sz="1400" b="1" dirty="0" smtClean="0">
                  <a:latin typeface="Arial" pitchFamily="34" charset="0"/>
                  <a:ea typeface="ＭＳ Ｐゴシック" pitchFamily="84" charset="-128"/>
                </a:rPr>
                <a:t>Lens, Image-Intensifier</a:t>
              </a:r>
            </a:p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de-DE" sz="1400" b="1" dirty="0" smtClean="0">
                  <a:latin typeface="Arial" pitchFamily="34" charset="0"/>
                  <a:ea typeface="ＭＳ Ｐゴシック" pitchFamily="84" charset="-128"/>
                </a:rPr>
                <a:t>and CCD Camera</a:t>
              </a:r>
            </a:p>
          </p:txBody>
        </p:sp>
        <p:sp>
          <p:nvSpPr>
            <p:cNvPr id="30" name="Line 16"/>
            <p:cNvSpPr>
              <a:spLocks noChangeShapeType="1"/>
            </p:cNvSpPr>
            <p:nvPr/>
          </p:nvSpPr>
          <p:spPr bwMode="auto">
            <a:xfrm flipH="1">
              <a:off x="3470" y="845"/>
              <a:ext cx="317" cy="635"/>
            </a:xfrm>
            <a:prstGeom prst="line">
              <a:avLst/>
            </a:prstGeom>
            <a:noFill/>
            <a:ln w="50800">
              <a:solidFill>
                <a:srgbClr val="0000FF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pPr algn="ctr" fontAlgn="base">
                <a:spcBef>
                  <a:spcPct val="5000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31" name="Text Box 17"/>
            <p:cNvSpPr txBox="1">
              <a:spLocks noChangeArrowheads="1"/>
            </p:cNvSpPr>
            <p:nvPr/>
          </p:nvSpPr>
          <p:spPr bwMode="auto">
            <a:xfrm>
              <a:off x="3871" y="572"/>
              <a:ext cx="1649" cy="5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de-DE" sz="1400" b="1" dirty="0" smtClean="0">
                  <a:solidFill>
                    <a:srgbClr val="33CCFF"/>
                  </a:solidFill>
                  <a:latin typeface="Times New Roman" pitchFamily="18" charset="0"/>
                  <a:ea typeface="ＭＳ Ｐゴシック" pitchFamily="84" charset="-128"/>
                </a:rPr>
                <a:t>N</a:t>
              </a:r>
              <a:r>
                <a:rPr lang="de-DE" sz="1400" b="1" baseline="-25000" dirty="0" smtClean="0">
                  <a:solidFill>
                    <a:srgbClr val="33CCFF"/>
                  </a:solidFill>
                  <a:latin typeface="Times New Roman" pitchFamily="18" charset="0"/>
                  <a:ea typeface="ＭＳ Ｐゴシック" pitchFamily="84" charset="-128"/>
                </a:rPr>
                <a:t>2</a:t>
              </a:r>
              <a:r>
                <a:rPr lang="de-DE" sz="1400" b="1" dirty="0" smtClean="0">
                  <a:solidFill>
                    <a:srgbClr val="33CCFF"/>
                  </a:solidFill>
                  <a:latin typeface="Times New Roman" pitchFamily="18" charset="0"/>
                  <a:ea typeface="ＭＳ Ｐゴシック" pitchFamily="84" charset="-128"/>
                </a:rPr>
                <a:t>-fluorescent gas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de-DE" sz="1400" b="1" dirty="0" smtClean="0">
                  <a:solidFill>
                    <a:srgbClr val="33CCFF"/>
                  </a:solidFill>
                  <a:latin typeface="Times New Roman" pitchFamily="18" charset="0"/>
                  <a:ea typeface="ＭＳ Ｐゴシック" pitchFamily="84" charset="-128"/>
                </a:rPr>
                <a:t>equally distributed</a:t>
              </a:r>
            </a:p>
          </p:txBody>
        </p:sp>
        <p:sp>
          <p:nvSpPr>
            <p:cNvPr id="32" name="AutoShape 18"/>
            <p:cNvSpPr>
              <a:spLocks noChangeArrowheads="1"/>
            </p:cNvSpPr>
            <p:nvPr/>
          </p:nvSpPr>
          <p:spPr bwMode="auto">
            <a:xfrm>
              <a:off x="2622" y="2024"/>
              <a:ext cx="363" cy="635"/>
            </a:xfrm>
            <a:prstGeom prst="downArrow">
              <a:avLst>
                <a:gd name="adj1" fmla="val 50000"/>
                <a:gd name="adj2" fmla="val 43733"/>
              </a:avLst>
            </a:prstGeom>
            <a:solidFill>
              <a:srgbClr val="00FFFF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vert="eaVert" wrap="none" anchor="ctr"/>
            <a:lstStyle/>
            <a:p>
              <a:pPr algn="ctr" fontAlgn="base">
                <a:spcBef>
                  <a:spcPct val="5000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33" name="Line 23"/>
            <p:cNvSpPr>
              <a:spLocks noChangeShapeType="1"/>
            </p:cNvSpPr>
            <p:nvPr/>
          </p:nvSpPr>
          <p:spPr bwMode="auto">
            <a:xfrm flipV="1">
              <a:off x="2380" y="2840"/>
              <a:ext cx="273" cy="13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pPr algn="ctr" fontAlgn="base">
                <a:spcBef>
                  <a:spcPct val="5000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  <a:latin typeface="Arial" pitchFamily="34" charset="0"/>
              </a:endParaRPr>
            </a:p>
          </p:txBody>
        </p:sp>
      </p:grpSp>
      <p:pic>
        <p:nvPicPr>
          <p:cNvPr id="34" name="Picture 4" descr="Colorful Aurora Borealis in Finland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082"/>
          <a:stretch/>
        </p:blipFill>
        <p:spPr bwMode="auto">
          <a:xfrm>
            <a:off x="6120553" y="4796652"/>
            <a:ext cx="2760265" cy="1696996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51358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53" presetClass="path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00034 -0.00047 C 0.00782 0.00092 0.01806 -0.00625 0.02292 -0.01505 C 0.02726 -0.02338 0.02639 -0.0338 0.02032 -0.03935 C 0.01493 -0.04468 0.00625 -0.04352 0.00191 -0.03473 C -0.00243 -0.0257 0.00122 -0.01875 0.01025 -0.01922 C 0.01945 -0.02107 0.02987 -0.02824 0.03421 -0.03658 C 0.03837 -0.04491 0.0375 -0.05533 0.0316 -0.06065 C 0.02605 -0.06621 0.01719 -0.06412 0.01337 -0.05579 C 0.00903 -0.04792 0.0125 -0.04074 0.02171 -0.04121 C 0.03091 -0.04144 0.04098 -0.04908 0.04497 -0.05764 C 0.05 -0.06644 0.04896 -0.07732 0.04341 -0.08287 C 0.03768 -0.0882 0.02882 -0.08565 0.02431 -0.07662 C 0.02032 -0.06945 0.02396 -0.06204 0.0323 -0.06204 C 0.0415 -0.0625 0.05243 -0.07084 0.05677 -0.07894 C 0.06077 -0.08704 0.0599 -0.09815 0.05434 -0.10394 C 0.04862 -0.10926 0.03993 -0.10625 0.03559 -0.09861 C 0.0316 -0.09028 0.03542 -0.08357 0.0441 -0.08357 C 0.05261 -0.08426 0.06337 -0.09144 0.06737 -0.10023 C 0.07257 -0.10903 0.07084 -0.11945 0.06511 -0.125 C 0.05921 -0.13056 0.0507 -0.12801 0.04705 -0.11968 C 0.04237 -0.11158 0.04584 -0.10417 0.05469 -0.10533 C 0.06407 -0.10556 0.075 -0.11366 0.07865 -0.12084 C 0.08299 -0.12917 0.08195 -0.14051 0.07639 -0.1456 C 0.07066 -0.15139 0.06198 -0.14885 0.05799 -0.14074 C 0.05348 -0.13403 0.05764 -0.12616 0.06615 -0.12616 C 0.075 -0.12662 0.08577 -0.13449 0.08976 -0.14283 C 0.09427 -0.15023 0.09323 -0.16204 0.08733 -0.16736 C 0.08177 -0.17292 0.07344 -0.1706 0.06945 -0.16227 C 0.06476 -0.15417 0.06858 -0.14723 0.07743 -0.14815 C 0.08646 -0.14861 0.09688 -0.15579 0.10122 -0.16412 C 0.10556 -0.17199 0.10382 -0.18218 0.09862 -0.18773 C 0.09254 -0.19352 0.08351 -0.19144 0.07969 -0.18264 C 0.07622 -0.17523 0.07952 -0.16898 0.08872 -0.16991 " pathEditMode="relative" rAng="12906172" ptsTypes="fffffffffffffffffffffffffffffffff">
                                      <p:cBhvr>
                                        <p:cTn id="13" dur="1500" fill="hold"/>
                                        <p:tgtEl>
                                          <p:spTgt spid="18740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900" y="-9400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2"/>
                                            </p:cond>
                                          </p:stCondLst>
                                        </p:cTn>
                                        <p:tgtEl>
                                          <p:spTgt spid="1874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40" presetClass="path" presetSubtype="0" repeatCount="2000" autoRev="1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4878 0.00162 C -0.04757 -0.00301 -0.04583 -0.00718 -0.04236 -0.00718 C -0.03837 -0.00718 -0.03698 -0.00301 -0.03559 0.00162 C -0.03385 0.00671 -0.03264 0.01204 -0.02812 0.01204 C -0.02413 0.01204 -0.02292 0.00671 -0.02101 0.00162 C -0.02031 -0.00301 -0.0184 -0.00718 -0.01458 -0.00718 C -0.01094 -0.00718 -0.0092 -0.00301 -0.00781 0.00162 C -0.0066 0.00671 -0.00469 0.01204 -0.00087 0.01204 C 0.00313 0.01204 0.00625 0.00162 0.00625 0.00185 C 0.00747 -0.00301 0.00885 -0.00718 0.01285 -0.00718 C 0.01684 -0.00718 0.01823 -0.00301 0.01944 0.00162 C 0.02118 0.00671 0.02257 0.01204 0.02708 0.01204 C 0.0309 0.01204 0.03229 0.00671 0.03351 0.00162 C 0.03542 -0.00301 0.03663 -0.00718 0.04063 -0.00718 C 0.0441 -0.00718 0.04583 -0.00301 0.04722 0.00162 C 0.04861 0.00671 0.05035 0.01204 0.05434 0.01204 C 0.05833 0.01204 0.05955 0.00671 0.06146 0.00162 " pathEditMode="relative" rAng="0" ptsTypes="fffffffffffffffff">
                                      <p:cBhvr>
                                        <p:cTn id="19" dur="1000" fill="hold"/>
                                        <p:tgtEl>
                                          <p:spTgt spid="1874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00" y="100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22" presetClass="exit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21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6000"/>
                            </p:stCondLst>
                            <p:childTnLst>
                              <p:par>
                                <p:cTn id="24" presetID="53" presetClass="path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1.85185E-6 C -0.00434 0.00972 -0.00347 0.02546 0.00104 0.03449 C 0.00486 0.04352 0.01267 0.04653 0.01892 0.0412 C 0.02465 0.03611 0.02726 0.025 0.02274 0.01666 C 0.0184 0.00741 0.01181 0.00949 0.00886 0.02083 C 0.0066 0.0331 0.00729 0.04838 0.01163 0.05671 C 0.0158 0.06551 0.02309 0.06852 0.02934 0.06319 C 0.03507 0.05833 0.03681 0.04676 0.03281 0.03889 C 0.02917 0.03055 0.02274 0.03194 0.01927 0.04282 C 0.01632 0.05486 0.01736 0.07014 0.02188 0.07847 C 0.0257 0.08796 0.03403 0.0912 0.03976 0.08657 C 0.04583 0.08148 0.0474 0.06967 0.04306 0.05995 C 0.03941 0.05301 0.03299 0.0544 0.03004 0.06458 C 0.02691 0.07592 0.02795 0.09259 0.03195 0.10069 C 0.03611 0.10949 0.0441 0.11273 0.05017 0.10787 C 0.0559 0.10301 0.05712 0.09051 0.05382 0.08264 C 0.04983 0.07477 0.0434 0.07662 0.04028 0.0875 C 0.03733 0.09815 0.03802 0.11412 0.04254 0.12268 C 0.0467 0.13217 0.05469 0.13426 0.06042 0.12916 C 0.06649 0.1243 0.0684 0.1125 0.06406 0.10509 C 0.0599 0.09606 0.05365 0.09768 0.05104 0.10879 C 0.04757 0.1206 0.04913 0.1368 0.05243 0.14421 C 0.05642 0.15254 0.06458 0.15579 0.07049 0.15116 C 0.07674 0.14606 0.0783 0.13495 0.07431 0.12685 C 0.07136 0.11829 0.06424 0.12037 0.06094 0.13102 C 0.05816 0.14213 0.0592 0.15833 0.06337 0.16643 C 0.06684 0.175 0.07535 0.17778 0.08142 0.17315 C 0.08733 0.16852 0.08854 0.15741 0.08472 0.14884 C 0.08108 0.14028 0.07465 0.14236 0.0717 0.15301 C 0.0684 0.16504 0.06962 0.18032 0.07344 0.18889 C 0.07726 0.19745 0.0849 0.19838 0.0908 0.19491 C 0.09722 0.18981 0.09948 0.17778 0.09462 0.16898 C 0.09115 0.16273 0.08524 0.16342 0.08229 0.17569 " pathEditMode="relative" rAng="-1921730" ptsTypes="fffffffffffffffffffffffffffffffff">
                                      <p:cBhvr>
                                        <p:cTn id="25" dur="1000" fill="hold"/>
                                        <p:tgtEl>
                                          <p:spTgt spid="1874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600" y="9700"/>
                                    </p:animMotion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4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874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7000"/>
                            </p:stCondLst>
                            <p:childTnLst>
                              <p:par>
                                <p:cTn id="3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4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874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7407" grpId="0" animBg="1"/>
      <p:bldP spid="187408" grpId="0"/>
      <p:bldP spid="187409" grpId="0" animBg="1"/>
      <p:bldP spid="187410" grpId="0" animBg="1"/>
      <p:bldP spid="187410" grpId="1" animBg="1"/>
      <p:bldP spid="187410" grpId="2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442" name="Rectangle 2"/>
          <p:cNvSpPr>
            <a:spLocks noGrp="1" noChangeArrowheads="1"/>
          </p:cNvSpPr>
          <p:nvPr>
            <p:ph type="title"/>
          </p:nvPr>
        </p:nvSpPr>
        <p:spPr>
          <a:xfrm>
            <a:off x="953558" y="148696"/>
            <a:ext cx="8229600" cy="603250"/>
          </a:xfrm>
        </p:spPr>
        <p:txBody>
          <a:bodyPr/>
          <a:lstStyle/>
          <a:p>
            <a:pPr eaLnBrk="1" hangingPunct="1">
              <a:defRPr/>
            </a:pPr>
            <a:r>
              <a:rPr lang="en-GB" smtClean="0"/>
              <a:t>Luminescence Profile Monitor</a:t>
            </a:r>
            <a:endParaRPr lang="en-US" smtClean="0"/>
          </a:p>
        </p:txBody>
      </p:sp>
      <p:sp>
        <p:nvSpPr>
          <p:cNvPr id="1229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5086350"/>
            <a:ext cx="4881563" cy="1233488"/>
          </a:xfrm>
        </p:spPr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  <a:buFont typeface="Arial" charset="0"/>
              <a:buNone/>
            </a:pPr>
            <a:r>
              <a:rPr lang="en-GB" sz="2400" dirty="0"/>
              <a:t>CERN-SPS Measurements</a:t>
            </a:r>
          </a:p>
          <a:p>
            <a:pPr eaLnBrk="1" hangingPunct="1">
              <a:lnSpc>
                <a:spcPct val="90000"/>
              </a:lnSpc>
            </a:pPr>
            <a:r>
              <a:rPr lang="en-GB" sz="2000" dirty="0">
                <a:solidFill>
                  <a:schemeClr val="tx1"/>
                </a:solidFill>
                <a:latin typeface="+mn-lt"/>
              </a:rPr>
              <a:t>Profile Collected every 20ms</a:t>
            </a:r>
          </a:p>
          <a:p>
            <a:pPr eaLnBrk="1" hangingPunct="1">
              <a:lnSpc>
                <a:spcPct val="90000"/>
              </a:lnSpc>
            </a:pPr>
            <a:r>
              <a:rPr lang="en-GB" sz="2000" dirty="0">
                <a:solidFill>
                  <a:schemeClr val="tx1"/>
                </a:solidFill>
                <a:latin typeface="+mn-lt"/>
              </a:rPr>
              <a:t>Local Pressure at ~5</a:t>
            </a:r>
            <a:r>
              <a:rPr lang="en-GB" sz="2000" dirty="0">
                <a:solidFill>
                  <a:schemeClr val="tx1"/>
                </a:solidFill>
                <a:latin typeface="+mn-lt"/>
                <a:sym typeface="Symbol" pitchFamily="18" charset="2"/>
              </a:rPr>
              <a:t></a:t>
            </a:r>
            <a:r>
              <a:rPr lang="en-GB" sz="2000" dirty="0">
                <a:solidFill>
                  <a:schemeClr val="tx1"/>
                </a:solidFill>
                <a:latin typeface="+mn-lt"/>
              </a:rPr>
              <a:t>10</a:t>
            </a:r>
            <a:r>
              <a:rPr lang="en-GB" sz="2000" baseline="30000" dirty="0">
                <a:solidFill>
                  <a:schemeClr val="tx1"/>
                </a:solidFill>
                <a:latin typeface="+mn-lt"/>
              </a:rPr>
              <a:t>-7</a:t>
            </a:r>
            <a:r>
              <a:rPr lang="en-GB" sz="200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GB" sz="2000" dirty="0" err="1">
                <a:solidFill>
                  <a:schemeClr val="tx1"/>
                </a:solidFill>
                <a:latin typeface="+mn-lt"/>
              </a:rPr>
              <a:t>Torr</a:t>
            </a:r>
            <a:endParaRPr lang="en-US" sz="2000" dirty="0">
              <a:solidFill>
                <a:schemeClr val="tx1"/>
              </a:solidFill>
              <a:latin typeface="+mn-lt"/>
            </a:endParaRPr>
          </a:p>
        </p:txBody>
      </p:sp>
      <p:grpSp>
        <p:nvGrpSpPr>
          <p:cNvPr id="12295" name="Group 4"/>
          <p:cNvGrpSpPr>
            <a:grpSpLocks/>
          </p:cNvGrpSpPr>
          <p:nvPr/>
        </p:nvGrpSpPr>
        <p:grpSpPr bwMode="auto">
          <a:xfrm>
            <a:off x="139700" y="1112838"/>
            <a:ext cx="4159250" cy="3644900"/>
            <a:chOff x="88" y="701"/>
            <a:chExt cx="2620" cy="2296"/>
          </a:xfrm>
        </p:grpSpPr>
        <p:graphicFrame>
          <p:nvGraphicFramePr>
            <p:cNvPr id="12291" name="Object 5"/>
            <p:cNvGraphicFramePr>
              <a:graphicFrameLocks noChangeAspect="1"/>
            </p:cNvGraphicFramePr>
            <p:nvPr/>
          </p:nvGraphicFramePr>
          <p:xfrm>
            <a:off x="88" y="701"/>
            <a:ext cx="2620" cy="229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292" name="Document" r:id="rId4" imgW="4648200" imgH="4072128" progId="Word.Document.8">
                    <p:embed/>
                  </p:oleObj>
                </mc:Choice>
                <mc:Fallback>
                  <p:oleObj name="Document" r:id="rId4" imgW="4648200" imgH="4072128" progId="Word.Document.8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88" y="701"/>
                          <a:ext cx="2620" cy="229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2315" name="Text Box 6"/>
            <p:cNvSpPr txBox="1">
              <a:spLocks noChangeArrowheads="1"/>
            </p:cNvSpPr>
            <p:nvPr/>
          </p:nvSpPr>
          <p:spPr bwMode="auto">
            <a:xfrm>
              <a:off x="1302" y="862"/>
              <a:ext cx="912" cy="404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>
              <a:spAutoFit/>
            </a:bodyPr>
            <a:lstStyle/>
            <a:p>
              <a:r>
                <a:rPr lang="en-US" b="1">
                  <a:latin typeface="Times New Roman" pitchFamily="18" charset="0"/>
                </a:rPr>
                <a:t>2D</a:t>
              </a:r>
            </a:p>
            <a:p>
              <a:r>
                <a:rPr lang="en-US" b="1">
                  <a:latin typeface="Times New Roman" pitchFamily="18" charset="0"/>
                </a:rPr>
                <a:t>Side view</a:t>
              </a:r>
              <a:endParaRPr lang="en-US">
                <a:latin typeface="Times New Roman" pitchFamily="18" charset="0"/>
              </a:endParaRPr>
            </a:p>
          </p:txBody>
        </p:sp>
      </p:grpSp>
      <p:grpSp>
        <p:nvGrpSpPr>
          <p:cNvPr id="12296" name="Group 7"/>
          <p:cNvGrpSpPr>
            <a:grpSpLocks/>
          </p:cNvGrpSpPr>
          <p:nvPr/>
        </p:nvGrpSpPr>
        <p:grpSpPr bwMode="auto">
          <a:xfrm>
            <a:off x="4598988" y="3098800"/>
            <a:ext cx="4425950" cy="3298825"/>
            <a:chOff x="2775" y="1952"/>
            <a:chExt cx="2910" cy="2128"/>
          </a:xfrm>
        </p:grpSpPr>
        <p:graphicFrame>
          <p:nvGraphicFramePr>
            <p:cNvPr id="12290" name="Object 8"/>
            <p:cNvGraphicFramePr>
              <a:graphicFrameLocks noChangeAspect="1"/>
            </p:cNvGraphicFramePr>
            <p:nvPr/>
          </p:nvGraphicFramePr>
          <p:xfrm>
            <a:off x="2809" y="1952"/>
            <a:ext cx="2876" cy="212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293" name="Document" r:id="rId6" imgW="6202680" imgH="4589780" progId="Word.Document.8">
                    <p:embed/>
                  </p:oleObj>
                </mc:Choice>
                <mc:Fallback>
                  <p:oleObj name="Document" r:id="rId6" imgW="6202680" imgH="4589780" progId="Word.Document.8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 b="23560"/>
                        <a:stretch>
                          <a:fillRect/>
                        </a:stretch>
                      </p:blipFill>
                      <p:spPr bwMode="auto">
                        <a:xfrm>
                          <a:off x="2809" y="1952"/>
                          <a:ext cx="2876" cy="212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2314" name="Text Box 9"/>
            <p:cNvSpPr txBox="1">
              <a:spLocks noChangeArrowheads="1"/>
            </p:cNvSpPr>
            <p:nvPr/>
          </p:nvSpPr>
          <p:spPr bwMode="auto">
            <a:xfrm>
              <a:off x="2775" y="1979"/>
              <a:ext cx="912" cy="413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>
              <a:spAutoFit/>
            </a:bodyPr>
            <a:lstStyle/>
            <a:p>
              <a:r>
                <a:rPr lang="en-US" b="1">
                  <a:solidFill>
                    <a:schemeClr val="bg2"/>
                  </a:solidFill>
                  <a:latin typeface="Times New Roman" pitchFamily="18" charset="0"/>
                </a:rPr>
                <a:t>3D</a:t>
              </a:r>
            </a:p>
            <a:p>
              <a:r>
                <a:rPr lang="en-US" b="1">
                  <a:solidFill>
                    <a:schemeClr val="bg2"/>
                  </a:solidFill>
                  <a:latin typeface="Times New Roman" pitchFamily="18" charset="0"/>
                </a:rPr>
                <a:t>Image</a:t>
              </a:r>
              <a:endParaRPr lang="en-US">
                <a:solidFill>
                  <a:schemeClr val="bg2"/>
                </a:solidFill>
                <a:latin typeface="Times New Roman" pitchFamily="18" charset="0"/>
              </a:endParaRPr>
            </a:p>
          </p:txBody>
        </p:sp>
      </p:grpSp>
      <p:sp>
        <p:nvSpPr>
          <p:cNvPr id="12297" name="Text Box 10"/>
          <p:cNvSpPr txBox="1">
            <a:spLocks noChangeArrowheads="1"/>
          </p:cNvSpPr>
          <p:nvPr/>
        </p:nvSpPr>
        <p:spPr bwMode="auto">
          <a:xfrm>
            <a:off x="1362075" y="4351338"/>
            <a:ext cx="12731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0000" tIns="46800" rIns="90000" bIns="46800">
            <a:spAutoFit/>
          </a:bodyPr>
          <a:lstStyle/>
          <a:p>
            <a:r>
              <a:rPr lang="en-US" sz="2000">
                <a:solidFill>
                  <a:schemeClr val="bg2"/>
                </a:solidFill>
                <a:latin typeface="Times New Roman" pitchFamily="18" charset="0"/>
              </a:rPr>
              <a:t>Beam Size</a:t>
            </a:r>
          </a:p>
        </p:txBody>
      </p:sp>
      <p:sp>
        <p:nvSpPr>
          <p:cNvPr id="12298" name="Text Box 11"/>
          <p:cNvSpPr txBox="1">
            <a:spLocks noChangeArrowheads="1"/>
          </p:cNvSpPr>
          <p:nvPr/>
        </p:nvSpPr>
        <p:spPr bwMode="auto">
          <a:xfrm rot="-5400000">
            <a:off x="-34131" y="1461294"/>
            <a:ext cx="71596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0000" tIns="46800" rIns="90000" bIns="46800">
            <a:spAutoFit/>
          </a:bodyPr>
          <a:lstStyle/>
          <a:p>
            <a:r>
              <a:rPr lang="en-US" sz="2000">
                <a:solidFill>
                  <a:schemeClr val="bg2"/>
                </a:solidFill>
                <a:latin typeface="Times New Roman" pitchFamily="18" charset="0"/>
              </a:rPr>
              <a:t>Time</a:t>
            </a:r>
          </a:p>
        </p:txBody>
      </p:sp>
      <p:sp>
        <p:nvSpPr>
          <p:cNvPr id="12299" name="Text Box 12"/>
          <p:cNvSpPr txBox="1">
            <a:spLocks noChangeArrowheads="1"/>
          </p:cNvSpPr>
          <p:nvPr/>
        </p:nvSpPr>
        <p:spPr bwMode="auto">
          <a:xfrm rot="2328714">
            <a:off x="4873625" y="5675313"/>
            <a:ext cx="12731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0000" tIns="46800" rIns="90000" bIns="46800">
            <a:spAutoFit/>
          </a:bodyPr>
          <a:lstStyle/>
          <a:p>
            <a:r>
              <a:rPr lang="en-US" sz="2000">
                <a:solidFill>
                  <a:schemeClr val="bg2"/>
                </a:solidFill>
                <a:latin typeface="Times New Roman" pitchFamily="18" charset="0"/>
              </a:rPr>
              <a:t>Beam Size</a:t>
            </a:r>
          </a:p>
        </p:txBody>
      </p:sp>
      <p:sp>
        <p:nvSpPr>
          <p:cNvPr id="12300" name="Text Box 13"/>
          <p:cNvSpPr txBox="1">
            <a:spLocks noChangeArrowheads="1"/>
          </p:cNvSpPr>
          <p:nvPr/>
        </p:nvSpPr>
        <p:spPr bwMode="auto">
          <a:xfrm rot="-2424271">
            <a:off x="7550150" y="5659438"/>
            <a:ext cx="71596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0000" tIns="46800" rIns="90000" bIns="46800">
            <a:spAutoFit/>
          </a:bodyPr>
          <a:lstStyle/>
          <a:p>
            <a:r>
              <a:rPr lang="en-US" sz="2000">
                <a:solidFill>
                  <a:schemeClr val="bg2"/>
                </a:solidFill>
                <a:latin typeface="Times New Roman" pitchFamily="18" charset="0"/>
              </a:rPr>
              <a:t>Time</a:t>
            </a:r>
          </a:p>
        </p:txBody>
      </p:sp>
      <p:sp>
        <p:nvSpPr>
          <p:cNvPr id="12301" name="Line 14"/>
          <p:cNvSpPr>
            <a:spLocks noChangeShapeType="1"/>
          </p:cNvSpPr>
          <p:nvPr/>
        </p:nvSpPr>
        <p:spPr bwMode="auto">
          <a:xfrm flipH="1">
            <a:off x="7385050" y="6091238"/>
            <a:ext cx="268288" cy="211137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grpSp>
        <p:nvGrpSpPr>
          <p:cNvPr id="12302" name="Group 15"/>
          <p:cNvGrpSpPr>
            <a:grpSpLocks/>
          </p:cNvGrpSpPr>
          <p:nvPr/>
        </p:nvGrpSpPr>
        <p:grpSpPr bwMode="auto">
          <a:xfrm>
            <a:off x="7512050" y="2087563"/>
            <a:ext cx="1631950" cy="1949450"/>
            <a:chOff x="4732" y="1315"/>
            <a:chExt cx="1028" cy="1228"/>
          </a:xfrm>
        </p:grpSpPr>
        <p:sp>
          <p:nvSpPr>
            <p:cNvPr id="12312" name="Line 16"/>
            <p:cNvSpPr>
              <a:spLocks noChangeShapeType="1"/>
            </p:cNvSpPr>
            <p:nvPr/>
          </p:nvSpPr>
          <p:spPr bwMode="auto">
            <a:xfrm flipH="1">
              <a:off x="4732" y="1586"/>
              <a:ext cx="444" cy="957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313" name="Rectangle 17"/>
            <p:cNvSpPr>
              <a:spLocks noChangeArrowheads="1"/>
            </p:cNvSpPr>
            <p:nvPr/>
          </p:nvSpPr>
          <p:spPr bwMode="auto">
            <a:xfrm>
              <a:off x="4926" y="1315"/>
              <a:ext cx="834" cy="2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marL="342900" indent="-342900" algn="l" eaLnBrk="1" hangingPunct="1">
                <a:lnSpc>
                  <a:spcPct val="90000"/>
                </a:lnSpc>
                <a:spcBef>
                  <a:spcPct val="20000"/>
                </a:spcBef>
                <a:buClr>
                  <a:srgbClr val="FFCC00"/>
                </a:buClr>
                <a:buSzPct val="80000"/>
                <a:buFont typeface="Arial" charset="0"/>
                <a:buNone/>
              </a:pPr>
              <a:r>
                <a:rPr lang="en-GB" sz="2000"/>
                <a:t>Injection</a:t>
              </a:r>
              <a:endParaRPr lang="en-US" sz="2000"/>
            </a:p>
          </p:txBody>
        </p:sp>
      </p:grpSp>
      <p:grpSp>
        <p:nvGrpSpPr>
          <p:cNvPr id="12303" name="Group 18"/>
          <p:cNvGrpSpPr>
            <a:grpSpLocks/>
          </p:cNvGrpSpPr>
          <p:nvPr/>
        </p:nvGrpSpPr>
        <p:grpSpPr bwMode="auto">
          <a:xfrm>
            <a:off x="5921375" y="917575"/>
            <a:ext cx="3222625" cy="3046413"/>
            <a:chOff x="3730" y="578"/>
            <a:chExt cx="2030" cy="1919"/>
          </a:xfrm>
        </p:grpSpPr>
        <p:sp>
          <p:nvSpPr>
            <p:cNvPr id="12310" name="Rectangle 19"/>
            <p:cNvSpPr>
              <a:spLocks noChangeArrowheads="1"/>
            </p:cNvSpPr>
            <p:nvPr/>
          </p:nvSpPr>
          <p:spPr bwMode="auto">
            <a:xfrm>
              <a:off x="3730" y="578"/>
              <a:ext cx="2030" cy="5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marL="342900" indent="-342900" eaLnBrk="1" hangingPunct="1">
                <a:lnSpc>
                  <a:spcPct val="90000"/>
                </a:lnSpc>
                <a:spcBef>
                  <a:spcPct val="20000"/>
                </a:spcBef>
                <a:buClr>
                  <a:srgbClr val="FFCC00"/>
                </a:buClr>
                <a:buSzPct val="80000"/>
                <a:buFont typeface="Arial" charset="0"/>
                <a:buNone/>
              </a:pPr>
              <a:r>
                <a:rPr lang="en-GB" sz="2000"/>
                <a:t>Beam size shrinks as</a:t>
              </a:r>
            </a:p>
            <a:p>
              <a:pPr marL="342900" indent="-342900" eaLnBrk="1" hangingPunct="1">
                <a:lnSpc>
                  <a:spcPct val="90000"/>
                </a:lnSpc>
                <a:spcBef>
                  <a:spcPct val="20000"/>
                </a:spcBef>
                <a:buClr>
                  <a:srgbClr val="FFCC00"/>
                </a:buClr>
                <a:buSzPct val="80000"/>
                <a:buFont typeface="Arial" charset="0"/>
                <a:buNone/>
              </a:pPr>
              <a:r>
                <a:rPr lang="en-GB" sz="2000"/>
                <a:t>beam is accelerated</a:t>
              </a:r>
              <a:endParaRPr lang="en-US" sz="2000"/>
            </a:p>
          </p:txBody>
        </p:sp>
        <p:sp>
          <p:nvSpPr>
            <p:cNvPr id="12311" name="Line 20"/>
            <p:cNvSpPr>
              <a:spLocks noChangeShapeType="1"/>
            </p:cNvSpPr>
            <p:nvPr/>
          </p:nvSpPr>
          <p:spPr bwMode="auto">
            <a:xfrm flipH="1">
              <a:off x="4340" y="1071"/>
              <a:ext cx="347" cy="1426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2304" name="Group 21"/>
          <p:cNvGrpSpPr>
            <a:grpSpLocks/>
          </p:cNvGrpSpPr>
          <p:nvPr/>
        </p:nvGrpSpPr>
        <p:grpSpPr bwMode="auto">
          <a:xfrm>
            <a:off x="5102225" y="1830388"/>
            <a:ext cx="2197100" cy="2543175"/>
            <a:chOff x="3214" y="1153"/>
            <a:chExt cx="1384" cy="1602"/>
          </a:xfrm>
        </p:grpSpPr>
        <p:sp>
          <p:nvSpPr>
            <p:cNvPr id="12308" name="Rectangle 22"/>
            <p:cNvSpPr>
              <a:spLocks noChangeArrowheads="1"/>
            </p:cNvSpPr>
            <p:nvPr/>
          </p:nvSpPr>
          <p:spPr bwMode="auto">
            <a:xfrm>
              <a:off x="3214" y="1153"/>
              <a:ext cx="1384" cy="2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marL="342900" indent="-342900" algn="l" eaLnBrk="1" hangingPunct="1">
                <a:lnSpc>
                  <a:spcPct val="90000"/>
                </a:lnSpc>
                <a:spcBef>
                  <a:spcPct val="20000"/>
                </a:spcBef>
                <a:buClr>
                  <a:srgbClr val="FFCC00"/>
                </a:buClr>
                <a:buSzPct val="80000"/>
                <a:buFont typeface="Arial" charset="0"/>
                <a:buNone/>
              </a:pPr>
              <a:r>
                <a:rPr lang="en-GB" sz="2000"/>
                <a:t>Fast extraction</a:t>
              </a:r>
              <a:endParaRPr lang="en-US" sz="2000"/>
            </a:p>
          </p:txBody>
        </p:sp>
        <p:sp>
          <p:nvSpPr>
            <p:cNvPr id="12309" name="Line 23"/>
            <p:cNvSpPr>
              <a:spLocks noChangeShapeType="1"/>
            </p:cNvSpPr>
            <p:nvPr/>
          </p:nvSpPr>
          <p:spPr bwMode="auto">
            <a:xfrm>
              <a:off x="4058" y="1391"/>
              <a:ext cx="34" cy="1364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2305" name="Group 24"/>
          <p:cNvGrpSpPr>
            <a:grpSpLocks/>
          </p:cNvGrpSpPr>
          <p:nvPr/>
        </p:nvGrpSpPr>
        <p:grpSpPr bwMode="auto">
          <a:xfrm>
            <a:off x="4340225" y="2333625"/>
            <a:ext cx="2197100" cy="2416175"/>
            <a:chOff x="2734" y="1470"/>
            <a:chExt cx="1384" cy="1522"/>
          </a:xfrm>
        </p:grpSpPr>
        <p:sp>
          <p:nvSpPr>
            <p:cNvPr id="12306" name="Rectangle 25"/>
            <p:cNvSpPr>
              <a:spLocks noChangeArrowheads="1"/>
            </p:cNvSpPr>
            <p:nvPr/>
          </p:nvSpPr>
          <p:spPr bwMode="auto">
            <a:xfrm>
              <a:off x="2734" y="1470"/>
              <a:ext cx="1384" cy="2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marL="342900" indent="-342900" algn="l" eaLnBrk="1" hangingPunct="1">
                <a:lnSpc>
                  <a:spcPct val="90000"/>
                </a:lnSpc>
                <a:spcBef>
                  <a:spcPct val="20000"/>
                </a:spcBef>
                <a:buClr>
                  <a:srgbClr val="FFCC00"/>
                </a:buClr>
                <a:buSzPct val="80000"/>
                <a:buFont typeface="Arial" charset="0"/>
                <a:buNone/>
              </a:pPr>
              <a:r>
                <a:rPr lang="en-GB" sz="2000"/>
                <a:t>Slow extraction</a:t>
              </a:r>
              <a:endParaRPr lang="en-US" sz="2000"/>
            </a:p>
          </p:txBody>
        </p:sp>
        <p:sp>
          <p:nvSpPr>
            <p:cNvPr id="12307" name="Line 26"/>
            <p:cNvSpPr>
              <a:spLocks noChangeShapeType="1"/>
            </p:cNvSpPr>
            <p:nvPr/>
          </p:nvSpPr>
          <p:spPr bwMode="auto">
            <a:xfrm>
              <a:off x="3490" y="1734"/>
              <a:ext cx="300" cy="1258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33634530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82" name="Rectangle 2"/>
          <p:cNvSpPr>
            <a:spLocks noGrp="1" noChangeArrowheads="1"/>
          </p:cNvSpPr>
          <p:nvPr>
            <p:ph type="title"/>
          </p:nvPr>
        </p:nvSpPr>
        <p:spPr>
          <a:xfrm>
            <a:off x="1032933" y="140230"/>
            <a:ext cx="8229600" cy="620712"/>
          </a:xfrm>
        </p:spPr>
        <p:txBody>
          <a:bodyPr/>
          <a:lstStyle/>
          <a:p>
            <a:pPr eaLnBrk="1" hangingPunct="1">
              <a:defRPr/>
            </a:pPr>
            <a:r>
              <a:rPr lang="en-GB" sz="3200" dirty="0" smtClean="0"/>
              <a:t>The Synchrotron Light Monitor</a:t>
            </a:r>
          </a:p>
        </p:txBody>
      </p:sp>
      <p:pic>
        <p:nvPicPr>
          <p:cNvPr id="58372" name="Picture 3" descr="Cern BI PM LEP BEUV mod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96975" y="1019175"/>
            <a:ext cx="6997700" cy="548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284" name="Freeform 4"/>
          <p:cNvSpPr>
            <a:spLocks/>
          </p:cNvSpPr>
          <p:nvPr/>
        </p:nvSpPr>
        <p:spPr bwMode="auto">
          <a:xfrm>
            <a:off x="715963" y="2587625"/>
            <a:ext cx="7897812" cy="3771900"/>
          </a:xfrm>
          <a:custGeom>
            <a:avLst/>
            <a:gdLst>
              <a:gd name="T0" fmla="*/ 0 w 5014"/>
              <a:gd name="T1" fmla="*/ 0 h 2389"/>
              <a:gd name="T2" fmla="*/ 1898 w 5014"/>
              <a:gd name="T3" fmla="*/ 864 h 2389"/>
              <a:gd name="T4" fmla="*/ 5014 w 5014"/>
              <a:gd name="T5" fmla="*/ 2389 h 2389"/>
              <a:gd name="T6" fmla="*/ 0 60000 65536"/>
              <a:gd name="T7" fmla="*/ 0 60000 65536"/>
              <a:gd name="T8" fmla="*/ 0 60000 65536"/>
              <a:gd name="T9" fmla="*/ 0 w 5014"/>
              <a:gd name="T10" fmla="*/ 0 h 2389"/>
              <a:gd name="T11" fmla="*/ 5014 w 5014"/>
              <a:gd name="T12" fmla="*/ 2389 h 2389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5014" h="2389">
                <a:moveTo>
                  <a:pt x="0" y="0"/>
                </a:moveTo>
                <a:cubicBezTo>
                  <a:pt x="315" y="142"/>
                  <a:pt x="1062" y="466"/>
                  <a:pt x="1898" y="864"/>
                </a:cubicBezTo>
                <a:cubicBezTo>
                  <a:pt x="2734" y="1262"/>
                  <a:pt x="4365" y="2071"/>
                  <a:pt x="5014" y="2389"/>
                </a:cubicBezTo>
              </a:path>
            </a:pathLst>
          </a:custGeom>
          <a:noFill/>
          <a:ln w="38100">
            <a:solidFill>
              <a:schemeClr val="tx2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285" name="AutoShape 5"/>
          <p:cNvSpPr>
            <a:spLocks noChangeArrowheads="1"/>
          </p:cNvSpPr>
          <p:nvPr/>
        </p:nvSpPr>
        <p:spPr bwMode="auto">
          <a:xfrm rot="-3957759">
            <a:off x="3816350" y="549275"/>
            <a:ext cx="46038" cy="6834188"/>
          </a:xfrm>
          <a:prstGeom prst="triangle">
            <a:avLst>
              <a:gd name="adj" fmla="val 50000"/>
            </a:avLst>
          </a:prstGeom>
          <a:gradFill rotWithShape="1">
            <a:gsLst>
              <a:gs pos="0">
                <a:srgbClr val="A603AB">
                  <a:alpha val="50000"/>
                </a:srgbClr>
              </a:gs>
              <a:gs pos="6000">
                <a:srgbClr val="E81766">
                  <a:alpha val="56000"/>
                </a:srgbClr>
              </a:gs>
              <a:gs pos="13500">
                <a:srgbClr val="EE3F17">
                  <a:alpha val="63500"/>
                </a:srgbClr>
              </a:gs>
              <a:gs pos="24000">
                <a:srgbClr val="FFFF00">
                  <a:alpha val="74000"/>
                </a:srgbClr>
              </a:gs>
              <a:gs pos="32499">
                <a:srgbClr val="1A8D48">
                  <a:alpha val="82499"/>
                </a:srgbClr>
              </a:gs>
              <a:gs pos="39500">
                <a:srgbClr val="0819FB">
                  <a:alpha val="89499"/>
                </a:srgbClr>
              </a:gs>
              <a:gs pos="50000">
                <a:srgbClr val="A603AB"/>
              </a:gs>
              <a:gs pos="60501">
                <a:srgbClr val="0819FB">
                  <a:alpha val="89499"/>
                </a:srgbClr>
              </a:gs>
              <a:gs pos="67501">
                <a:srgbClr val="1A8D48">
                  <a:alpha val="82499"/>
                </a:srgbClr>
              </a:gs>
              <a:gs pos="76000">
                <a:srgbClr val="FFFF00">
                  <a:alpha val="74000"/>
                </a:srgbClr>
              </a:gs>
              <a:gs pos="86500">
                <a:srgbClr val="EE3F17">
                  <a:alpha val="63500"/>
                </a:srgbClr>
              </a:gs>
              <a:gs pos="94000">
                <a:srgbClr val="E81766">
                  <a:alpha val="56000"/>
                </a:srgbClr>
              </a:gs>
              <a:gs pos="100000">
                <a:srgbClr val="A603AB">
                  <a:alpha val="50000"/>
                </a:srgbClr>
              </a:gs>
            </a:gsLst>
            <a:lin ang="5400000" scaled="1"/>
          </a:gradFill>
          <a:ln w="12700" algn="ctr">
            <a:solidFill>
              <a:srgbClr val="3333CC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latin typeface="Arial" pitchFamily="34" charset="0"/>
            </a:endParaRPr>
          </a:p>
        </p:txBody>
      </p:sp>
      <p:sp>
        <p:nvSpPr>
          <p:cNvPr id="225286" name="Line 6"/>
          <p:cNvSpPr>
            <a:spLocks noChangeShapeType="1"/>
          </p:cNvSpPr>
          <p:nvPr/>
        </p:nvSpPr>
        <p:spPr bwMode="auto">
          <a:xfrm flipH="1" flipV="1">
            <a:off x="6380163" y="3667125"/>
            <a:ext cx="560387" cy="1663700"/>
          </a:xfrm>
          <a:prstGeom prst="line">
            <a:avLst/>
          </a:prstGeom>
          <a:noFill/>
          <a:ln w="38100">
            <a:solidFill>
              <a:srgbClr val="CC00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287" name="Line 7"/>
          <p:cNvSpPr>
            <a:spLocks noChangeShapeType="1"/>
          </p:cNvSpPr>
          <p:nvPr/>
        </p:nvSpPr>
        <p:spPr bwMode="auto">
          <a:xfrm flipH="1" flipV="1">
            <a:off x="2774950" y="2012950"/>
            <a:ext cx="3613150" cy="1663700"/>
          </a:xfrm>
          <a:prstGeom prst="line">
            <a:avLst/>
          </a:prstGeom>
          <a:noFill/>
          <a:ln w="38100">
            <a:solidFill>
              <a:srgbClr val="CC00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288" name="Line 8"/>
          <p:cNvSpPr>
            <a:spLocks noChangeShapeType="1"/>
          </p:cNvSpPr>
          <p:nvPr/>
        </p:nvSpPr>
        <p:spPr bwMode="auto">
          <a:xfrm flipH="1">
            <a:off x="2755900" y="1978025"/>
            <a:ext cx="115888" cy="28575"/>
          </a:xfrm>
          <a:prstGeom prst="line">
            <a:avLst/>
          </a:prstGeom>
          <a:noFill/>
          <a:ln w="38100">
            <a:solidFill>
              <a:srgbClr val="CC00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289" name="Line 9"/>
          <p:cNvSpPr>
            <a:spLocks noChangeShapeType="1"/>
          </p:cNvSpPr>
          <p:nvPr/>
        </p:nvSpPr>
        <p:spPr bwMode="auto">
          <a:xfrm flipH="1" flipV="1">
            <a:off x="2854325" y="1968500"/>
            <a:ext cx="4330700" cy="1901825"/>
          </a:xfrm>
          <a:prstGeom prst="line">
            <a:avLst/>
          </a:prstGeom>
          <a:noFill/>
          <a:ln w="38100">
            <a:solidFill>
              <a:srgbClr val="CC00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290" name="Line 10"/>
          <p:cNvSpPr>
            <a:spLocks noChangeShapeType="1"/>
          </p:cNvSpPr>
          <p:nvPr/>
        </p:nvSpPr>
        <p:spPr bwMode="auto">
          <a:xfrm flipH="1" flipV="1">
            <a:off x="2833688" y="1873250"/>
            <a:ext cx="4340225" cy="1976438"/>
          </a:xfrm>
          <a:prstGeom prst="line">
            <a:avLst/>
          </a:prstGeom>
          <a:noFill/>
          <a:ln w="38100">
            <a:solidFill>
              <a:srgbClr val="CC00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8382" name="Line 11"/>
          <p:cNvSpPr>
            <a:spLocks noChangeShapeType="1"/>
          </p:cNvSpPr>
          <p:nvPr/>
        </p:nvSpPr>
        <p:spPr bwMode="auto">
          <a:xfrm>
            <a:off x="717550" y="2597150"/>
            <a:ext cx="404813" cy="166688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8383" name="Text Box 12"/>
          <p:cNvSpPr txBox="1">
            <a:spLocks noChangeArrowheads="1"/>
          </p:cNvSpPr>
          <p:nvPr/>
        </p:nvSpPr>
        <p:spPr bwMode="auto">
          <a:xfrm>
            <a:off x="203020" y="2727325"/>
            <a:ext cx="989374" cy="461665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2400" dirty="0">
                <a:latin typeface="+mj-lt"/>
              </a:rPr>
              <a:t>Beam</a:t>
            </a:r>
          </a:p>
        </p:txBody>
      </p:sp>
      <p:grpSp>
        <p:nvGrpSpPr>
          <p:cNvPr id="2" name="Group 13"/>
          <p:cNvGrpSpPr>
            <a:grpSpLocks/>
          </p:cNvGrpSpPr>
          <p:nvPr/>
        </p:nvGrpSpPr>
        <p:grpSpPr bwMode="auto">
          <a:xfrm>
            <a:off x="1168400" y="5237163"/>
            <a:ext cx="5387974" cy="1203325"/>
            <a:chOff x="736" y="3299"/>
            <a:chExt cx="3394" cy="758"/>
          </a:xfrm>
        </p:grpSpPr>
        <p:sp>
          <p:nvSpPr>
            <p:cNvPr id="58385" name="Text Box 14"/>
            <p:cNvSpPr txBox="1">
              <a:spLocks noChangeArrowheads="1"/>
            </p:cNvSpPr>
            <p:nvPr/>
          </p:nvSpPr>
          <p:spPr bwMode="auto">
            <a:xfrm>
              <a:off x="736" y="3301"/>
              <a:ext cx="2078" cy="756"/>
            </a:xfrm>
            <a:prstGeom prst="rect">
              <a:avLst/>
            </a:prstGeom>
            <a:noFill/>
            <a:ln w="12700" algn="ctr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GB" sz="2400" dirty="0">
                  <a:solidFill>
                    <a:schemeClr val="bg2"/>
                  </a:solidFill>
                  <a:latin typeface="+mj-lt"/>
                </a:rPr>
                <a:t>Synchrotron Light from</a:t>
              </a:r>
            </a:p>
            <a:p>
              <a:r>
                <a:rPr lang="en-GB" sz="2400" dirty="0">
                  <a:solidFill>
                    <a:schemeClr val="bg2"/>
                  </a:solidFill>
                  <a:latin typeface="+mj-lt"/>
                </a:rPr>
                <a:t>Bending Magnet</a:t>
              </a:r>
            </a:p>
            <a:p>
              <a:r>
                <a:rPr lang="en-GB" sz="2400" dirty="0">
                  <a:solidFill>
                    <a:schemeClr val="bg2"/>
                  </a:solidFill>
                  <a:latin typeface="+mj-lt"/>
                </a:rPr>
                <a:t>or </a:t>
              </a:r>
              <a:r>
                <a:rPr lang="en-GB" sz="2400" dirty="0" err="1">
                  <a:solidFill>
                    <a:schemeClr val="bg2"/>
                  </a:solidFill>
                  <a:latin typeface="+mj-lt"/>
                </a:rPr>
                <a:t>Undulator</a:t>
              </a:r>
              <a:endParaRPr lang="en-GB" sz="2400" dirty="0">
                <a:solidFill>
                  <a:schemeClr val="bg2"/>
                </a:solidFill>
                <a:latin typeface="+mj-lt"/>
              </a:endParaRPr>
            </a:p>
          </p:txBody>
        </p:sp>
        <p:sp>
          <p:nvSpPr>
            <p:cNvPr id="58386" name="Line 15"/>
            <p:cNvSpPr>
              <a:spLocks noChangeShapeType="1"/>
            </p:cNvSpPr>
            <p:nvPr/>
          </p:nvSpPr>
          <p:spPr bwMode="auto">
            <a:xfrm flipV="1">
              <a:off x="2533" y="3299"/>
              <a:ext cx="1597" cy="380"/>
            </a:xfrm>
            <a:prstGeom prst="line">
              <a:avLst/>
            </a:prstGeom>
            <a:noFill/>
            <a:ln w="38100">
              <a:solidFill>
                <a:srgbClr val="3333CC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74683222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252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800"/>
                                        <p:tgtEl>
                                          <p:spTgt spid="2252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300"/>
                                        <p:tgtEl>
                                          <p:spTgt spid="2252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2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700"/>
                                        <p:tgtEl>
                                          <p:spTgt spid="2252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8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100"/>
                                        <p:tgtEl>
                                          <p:spTgt spid="2252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9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800"/>
                                        <p:tgtEl>
                                          <p:spTgt spid="2252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700"/>
                            </p:stCondLst>
                            <p:childTnLst>
                              <p:par>
                                <p:cTn id="26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800"/>
                                        <p:tgtEl>
                                          <p:spTgt spid="225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500"/>
                            </p:stCondLst>
                            <p:childTnLst>
                              <p:par>
                                <p:cTn id="3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284" grpId="0" animBg="1"/>
      <p:bldP spid="225286" grpId="0" animBg="1"/>
      <p:bldP spid="225287" grpId="0" animBg="1"/>
      <p:bldP spid="225288" grpId="0" animBg="1"/>
      <p:bldP spid="225289" grpId="0" animBg="1"/>
      <p:bldP spid="225290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330" name="Rectangle 2"/>
          <p:cNvSpPr>
            <a:spLocks noGrp="1" noChangeArrowheads="1"/>
          </p:cNvSpPr>
          <p:nvPr>
            <p:ph type="title"/>
          </p:nvPr>
        </p:nvSpPr>
        <p:spPr>
          <a:xfrm>
            <a:off x="1016001" y="140229"/>
            <a:ext cx="8229600" cy="620712"/>
          </a:xfrm>
        </p:spPr>
        <p:txBody>
          <a:bodyPr/>
          <a:lstStyle/>
          <a:p>
            <a:pPr eaLnBrk="1" hangingPunct="1">
              <a:defRPr/>
            </a:pPr>
            <a:r>
              <a:rPr lang="en-GB" sz="3200" smtClean="0"/>
              <a:t>The Synchrotron Light Monitor</a:t>
            </a:r>
          </a:p>
        </p:txBody>
      </p:sp>
      <p:pic>
        <p:nvPicPr>
          <p:cNvPr id="59396" name="Picture 3" descr="ESRF_U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46625" y="1431925"/>
            <a:ext cx="4233863" cy="4338638"/>
          </a:xfrm>
          <a:prstGeom prst="rect">
            <a:avLst/>
          </a:prstGeom>
          <a:noFill/>
          <a:ln w="76200">
            <a:solidFill>
              <a:schemeClr val="tx2"/>
            </a:solidFill>
            <a:miter lim="800000"/>
            <a:headEnd/>
            <a:tailEnd/>
          </a:ln>
        </p:spPr>
      </p:pic>
      <p:pic>
        <p:nvPicPr>
          <p:cNvPr id="88065" name="Picture 1"/>
          <p:cNvPicPr>
            <a:picLocks noChangeAspect="1" noChangeArrowheads="1"/>
          </p:cNvPicPr>
          <p:nvPr/>
        </p:nvPicPr>
        <p:blipFill>
          <a:blip r:embed="rId4" cstate="print"/>
          <a:srcRect b="10624"/>
          <a:stretch>
            <a:fillRect/>
          </a:stretch>
        </p:blipFill>
        <p:spPr bwMode="auto">
          <a:xfrm>
            <a:off x="90153" y="895708"/>
            <a:ext cx="4540331" cy="56853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30280172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67049" y="898793"/>
            <a:ext cx="4552682" cy="3016384"/>
          </a:xfrm>
        </p:spPr>
        <p:txBody>
          <a:bodyPr>
            <a:normAutofit fontScale="77500" lnSpcReduction="20000"/>
          </a:bodyPr>
          <a:lstStyle/>
          <a:p>
            <a:r>
              <a:rPr lang="en-US" dirty="0" smtClean="0"/>
              <a:t>Next Generation FELs &amp; Linear Colliders</a:t>
            </a:r>
          </a:p>
          <a:p>
            <a:pPr lvl="1"/>
            <a:r>
              <a:rPr lang="en-US" dirty="0" smtClean="0"/>
              <a:t>Use ultra short bunches to increase brightness or improve luminosity</a:t>
            </a:r>
          </a:p>
          <a:p>
            <a:r>
              <a:rPr lang="en-US" dirty="0" smtClean="0"/>
              <a:t>How do we measure such short bunches?</a:t>
            </a:r>
          </a:p>
          <a:p>
            <a:pPr lvl="1"/>
            <a:r>
              <a:rPr lang="en-US" dirty="0" smtClean="0"/>
              <a:t>Transverse deflecting cavity</a:t>
            </a:r>
          </a:p>
          <a:p>
            <a:pPr lvl="1"/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Measuring Ultra Short Bunches</a:t>
            </a:r>
            <a:endParaRPr lang="en-US" dirty="0"/>
          </a:p>
        </p:txBody>
      </p:sp>
      <p:graphicFrame>
        <p:nvGraphicFramePr>
          <p:cNvPr id="5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86838533"/>
              </p:ext>
            </p:extLst>
          </p:nvPr>
        </p:nvGraphicFramePr>
        <p:xfrm>
          <a:off x="5046373" y="1075388"/>
          <a:ext cx="3904444" cy="2698121"/>
        </p:xfrm>
        <a:graphic>
          <a:graphicData uri="http://schemas.openxmlformats.org/drawingml/2006/table">
            <a:tbl>
              <a:tblPr/>
              <a:tblGrid>
                <a:gridCol w="1831902"/>
                <a:gridCol w="2072542"/>
              </a:tblGrid>
              <a:tr h="44188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omic Sans MS" pitchFamily="-112" charset="0"/>
                        </a:rPr>
                        <a:t>p</a:t>
                      </a:r>
                      <a:r>
                        <a:rPr kumimoji="0" lang="en-US" sz="1800" b="0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omic Sans MS" pitchFamily="-112" charset="0"/>
                        </a:rPr>
                        <a:t>+</a:t>
                      </a: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omic Sans MS" pitchFamily="-112" charset="0"/>
                        </a:rPr>
                        <a:t> @ LHC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2BFC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omic Sans MS" pitchFamily="-112" charset="0"/>
                        </a:rPr>
                        <a:t>250ps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ED3D7"/>
                    </a:solidFill>
                  </a:tcPr>
                </a:tc>
              </a:tr>
              <a:tr h="44188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omic Sans MS" pitchFamily="-112" charset="0"/>
                        </a:rPr>
                        <a:t>H</a:t>
                      </a:r>
                      <a:r>
                        <a:rPr kumimoji="0" lang="en-US" sz="1800" b="0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omic Sans MS" pitchFamily="-112" charset="0"/>
                        </a:rPr>
                        <a:t>-</a:t>
                      </a: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omic Sans MS" pitchFamily="-112" charset="0"/>
                        </a:rPr>
                        <a:t> @ SNS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2BFC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omic Sans MS" pitchFamily="-112" charset="0"/>
                        </a:rPr>
                        <a:t>100ps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ED3D7"/>
                    </a:solidFill>
                  </a:tcPr>
                </a:tc>
              </a:tr>
              <a:tr h="44188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omic Sans MS" pitchFamily="-112" charset="0"/>
                        </a:rPr>
                        <a:t>e</a:t>
                      </a:r>
                      <a:r>
                        <a:rPr kumimoji="0" lang="en-US" sz="1800" b="0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omic Sans MS" pitchFamily="-112" charset="0"/>
                        </a:rPr>
                        <a:t>-</a:t>
                      </a: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omic Sans MS" pitchFamily="-112" charset="0"/>
                        </a:rPr>
                        <a:t> @ ILC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2BFC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omic Sans MS" pitchFamily="-112" charset="0"/>
                        </a:rPr>
                        <a:t>500fs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ED3D7"/>
                    </a:solidFill>
                  </a:tcPr>
                </a:tc>
              </a:tr>
              <a:tr h="44188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omic Sans MS" pitchFamily="-112" charset="0"/>
                        </a:rPr>
                        <a:t>e</a:t>
                      </a:r>
                      <a:r>
                        <a:rPr kumimoji="0" lang="en-US" sz="1800" b="0" i="0" u="none" strike="noStrike" cap="none" normalizeH="0" baseline="3000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omic Sans MS" pitchFamily="-112" charset="0"/>
                        </a:rPr>
                        <a:t>-</a:t>
                      </a: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omic Sans MS" pitchFamily="-112" charset="0"/>
                        </a:rPr>
                        <a:t> @ CLIC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2BFC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omic Sans MS" pitchFamily="-112" charset="0"/>
                        </a:rPr>
                        <a:t>130fs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ED3D7"/>
                    </a:solidFill>
                  </a:tcPr>
                </a:tc>
              </a:tr>
              <a:tr h="44188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omic Sans MS" pitchFamily="-112" charset="0"/>
                        </a:rPr>
                        <a:t>e</a:t>
                      </a:r>
                      <a:r>
                        <a:rPr kumimoji="0" lang="en-US" sz="1800" b="0" i="0" u="none" strike="noStrike" cap="none" normalizeH="0" baseline="3000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omic Sans MS" pitchFamily="-112" charset="0"/>
                        </a:rPr>
                        <a:t>-</a:t>
                      </a: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omic Sans MS" pitchFamily="-112" charset="0"/>
                        </a:rPr>
                        <a:t> @ XFEL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2BFC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omic Sans MS" pitchFamily="-112" charset="0"/>
                        </a:rPr>
                        <a:t>80fs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ED3D7"/>
                    </a:solidFill>
                  </a:tcPr>
                </a:tc>
              </a:tr>
              <a:tr h="48869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omic Sans MS" pitchFamily="-112" charset="0"/>
                        </a:rPr>
                        <a:t>e</a:t>
                      </a:r>
                      <a:r>
                        <a:rPr kumimoji="0" lang="en-US" sz="1800" b="0" i="0" u="none" strike="noStrike" cap="none" normalizeH="0" baseline="3000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omic Sans MS" pitchFamily="-112" charset="0"/>
                        </a:rPr>
                        <a:t>-</a:t>
                      </a: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omic Sans MS" pitchFamily="-112" charset="0"/>
                        </a:rPr>
                        <a:t> @ LCLS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2BFC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omic Sans MS" pitchFamily="-112" charset="0"/>
                        </a:rPr>
                        <a:t>&lt;75fs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ED3D7"/>
                    </a:solidFill>
                  </a:tcPr>
                </a:tc>
              </a:tr>
            </a:tbl>
          </a:graphicData>
        </a:graphic>
      </p:graphicFrame>
      <p:pic>
        <p:nvPicPr>
          <p:cNvPr id="9318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7138" y="3915177"/>
            <a:ext cx="8810798" cy="2705257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</p:pic>
      <p:sp>
        <p:nvSpPr>
          <p:cNvPr id="1099" name="TextBox 1098"/>
          <p:cNvSpPr txBox="1"/>
          <p:nvPr/>
        </p:nvSpPr>
        <p:spPr>
          <a:xfrm>
            <a:off x="5228044" y="3979572"/>
            <a:ext cx="28135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Destructive Measurement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71499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13267" y="990598"/>
            <a:ext cx="8652933" cy="5046133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980555" y="0"/>
            <a:ext cx="8747666" cy="889000"/>
          </a:xfrm>
        </p:spPr>
        <p:txBody>
          <a:bodyPr>
            <a:noAutofit/>
          </a:bodyPr>
          <a:lstStyle/>
          <a:p>
            <a:r>
              <a:rPr lang="en-US" sz="3200" dirty="0" smtClean="0"/>
              <a:t>Electro-Optic Sampling – Non Destructive</a:t>
            </a:r>
            <a:endParaRPr lang="en-US" sz="3200" dirty="0"/>
          </a:p>
        </p:txBody>
      </p:sp>
      <p:pic>
        <p:nvPicPr>
          <p:cNvPr id="5" name="Picture 5" descr="EOSD scem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7025" y="919519"/>
            <a:ext cx="8298269" cy="24226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5" descr="EOTD scem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438930" y="3443272"/>
            <a:ext cx="8306364" cy="3117201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6675497" y="2915751"/>
            <a:ext cx="20697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Spectral Decoding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611312" y="6146202"/>
            <a:ext cx="21339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Temporal decoding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5601" y="2941508"/>
            <a:ext cx="39356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Limited to &gt;250fs by laser bandwidth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15588" y="6184838"/>
            <a:ext cx="42947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Limited to &gt;30fs by sampling laser pulse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0342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858" name="Rectangle 2"/>
          <p:cNvSpPr>
            <a:spLocks noGrp="1" noChangeArrowheads="1"/>
          </p:cNvSpPr>
          <p:nvPr>
            <p:ph type="title"/>
          </p:nvPr>
        </p:nvSpPr>
        <p:spPr>
          <a:xfrm>
            <a:off x="1041930" y="0"/>
            <a:ext cx="8229600" cy="828675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The Typical Instruments</a:t>
            </a:r>
          </a:p>
        </p:txBody>
      </p:sp>
      <p:sp>
        <p:nvSpPr>
          <p:cNvPr id="2498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95313" y="1143000"/>
            <a:ext cx="8548687" cy="5514975"/>
          </a:xfrm>
        </p:spPr>
        <p:txBody>
          <a:bodyPr>
            <a:normAutofit lnSpcReduction="10000"/>
          </a:bodyPr>
          <a:lstStyle/>
          <a:p>
            <a:pPr eaLnBrk="1" hangingPunct="1">
              <a:lnSpc>
                <a:spcPct val="90000"/>
              </a:lnSpc>
            </a:pPr>
            <a:r>
              <a:rPr lang="en-US" sz="2400" dirty="0" smtClean="0"/>
              <a:t>Beam Position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dirty="0" smtClean="0"/>
              <a:t>electrostatic or electromagnetic pick-ups and related electronics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dirty="0" smtClean="0"/>
              <a:t>Beam Intensity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dirty="0" smtClean="0"/>
              <a:t>beam current transformers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dirty="0" smtClean="0"/>
              <a:t>Beam Profile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dirty="0" smtClean="0"/>
              <a:t>secondary emission grids and screens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dirty="0" smtClean="0"/>
              <a:t>wire scanners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dirty="0" smtClean="0"/>
              <a:t>synchrotron light monitors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dirty="0" err="1" smtClean="0"/>
              <a:t>ionisation</a:t>
            </a:r>
            <a:r>
              <a:rPr lang="en-US" sz="2000" dirty="0" smtClean="0"/>
              <a:t> and luminescence monitors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100" dirty="0" err="1" smtClean="0"/>
              <a:t>femtosecond</a:t>
            </a:r>
            <a:r>
              <a:rPr lang="en-US" sz="2100" dirty="0" smtClean="0"/>
              <a:t> diagnostics for ultra short bunches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dirty="0" smtClean="0"/>
              <a:t>Beam Loss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dirty="0" err="1" smtClean="0"/>
              <a:t>ionisation</a:t>
            </a:r>
            <a:r>
              <a:rPr lang="en-US" sz="2000" dirty="0" smtClean="0"/>
              <a:t> chambers or pin diodes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dirty="0" smtClean="0"/>
              <a:t>Machine Tunes and </a:t>
            </a:r>
            <a:r>
              <a:rPr lang="en-US" sz="2400" dirty="0" err="1" smtClean="0"/>
              <a:t>Chromacitities</a:t>
            </a:r>
            <a:endParaRPr lang="en-US" sz="2400" dirty="0" smtClean="0"/>
          </a:p>
          <a:p>
            <a:pPr lvl="1" eaLnBrk="1" hangingPunct="1"/>
            <a:r>
              <a:rPr lang="en-US" sz="2000" kern="1200" dirty="0">
                <a:solidFill>
                  <a:srgbClr val="33CCFF"/>
                </a:solidFill>
                <a:latin typeface="Arial" charset="0"/>
                <a:cs typeface="+mn-cs"/>
                <a:sym typeface="Wingdings" pitchFamily="2" charset="2"/>
              </a:rPr>
              <a:t>in diagnostics section of tomorrow</a:t>
            </a:r>
            <a:endParaRPr lang="en-US" sz="2000" kern="1200" dirty="0">
              <a:solidFill>
                <a:srgbClr val="33CCFF"/>
              </a:solidFill>
              <a:latin typeface="Arial" charset="0"/>
              <a:cs typeface="+mn-cs"/>
            </a:endParaRPr>
          </a:p>
          <a:p>
            <a:pPr eaLnBrk="1" hangingPunct="1">
              <a:lnSpc>
                <a:spcPct val="90000"/>
              </a:lnSpc>
            </a:pPr>
            <a:r>
              <a:rPr lang="en-US" sz="2400" dirty="0" smtClean="0"/>
              <a:t>Luminosity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kern="1200" dirty="0">
                <a:solidFill>
                  <a:srgbClr val="33CCFF"/>
                </a:solidFill>
                <a:latin typeface="Arial" charset="0"/>
                <a:cs typeface="+mn-cs"/>
                <a:sym typeface="Wingdings" pitchFamily="2" charset="2"/>
              </a:rPr>
              <a:t>in diagnostics section of tomorrow</a:t>
            </a:r>
            <a:r>
              <a:rPr lang="en-US" sz="2000" kern="1200" dirty="0">
                <a:solidFill>
                  <a:srgbClr val="33CCFF"/>
                </a:solidFill>
                <a:latin typeface="Arial" charset="0"/>
                <a:cs typeface="+mn-cs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96704239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" dur="indefinite"/>
                                        <p:tgtEl>
                                          <p:spTgt spid="2498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35"/>
                                      </p:to>
                                    </p:set>
                                    <p:animEffect filter="image" prLst="opacity: 0.35">
                                      <p:cBhvr rctx="IE">
                                        <p:cTn id="7" dur="indefinite"/>
                                        <p:tgtEl>
                                          <p:spTgt spid="2498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9" dur="indefinite"/>
                                        <p:tgtEl>
                                          <p:spTgt spid="2498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35"/>
                                      </p:to>
                                    </p:set>
                                    <p:animEffect filter="image" prLst="opacity: 0.35">
                                      <p:cBhvr rctx="IE">
                                        <p:cTn id="10" dur="indefinite"/>
                                        <p:tgtEl>
                                          <p:spTgt spid="2498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2" dur="indefinite"/>
                                        <p:tgtEl>
                                          <p:spTgt spid="2498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35"/>
                                      </p:to>
                                    </p:set>
                                    <p:animEffect filter="image" prLst="opacity: 0.35">
                                      <p:cBhvr rctx="IE">
                                        <p:cTn id="13" dur="indefinite"/>
                                        <p:tgtEl>
                                          <p:spTgt spid="2498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5" dur="indefinite"/>
                                        <p:tgtEl>
                                          <p:spTgt spid="2498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35"/>
                                      </p:to>
                                    </p:set>
                                    <p:animEffect filter="image" prLst="opacity: 0.35">
                                      <p:cBhvr rctx="IE">
                                        <p:cTn id="16" dur="indefinite"/>
                                        <p:tgtEl>
                                          <p:spTgt spid="2498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8" dur="indefinite"/>
                                        <p:tgtEl>
                                          <p:spTgt spid="2498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35"/>
                                      </p:to>
                                    </p:set>
                                    <p:animEffect filter="image" prLst="opacity: 0.35">
                                      <p:cBhvr rctx="IE">
                                        <p:cTn id="19" dur="indefinite"/>
                                        <p:tgtEl>
                                          <p:spTgt spid="2498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1" dur="indefinite"/>
                                        <p:tgtEl>
                                          <p:spTgt spid="2498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35"/>
                                      </p:to>
                                    </p:set>
                                    <p:animEffect filter="image" prLst="opacity: 0.35">
                                      <p:cBhvr rctx="IE">
                                        <p:cTn id="22" dur="indefinite"/>
                                        <p:tgtEl>
                                          <p:spTgt spid="2498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4" dur="indefinite"/>
                                        <p:tgtEl>
                                          <p:spTgt spid="2498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35"/>
                                      </p:to>
                                    </p:set>
                                    <p:animEffect filter="image" prLst="opacity: 0.35">
                                      <p:cBhvr rctx="IE">
                                        <p:cTn id="25" dur="indefinite"/>
                                        <p:tgtEl>
                                          <p:spTgt spid="2498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7" dur="indefinite"/>
                                        <p:tgtEl>
                                          <p:spTgt spid="24985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35"/>
                                      </p:to>
                                    </p:set>
                                    <p:animEffect filter="image" prLst="opacity: 0.35">
                                      <p:cBhvr rctx="IE">
                                        <p:cTn id="28" dur="indefinite"/>
                                        <p:tgtEl>
                                          <p:spTgt spid="24985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30" dur="indefinite"/>
                                        <p:tgtEl>
                                          <p:spTgt spid="24985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35"/>
                                      </p:to>
                                    </p:set>
                                    <p:animEffect filter="image" prLst="opacity: 0.35">
                                      <p:cBhvr rctx="IE">
                                        <p:cTn id="31" dur="indefinite"/>
                                        <p:tgtEl>
                                          <p:spTgt spid="24985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33" dur="indefinite"/>
                                        <p:tgtEl>
                                          <p:spTgt spid="24985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35"/>
                                      </p:to>
                                    </p:set>
                                    <p:animEffect filter="image" prLst="opacity: 0.35">
                                      <p:cBhvr rctx="IE">
                                        <p:cTn id="34" dur="indefinite"/>
                                        <p:tgtEl>
                                          <p:spTgt spid="24985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36" dur="indefinite"/>
                                        <p:tgtEl>
                                          <p:spTgt spid="249859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35"/>
                                      </p:to>
                                    </p:set>
                                    <p:animEffect filter="image" prLst="opacity: 0.35">
                                      <p:cBhvr rctx="IE">
                                        <p:cTn id="37" dur="indefinite"/>
                                        <p:tgtEl>
                                          <p:spTgt spid="249859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39" dur="indefinite"/>
                                        <p:tgtEl>
                                          <p:spTgt spid="249859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35"/>
                                      </p:to>
                                    </p:set>
                                    <p:animEffect filter="image" prLst="opacity: 0.35">
                                      <p:cBhvr rctx="IE">
                                        <p:cTn id="40" dur="indefinite"/>
                                        <p:tgtEl>
                                          <p:spTgt spid="249859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42" dur="indefinite"/>
                                        <p:tgtEl>
                                          <p:spTgt spid="24985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35"/>
                                      </p:to>
                                    </p:set>
                                    <p:animEffect filter="image" prLst="opacity: 0.35">
                                      <p:cBhvr rctx="IE">
                                        <p:cTn id="43" dur="indefinite"/>
                                        <p:tgtEl>
                                          <p:spTgt spid="24985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45" dur="indefinite"/>
                                        <p:tgtEl>
                                          <p:spTgt spid="24985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35"/>
                                      </p:to>
                                    </p:set>
                                    <p:animEffect filter="image" prLst="opacity: 0.35">
                                      <p:cBhvr rctx="IE">
                                        <p:cTn id="46" dur="indefinite"/>
                                        <p:tgtEl>
                                          <p:spTgt spid="24985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03"/>
          <p:cNvGrpSpPr>
            <a:grpSpLocks/>
          </p:cNvGrpSpPr>
          <p:nvPr/>
        </p:nvGrpSpPr>
        <p:grpSpPr bwMode="auto">
          <a:xfrm>
            <a:off x="806450" y="5613397"/>
            <a:ext cx="7502525" cy="898525"/>
            <a:chOff x="85" y="1883"/>
            <a:chExt cx="5608" cy="1925"/>
          </a:xfrm>
        </p:grpSpPr>
        <p:sp>
          <p:nvSpPr>
            <p:cNvPr id="67684" name="Rectangle 100"/>
            <p:cNvSpPr>
              <a:spLocks noChangeArrowheads="1"/>
            </p:cNvSpPr>
            <p:nvPr/>
          </p:nvSpPr>
          <p:spPr bwMode="auto">
            <a:xfrm>
              <a:off x="85" y="1883"/>
              <a:ext cx="5608" cy="1925"/>
            </a:xfrm>
            <a:prstGeom prst="rect">
              <a:avLst/>
            </a:prstGeom>
            <a:gradFill rotWithShape="1">
              <a:gsLst>
                <a:gs pos="0">
                  <a:schemeClr val="accent1">
                    <a:gamma/>
                    <a:shade val="46275"/>
                    <a:invGamma/>
                  </a:schemeClr>
                </a:gs>
                <a:gs pos="5000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pitchFamily="34" charset="0"/>
              </a:endParaRPr>
            </a:p>
          </p:txBody>
        </p:sp>
        <p:sp>
          <p:nvSpPr>
            <p:cNvPr id="67685" name="Rectangle 101"/>
            <p:cNvSpPr>
              <a:spLocks noChangeArrowheads="1"/>
            </p:cNvSpPr>
            <p:nvPr/>
          </p:nvSpPr>
          <p:spPr bwMode="auto">
            <a:xfrm>
              <a:off x="86" y="1883"/>
              <a:ext cx="5603" cy="299"/>
            </a:xfrm>
            <a:prstGeom prst="rect">
              <a:avLst/>
            </a:prstGeom>
            <a:gradFill rotWithShape="1">
              <a:gsLst>
                <a:gs pos="0">
                  <a:srgbClr val="EAEAEA">
                    <a:gamma/>
                    <a:shade val="46275"/>
                    <a:invGamma/>
                  </a:srgbClr>
                </a:gs>
                <a:gs pos="100000">
                  <a:srgbClr val="EAEAEA"/>
                </a:gs>
              </a:gsLst>
              <a:lin ang="54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>
              <a:outerShdw dist="107763" dir="2700000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pitchFamily="34" charset="0"/>
              </a:endParaRPr>
            </a:p>
          </p:txBody>
        </p:sp>
        <p:sp>
          <p:nvSpPr>
            <p:cNvPr id="67686" name="Rectangle 102"/>
            <p:cNvSpPr>
              <a:spLocks noChangeArrowheads="1"/>
            </p:cNvSpPr>
            <p:nvPr/>
          </p:nvSpPr>
          <p:spPr bwMode="auto">
            <a:xfrm flipV="1">
              <a:off x="85" y="3509"/>
              <a:ext cx="5604" cy="299"/>
            </a:xfrm>
            <a:prstGeom prst="rect">
              <a:avLst/>
            </a:prstGeom>
            <a:gradFill rotWithShape="1">
              <a:gsLst>
                <a:gs pos="0">
                  <a:srgbClr val="EAEAEA">
                    <a:gamma/>
                    <a:shade val="46275"/>
                    <a:invGamma/>
                  </a:srgbClr>
                </a:gs>
                <a:gs pos="100000">
                  <a:srgbClr val="EAEAEA"/>
                </a:gs>
              </a:gsLst>
              <a:lin ang="54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>
              <a:outerShdw dist="107763" dir="18900000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pitchFamily="34" charset="0"/>
              </a:endParaRPr>
            </a:p>
          </p:txBody>
        </p:sp>
      </p:grpSp>
      <p:sp>
        <p:nvSpPr>
          <p:cNvPr id="67586" name="Rectangle 2"/>
          <p:cNvSpPr>
            <a:spLocks noGrp="1" noChangeArrowheads="1"/>
          </p:cNvSpPr>
          <p:nvPr>
            <p:ph type="title"/>
          </p:nvPr>
        </p:nvSpPr>
        <p:spPr>
          <a:xfrm>
            <a:off x="973664" y="110066"/>
            <a:ext cx="8229600" cy="665163"/>
          </a:xfrm>
        </p:spPr>
        <p:txBody>
          <a:bodyPr/>
          <a:lstStyle/>
          <a:p>
            <a:pPr eaLnBrk="1" hangingPunct="1">
              <a:defRPr/>
            </a:pPr>
            <a:r>
              <a:rPr lang="en-GB" dirty="0" smtClean="0"/>
              <a:t>Beam Loss Detectors</a:t>
            </a:r>
          </a:p>
        </p:txBody>
      </p:sp>
      <p:sp>
        <p:nvSpPr>
          <p:cNvPr id="61445" name="Rectangle 6"/>
          <p:cNvSpPr>
            <a:spLocks noChangeArrowheads="1"/>
          </p:cNvSpPr>
          <p:nvPr/>
        </p:nvSpPr>
        <p:spPr bwMode="auto">
          <a:xfrm>
            <a:off x="457200" y="2355850"/>
            <a:ext cx="4114800" cy="4033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l" eaLnBrk="1" hangingPunct="1">
              <a:spcBef>
                <a:spcPct val="20000"/>
              </a:spcBef>
              <a:buClr>
                <a:srgbClr val="FFCC00"/>
              </a:buClr>
              <a:buSzPct val="80000"/>
              <a:buFont typeface="Arial" charset="0"/>
              <a:buChar char="●"/>
            </a:pPr>
            <a:endParaRPr lang="en-US" sz="2400"/>
          </a:p>
        </p:txBody>
      </p:sp>
      <p:sp>
        <p:nvSpPr>
          <p:cNvPr id="67591" name="Rectangle 7"/>
          <p:cNvSpPr>
            <a:spLocks noGrp="1" noChangeArrowheads="1"/>
          </p:cNvSpPr>
          <p:nvPr>
            <p:ph type="body" sz="half" idx="1"/>
          </p:nvPr>
        </p:nvSpPr>
        <p:spPr>
          <a:xfrm>
            <a:off x="209085" y="922867"/>
            <a:ext cx="8794750" cy="3754435"/>
          </a:xfrm>
        </p:spPr>
        <p:txBody>
          <a:bodyPr>
            <a:normAutofit fontScale="92500" lnSpcReduction="10000"/>
          </a:bodyPr>
          <a:lstStyle/>
          <a:p>
            <a:pPr marL="381000" indent="-381000" eaLnBrk="1" hangingPunct="1">
              <a:lnSpc>
                <a:spcPct val="90000"/>
              </a:lnSpc>
            </a:pPr>
            <a:r>
              <a:rPr lang="en-US" sz="2400" dirty="0"/>
              <a:t>Role of a BLM system:</a:t>
            </a:r>
          </a:p>
          <a:p>
            <a:pPr marL="800100" lvl="1" indent="-342900" eaLnBrk="1" hangingPunct="1">
              <a:lnSpc>
                <a:spcPct val="90000"/>
              </a:lnSpc>
              <a:spcBef>
                <a:spcPct val="50000"/>
              </a:spcBef>
              <a:buFont typeface="Symbol" pitchFamily="18" charset="2"/>
              <a:buAutoNum type="arabicPeriod"/>
            </a:pPr>
            <a:r>
              <a:rPr lang="en-US" sz="1800" dirty="0" smtClean="0"/>
              <a:t>Protect the machine from damage</a:t>
            </a:r>
          </a:p>
          <a:p>
            <a:pPr marL="800100" lvl="1" indent="-342900" eaLnBrk="1" hangingPunct="1">
              <a:lnSpc>
                <a:spcPct val="90000"/>
              </a:lnSpc>
              <a:spcBef>
                <a:spcPct val="50000"/>
              </a:spcBef>
              <a:buFont typeface="Symbol" pitchFamily="18" charset="2"/>
              <a:buAutoNum type="arabicPeriod"/>
            </a:pPr>
            <a:r>
              <a:rPr lang="en-US" sz="1800" dirty="0" smtClean="0"/>
              <a:t>Dump the beam to avoid magnet quenches (for SC magnets)</a:t>
            </a:r>
          </a:p>
          <a:p>
            <a:pPr marL="800100" lvl="1" indent="-342900" eaLnBrk="1" hangingPunct="1">
              <a:lnSpc>
                <a:spcPct val="90000"/>
              </a:lnSpc>
              <a:spcBef>
                <a:spcPct val="50000"/>
              </a:spcBef>
              <a:buFont typeface="Symbol" pitchFamily="18" charset="2"/>
              <a:buAutoNum type="arabicPeriod"/>
            </a:pPr>
            <a:r>
              <a:rPr lang="en-US" sz="1800" dirty="0" smtClean="0"/>
              <a:t>Diagnostic tool to improve the performance of the accelerator</a:t>
            </a:r>
            <a:endParaRPr lang="en-US" sz="1800" dirty="0" smtClean="0">
              <a:solidFill>
                <a:srgbClr val="33CCFF"/>
              </a:solidFill>
              <a:sym typeface="Math1" pitchFamily="2" charset="2"/>
            </a:endParaRPr>
          </a:p>
          <a:p>
            <a:pPr marL="800100" lvl="1" indent="-342900" eaLnBrk="1" hangingPunct="1">
              <a:lnSpc>
                <a:spcPct val="90000"/>
              </a:lnSpc>
            </a:pPr>
            <a:endParaRPr lang="en-US" sz="1000" dirty="0" smtClean="0"/>
          </a:p>
          <a:p>
            <a:pPr marL="381000" indent="-381000" eaLnBrk="1" hangingPunct="1">
              <a:lnSpc>
                <a:spcPct val="90000"/>
              </a:lnSpc>
            </a:pPr>
            <a:r>
              <a:rPr lang="en-GB" sz="2400" dirty="0" smtClean="0"/>
              <a:t>Common types of monitor</a:t>
            </a:r>
          </a:p>
          <a:p>
            <a:pPr marL="800100" lvl="1" indent="-342900" eaLnBrk="1" hangingPunct="1">
              <a:lnSpc>
                <a:spcPct val="90000"/>
              </a:lnSpc>
            </a:pPr>
            <a:r>
              <a:rPr lang="en-GB" sz="2000" dirty="0" smtClean="0"/>
              <a:t>Long ionisation chamber (charge detection)</a:t>
            </a:r>
          </a:p>
          <a:p>
            <a:pPr marL="1162050" lvl="2" indent="-304800" eaLnBrk="1" hangingPunct="1">
              <a:lnSpc>
                <a:spcPct val="90000"/>
              </a:lnSpc>
            </a:pPr>
            <a:r>
              <a:rPr lang="en-GB" sz="1800" dirty="0" smtClean="0"/>
              <a:t>Up to several km of gas filled hollow coaxial cables</a:t>
            </a:r>
          </a:p>
          <a:p>
            <a:pPr marL="1162050" lvl="2" indent="-304800" eaLnBrk="1" hangingPunct="1">
              <a:lnSpc>
                <a:spcPct val="90000"/>
              </a:lnSpc>
            </a:pPr>
            <a:r>
              <a:rPr lang="en-GB" sz="1800" dirty="0" smtClean="0"/>
              <a:t>Position sensitivity achieved by comparing direct &amp; reflected pulse</a:t>
            </a:r>
          </a:p>
          <a:p>
            <a:pPr marL="1466850" lvl="3" indent="-266700" eaLnBrk="1" hangingPunct="1">
              <a:lnSpc>
                <a:spcPct val="90000"/>
              </a:lnSpc>
            </a:pPr>
            <a:r>
              <a:rPr lang="en-GB" sz="1600" dirty="0" smtClean="0"/>
              <a:t>e.g. SLAC – 8m position resolution (30ns) over 3.5km cable length</a:t>
            </a:r>
          </a:p>
          <a:p>
            <a:pPr marL="1162050" lvl="2" indent="-304800" eaLnBrk="1" hangingPunct="1">
              <a:lnSpc>
                <a:spcPct val="90000"/>
              </a:lnSpc>
            </a:pPr>
            <a:r>
              <a:rPr lang="en-GB" sz="1800" dirty="0" smtClean="0"/>
              <a:t>Dynamic range of up to 10</a:t>
            </a:r>
            <a:r>
              <a:rPr lang="en-GB" sz="1800" baseline="30000" dirty="0" smtClean="0"/>
              <a:t>4</a:t>
            </a:r>
          </a:p>
          <a:p>
            <a:pPr marL="762000" lvl="1" indent="-304800" eaLnBrk="1" hangingPunct="1">
              <a:lnSpc>
                <a:spcPct val="90000"/>
              </a:lnSpc>
            </a:pPr>
            <a:r>
              <a:rPr lang="en-GB" sz="2000" dirty="0" smtClean="0"/>
              <a:t>Fibre optic monitors</a:t>
            </a:r>
          </a:p>
          <a:p>
            <a:pPr marL="1162050" lvl="2" indent="-304800" eaLnBrk="1" hangingPunct="1">
              <a:lnSpc>
                <a:spcPct val="90000"/>
              </a:lnSpc>
            </a:pPr>
            <a:r>
              <a:rPr lang="en-GB" sz="1600" dirty="0" smtClean="0"/>
              <a:t>Similar layout with electrical signals replaced by light produced through </a:t>
            </a:r>
            <a:r>
              <a:rPr lang="en-GB" sz="1600" dirty="0"/>
              <a:t>C</a:t>
            </a:r>
            <a:r>
              <a:rPr lang="en-GB" sz="1600" dirty="0" smtClean="0"/>
              <a:t>erenkov effect</a:t>
            </a:r>
            <a:endParaRPr lang="en-GB" sz="1600" dirty="0"/>
          </a:p>
        </p:txBody>
      </p:sp>
      <p:sp>
        <p:nvSpPr>
          <p:cNvPr id="67594" name="AutoShape 10"/>
          <p:cNvSpPr>
            <a:spLocks noChangeArrowheads="1"/>
          </p:cNvSpPr>
          <p:nvPr/>
        </p:nvSpPr>
        <p:spPr bwMode="auto">
          <a:xfrm rot="5400000">
            <a:off x="4328319" y="1824829"/>
            <a:ext cx="171450" cy="6557962"/>
          </a:xfrm>
          <a:prstGeom prst="can">
            <a:avLst>
              <a:gd name="adj" fmla="val 67469"/>
            </a:avLst>
          </a:prstGeom>
          <a:gradFill rotWithShape="1">
            <a:gsLst>
              <a:gs pos="0">
                <a:srgbClr val="FFF200">
                  <a:alpha val="46001"/>
                </a:srgbClr>
              </a:gs>
              <a:gs pos="45000">
                <a:srgbClr val="FF7A00">
                  <a:alpha val="62201"/>
                </a:srgbClr>
              </a:gs>
              <a:gs pos="70000">
                <a:srgbClr val="FF0300">
                  <a:alpha val="71201"/>
                </a:srgbClr>
              </a:gs>
              <a:gs pos="100000">
                <a:srgbClr val="4D0808">
                  <a:alpha val="82001"/>
                </a:srgbClr>
              </a:gs>
            </a:gsLst>
            <a:lin ang="5400000" scaled="1"/>
          </a:gradFill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latin typeface="Arial" pitchFamily="34" charset="0"/>
            </a:endParaRPr>
          </a:p>
        </p:txBody>
      </p:sp>
      <p:sp>
        <p:nvSpPr>
          <p:cNvPr id="67597" name="Freeform 13"/>
          <p:cNvSpPr>
            <a:spLocks/>
          </p:cNvSpPr>
          <p:nvPr/>
        </p:nvSpPr>
        <p:spPr bwMode="auto">
          <a:xfrm>
            <a:off x="866775" y="5889622"/>
            <a:ext cx="512763" cy="238125"/>
          </a:xfrm>
          <a:custGeom>
            <a:avLst/>
            <a:gdLst/>
            <a:ahLst/>
            <a:cxnLst>
              <a:cxn ang="0">
                <a:pos x="0" y="1218"/>
              </a:cxn>
              <a:cxn ang="0">
                <a:pos x="1776" y="786"/>
              </a:cxn>
              <a:cxn ang="0">
                <a:pos x="4028" y="0"/>
              </a:cxn>
              <a:cxn ang="0">
                <a:pos x="6336" y="786"/>
              </a:cxn>
              <a:cxn ang="0">
                <a:pos x="8112" y="1218"/>
              </a:cxn>
              <a:cxn ang="0">
                <a:pos x="6339" y="1648"/>
              </a:cxn>
              <a:cxn ang="0">
                <a:pos x="4028" y="2428"/>
              </a:cxn>
              <a:cxn ang="0">
                <a:pos x="1776" y="1650"/>
              </a:cxn>
              <a:cxn ang="0">
                <a:pos x="0" y="1218"/>
              </a:cxn>
            </a:cxnLst>
            <a:rect l="0" t="0" r="r" b="b"/>
            <a:pathLst>
              <a:path w="8112" h="2428">
                <a:moveTo>
                  <a:pt x="0" y="1218"/>
                </a:moveTo>
                <a:cubicBezTo>
                  <a:pt x="156" y="1188"/>
                  <a:pt x="856" y="1130"/>
                  <a:pt x="1776" y="786"/>
                </a:cubicBezTo>
                <a:cubicBezTo>
                  <a:pt x="2696" y="442"/>
                  <a:pt x="3268" y="0"/>
                  <a:pt x="4028" y="0"/>
                </a:cubicBezTo>
                <a:cubicBezTo>
                  <a:pt x="4788" y="0"/>
                  <a:pt x="5690" y="547"/>
                  <a:pt x="6336" y="786"/>
                </a:cubicBezTo>
                <a:cubicBezTo>
                  <a:pt x="6982" y="1025"/>
                  <a:pt x="7979" y="1218"/>
                  <a:pt x="8112" y="1218"/>
                </a:cubicBezTo>
                <a:cubicBezTo>
                  <a:pt x="7972" y="1254"/>
                  <a:pt x="7019" y="1448"/>
                  <a:pt x="6339" y="1648"/>
                </a:cubicBezTo>
                <a:cubicBezTo>
                  <a:pt x="5658" y="1850"/>
                  <a:pt x="4788" y="2428"/>
                  <a:pt x="4028" y="2428"/>
                </a:cubicBezTo>
                <a:cubicBezTo>
                  <a:pt x="3268" y="2428"/>
                  <a:pt x="2447" y="1852"/>
                  <a:pt x="1776" y="1650"/>
                </a:cubicBezTo>
                <a:cubicBezTo>
                  <a:pt x="1228" y="1385"/>
                  <a:pt x="149" y="1247"/>
                  <a:pt x="0" y="1218"/>
                </a:cubicBezTo>
                <a:close/>
              </a:path>
            </a:pathLst>
          </a:custGeom>
          <a:gradFill rotWithShape="1">
            <a:gsLst>
              <a:gs pos="0">
                <a:srgbClr val="4D0808"/>
              </a:gs>
              <a:gs pos="30000">
                <a:srgbClr val="FF0300"/>
              </a:gs>
              <a:gs pos="55000">
                <a:srgbClr val="FF7A00"/>
              </a:gs>
              <a:gs pos="100000">
                <a:srgbClr val="FFF200"/>
              </a:gs>
            </a:gsLst>
            <a:path path="rect">
              <a:fillToRect l="50000" t="50000" r="50000" b="50000"/>
            </a:path>
          </a:gradFill>
          <a:ln w="9525">
            <a:noFill/>
            <a:round/>
            <a:headEnd/>
            <a:tailEnd/>
          </a:ln>
          <a:effectLst>
            <a:outerShdw dist="35921" dir="2700000" algn="ctr" rotWithShape="0">
              <a:srgbClr val="808080">
                <a:alpha val="50000"/>
              </a:srgbClr>
            </a:outerShdw>
          </a:effectLst>
        </p:spPr>
        <p:txBody>
          <a:bodyPr/>
          <a:lstStyle/>
          <a:p>
            <a:pPr>
              <a:defRPr/>
            </a:pPr>
            <a:endParaRPr lang="en-US">
              <a:latin typeface="Arial" pitchFamily="34" charset="0"/>
            </a:endParaRPr>
          </a:p>
        </p:txBody>
      </p:sp>
      <p:grpSp>
        <p:nvGrpSpPr>
          <p:cNvPr id="3" name="Group 110"/>
          <p:cNvGrpSpPr>
            <a:grpSpLocks/>
          </p:cNvGrpSpPr>
          <p:nvPr/>
        </p:nvGrpSpPr>
        <p:grpSpPr bwMode="auto">
          <a:xfrm rot="8529326">
            <a:off x="2738438" y="5084760"/>
            <a:ext cx="2114550" cy="261937"/>
            <a:chOff x="1760" y="3305"/>
            <a:chExt cx="900" cy="196"/>
          </a:xfrm>
        </p:grpSpPr>
        <p:sp>
          <p:nvSpPr>
            <p:cNvPr id="61454" name="Line 111"/>
            <p:cNvSpPr>
              <a:spLocks noChangeShapeType="1"/>
            </p:cNvSpPr>
            <p:nvPr/>
          </p:nvSpPr>
          <p:spPr bwMode="auto">
            <a:xfrm flipH="1" flipV="1">
              <a:off x="1780" y="3333"/>
              <a:ext cx="880" cy="168"/>
            </a:xfrm>
            <a:prstGeom prst="line">
              <a:avLst/>
            </a:prstGeom>
            <a:noFill/>
            <a:ln w="19050">
              <a:solidFill>
                <a:srgbClr val="00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1455" name="Line 112"/>
            <p:cNvSpPr>
              <a:spLocks noChangeShapeType="1"/>
            </p:cNvSpPr>
            <p:nvPr/>
          </p:nvSpPr>
          <p:spPr bwMode="auto">
            <a:xfrm flipH="1" flipV="1">
              <a:off x="1760" y="3364"/>
              <a:ext cx="893" cy="136"/>
            </a:xfrm>
            <a:prstGeom prst="line">
              <a:avLst/>
            </a:prstGeom>
            <a:noFill/>
            <a:ln w="19050">
              <a:solidFill>
                <a:srgbClr val="00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1456" name="Line 113"/>
            <p:cNvSpPr>
              <a:spLocks noChangeShapeType="1"/>
            </p:cNvSpPr>
            <p:nvPr/>
          </p:nvSpPr>
          <p:spPr bwMode="auto">
            <a:xfrm flipH="1" flipV="1">
              <a:off x="1823" y="3305"/>
              <a:ext cx="822" cy="194"/>
            </a:xfrm>
            <a:prstGeom prst="line">
              <a:avLst/>
            </a:prstGeom>
            <a:noFill/>
            <a:ln w="19050">
              <a:solidFill>
                <a:srgbClr val="00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1457" name="Line 114"/>
            <p:cNvSpPr>
              <a:spLocks noChangeShapeType="1"/>
            </p:cNvSpPr>
            <p:nvPr/>
          </p:nvSpPr>
          <p:spPr bwMode="auto">
            <a:xfrm flipH="1" flipV="1">
              <a:off x="1777" y="3394"/>
              <a:ext cx="867" cy="103"/>
            </a:xfrm>
            <a:prstGeom prst="line">
              <a:avLst/>
            </a:prstGeom>
            <a:noFill/>
            <a:ln w="19050">
              <a:solidFill>
                <a:srgbClr val="00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67710" name="Freeform 126"/>
          <p:cNvSpPr>
            <a:spLocks/>
          </p:cNvSpPr>
          <p:nvPr/>
        </p:nvSpPr>
        <p:spPr bwMode="auto">
          <a:xfrm>
            <a:off x="3860800" y="4618035"/>
            <a:ext cx="327025" cy="479425"/>
          </a:xfrm>
          <a:custGeom>
            <a:avLst/>
            <a:gdLst>
              <a:gd name="T0" fmla="*/ 0 w 1124"/>
              <a:gd name="T1" fmla="*/ 804 h 806"/>
              <a:gd name="T2" fmla="*/ 290 w 1124"/>
              <a:gd name="T3" fmla="*/ 752 h 806"/>
              <a:gd name="T4" fmla="*/ 574 w 1124"/>
              <a:gd name="T5" fmla="*/ 4 h 806"/>
              <a:gd name="T6" fmla="*/ 828 w 1124"/>
              <a:gd name="T7" fmla="*/ 730 h 806"/>
              <a:gd name="T8" fmla="*/ 1124 w 1124"/>
              <a:gd name="T9" fmla="*/ 798 h 80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124"/>
              <a:gd name="T16" fmla="*/ 0 h 806"/>
              <a:gd name="T17" fmla="*/ 1124 w 1124"/>
              <a:gd name="T18" fmla="*/ 806 h 80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124" h="806">
                <a:moveTo>
                  <a:pt x="0" y="804"/>
                </a:moveTo>
                <a:cubicBezTo>
                  <a:pt x="87" y="801"/>
                  <a:pt x="208" y="794"/>
                  <a:pt x="290" y="752"/>
                </a:cubicBezTo>
                <a:cubicBezTo>
                  <a:pt x="372" y="710"/>
                  <a:pt x="484" y="8"/>
                  <a:pt x="574" y="4"/>
                </a:cubicBezTo>
                <a:cubicBezTo>
                  <a:pt x="664" y="0"/>
                  <a:pt x="736" y="598"/>
                  <a:pt x="828" y="730"/>
                </a:cubicBezTo>
                <a:cubicBezTo>
                  <a:pt x="910" y="792"/>
                  <a:pt x="974" y="806"/>
                  <a:pt x="1124" y="798"/>
                </a:cubicBezTo>
              </a:path>
            </a:pathLst>
          </a:custGeom>
          <a:noFill/>
          <a:ln w="19050">
            <a:solidFill>
              <a:srgbClr val="00FF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7709" name="Freeform 125"/>
          <p:cNvSpPr>
            <a:spLocks/>
          </p:cNvSpPr>
          <p:nvPr/>
        </p:nvSpPr>
        <p:spPr bwMode="auto">
          <a:xfrm>
            <a:off x="3859213" y="4602160"/>
            <a:ext cx="327025" cy="479425"/>
          </a:xfrm>
          <a:custGeom>
            <a:avLst/>
            <a:gdLst>
              <a:gd name="T0" fmla="*/ 0 w 1124"/>
              <a:gd name="T1" fmla="*/ 804 h 806"/>
              <a:gd name="T2" fmla="*/ 290 w 1124"/>
              <a:gd name="T3" fmla="*/ 752 h 806"/>
              <a:gd name="T4" fmla="*/ 574 w 1124"/>
              <a:gd name="T5" fmla="*/ 4 h 806"/>
              <a:gd name="T6" fmla="*/ 828 w 1124"/>
              <a:gd name="T7" fmla="*/ 730 h 806"/>
              <a:gd name="T8" fmla="*/ 1124 w 1124"/>
              <a:gd name="T9" fmla="*/ 798 h 80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124"/>
              <a:gd name="T16" fmla="*/ 0 h 806"/>
              <a:gd name="T17" fmla="*/ 1124 w 1124"/>
              <a:gd name="T18" fmla="*/ 806 h 80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124" h="806">
                <a:moveTo>
                  <a:pt x="0" y="804"/>
                </a:moveTo>
                <a:cubicBezTo>
                  <a:pt x="87" y="801"/>
                  <a:pt x="208" y="794"/>
                  <a:pt x="290" y="752"/>
                </a:cubicBezTo>
                <a:cubicBezTo>
                  <a:pt x="372" y="710"/>
                  <a:pt x="484" y="8"/>
                  <a:pt x="574" y="4"/>
                </a:cubicBezTo>
                <a:cubicBezTo>
                  <a:pt x="664" y="0"/>
                  <a:pt x="736" y="598"/>
                  <a:pt x="828" y="730"/>
                </a:cubicBezTo>
                <a:cubicBezTo>
                  <a:pt x="910" y="792"/>
                  <a:pt x="974" y="806"/>
                  <a:pt x="1124" y="798"/>
                </a:cubicBezTo>
              </a:path>
            </a:pathLst>
          </a:custGeom>
          <a:noFill/>
          <a:ln w="19050">
            <a:solidFill>
              <a:srgbClr val="00FF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52457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9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9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9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9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9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9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0" presetClass="pat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1.48148E-6 C 0.03108 -0.00208 0.12917 -0.01366 0.18664 -0.01227 C 0.2441 -0.01088 0.27292 0.00486 0.34445 0.00856 C 0.41598 0.01227 0.54289 0.01296 0.61563 0.01042 C 0.68837 0.00787 0.73664 0.00139 0.78125 -0.00625 " pathEditMode="relative" rAng="0" ptsTypes="aaaaa">
                                      <p:cBhvr>
                                        <p:cTn id="34" dur="3000" fill="hold"/>
                                        <p:tgtEl>
                                          <p:spTgt spid="6759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1" y="0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33"/>
                                            </p:cond>
                                          </p:stCondLst>
                                        </p:cTn>
                                        <p:tgtEl>
                                          <p:spTgt spid="675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35" presetID="22" presetClass="entr" presetSubtype="8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8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7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63" presetClass="path" presetSubtype="0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animMotion origin="layout" path="M -4.16667E-6 -4.44444E-6 L 0.46407 -4.44444E-6 " pathEditMode="relative" rAng="0" ptsTypes="AA">
                                      <p:cBhvr>
                                        <p:cTn id="41" dur="2800" fill="hold"/>
                                        <p:tgtEl>
                                          <p:spTgt spid="677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2" y="0"/>
                                    </p:animMotion>
                                  </p:childTnLst>
                                </p:cTn>
                              </p:par>
                              <p:par>
                                <p:cTn id="42" presetID="1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7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0" presetClass="path" presetSubtype="0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animMotion origin="layout" path="M 0.00122 3.7037E-7 L -0.31875 3.7037E-7 L 0.46406 3.7037E-7 " pathEditMode="relative" rAng="0" ptsTypes="AAA">
                                      <p:cBhvr>
                                        <p:cTn id="45" dur="5200" fill="hold"/>
                                        <p:tgtEl>
                                          <p:spTgt spid="6770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1" y="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591" grpId="0" build="p"/>
      <p:bldP spid="67597" grpId="0" animBg="1"/>
      <p:bldP spid="67597" grpId="1" animBg="1"/>
      <p:bldP spid="67710" grpId="0" animBg="1"/>
      <p:bldP spid="67710" grpId="1" animBg="1"/>
      <p:bldP spid="67709" grpId="0" animBg="1"/>
      <p:bldP spid="67709" grpId="1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6" name="Rectangle 2"/>
          <p:cNvSpPr>
            <a:spLocks noGrp="1" noChangeArrowheads="1"/>
          </p:cNvSpPr>
          <p:nvPr>
            <p:ph type="body" sz="half" idx="1"/>
          </p:nvPr>
        </p:nvSpPr>
        <p:spPr>
          <a:xfrm>
            <a:off x="171450" y="921281"/>
            <a:ext cx="7566025" cy="2065337"/>
          </a:xfrm>
        </p:spPr>
        <p:txBody>
          <a:bodyPr/>
          <a:lstStyle/>
          <a:p>
            <a:pPr marL="381000" indent="-381000" eaLnBrk="1" hangingPunct="1"/>
            <a:r>
              <a:rPr lang="en-GB" sz="2400" dirty="0" smtClean="0"/>
              <a:t>Common types of monitor (cont)</a:t>
            </a:r>
          </a:p>
          <a:p>
            <a:pPr marL="800100" lvl="1" indent="-342900" eaLnBrk="1" hangingPunct="1"/>
            <a:r>
              <a:rPr lang="en-US" sz="2000" dirty="0" smtClean="0"/>
              <a:t>Short </a:t>
            </a:r>
            <a:r>
              <a:rPr lang="en-US" sz="2000" dirty="0" err="1" smtClean="0"/>
              <a:t>ionisation</a:t>
            </a:r>
            <a:r>
              <a:rPr lang="en-US" sz="2000" dirty="0" smtClean="0"/>
              <a:t> chamber (charge detection)</a:t>
            </a:r>
          </a:p>
          <a:p>
            <a:pPr marL="1162050" lvl="2" indent="-304800" eaLnBrk="1" hangingPunct="1"/>
            <a:r>
              <a:rPr lang="en-US" sz="1800" dirty="0" smtClean="0"/>
              <a:t>Typically gas filled with many metallic electrodes and kV bias</a:t>
            </a:r>
          </a:p>
          <a:p>
            <a:pPr marL="1162050" lvl="2" indent="-304800" eaLnBrk="1" hangingPunct="1"/>
            <a:r>
              <a:rPr lang="en-US" sz="1800" dirty="0" smtClean="0"/>
              <a:t>Speed limited by ion collection time - tens of microseconds</a:t>
            </a:r>
          </a:p>
          <a:p>
            <a:pPr marL="1162050" lvl="2" indent="-304800" eaLnBrk="1" hangingPunct="1"/>
            <a:r>
              <a:rPr lang="en-GB" sz="1800" dirty="0" smtClean="0"/>
              <a:t>Dynamic range of up to 10</a:t>
            </a:r>
            <a:r>
              <a:rPr lang="en-GB" sz="1800" baseline="30000" dirty="0" smtClean="0"/>
              <a:t>8</a:t>
            </a:r>
          </a:p>
        </p:txBody>
      </p:sp>
      <p:sp>
        <p:nvSpPr>
          <p:cNvPr id="260100" name="Rectangle 4"/>
          <p:cNvSpPr>
            <a:spLocks noGrp="1" noChangeArrowheads="1"/>
          </p:cNvSpPr>
          <p:nvPr>
            <p:ph type="title"/>
          </p:nvPr>
        </p:nvSpPr>
        <p:spPr>
          <a:xfrm>
            <a:off x="939801" y="110065"/>
            <a:ext cx="8229600" cy="665163"/>
          </a:xfrm>
        </p:spPr>
        <p:txBody>
          <a:bodyPr/>
          <a:lstStyle/>
          <a:p>
            <a:pPr eaLnBrk="1" hangingPunct="1">
              <a:defRPr/>
            </a:pPr>
            <a:r>
              <a:rPr lang="en-GB" dirty="0" smtClean="0"/>
              <a:t>Beam Loss Detectors</a:t>
            </a:r>
          </a:p>
        </p:txBody>
      </p:sp>
      <p:pic>
        <p:nvPicPr>
          <p:cNvPr id="13318" name="Picture 5" descr="ioni508_1"/>
          <p:cNvPicPr>
            <a:picLocks noChangeAspect="1" noChangeArrowheads="1"/>
          </p:cNvPicPr>
          <p:nvPr/>
        </p:nvPicPr>
        <p:blipFill>
          <a:blip r:embed="rId3" cstate="print">
            <a:lum bright="18000" contrast="18000"/>
          </a:blip>
          <a:srcRect/>
          <a:stretch>
            <a:fillRect/>
          </a:stretch>
        </p:blipFill>
        <p:spPr bwMode="auto">
          <a:xfrm>
            <a:off x="7736416" y="929748"/>
            <a:ext cx="1390650" cy="540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19" name="AutoShape 7"/>
          <p:cNvSpPr>
            <a:spLocks noChangeArrowheads="1"/>
          </p:cNvSpPr>
          <p:nvPr/>
        </p:nvSpPr>
        <p:spPr bwMode="auto">
          <a:xfrm>
            <a:off x="22755" y="2795061"/>
            <a:ext cx="7680325" cy="3749675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 w="9525">
            <a:solidFill>
              <a:schemeClr val="bg2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pic>
        <p:nvPicPr>
          <p:cNvPr id="13320" name="Picture 8"/>
          <p:cNvPicPr>
            <a:picLocks noChangeAspect="1" noChangeArrowheads="1"/>
          </p:cNvPicPr>
          <p:nvPr/>
        </p:nvPicPr>
        <p:blipFill>
          <a:blip r:embed="rId4" cstate="print"/>
          <a:srcRect t="400" b="2002"/>
          <a:stretch>
            <a:fillRect/>
          </a:stretch>
        </p:blipFill>
        <p:spPr bwMode="auto">
          <a:xfrm>
            <a:off x="232305" y="3163361"/>
            <a:ext cx="3575050" cy="3025775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</p:pic>
      <p:pic>
        <p:nvPicPr>
          <p:cNvPr id="13321" name="Picture 9"/>
          <p:cNvPicPr preferRelativeResize="0"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599392" y="3325286"/>
            <a:ext cx="4038600" cy="2735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3314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79327969"/>
              </p:ext>
            </p:extLst>
          </p:nvPr>
        </p:nvGraphicFramePr>
        <p:xfrm>
          <a:off x="3256492" y="5530324"/>
          <a:ext cx="1462088" cy="9731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91" name="Equation" r:id="rId6" imgW="723600" imgH="482400" progId="Equation.3">
                  <p:embed/>
                </p:oleObj>
              </mc:Choice>
              <mc:Fallback>
                <p:oleObj name="Equation" r:id="rId6" imgW="723600" imgH="482400" progId="Equation.3">
                  <p:embed/>
                  <p:pic>
                    <p:nvPicPr>
                      <p:cNvPr id="0" name=""/>
                      <p:cNvPicPr preferRelativeResize="0"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56492" y="5530324"/>
                        <a:ext cx="1462088" cy="9731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tx1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322" name="Text Box 11"/>
          <p:cNvSpPr txBox="1">
            <a:spLocks noChangeArrowheads="1"/>
          </p:cNvSpPr>
          <p:nvPr/>
        </p:nvSpPr>
        <p:spPr bwMode="auto">
          <a:xfrm>
            <a:off x="6099705" y="3001436"/>
            <a:ext cx="711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0000" tIns="46800" rIns="90000" bIns="46800" anchor="ctr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i="1">
                <a:solidFill>
                  <a:schemeClr val="bg1"/>
                </a:solidFill>
                <a:latin typeface="Times New Roman" pitchFamily="18" charset="0"/>
              </a:rPr>
              <a:t>i</a:t>
            </a:r>
            <a:r>
              <a:rPr lang="en-US" sz="2400" i="1" baseline="-25000">
                <a:solidFill>
                  <a:schemeClr val="bg1"/>
                </a:solidFill>
                <a:latin typeface="Times New Roman" pitchFamily="18" charset="0"/>
              </a:rPr>
              <a:t>in</a:t>
            </a:r>
            <a:r>
              <a:rPr lang="en-US" sz="2400">
                <a:solidFill>
                  <a:schemeClr val="bg1"/>
                </a:solidFill>
                <a:latin typeface="Times New Roman" pitchFamily="18" charset="0"/>
              </a:rPr>
              <a:t>(</a:t>
            </a:r>
            <a:r>
              <a:rPr lang="en-US" sz="2400" i="1">
                <a:solidFill>
                  <a:schemeClr val="bg1"/>
                </a:solidFill>
                <a:latin typeface="Times New Roman" pitchFamily="18" charset="0"/>
              </a:rPr>
              <a:t>t</a:t>
            </a:r>
            <a:r>
              <a:rPr lang="en-US" sz="2400">
                <a:solidFill>
                  <a:schemeClr val="bg1"/>
                </a:solidFill>
                <a:latin typeface="Times New Roman" pitchFamily="18" charset="0"/>
              </a:rPr>
              <a:t>)</a:t>
            </a:r>
          </a:p>
        </p:txBody>
      </p:sp>
      <p:sp>
        <p:nvSpPr>
          <p:cNvPr id="13323" name="Text Box 12"/>
          <p:cNvSpPr txBox="1">
            <a:spLocks noChangeArrowheads="1"/>
          </p:cNvSpPr>
          <p:nvPr/>
        </p:nvSpPr>
        <p:spPr bwMode="auto">
          <a:xfrm>
            <a:off x="3985155" y="3020486"/>
            <a:ext cx="1371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00" tIns="46800" rIns="90000" bIns="46800" anchor="ctr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i="1">
                <a:solidFill>
                  <a:schemeClr val="bg1"/>
                </a:solidFill>
                <a:latin typeface="Times New Roman" pitchFamily="18" charset="0"/>
              </a:rPr>
              <a:t>i</a:t>
            </a:r>
            <a:r>
              <a:rPr lang="en-US" sz="2400" i="1" baseline="-25000">
                <a:solidFill>
                  <a:schemeClr val="bg1"/>
                </a:solidFill>
                <a:latin typeface="Times New Roman" pitchFamily="18" charset="0"/>
              </a:rPr>
              <a:t>in</a:t>
            </a:r>
            <a:r>
              <a:rPr lang="en-US" sz="2400">
                <a:solidFill>
                  <a:schemeClr val="bg1"/>
                </a:solidFill>
                <a:latin typeface="Times New Roman" pitchFamily="18" charset="0"/>
              </a:rPr>
              <a:t>(</a:t>
            </a:r>
            <a:r>
              <a:rPr lang="en-US" sz="2400" i="1">
                <a:solidFill>
                  <a:schemeClr val="bg1"/>
                </a:solidFill>
                <a:latin typeface="Times New Roman" pitchFamily="18" charset="0"/>
              </a:rPr>
              <a:t>t</a:t>
            </a:r>
            <a:r>
              <a:rPr lang="en-US" sz="2400">
                <a:solidFill>
                  <a:schemeClr val="bg1"/>
                </a:solidFill>
                <a:latin typeface="Times New Roman" pitchFamily="18" charset="0"/>
              </a:rPr>
              <a:t>) + I</a:t>
            </a:r>
            <a:r>
              <a:rPr lang="en-US" sz="2400" i="1" baseline="-25000">
                <a:solidFill>
                  <a:schemeClr val="bg1"/>
                </a:solidFill>
                <a:latin typeface="Times New Roman" pitchFamily="18" charset="0"/>
              </a:rPr>
              <a:t>ref</a:t>
            </a:r>
            <a:endParaRPr lang="en-US" sz="2400">
              <a:solidFill>
                <a:schemeClr val="bg1"/>
              </a:solidFill>
              <a:latin typeface="Times New Roman" pitchFamily="18" charset="0"/>
            </a:endParaRPr>
          </a:p>
        </p:txBody>
      </p:sp>
      <p:sp>
        <p:nvSpPr>
          <p:cNvPr id="13324" name="Line 13"/>
          <p:cNvSpPr>
            <a:spLocks noChangeShapeType="1"/>
          </p:cNvSpPr>
          <p:nvPr/>
        </p:nvSpPr>
        <p:spPr bwMode="auto">
          <a:xfrm flipH="1">
            <a:off x="6061605" y="3496736"/>
            <a:ext cx="257175" cy="66675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 type="triangle" w="sm" len="lg"/>
          </a:ln>
        </p:spPr>
        <p:txBody>
          <a:bodyPr lIns="90000" tIns="46800" rIns="90000" bIns="46800" anchor="ctr">
            <a:spAutoFit/>
          </a:bodyPr>
          <a:lstStyle/>
          <a:p>
            <a:endParaRPr lang="en-US"/>
          </a:p>
        </p:txBody>
      </p:sp>
      <p:sp>
        <p:nvSpPr>
          <p:cNvPr id="13325" name="Line 14"/>
          <p:cNvSpPr>
            <a:spLocks noChangeShapeType="1"/>
          </p:cNvSpPr>
          <p:nvPr/>
        </p:nvSpPr>
        <p:spPr bwMode="auto">
          <a:xfrm>
            <a:off x="4842405" y="3477686"/>
            <a:ext cx="533400" cy="60960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 type="triangle" w="sm" len="lg"/>
          </a:ln>
        </p:spPr>
        <p:txBody>
          <a:bodyPr lIns="90000" tIns="46800" rIns="90000" bIns="46800" anchor="ctr">
            <a:spAutoFit/>
          </a:bodyPr>
          <a:lstStyle/>
          <a:p>
            <a:endParaRPr lang="en-US"/>
          </a:p>
        </p:txBody>
      </p:sp>
      <p:sp>
        <p:nvSpPr>
          <p:cNvPr id="13326" name="Text Box 15"/>
          <p:cNvSpPr txBox="1">
            <a:spLocks noChangeArrowheads="1"/>
          </p:cNvSpPr>
          <p:nvPr/>
        </p:nvSpPr>
        <p:spPr bwMode="auto">
          <a:xfrm>
            <a:off x="8206316" y="6286501"/>
            <a:ext cx="641350" cy="366713"/>
          </a:xfrm>
          <a:prstGeom prst="rect">
            <a:avLst/>
          </a:prstGeom>
          <a:noFill/>
          <a:ln w="317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/>
              <a:t>LHC</a:t>
            </a:r>
          </a:p>
        </p:txBody>
      </p:sp>
    </p:spTree>
    <p:extLst>
      <p:ext uri="{BB962C8B-B14F-4D97-AF65-F5344CB8AC3E}">
        <p14:creationId xmlns:p14="http://schemas.microsoft.com/office/powerpoint/2010/main" val="1841530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7" name="Rectangle 6"/>
          <p:cNvSpPr>
            <a:spLocks noGrp="1" noChangeArrowheads="1"/>
          </p:cNvSpPr>
          <p:nvPr>
            <p:ph type="body" sz="half" idx="1"/>
          </p:nvPr>
        </p:nvSpPr>
        <p:spPr>
          <a:xfrm>
            <a:off x="171450" y="815975"/>
            <a:ext cx="7566025" cy="3803650"/>
          </a:xfrm>
        </p:spPr>
        <p:txBody>
          <a:bodyPr/>
          <a:lstStyle/>
          <a:p>
            <a:pPr marL="381000" indent="-381000" eaLnBrk="1" hangingPunct="1"/>
            <a:r>
              <a:rPr lang="en-GB" sz="2400" dirty="0" smtClean="0"/>
              <a:t>Common types of monitor (</a:t>
            </a:r>
            <a:r>
              <a:rPr lang="en-GB" sz="2400" dirty="0" err="1" smtClean="0"/>
              <a:t>cont</a:t>
            </a:r>
            <a:r>
              <a:rPr lang="en-GB" sz="2400" dirty="0" smtClean="0"/>
              <a:t>)</a:t>
            </a:r>
            <a:endParaRPr lang="en-GB" sz="2400" baseline="30000" dirty="0" smtClean="0"/>
          </a:p>
          <a:p>
            <a:pPr marL="800100" lvl="1" indent="-342900" eaLnBrk="1" hangingPunct="1"/>
            <a:r>
              <a:rPr lang="en-GB" sz="2000" dirty="0" smtClean="0"/>
              <a:t>PIN photodiode (count detection)</a:t>
            </a:r>
          </a:p>
          <a:p>
            <a:pPr marL="1162050" lvl="2" indent="-304800" eaLnBrk="1" hangingPunct="1"/>
            <a:r>
              <a:rPr lang="en-GB" sz="1800" dirty="0" smtClean="0"/>
              <a:t>Detect MIP crossing photodiodes</a:t>
            </a:r>
          </a:p>
          <a:p>
            <a:pPr marL="1162050" lvl="2" indent="-304800" eaLnBrk="1" hangingPunct="1"/>
            <a:r>
              <a:rPr lang="en-GB" sz="1800" dirty="0" smtClean="0"/>
              <a:t>Count rate proportional to beam loss</a:t>
            </a:r>
          </a:p>
          <a:p>
            <a:pPr marL="1162050" lvl="2" indent="-304800" eaLnBrk="1" hangingPunct="1"/>
            <a:r>
              <a:rPr lang="en-GB" sz="1800" dirty="0" smtClean="0"/>
              <a:t>Speed limited by integration time</a:t>
            </a:r>
          </a:p>
          <a:p>
            <a:pPr marL="1162050" lvl="2" indent="-304800" eaLnBrk="1" hangingPunct="1"/>
            <a:r>
              <a:rPr lang="en-GB" sz="1800" dirty="0" smtClean="0"/>
              <a:t>Dynamic range of up to 10</a:t>
            </a:r>
            <a:r>
              <a:rPr lang="en-GB" sz="1800" baseline="30000" dirty="0" smtClean="0"/>
              <a:t>9</a:t>
            </a:r>
          </a:p>
        </p:txBody>
      </p:sp>
      <p:pic>
        <p:nvPicPr>
          <p:cNvPr id="62468" name="Picture 2"/>
          <p:cNvPicPr>
            <a:picLocks noChangeAspect="1" noChangeArrowheads="1"/>
          </p:cNvPicPr>
          <p:nvPr/>
        </p:nvPicPr>
        <p:blipFill>
          <a:blip r:embed="rId2" cstate="print">
            <a:lum bright="-8000" contrast="38000"/>
          </a:blip>
          <a:srcRect l="876" t="9865" r="11710" b="4504"/>
          <a:stretch>
            <a:fillRect/>
          </a:stretch>
        </p:blipFill>
        <p:spPr bwMode="auto">
          <a:xfrm>
            <a:off x="6403975" y="966788"/>
            <a:ext cx="2243138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9075" name="Rectangle 3"/>
          <p:cNvSpPr>
            <a:spLocks noGrp="1" noChangeArrowheads="1"/>
          </p:cNvSpPr>
          <p:nvPr>
            <p:ph type="title"/>
          </p:nvPr>
        </p:nvSpPr>
        <p:spPr>
          <a:xfrm>
            <a:off x="973667" y="118533"/>
            <a:ext cx="8229600" cy="665163"/>
          </a:xfrm>
        </p:spPr>
        <p:txBody>
          <a:bodyPr/>
          <a:lstStyle/>
          <a:p>
            <a:pPr eaLnBrk="1" hangingPunct="1">
              <a:defRPr/>
            </a:pPr>
            <a:r>
              <a:rPr lang="en-GB" dirty="0" smtClean="0"/>
              <a:t>Beam Loss Detectors</a:t>
            </a:r>
          </a:p>
        </p:txBody>
      </p:sp>
      <p:sp>
        <p:nvSpPr>
          <p:cNvPr id="62470" name="Rectangle 5"/>
          <p:cNvSpPr>
            <a:spLocks noChangeArrowheads="1"/>
          </p:cNvSpPr>
          <p:nvPr/>
        </p:nvSpPr>
        <p:spPr bwMode="auto">
          <a:xfrm>
            <a:off x="457200" y="2355850"/>
            <a:ext cx="4114800" cy="4033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l" eaLnBrk="1" hangingPunct="1">
              <a:spcBef>
                <a:spcPct val="20000"/>
              </a:spcBef>
              <a:buClr>
                <a:srgbClr val="FFCC00"/>
              </a:buClr>
              <a:buSzPct val="80000"/>
              <a:buFont typeface="Arial" charset="0"/>
              <a:buChar char="●"/>
            </a:pPr>
            <a:endParaRPr lang="en-US" sz="2400"/>
          </a:p>
        </p:txBody>
      </p:sp>
      <p:pic>
        <p:nvPicPr>
          <p:cNvPr id="62471" name="Picture 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02075" y="3213100"/>
            <a:ext cx="5241925" cy="3244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2472" name="Picture 9"/>
          <p:cNvPicPr>
            <a:picLocks noChangeAspect="1" noChangeArrowheads="1"/>
          </p:cNvPicPr>
          <p:nvPr/>
        </p:nvPicPr>
        <p:blipFill>
          <a:blip r:embed="rId4" cstate="print">
            <a:lum bright="-34000" contrast="30000"/>
          </a:blip>
          <a:srcRect/>
          <a:stretch>
            <a:fillRect/>
          </a:stretch>
        </p:blipFill>
        <p:spPr bwMode="auto">
          <a:xfrm>
            <a:off x="50800" y="3259138"/>
            <a:ext cx="3811588" cy="3198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2473" name="Text Box 10"/>
          <p:cNvSpPr txBox="1">
            <a:spLocks noChangeArrowheads="1"/>
          </p:cNvSpPr>
          <p:nvPr/>
        </p:nvSpPr>
        <p:spPr bwMode="auto">
          <a:xfrm>
            <a:off x="7546975" y="1003300"/>
            <a:ext cx="1022350" cy="366713"/>
          </a:xfrm>
          <a:prstGeom prst="rect">
            <a:avLst/>
          </a:prstGeom>
          <a:noFill/>
          <a:ln w="317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HERA-p</a:t>
            </a:r>
          </a:p>
        </p:txBody>
      </p:sp>
      <p:sp>
        <p:nvSpPr>
          <p:cNvPr id="62474" name="Text Box 11"/>
          <p:cNvSpPr txBox="1">
            <a:spLocks noChangeArrowheads="1"/>
          </p:cNvSpPr>
          <p:nvPr/>
        </p:nvSpPr>
        <p:spPr bwMode="auto">
          <a:xfrm>
            <a:off x="6888163" y="3287713"/>
            <a:ext cx="985837" cy="274637"/>
          </a:xfrm>
          <a:prstGeom prst="rect">
            <a:avLst/>
          </a:prstGeom>
          <a:solidFill>
            <a:schemeClr val="tx1"/>
          </a:solidFill>
          <a:ln w="317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200">
                <a:solidFill>
                  <a:schemeClr val="bg1"/>
                </a:solidFill>
              </a:rPr>
              <a:t>Comparator</a:t>
            </a:r>
          </a:p>
        </p:txBody>
      </p:sp>
    </p:spTree>
    <p:extLst>
      <p:ext uri="{BB962C8B-B14F-4D97-AF65-F5344CB8AC3E}">
        <p14:creationId xmlns:p14="http://schemas.microsoft.com/office/powerpoint/2010/main" val="304335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5" y="0"/>
            <a:ext cx="8077200" cy="889000"/>
          </a:xfrm>
        </p:spPr>
        <p:txBody>
          <a:bodyPr>
            <a:noAutofit/>
          </a:bodyPr>
          <a:lstStyle/>
          <a:p>
            <a:r>
              <a:rPr lang="en-US" sz="3600" b="0" dirty="0"/>
              <a:t>Beam Loss </a:t>
            </a:r>
            <a:r>
              <a:rPr lang="en-US" sz="3600" b="0" dirty="0" smtClean="0"/>
              <a:t>Detectors </a:t>
            </a:r>
            <a:r>
              <a:rPr lang="en-US" sz="3600" b="0" dirty="0"/>
              <a:t>– New Materials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2"/>
          </p:nvPr>
        </p:nvSpPr>
        <p:spPr>
          <a:xfrm>
            <a:off x="176414" y="1028433"/>
            <a:ext cx="4537254" cy="2191286"/>
          </a:xfrm>
        </p:spPr>
        <p:txBody>
          <a:bodyPr>
            <a:normAutofit fontScale="70000" lnSpcReduction="20000"/>
          </a:bodyPr>
          <a:lstStyle/>
          <a:p>
            <a:r>
              <a:rPr lang="en-US" sz="3400" b="0" dirty="0">
                <a:solidFill>
                  <a:srgbClr val="C4D030"/>
                </a:solidFill>
                <a:latin typeface="Arial" pitchFamily="34" charset="0"/>
              </a:rPr>
              <a:t>Diamond Detectors</a:t>
            </a:r>
          </a:p>
          <a:p>
            <a:pPr lvl="1"/>
            <a:r>
              <a:rPr lang="en-US" sz="2900" dirty="0"/>
              <a:t>Fast &amp; sensitive</a:t>
            </a:r>
          </a:p>
          <a:p>
            <a:pPr lvl="1"/>
            <a:r>
              <a:rPr lang="en-US" sz="2900" dirty="0"/>
              <a:t>Used in LHC to distinguish bunch by bunch losses</a:t>
            </a:r>
          </a:p>
          <a:p>
            <a:pPr lvl="1"/>
            <a:r>
              <a:rPr lang="en-US" sz="2900" dirty="0"/>
              <a:t>Investigations now ongoing to see if they can work in cryogenic conditions</a:t>
            </a:r>
          </a:p>
        </p:txBody>
      </p:sp>
      <p:pic>
        <p:nvPicPr>
          <p:cNvPr id="5" name="Picture 8" descr="Bildschirmfoto 2011-06-09 um 05.18.01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151"/>
          <a:stretch>
            <a:fillRect/>
          </a:stretch>
        </p:blipFill>
        <p:spPr>
          <a:xfrm>
            <a:off x="231820" y="3229758"/>
            <a:ext cx="3855457" cy="3117850"/>
          </a:xfrm>
          <a:prstGeom prst="rect">
            <a:avLst/>
          </a:prstGeom>
          <a:noFill/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/>
          <a:srcRect l="2184"/>
          <a:stretch>
            <a:fillRect/>
          </a:stretch>
        </p:blipFill>
        <p:spPr bwMode="auto">
          <a:xfrm>
            <a:off x="4753018" y="1046791"/>
            <a:ext cx="4340180" cy="31984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365937" y="4315990"/>
            <a:ext cx="4739425" cy="22639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8"/>
          <p:cNvSpPr txBox="1"/>
          <p:nvPr/>
        </p:nvSpPr>
        <p:spPr>
          <a:xfrm>
            <a:off x="6790513" y="6262075"/>
            <a:ext cx="229421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chemeClr val="bg1"/>
                </a:solidFill>
              </a:rPr>
              <a:t>Courtesy of E. Griesmayer</a:t>
            </a:r>
            <a:endParaRPr lang="en-US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5687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02" name="Rectangle 2"/>
          <p:cNvSpPr>
            <a:spLocks noGrp="1" noChangeArrowheads="1"/>
          </p:cNvSpPr>
          <p:nvPr>
            <p:ph type="title"/>
          </p:nvPr>
        </p:nvSpPr>
        <p:spPr>
          <a:xfrm>
            <a:off x="1047750" y="0"/>
            <a:ext cx="8229600" cy="874713"/>
          </a:xfrm>
        </p:spPr>
        <p:txBody>
          <a:bodyPr/>
          <a:lstStyle/>
          <a:p>
            <a:pPr eaLnBrk="1" hangingPunct="1">
              <a:defRPr/>
            </a:pPr>
            <a:r>
              <a:rPr lang="en-GB" sz="4000" dirty="0" smtClean="0"/>
              <a:t>BLM Threshold Level Estimation</a:t>
            </a:r>
          </a:p>
        </p:txBody>
      </p:sp>
      <p:pic>
        <p:nvPicPr>
          <p:cNvPr id="63492" name="Picture 3" descr="DSq8reel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7750" y="930275"/>
            <a:ext cx="7165975" cy="5637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47805889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209227" y="1277471"/>
            <a:ext cx="8803037" cy="5060576"/>
          </a:xfrm>
        </p:spPr>
        <p:txBody>
          <a:bodyPr>
            <a:normAutofit fontScale="77500" lnSpcReduction="20000"/>
          </a:bodyPr>
          <a:lstStyle/>
          <a:p>
            <a:r>
              <a:rPr lang="en-US" dirty="0" smtClean="0"/>
              <a:t>This was an overview of the common types of instruments that can be found in most accelerators</a:t>
            </a:r>
          </a:p>
          <a:p>
            <a:pPr lvl="1"/>
            <a:r>
              <a:rPr lang="en-US" dirty="0"/>
              <a:t>O</a:t>
            </a:r>
            <a:r>
              <a:rPr lang="en-US" dirty="0" smtClean="0"/>
              <a:t>nly a small subset of those currently in use or being developed with many exotic instruments tailored for specific accelerator needs existing</a:t>
            </a:r>
          </a:p>
          <a:p>
            <a:r>
              <a:rPr lang="en-US" dirty="0" smtClean="0"/>
              <a:t>Tomorrow you will see how to use these instruments to run and </a:t>
            </a:r>
            <a:r>
              <a:rPr lang="en-US" dirty="0" err="1" smtClean="0"/>
              <a:t>optimise</a:t>
            </a:r>
            <a:r>
              <a:rPr lang="en-US" dirty="0" smtClean="0"/>
              <a:t> accelerators</a:t>
            </a:r>
          </a:p>
          <a:p>
            <a:pPr lvl="1"/>
            <a:r>
              <a:rPr lang="en-US" dirty="0" smtClean="0"/>
              <a:t>Introduction to Accelerator Beam Diagnostics (H. </a:t>
            </a:r>
            <a:r>
              <a:rPr lang="en-US" dirty="0" err="1" smtClean="0"/>
              <a:t>Schmickler</a:t>
            </a:r>
            <a:r>
              <a:rPr lang="en-US" dirty="0" smtClean="0"/>
              <a:t>)</a:t>
            </a:r>
          </a:p>
          <a:p>
            <a:pPr marL="914400" lvl="2" indent="0">
              <a:buNone/>
            </a:pPr>
            <a:endParaRPr lang="en-US" dirty="0"/>
          </a:p>
          <a:p>
            <a:pPr marL="914400" lvl="2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Join the afternoon course:</a:t>
            </a:r>
          </a:p>
          <a:p>
            <a:r>
              <a:rPr lang="en-US" dirty="0" smtClean="0"/>
              <a:t>Beam Instrumentation &amp; Diagnostics</a:t>
            </a:r>
          </a:p>
          <a:p>
            <a:pPr lvl="1"/>
            <a:r>
              <a:rPr lang="en-US" dirty="0" smtClean="0"/>
              <a:t>For an in-depth analysis of all these instruments and on their application in various accelerators</a:t>
            </a:r>
            <a:endParaRPr lang="en-US" dirty="0"/>
          </a:p>
        </p:txBody>
      </p:sp>
      <p:sp>
        <p:nvSpPr>
          <p:cNvPr id="229378" name="Rectangle 2"/>
          <p:cNvSpPr>
            <a:spLocks noGrp="1" noChangeArrowheads="1"/>
          </p:cNvSpPr>
          <p:nvPr>
            <p:ph type="title"/>
          </p:nvPr>
        </p:nvSpPr>
        <p:spPr>
          <a:xfrm>
            <a:off x="1066800" y="0"/>
            <a:ext cx="8077200" cy="889000"/>
          </a:xfrm>
        </p:spPr>
        <p:txBody>
          <a:bodyPr/>
          <a:lstStyle/>
          <a:p>
            <a:pPr eaLnBrk="1" hangingPunct="1">
              <a:defRPr/>
            </a:pPr>
            <a:r>
              <a:rPr lang="en-GB" sz="4000" dirty="0" smtClean="0"/>
              <a:t>Summary</a:t>
            </a:r>
          </a:p>
        </p:txBody>
      </p:sp>
    </p:spTree>
    <p:extLst>
      <p:ext uri="{BB962C8B-B14F-4D97-AF65-F5344CB8AC3E}">
        <p14:creationId xmlns:p14="http://schemas.microsoft.com/office/powerpoint/2010/main" val="147334974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ＭＳ Ｐゴシック"/>
        <a:cs typeface="ＭＳ Ｐゴシック"/>
      </a:majorFont>
      <a:minorFont>
        <a:latin typeface="Arial"/>
        <a:ea typeface="ＭＳ Ｐゴシック"/>
        <a:cs typeface="ＭＳ Ｐゴシック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charset="-128"/>
            <a:cs typeface="ＭＳ Ｐゴシック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charset="-128"/>
            <a:cs typeface="ＭＳ Ｐゴシック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Orbit</Template>
  <TotalTime>10355</TotalTime>
  <Words>3241</Words>
  <Application>Microsoft Office PowerPoint</Application>
  <PresentationFormat>Skjermfremvisning (4:3)</PresentationFormat>
  <Paragraphs>1557</Paragraphs>
  <Slides>52</Slides>
  <Notes>38</Notes>
  <HiddenSlides>0</HiddenSlides>
  <MMClips>1</MMClips>
  <ScaleCrop>false</ScaleCrop>
  <HeadingPairs>
    <vt:vector size="6" baseType="variant">
      <vt:variant>
        <vt:lpstr>Tema</vt:lpstr>
      </vt:variant>
      <vt:variant>
        <vt:i4>1</vt:i4>
      </vt:variant>
      <vt:variant>
        <vt:lpstr>Innebygde OLE-servere</vt:lpstr>
      </vt:variant>
      <vt:variant>
        <vt:i4>3</vt:i4>
      </vt:variant>
      <vt:variant>
        <vt:lpstr>Lysbildetitler</vt:lpstr>
      </vt:variant>
      <vt:variant>
        <vt:i4>52</vt:i4>
      </vt:variant>
    </vt:vector>
  </HeadingPairs>
  <TitlesOfParts>
    <vt:vector size="56" baseType="lpstr">
      <vt:lpstr>Blank Presentation</vt:lpstr>
      <vt:lpstr>Equation</vt:lpstr>
      <vt:lpstr>Worksheet</vt:lpstr>
      <vt:lpstr>Document</vt:lpstr>
      <vt:lpstr>PowerPoint-presentasjon</vt:lpstr>
      <vt:lpstr>Introduction</vt:lpstr>
      <vt:lpstr>More  Measurements</vt:lpstr>
      <vt:lpstr>The Typical Instruments</vt:lpstr>
      <vt:lpstr>Measuring Beam Position – The Principle</vt:lpstr>
      <vt:lpstr>Wall Current Monitor – The Principle</vt:lpstr>
      <vt:lpstr>Wall Current Monitor – Beam Response</vt:lpstr>
      <vt:lpstr>Electrostatic Monitor – The Principle</vt:lpstr>
      <vt:lpstr>Electrostatic Monitor – Beam Response</vt:lpstr>
      <vt:lpstr>Electrostatic Monitor – The Principle</vt:lpstr>
      <vt:lpstr>Electrostatic Pick-up – Button</vt:lpstr>
      <vt:lpstr>A Real Example – The LHC Button</vt:lpstr>
      <vt:lpstr>Improving the Precision for Next Generation Accelerators</vt:lpstr>
      <vt:lpstr>Today’s State of the Art BPMs</vt:lpstr>
      <vt:lpstr>Criteria for Electronics Choice - so called “Processor Electronics”</vt:lpstr>
      <vt:lpstr>Processing System Families</vt:lpstr>
      <vt:lpstr>Linearity Comparison</vt:lpstr>
      <vt:lpstr>Amplitude to Time Normalisation</vt:lpstr>
      <vt:lpstr>Amplitude to Time Normalisation</vt:lpstr>
      <vt:lpstr>BPM Acquisition Electronics Amplitude to Time Normaliser</vt:lpstr>
      <vt:lpstr>What one can do with such a System</vt:lpstr>
      <vt:lpstr>The Typical Instruments</vt:lpstr>
      <vt:lpstr>Current Transformers</vt:lpstr>
      <vt:lpstr>The Active AC transformer</vt:lpstr>
      <vt:lpstr>Fast Beam Current Transformer</vt:lpstr>
      <vt:lpstr>Acquisition Electronics</vt:lpstr>
      <vt:lpstr>What one can do with such a System</vt:lpstr>
      <vt:lpstr>The DC transformer</vt:lpstr>
      <vt:lpstr>DCCT Principle – Case 1: no beam</vt:lpstr>
      <vt:lpstr>DCCT Principle – Case 1: no beam</vt:lpstr>
      <vt:lpstr>DCCT Principle – Case 2: with beam</vt:lpstr>
      <vt:lpstr>Zero Flux DCCT Schematic</vt:lpstr>
      <vt:lpstr>The Typical Instruments</vt:lpstr>
      <vt:lpstr>Secondary Emission (SEM) Grids</vt:lpstr>
      <vt:lpstr>Profiles from SEM grids</vt:lpstr>
      <vt:lpstr>Wire Scanners</vt:lpstr>
      <vt:lpstr>Beam Profile Monitoring using Screens</vt:lpstr>
      <vt:lpstr>Beam Profile Monitoring using Screens</vt:lpstr>
      <vt:lpstr>Beam Profile Monitoring using Screens</vt:lpstr>
      <vt:lpstr>Luminescence Profile Monitor</vt:lpstr>
      <vt:lpstr>Luminescence Profile Monitor</vt:lpstr>
      <vt:lpstr>The Synchrotron Light Monitor</vt:lpstr>
      <vt:lpstr>The Synchrotron Light Monitor</vt:lpstr>
      <vt:lpstr>Measuring Ultra Short Bunches</vt:lpstr>
      <vt:lpstr>Electro-Optic Sampling – Non Destructive</vt:lpstr>
      <vt:lpstr>The Typical Instruments</vt:lpstr>
      <vt:lpstr>Beam Loss Detectors</vt:lpstr>
      <vt:lpstr>Beam Loss Detectors</vt:lpstr>
      <vt:lpstr>Beam Loss Detectors</vt:lpstr>
      <vt:lpstr>Beam Loss Detectors – New Materials</vt:lpstr>
      <vt:lpstr>BLM Threshold Level Estimation</vt:lpstr>
      <vt:lpstr>Summary</vt:lpstr>
    </vt:vector>
  </TitlesOfParts>
  <Company>CERN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ojones</dc:creator>
  <cp:lastModifiedBy>Kurs.Britannia</cp:lastModifiedBy>
  <cp:revision>264</cp:revision>
  <dcterms:created xsi:type="dcterms:W3CDTF">2008-08-06T09:03:04Z</dcterms:created>
  <dcterms:modified xsi:type="dcterms:W3CDTF">2013-08-20T11:23:31Z</dcterms:modified>
</cp:coreProperties>
</file>