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2" r:id="rId4"/>
    <p:sldId id="257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-66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jenning\Documents\Conferences_&amp;_workshops\CAS_2017\CAS\Copy%20of%20run_20170411_drytest_b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jenning\Documents\Conferences_&amp;_workshops\CAS_2017\CAS\Copy%20of%20run_20170411_drytest_b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\\cern.ch\dfs\Workspaces\l\Lab30\Measurements\Test%20peak%2032%20(fil%20W%20and%20Y)\Data\20160603%201344%20%20fily_sem_ab.asc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411353208388459E-2"/>
          <c:y val="8.2223755263220483E-2"/>
          <c:w val="0.88187105750853978"/>
          <c:h val="0.85238654835819239"/>
        </c:manualLayout>
      </c:layout>
      <c:scatterChart>
        <c:scatterStyle val="lineMarker"/>
        <c:varyColors val="0"/>
        <c:ser>
          <c:idx val="0"/>
          <c:order val="0"/>
          <c:tx>
            <c:v>MSR_DRY_20170419_PART</c:v>
          </c:tx>
          <c:spPr>
            <a:ln w="6350"/>
          </c:spPr>
          <c:marker>
            <c:symbol val="none"/>
          </c:marker>
          <c:xVal>
            <c:numRef>
              <c:f>Foglio1!$B$24:$B$9000</c:f>
              <c:numCache>
                <c:formatCode>General</c:formatCode>
                <c:ptCount val="8977"/>
                <c:pt idx="0">
                  <c:v>0</c:v>
                </c:pt>
                <c:pt idx="1">
                  <c:v>0.03</c:v>
                </c:pt>
                <c:pt idx="2">
                  <c:v>0.06</c:v>
                </c:pt>
                <c:pt idx="3">
                  <c:v>0.09</c:v>
                </c:pt>
                <c:pt idx="4">
                  <c:v>0.13</c:v>
                </c:pt>
                <c:pt idx="5">
                  <c:v>0.16</c:v>
                </c:pt>
                <c:pt idx="6">
                  <c:v>0.19</c:v>
                </c:pt>
                <c:pt idx="7">
                  <c:v>0.22</c:v>
                </c:pt>
                <c:pt idx="8">
                  <c:v>0.25</c:v>
                </c:pt>
                <c:pt idx="9">
                  <c:v>0.28000000000000003</c:v>
                </c:pt>
                <c:pt idx="10">
                  <c:v>0.31</c:v>
                </c:pt>
                <c:pt idx="11">
                  <c:v>0.34</c:v>
                </c:pt>
                <c:pt idx="12">
                  <c:v>0.38</c:v>
                </c:pt>
                <c:pt idx="13">
                  <c:v>0.41</c:v>
                </c:pt>
                <c:pt idx="14">
                  <c:v>0.44</c:v>
                </c:pt>
                <c:pt idx="15">
                  <c:v>0.47</c:v>
                </c:pt>
                <c:pt idx="16">
                  <c:v>0.5</c:v>
                </c:pt>
                <c:pt idx="17">
                  <c:v>0.53</c:v>
                </c:pt>
                <c:pt idx="18">
                  <c:v>0.56000000000000005</c:v>
                </c:pt>
                <c:pt idx="19">
                  <c:v>0.59</c:v>
                </c:pt>
                <c:pt idx="20">
                  <c:v>0.63</c:v>
                </c:pt>
                <c:pt idx="21">
                  <c:v>0.66</c:v>
                </c:pt>
                <c:pt idx="22">
                  <c:v>0.69</c:v>
                </c:pt>
                <c:pt idx="23">
                  <c:v>0.72</c:v>
                </c:pt>
                <c:pt idx="24">
                  <c:v>0.75</c:v>
                </c:pt>
                <c:pt idx="25">
                  <c:v>0.78</c:v>
                </c:pt>
                <c:pt idx="26">
                  <c:v>0.81</c:v>
                </c:pt>
                <c:pt idx="27">
                  <c:v>0.84</c:v>
                </c:pt>
                <c:pt idx="28">
                  <c:v>0.88</c:v>
                </c:pt>
                <c:pt idx="29">
                  <c:v>0.91</c:v>
                </c:pt>
                <c:pt idx="30">
                  <c:v>0.94</c:v>
                </c:pt>
                <c:pt idx="31">
                  <c:v>0.97</c:v>
                </c:pt>
                <c:pt idx="32">
                  <c:v>1</c:v>
                </c:pt>
                <c:pt idx="33">
                  <c:v>1.03</c:v>
                </c:pt>
                <c:pt idx="34">
                  <c:v>1.06</c:v>
                </c:pt>
                <c:pt idx="35">
                  <c:v>1.0900000000000001</c:v>
                </c:pt>
                <c:pt idx="36">
                  <c:v>1.1299999999999999</c:v>
                </c:pt>
                <c:pt idx="37">
                  <c:v>1.1599999999999999</c:v>
                </c:pt>
                <c:pt idx="38">
                  <c:v>1.19</c:v>
                </c:pt>
                <c:pt idx="39">
                  <c:v>1.22</c:v>
                </c:pt>
                <c:pt idx="40">
                  <c:v>1.25</c:v>
                </c:pt>
                <c:pt idx="41">
                  <c:v>1.28</c:v>
                </c:pt>
                <c:pt idx="42">
                  <c:v>1.31</c:v>
                </c:pt>
                <c:pt idx="43">
                  <c:v>1.34</c:v>
                </c:pt>
                <c:pt idx="44">
                  <c:v>1.38</c:v>
                </c:pt>
                <c:pt idx="45">
                  <c:v>1.41</c:v>
                </c:pt>
                <c:pt idx="46">
                  <c:v>1.44</c:v>
                </c:pt>
                <c:pt idx="47">
                  <c:v>1.47</c:v>
                </c:pt>
                <c:pt idx="48">
                  <c:v>1.5</c:v>
                </c:pt>
                <c:pt idx="49">
                  <c:v>1.53</c:v>
                </c:pt>
                <c:pt idx="50">
                  <c:v>1.56</c:v>
                </c:pt>
                <c:pt idx="51">
                  <c:v>1.59</c:v>
                </c:pt>
                <c:pt idx="52">
                  <c:v>1.63</c:v>
                </c:pt>
                <c:pt idx="53">
                  <c:v>1.66</c:v>
                </c:pt>
                <c:pt idx="54">
                  <c:v>1.69</c:v>
                </c:pt>
                <c:pt idx="55">
                  <c:v>1.72</c:v>
                </c:pt>
                <c:pt idx="56">
                  <c:v>1.75</c:v>
                </c:pt>
                <c:pt idx="57">
                  <c:v>1.78</c:v>
                </c:pt>
                <c:pt idx="58">
                  <c:v>1.81</c:v>
                </c:pt>
                <c:pt idx="59">
                  <c:v>1.84</c:v>
                </c:pt>
                <c:pt idx="60">
                  <c:v>1.88</c:v>
                </c:pt>
                <c:pt idx="61">
                  <c:v>1.91</c:v>
                </c:pt>
                <c:pt idx="62">
                  <c:v>1.94</c:v>
                </c:pt>
                <c:pt idx="63">
                  <c:v>1.97</c:v>
                </c:pt>
                <c:pt idx="64">
                  <c:v>2</c:v>
                </c:pt>
                <c:pt idx="65">
                  <c:v>2.0299999999999998</c:v>
                </c:pt>
                <c:pt idx="66">
                  <c:v>2.06</c:v>
                </c:pt>
                <c:pt idx="67">
                  <c:v>2.09</c:v>
                </c:pt>
                <c:pt idx="68">
                  <c:v>2.13</c:v>
                </c:pt>
                <c:pt idx="69">
                  <c:v>2.16</c:v>
                </c:pt>
                <c:pt idx="70">
                  <c:v>2.19</c:v>
                </c:pt>
                <c:pt idx="71">
                  <c:v>2.2200000000000002</c:v>
                </c:pt>
                <c:pt idx="72">
                  <c:v>2.25</c:v>
                </c:pt>
                <c:pt idx="73">
                  <c:v>2.2799999999999998</c:v>
                </c:pt>
                <c:pt idx="74">
                  <c:v>2.31</c:v>
                </c:pt>
                <c:pt idx="75">
                  <c:v>2.34</c:v>
                </c:pt>
                <c:pt idx="76">
                  <c:v>2.38</c:v>
                </c:pt>
                <c:pt idx="77">
                  <c:v>2.41</c:v>
                </c:pt>
                <c:pt idx="78">
                  <c:v>2.44</c:v>
                </c:pt>
                <c:pt idx="79">
                  <c:v>2.4700000000000002</c:v>
                </c:pt>
                <c:pt idx="80">
                  <c:v>2.5</c:v>
                </c:pt>
                <c:pt idx="81">
                  <c:v>2.5299999999999998</c:v>
                </c:pt>
                <c:pt idx="82">
                  <c:v>2.56</c:v>
                </c:pt>
                <c:pt idx="83">
                  <c:v>2.59</c:v>
                </c:pt>
                <c:pt idx="84">
                  <c:v>2.63</c:v>
                </c:pt>
                <c:pt idx="85">
                  <c:v>2.66</c:v>
                </c:pt>
                <c:pt idx="86">
                  <c:v>2.69</c:v>
                </c:pt>
                <c:pt idx="87">
                  <c:v>2.72</c:v>
                </c:pt>
                <c:pt idx="88">
                  <c:v>2.75</c:v>
                </c:pt>
                <c:pt idx="89">
                  <c:v>2.78</c:v>
                </c:pt>
                <c:pt idx="90">
                  <c:v>2.81</c:v>
                </c:pt>
                <c:pt idx="91">
                  <c:v>2.84</c:v>
                </c:pt>
                <c:pt idx="92">
                  <c:v>2.88</c:v>
                </c:pt>
                <c:pt idx="93">
                  <c:v>2.91</c:v>
                </c:pt>
                <c:pt idx="94">
                  <c:v>2.94</c:v>
                </c:pt>
                <c:pt idx="95">
                  <c:v>2.97</c:v>
                </c:pt>
                <c:pt idx="96">
                  <c:v>3</c:v>
                </c:pt>
                <c:pt idx="97">
                  <c:v>3.03</c:v>
                </c:pt>
                <c:pt idx="98">
                  <c:v>3.06</c:v>
                </c:pt>
                <c:pt idx="99">
                  <c:v>3.09</c:v>
                </c:pt>
                <c:pt idx="100">
                  <c:v>3.13</c:v>
                </c:pt>
                <c:pt idx="101">
                  <c:v>3.16</c:v>
                </c:pt>
                <c:pt idx="102">
                  <c:v>3.19</c:v>
                </c:pt>
                <c:pt idx="103">
                  <c:v>3.22</c:v>
                </c:pt>
                <c:pt idx="104">
                  <c:v>3.25</c:v>
                </c:pt>
                <c:pt idx="105">
                  <c:v>3.28</c:v>
                </c:pt>
                <c:pt idx="106">
                  <c:v>3.31</c:v>
                </c:pt>
                <c:pt idx="107">
                  <c:v>3.34</c:v>
                </c:pt>
                <c:pt idx="108">
                  <c:v>3.38</c:v>
                </c:pt>
                <c:pt idx="109">
                  <c:v>3.41</c:v>
                </c:pt>
                <c:pt idx="110">
                  <c:v>3.44</c:v>
                </c:pt>
                <c:pt idx="111">
                  <c:v>3.47</c:v>
                </c:pt>
                <c:pt idx="112">
                  <c:v>3.5</c:v>
                </c:pt>
                <c:pt idx="113">
                  <c:v>3.53</c:v>
                </c:pt>
                <c:pt idx="114">
                  <c:v>3.56</c:v>
                </c:pt>
                <c:pt idx="115">
                  <c:v>3.59</c:v>
                </c:pt>
                <c:pt idx="116">
                  <c:v>3.63</c:v>
                </c:pt>
                <c:pt idx="117">
                  <c:v>3.66</c:v>
                </c:pt>
                <c:pt idx="118">
                  <c:v>3.69</c:v>
                </c:pt>
                <c:pt idx="119">
                  <c:v>3.72</c:v>
                </c:pt>
                <c:pt idx="120">
                  <c:v>3.75</c:v>
                </c:pt>
                <c:pt idx="121">
                  <c:v>3.78</c:v>
                </c:pt>
                <c:pt idx="122">
                  <c:v>3.81</c:v>
                </c:pt>
                <c:pt idx="123">
                  <c:v>3.84</c:v>
                </c:pt>
                <c:pt idx="124">
                  <c:v>3.88</c:v>
                </c:pt>
                <c:pt idx="125">
                  <c:v>3.91</c:v>
                </c:pt>
                <c:pt idx="126">
                  <c:v>3.94</c:v>
                </c:pt>
                <c:pt idx="127">
                  <c:v>3.97</c:v>
                </c:pt>
                <c:pt idx="128">
                  <c:v>4</c:v>
                </c:pt>
                <c:pt idx="129">
                  <c:v>4.03</c:v>
                </c:pt>
                <c:pt idx="130">
                  <c:v>4.0599999999999996</c:v>
                </c:pt>
                <c:pt idx="131">
                  <c:v>4.09</c:v>
                </c:pt>
                <c:pt idx="132">
                  <c:v>4.13</c:v>
                </c:pt>
                <c:pt idx="133">
                  <c:v>4.16</c:v>
                </c:pt>
                <c:pt idx="134">
                  <c:v>4.1900000000000004</c:v>
                </c:pt>
                <c:pt idx="135">
                  <c:v>4.22</c:v>
                </c:pt>
                <c:pt idx="136">
                  <c:v>4.25</c:v>
                </c:pt>
                <c:pt idx="137">
                  <c:v>4.28</c:v>
                </c:pt>
                <c:pt idx="138">
                  <c:v>4.3099999999999996</c:v>
                </c:pt>
                <c:pt idx="139">
                  <c:v>4.34</c:v>
                </c:pt>
                <c:pt idx="140">
                  <c:v>4.38</c:v>
                </c:pt>
                <c:pt idx="141">
                  <c:v>4.41</c:v>
                </c:pt>
                <c:pt idx="142">
                  <c:v>4.4400000000000004</c:v>
                </c:pt>
                <c:pt idx="143">
                  <c:v>4.47</c:v>
                </c:pt>
                <c:pt idx="144">
                  <c:v>4.5</c:v>
                </c:pt>
                <c:pt idx="145">
                  <c:v>4.53</c:v>
                </c:pt>
                <c:pt idx="146">
                  <c:v>4.5599999999999996</c:v>
                </c:pt>
                <c:pt idx="147">
                  <c:v>4.59</c:v>
                </c:pt>
                <c:pt idx="148">
                  <c:v>4.63</c:v>
                </c:pt>
                <c:pt idx="149">
                  <c:v>4.66</c:v>
                </c:pt>
                <c:pt idx="150">
                  <c:v>4.6900000000000004</c:v>
                </c:pt>
                <c:pt idx="151">
                  <c:v>4.72</c:v>
                </c:pt>
                <c:pt idx="152">
                  <c:v>4.75</c:v>
                </c:pt>
                <c:pt idx="153">
                  <c:v>4.78</c:v>
                </c:pt>
                <c:pt idx="154">
                  <c:v>4.8099999999999996</c:v>
                </c:pt>
                <c:pt idx="155">
                  <c:v>4.84</c:v>
                </c:pt>
                <c:pt idx="156">
                  <c:v>4.88</c:v>
                </c:pt>
                <c:pt idx="157">
                  <c:v>4.91</c:v>
                </c:pt>
                <c:pt idx="158">
                  <c:v>4.9400000000000004</c:v>
                </c:pt>
                <c:pt idx="159">
                  <c:v>4.97</c:v>
                </c:pt>
                <c:pt idx="160">
                  <c:v>5</c:v>
                </c:pt>
                <c:pt idx="161">
                  <c:v>5.03</c:v>
                </c:pt>
                <c:pt idx="162">
                  <c:v>5.0599999999999996</c:v>
                </c:pt>
                <c:pt idx="163">
                  <c:v>5.09</c:v>
                </c:pt>
                <c:pt idx="164">
                  <c:v>5.13</c:v>
                </c:pt>
                <c:pt idx="165">
                  <c:v>5.16</c:v>
                </c:pt>
                <c:pt idx="166">
                  <c:v>5.19</c:v>
                </c:pt>
                <c:pt idx="167">
                  <c:v>5.22</c:v>
                </c:pt>
                <c:pt idx="168">
                  <c:v>5.25</c:v>
                </c:pt>
                <c:pt idx="169">
                  <c:v>5.28</c:v>
                </c:pt>
                <c:pt idx="170">
                  <c:v>5.31</c:v>
                </c:pt>
                <c:pt idx="171">
                  <c:v>5.34</c:v>
                </c:pt>
                <c:pt idx="172">
                  <c:v>5.38</c:v>
                </c:pt>
                <c:pt idx="173">
                  <c:v>5.41</c:v>
                </c:pt>
                <c:pt idx="174">
                  <c:v>5.44</c:v>
                </c:pt>
                <c:pt idx="175">
                  <c:v>5.47</c:v>
                </c:pt>
                <c:pt idx="176">
                  <c:v>5.5</c:v>
                </c:pt>
                <c:pt idx="177">
                  <c:v>5.53</c:v>
                </c:pt>
                <c:pt idx="178">
                  <c:v>5.56</c:v>
                </c:pt>
                <c:pt idx="179">
                  <c:v>5.59</c:v>
                </c:pt>
                <c:pt idx="180">
                  <c:v>5.63</c:v>
                </c:pt>
                <c:pt idx="181">
                  <c:v>5.66</c:v>
                </c:pt>
                <c:pt idx="182">
                  <c:v>5.69</c:v>
                </c:pt>
                <c:pt idx="183">
                  <c:v>5.72</c:v>
                </c:pt>
                <c:pt idx="184">
                  <c:v>5.75</c:v>
                </c:pt>
                <c:pt idx="185">
                  <c:v>5.78</c:v>
                </c:pt>
                <c:pt idx="186">
                  <c:v>5.81</c:v>
                </c:pt>
                <c:pt idx="187">
                  <c:v>5.84</c:v>
                </c:pt>
                <c:pt idx="188">
                  <c:v>5.88</c:v>
                </c:pt>
                <c:pt idx="189">
                  <c:v>5.91</c:v>
                </c:pt>
                <c:pt idx="190">
                  <c:v>5.94</c:v>
                </c:pt>
                <c:pt idx="191">
                  <c:v>5.97</c:v>
                </c:pt>
                <c:pt idx="192">
                  <c:v>6</c:v>
                </c:pt>
                <c:pt idx="193">
                  <c:v>6.03</c:v>
                </c:pt>
                <c:pt idx="194">
                  <c:v>6.06</c:v>
                </c:pt>
                <c:pt idx="195">
                  <c:v>6.09</c:v>
                </c:pt>
                <c:pt idx="196">
                  <c:v>6.13</c:v>
                </c:pt>
                <c:pt idx="197">
                  <c:v>6.16</c:v>
                </c:pt>
                <c:pt idx="198">
                  <c:v>6.19</c:v>
                </c:pt>
                <c:pt idx="199">
                  <c:v>6.22</c:v>
                </c:pt>
                <c:pt idx="200">
                  <c:v>6.25</c:v>
                </c:pt>
                <c:pt idx="201">
                  <c:v>6.28</c:v>
                </c:pt>
                <c:pt idx="202">
                  <c:v>6.31</c:v>
                </c:pt>
                <c:pt idx="203">
                  <c:v>6.34</c:v>
                </c:pt>
                <c:pt idx="204">
                  <c:v>6.38</c:v>
                </c:pt>
                <c:pt idx="205">
                  <c:v>6.41</c:v>
                </c:pt>
                <c:pt idx="206">
                  <c:v>6.44</c:v>
                </c:pt>
                <c:pt idx="207">
                  <c:v>6.47</c:v>
                </c:pt>
                <c:pt idx="208">
                  <c:v>6.5</c:v>
                </c:pt>
                <c:pt idx="209">
                  <c:v>6.53</c:v>
                </c:pt>
                <c:pt idx="210">
                  <c:v>6.56</c:v>
                </c:pt>
                <c:pt idx="211">
                  <c:v>6.59</c:v>
                </c:pt>
                <c:pt idx="212">
                  <c:v>6.63</c:v>
                </c:pt>
                <c:pt idx="213">
                  <c:v>6.66</c:v>
                </c:pt>
                <c:pt idx="214">
                  <c:v>6.69</c:v>
                </c:pt>
                <c:pt idx="215">
                  <c:v>6.72</c:v>
                </c:pt>
                <c:pt idx="216">
                  <c:v>6.75</c:v>
                </c:pt>
                <c:pt idx="217">
                  <c:v>6.78</c:v>
                </c:pt>
                <c:pt idx="218">
                  <c:v>6.81</c:v>
                </c:pt>
                <c:pt idx="219">
                  <c:v>6.84</c:v>
                </c:pt>
                <c:pt idx="220">
                  <c:v>6.88</c:v>
                </c:pt>
                <c:pt idx="221">
                  <c:v>6.91</c:v>
                </c:pt>
                <c:pt idx="222">
                  <c:v>6.94</c:v>
                </c:pt>
                <c:pt idx="223">
                  <c:v>6.97</c:v>
                </c:pt>
                <c:pt idx="224">
                  <c:v>7</c:v>
                </c:pt>
                <c:pt idx="225">
                  <c:v>7.03</c:v>
                </c:pt>
                <c:pt idx="226">
                  <c:v>7.06</c:v>
                </c:pt>
                <c:pt idx="227">
                  <c:v>7.09</c:v>
                </c:pt>
                <c:pt idx="228">
                  <c:v>7.13</c:v>
                </c:pt>
                <c:pt idx="229">
                  <c:v>7.16</c:v>
                </c:pt>
                <c:pt idx="230">
                  <c:v>7.19</c:v>
                </c:pt>
                <c:pt idx="231">
                  <c:v>7.22</c:v>
                </c:pt>
                <c:pt idx="232">
                  <c:v>7.25</c:v>
                </c:pt>
                <c:pt idx="233">
                  <c:v>7.28</c:v>
                </c:pt>
                <c:pt idx="234">
                  <c:v>7.31</c:v>
                </c:pt>
                <c:pt idx="235">
                  <c:v>7.34</c:v>
                </c:pt>
                <c:pt idx="236">
                  <c:v>7.38</c:v>
                </c:pt>
                <c:pt idx="237">
                  <c:v>7.41</c:v>
                </c:pt>
                <c:pt idx="238">
                  <c:v>7.44</c:v>
                </c:pt>
                <c:pt idx="239">
                  <c:v>7.47</c:v>
                </c:pt>
                <c:pt idx="240">
                  <c:v>7.5</c:v>
                </c:pt>
                <c:pt idx="241">
                  <c:v>7.53</c:v>
                </c:pt>
                <c:pt idx="242">
                  <c:v>7.56</c:v>
                </c:pt>
                <c:pt idx="243">
                  <c:v>7.59</c:v>
                </c:pt>
                <c:pt idx="244">
                  <c:v>7.63</c:v>
                </c:pt>
                <c:pt idx="245">
                  <c:v>7.66</c:v>
                </c:pt>
                <c:pt idx="246">
                  <c:v>7.69</c:v>
                </c:pt>
                <c:pt idx="247">
                  <c:v>7.72</c:v>
                </c:pt>
                <c:pt idx="248">
                  <c:v>7.75</c:v>
                </c:pt>
                <c:pt idx="249">
                  <c:v>7.78</c:v>
                </c:pt>
                <c:pt idx="250">
                  <c:v>7.81</c:v>
                </c:pt>
                <c:pt idx="251">
                  <c:v>7.84</c:v>
                </c:pt>
                <c:pt idx="252">
                  <c:v>7.88</c:v>
                </c:pt>
                <c:pt idx="253">
                  <c:v>7.91</c:v>
                </c:pt>
                <c:pt idx="254">
                  <c:v>7.94</c:v>
                </c:pt>
                <c:pt idx="255">
                  <c:v>7.97</c:v>
                </c:pt>
                <c:pt idx="256">
                  <c:v>8</c:v>
                </c:pt>
                <c:pt idx="257">
                  <c:v>8.0299999999999994</c:v>
                </c:pt>
                <c:pt idx="258">
                  <c:v>8.06</c:v>
                </c:pt>
                <c:pt idx="259">
                  <c:v>8.09</c:v>
                </c:pt>
                <c:pt idx="260">
                  <c:v>8.1300000000000008</c:v>
                </c:pt>
                <c:pt idx="261">
                  <c:v>8.16</c:v>
                </c:pt>
                <c:pt idx="262">
                  <c:v>8.19</c:v>
                </c:pt>
                <c:pt idx="263">
                  <c:v>8.2200000000000006</c:v>
                </c:pt>
                <c:pt idx="264">
                  <c:v>8.25</c:v>
                </c:pt>
                <c:pt idx="265">
                  <c:v>8.2799999999999994</c:v>
                </c:pt>
                <c:pt idx="266">
                  <c:v>8.31</c:v>
                </c:pt>
                <c:pt idx="267">
                  <c:v>8.34</c:v>
                </c:pt>
                <c:pt idx="268">
                  <c:v>8.3800000000000008</c:v>
                </c:pt>
                <c:pt idx="269">
                  <c:v>8.41</c:v>
                </c:pt>
                <c:pt idx="270">
                  <c:v>8.44</c:v>
                </c:pt>
                <c:pt idx="271">
                  <c:v>8.4700000000000006</c:v>
                </c:pt>
                <c:pt idx="272">
                  <c:v>8.5</c:v>
                </c:pt>
                <c:pt idx="273">
                  <c:v>8.5299999999999994</c:v>
                </c:pt>
                <c:pt idx="274">
                  <c:v>8.56</c:v>
                </c:pt>
                <c:pt idx="275">
                  <c:v>8.59</c:v>
                </c:pt>
                <c:pt idx="276">
                  <c:v>8.6300000000000008</c:v>
                </c:pt>
                <c:pt idx="277">
                  <c:v>8.66</c:v>
                </c:pt>
                <c:pt idx="278">
                  <c:v>8.69</c:v>
                </c:pt>
                <c:pt idx="279">
                  <c:v>8.7200000000000006</c:v>
                </c:pt>
                <c:pt idx="280">
                  <c:v>8.75</c:v>
                </c:pt>
                <c:pt idx="281">
                  <c:v>8.7799999999999994</c:v>
                </c:pt>
                <c:pt idx="282">
                  <c:v>8.81</c:v>
                </c:pt>
                <c:pt idx="283">
                  <c:v>8.84</c:v>
                </c:pt>
                <c:pt idx="284">
                  <c:v>8.8800000000000008</c:v>
                </c:pt>
                <c:pt idx="285">
                  <c:v>8.91</c:v>
                </c:pt>
                <c:pt idx="286">
                  <c:v>8.94</c:v>
                </c:pt>
                <c:pt idx="287">
                  <c:v>8.9700000000000006</c:v>
                </c:pt>
                <c:pt idx="288">
                  <c:v>9</c:v>
                </c:pt>
                <c:pt idx="289">
                  <c:v>9.0299999999999994</c:v>
                </c:pt>
                <c:pt idx="290">
                  <c:v>9.06</c:v>
                </c:pt>
                <c:pt idx="291">
                  <c:v>9.09</c:v>
                </c:pt>
                <c:pt idx="292">
                  <c:v>9.1300000000000008</c:v>
                </c:pt>
                <c:pt idx="293">
                  <c:v>9.16</c:v>
                </c:pt>
                <c:pt idx="294">
                  <c:v>9.19</c:v>
                </c:pt>
                <c:pt idx="295">
                  <c:v>9.2200000000000006</c:v>
                </c:pt>
                <c:pt idx="296">
                  <c:v>9.25</c:v>
                </c:pt>
                <c:pt idx="297">
                  <c:v>9.2799999999999994</c:v>
                </c:pt>
                <c:pt idx="298">
                  <c:v>9.31</c:v>
                </c:pt>
                <c:pt idx="299">
                  <c:v>9.34</c:v>
                </c:pt>
                <c:pt idx="300">
                  <c:v>9.3800000000000008</c:v>
                </c:pt>
                <c:pt idx="301">
                  <c:v>9.41</c:v>
                </c:pt>
                <c:pt idx="302">
                  <c:v>9.44</c:v>
                </c:pt>
                <c:pt idx="303">
                  <c:v>9.4700000000000006</c:v>
                </c:pt>
                <c:pt idx="304">
                  <c:v>9.5</c:v>
                </c:pt>
                <c:pt idx="305">
                  <c:v>9.5299999999999994</c:v>
                </c:pt>
                <c:pt idx="306">
                  <c:v>9.56</c:v>
                </c:pt>
                <c:pt idx="307">
                  <c:v>9.59</c:v>
                </c:pt>
                <c:pt idx="308">
                  <c:v>9.6300000000000008</c:v>
                </c:pt>
                <c:pt idx="309">
                  <c:v>9.66</c:v>
                </c:pt>
                <c:pt idx="310">
                  <c:v>9.69</c:v>
                </c:pt>
                <c:pt idx="311">
                  <c:v>9.7200000000000006</c:v>
                </c:pt>
                <c:pt idx="312">
                  <c:v>9.75</c:v>
                </c:pt>
                <c:pt idx="313">
                  <c:v>9.7799999999999994</c:v>
                </c:pt>
                <c:pt idx="314">
                  <c:v>9.81</c:v>
                </c:pt>
                <c:pt idx="315">
                  <c:v>9.84</c:v>
                </c:pt>
                <c:pt idx="316">
                  <c:v>9.8800000000000008</c:v>
                </c:pt>
                <c:pt idx="317">
                  <c:v>9.91</c:v>
                </c:pt>
                <c:pt idx="318">
                  <c:v>9.94</c:v>
                </c:pt>
                <c:pt idx="319">
                  <c:v>9.9700000000000006</c:v>
                </c:pt>
                <c:pt idx="320">
                  <c:v>10</c:v>
                </c:pt>
                <c:pt idx="321">
                  <c:v>10.029999999999999</c:v>
                </c:pt>
                <c:pt idx="322">
                  <c:v>10.06</c:v>
                </c:pt>
                <c:pt idx="323">
                  <c:v>10.09</c:v>
                </c:pt>
                <c:pt idx="324">
                  <c:v>10.130000000000001</c:v>
                </c:pt>
                <c:pt idx="325">
                  <c:v>10.16</c:v>
                </c:pt>
                <c:pt idx="326">
                  <c:v>10.19</c:v>
                </c:pt>
                <c:pt idx="327">
                  <c:v>10.220000000000001</c:v>
                </c:pt>
                <c:pt idx="328">
                  <c:v>10.25</c:v>
                </c:pt>
                <c:pt idx="329">
                  <c:v>10.28</c:v>
                </c:pt>
                <c:pt idx="330">
                  <c:v>10.31</c:v>
                </c:pt>
                <c:pt idx="331">
                  <c:v>10.34</c:v>
                </c:pt>
                <c:pt idx="332">
                  <c:v>10.38</c:v>
                </c:pt>
                <c:pt idx="333">
                  <c:v>10.41</c:v>
                </c:pt>
                <c:pt idx="334">
                  <c:v>10.44</c:v>
                </c:pt>
                <c:pt idx="335">
                  <c:v>10.47</c:v>
                </c:pt>
                <c:pt idx="336">
                  <c:v>10.5</c:v>
                </c:pt>
                <c:pt idx="337">
                  <c:v>10.53</c:v>
                </c:pt>
                <c:pt idx="338">
                  <c:v>10.56</c:v>
                </c:pt>
                <c:pt idx="339">
                  <c:v>10.59</c:v>
                </c:pt>
                <c:pt idx="340">
                  <c:v>10.63</c:v>
                </c:pt>
                <c:pt idx="341">
                  <c:v>10.66</c:v>
                </c:pt>
                <c:pt idx="342">
                  <c:v>10.69</c:v>
                </c:pt>
                <c:pt idx="343">
                  <c:v>10.72</c:v>
                </c:pt>
                <c:pt idx="344">
                  <c:v>10.75</c:v>
                </c:pt>
                <c:pt idx="345">
                  <c:v>10.78</c:v>
                </c:pt>
                <c:pt idx="346">
                  <c:v>10.81</c:v>
                </c:pt>
                <c:pt idx="347">
                  <c:v>10.84</c:v>
                </c:pt>
                <c:pt idx="348">
                  <c:v>10.88</c:v>
                </c:pt>
                <c:pt idx="349">
                  <c:v>10.91</c:v>
                </c:pt>
                <c:pt idx="350">
                  <c:v>10.94</c:v>
                </c:pt>
                <c:pt idx="351">
                  <c:v>10.97</c:v>
                </c:pt>
                <c:pt idx="352">
                  <c:v>11</c:v>
                </c:pt>
                <c:pt idx="353">
                  <c:v>11.03</c:v>
                </c:pt>
                <c:pt idx="354">
                  <c:v>11.06</c:v>
                </c:pt>
                <c:pt idx="355">
                  <c:v>11.09</c:v>
                </c:pt>
                <c:pt idx="356">
                  <c:v>11.13</c:v>
                </c:pt>
                <c:pt idx="357">
                  <c:v>11.16</c:v>
                </c:pt>
                <c:pt idx="358">
                  <c:v>11.19</c:v>
                </c:pt>
                <c:pt idx="359">
                  <c:v>11.22</c:v>
                </c:pt>
                <c:pt idx="360">
                  <c:v>11.25</c:v>
                </c:pt>
                <c:pt idx="361">
                  <c:v>11.28</c:v>
                </c:pt>
                <c:pt idx="362">
                  <c:v>11.31</c:v>
                </c:pt>
                <c:pt idx="363">
                  <c:v>11.34</c:v>
                </c:pt>
                <c:pt idx="364">
                  <c:v>11.38</c:v>
                </c:pt>
                <c:pt idx="365">
                  <c:v>11.41</c:v>
                </c:pt>
                <c:pt idx="366">
                  <c:v>11.44</c:v>
                </c:pt>
                <c:pt idx="367">
                  <c:v>11.47</c:v>
                </c:pt>
                <c:pt idx="368">
                  <c:v>11.5</c:v>
                </c:pt>
                <c:pt idx="369">
                  <c:v>11.53</c:v>
                </c:pt>
                <c:pt idx="370">
                  <c:v>11.56</c:v>
                </c:pt>
                <c:pt idx="371">
                  <c:v>11.59</c:v>
                </c:pt>
                <c:pt idx="372">
                  <c:v>11.63</c:v>
                </c:pt>
                <c:pt idx="373">
                  <c:v>11.66</c:v>
                </c:pt>
                <c:pt idx="374">
                  <c:v>11.69</c:v>
                </c:pt>
                <c:pt idx="375">
                  <c:v>11.72</c:v>
                </c:pt>
                <c:pt idx="376">
                  <c:v>11.75</c:v>
                </c:pt>
                <c:pt idx="377">
                  <c:v>11.78</c:v>
                </c:pt>
                <c:pt idx="378">
                  <c:v>11.81</c:v>
                </c:pt>
                <c:pt idx="379">
                  <c:v>11.84</c:v>
                </c:pt>
                <c:pt idx="380">
                  <c:v>11.88</c:v>
                </c:pt>
                <c:pt idx="381">
                  <c:v>11.91</c:v>
                </c:pt>
                <c:pt idx="382">
                  <c:v>11.94</c:v>
                </c:pt>
                <c:pt idx="383">
                  <c:v>11.97</c:v>
                </c:pt>
                <c:pt idx="384">
                  <c:v>12</c:v>
                </c:pt>
                <c:pt idx="385">
                  <c:v>12.03</c:v>
                </c:pt>
                <c:pt idx="386">
                  <c:v>12.06</c:v>
                </c:pt>
                <c:pt idx="387">
                  <c:v>12.09</c:v>
                </c:pt>
                <c:pt idx="388">
                  <c:v>12.13</c:v>
                </c:pt>
                <c:pt idx="389">
                  <c:v>12.16</c:v>
                </c:pt>
                <c:pt idx="390">
                  <c:v>12.19</c:v>
                </c:pt>
                <c:pt idx="391">
                  <c:v>12.22</c:v>
                </c:pt>
                <c:pt idx="392">
                  <c:v>12.25</c:v>
                </c:pt>
                <c:pt idx="393">
                  <c:v>12.28</c:v>
                </c:pt>
                <c:pt idx="394">
                  <c:v>12.31</c:v>
                </c:pt>
                <c:pt idx="395">
                  <c:v>12.34</c:v>
                </c:pt>
                <c:pt idx="396">
                  <c:v>12.38</c:v>
                </c:pt>
                <c:pt idx="397">
                  <c:v>12.41</c:v>
                </c:pt>
                <c:pt idx="398">
                  <c:v>12.44</c:v>
                </c:pt>
                <c:pt idx="399">
                  <c:v>12.47</c:v>
                </c:pt>
                <c:pt idx="400">
                  <c:v>12.5</c:v>
                </c:pt>
                <c:pt idx="401">
                  <c:v>12.53</c:v>
                </c:pt>
                <c:pt idx="402">
                  <c:v>12.56</c:v>
                </c:pt>
                <c:pt idx="403">
                  <c:v>12.59</c:v>
                </c:pt>
                <c:pt idx="404">
                  <c:v>12.63</c:v>
                </c:pt>
                <c:pt idx="405">
                  <c:v>12.66</c:v>
                </c:pt>
                <c:pt idx="406">
                  <c:v>12.69</c:v>
                </c:pt>
                <c:pt idx="407">
                  <c:v>12.72</c:v>
                </c:pt>
                <c:pt idx="408">
                  <c:v>12.75</c:v>
                </c:pt>
                <c:pt idx="409">
                  <c:v>12.78</c:v>
                </c:pt>
                <c:pt idx="410">
                  <c:v>12.81</c:v>
                </c:pt>
                <c:pt idx="411">
                  <c:v>12.84</c:v>
                </c:pt>
                <c:pt idx="412">
                  <c:v>12.88</c:v>
                </c:pt>
                <c:pt idx="413">
                  <c:v>12.91</c:v>
                </c:pt>
                <c:pt idx="414">
                  <c:v>12.94</c:v>
                </c:pt>
                <c:pt idx="415">
                  <c:v>12.97</c:v>
                </c:pt>
                <c:pt idx="416">
                  <c:v>13</c:v>
                </c:pt>
                <c:pt idx="417">
                  <c:v>13.03</c:v>
                </c:pt>
                <c:pt idx="418">
                  <c:v>13.06</c:v>
                </c:pt>
                <c:pt idx="419">
                  <c:v>13.09</c:v>
                </c:pt>
                <c:pt idx="420">
                  <c:v>13.13</c:v>
                </c:pt>
                <c:pt idx="421">
                  <c:v>13.16</c:v>
                </c:pt>
                <c:pt idx="422">
                  <c:v>13.19</c:v>
                </c:pt>
                <c:pt idx="423">
                  <c:v>13.22</c:v>
                </c:pt>
                <c:pt idx="424">
                  <c:v>13.25</c:v>
                </c:pt>
                <c:pt idx="425">
                  <c:v>13.28</c:v>
                </c:pt>
                <c:pt idx="426">
                  <c:v>13.31</c:v>
                </c:pt>
                <c:pt idx="427">
                  <c:v>13.34</c:v>
                </c:pt>
                <c:pt idx="428">
                  <c:v>13.38</c:v>
                </c:pt>
                <c:pt idx="429">
                  <c:v>13.41</c:v>
                </c:pt>
                <c:pt idx="430">
                  <c:v>13.44</c:v>
                </c:pt>
                <c:pt idx="431">
                  <c:v>13.47</c:v>
                </c:pt>
                <c:pt idx="432">
                  <c:v>13.5</c:v>
                </c:pt>
                <c:pt idx="433">
                  <c:v>13.53</c:v>
                </c:pt>
                <c:pt idx="434">
                  <c:v>13.56</c:v>
                </c:pt>
                <c:pt idx="435">
                  <c:v>13.59</c:v>
                </c:pt>
                <c:pt idx="436">
                  <c:v>13.63</c:v>
                </c:pt>
                <c:pt idx="437">
                  <c:v>13.66</c:v>
                </c:pt>
                <c:pt idx="438">
                  <c:v>13.69</c:v>
                </c:pt>
                <c:pt idx="439">
                  <c:v>13.72</c:v>
                </c:pt>
                <c:pt idx="440">
                  <c:v>13.75</c:v>
                </c:pt>
                <c:pt idx="441">
                  <c:v>13.78</c:v>
                </c:pt>
                <c:pt idx="442">
                  <c:v>13.81</c:v>
                </c:pt>
                <c:pt idx="443">
                  <c:v>13.84</c:v>
                </c:pt>
                <c:pt idx="444">
                  <c:v>13.88</c:v>
                </c:pt>
                <c:pt idx="445">
                  <c:v>13.91</c:v>
                </c:pt>
                <c:pt idx="446">
                  <c:v>13.94</c:v>
                </c:pt>
                <c:pt idx="447">
                  <c:v>13.97</c:v>
                </c:pt>
                <c:pt idx="448">
                  <c:v>14</c:v>
                </c:pt>
                <c:pt idx="449">
                  <c:v>14.03</c:v>
                </c:pt>
                <c:pt idx="450">
                  <c:v>14.06</c:v>
                </c:pt>
                <c:pt idx="451">
                  <c:v>14.09</c:v>
                </c:pt>
                <c:pt idx="452">
                  <c:v>14.13</c:v>
                </c:pt>
                <c:pt idx="453">
                  <c:v>14.16</c:v>
                </c:pt>
                <c:pt idx="454">
                  <c:v>14.19</c:v>
                </c:pt>
                <c:pt idx="455">
                  <c:v>14.22</c:v>
                </c:pt>
                <c:pt idx="456">
                  <c:v>14.25</c:v>
                </c:pt>
                <c:pt idx="457">
                  <c:v>14.28</c:v>
                </c:pt>
                <c:pt idx="458">
                  <c:v>14.31</c:v>
                </c:pt>
                <c:pt idx="459">
                  <c:v>14.34</c:v>
                </c:pt>
                <c:pt idx="460">
                  <c:v>14.38</c:v>
                </c:pt>
                <c:pt idx="461">
                  <c:v>14.41</c:v>
                </c:pt>
                <c:pt idx="462">
                  <c:v>14.44</c:v>
                </c:pt>
                <c:pt idx="463">
                  <c:v>14.47</c:v>
                </c:pt>
                <c:pt idx="464">
                  <c:v>14.5</c:v>
                </c:pt>
                <c:pt idx="465">
                  <c:v>14.53</c:v>
                </c:pt>
                <c:pt idx="466">
                  <c:v>14.56</c:v>
                </c:pt>
                <c:pt idx="467">
                  <c:v>14.59</c:v>
                </c:pt>
                <c:pt idx="468">
                  <c:v>14.63</c:v>
                </c:pt>
                <c:pt idx="469">
                  <c:v>14.66</c:v>
                </c:pt>
                <c:pt idx="470">
                  <c:v>14.69</c:v>
                </c:pt>
                <c:pt idx="471">
                  <c:v>14.72</c:v>
                </c:pt>
                <c:pt idx="472">
                  <c:v>14.75</c:v>
                </c:pt>
                <c:pt idx="473">
                  <c:v>14.78</c:v>
                </c:pt>
                <c:pt idx="474">
                  <c:v>14.81</c:v>
                </c:pt>
                <c:pt idx="475">
                  <c:v>14.84</c:v>
                </c:pt>
                <c:pt idx="476">
                  <c:v>14.88</c:v>
                </c:pt>
                <c:pt idx="477">
                  <c:v>14.91</c:v>
                </c:pt>
                <c:pt idx="478">
                  <c:v>14.94</c:v>
                </c:pt>
                <c:pt idx="479">
                  <c:v>14.97</c:v>
                </c:pt>
                <c:pt idx="480">
                  <c:v>15</c:v>
                </c:pt>
                <c:pt idx="481">
                  <c:v>15.03</c:v>
                </c:pt>
                <c:pt idx="482">
                  <c:v>15.06</c:v>
                </c:pt>
                <c:pt idx="483">
                  <c:v>15.09</c:v>
                </c:pt>
                <c:pt idx="484">
                  <c:v>15.13</c:v>
                </c:pt>
                <c:pt idx="485">
                  <c:v>15.16</c:v>
                </c:pt>
                <c:pt idx="486">
                  <c:v>15.19</c:v>
                </c:pt>
                <c:pt idx="487">
                  <c:v>15.22</c:v>
                </c:pt>
                <c:pt idx="488">
                  <c:v>15.25</c:v>
                </c:pt>
                <c:pt idx="489">
                  <c:v>15.28</c:v>
                </c:pt>
                <c:pt idx="490">
                  <c:v>15.31</c:v>
                </c:pt>
                <c:pt idx="491">
                  <c:v>15.34</c:v>
                </c:pt>
                <c:pt idx="492">
                  <c:v>15.38</c:v>
                </c:pt>
                <c:pt idx="493">
                  <c:v>15.41</c:v>
                </c:pt>
                <c:pt idx="494">
                  <c:v>15.44</c:v>
                </c:pt>
                <c:pt idx="495">
                  <c:v>15.47</c:v>
                </c:pt>
                <c:pt idx="496">
                  <c:v>15.5</c:v>
                </c:pt>
                <c:pt idx="497">
                  <c:v>15.53</c:v>
                </c:pt>
                <c:pt idx="498">
                  <c:v>15.56</c:v>
                </c:pt>
                <c:pt idx="499">
                  <c:v>15.59</c:v>
                </c:pt>
                <c:pt idx="500">
                  <c:v>15.63</c:v>
                </c:pt>
                <c:pt idx="501">
                  <c:v>15.66</c:v>
                </c:pt>
                <c:pt idx="502">
                  <c:v>15.69</c:v>
                </c:pt>
                <c:pt idx="503">
                  <c:v>15.72</c:v>
                </c:pt>
                <c:pt idx="504">
                  <c:v>15.75</c:v>
                </c:pt>
                <c:pt idx="505">
                  <c:v>15.78</c:v>
                </c:pt>
                <c:pt idx="506">
                  <c:v>15.81</c:v>
                </c:pt>
                <c:pt idx="507">
                  <c:v>15.84</c:v>
                </c:pt>
                <c:pt idx="508">
                  <c:v>15.88</c:v>
                </c:pt>
                <c:pt idx="509">
                  <c:v>15.91</c:v>
                </c:pt>
                <c:pt idx="510">
                  <c:v>15.94</c:v>
                </c:pt>
                <c:pt idx="511">
                  <c:v>15.97</c:v>
                </c:pt>
                <c:pt idx="512">
                  <c:v>16</c:v>
                </c:pt>
                <c:pt idx="513">
                  <c:v>16.03</c:v>
                </c:pt>
                <c:pt idx="514">
                  <c:v>16.059999999999999</c:v>
                </c:pt>
                <c:pt idx="515">
                  <c:v>16.09</c:v>
                </c:pt>
                <c:pt idx="516">
                  <c:v>16.13</c:v>
                </c:pt>
                <c:pt idx="517">
                  <c:v>16.16</c:v>
                </c:pt>
                <c:pt idx="518">
                  <c:v>16.190000000000001</c:v>
                </c:pt>
                <c:pt idx="519">
                  <c:v>16.22</c:v>
                </c:pt>
                <c:pt idx="520">
                  <c:v>16.25</c:v>
                </c:pt>
                <c:pt idx="521">
                  <c:v>16.28</c:v>
                </c:pt>
                <c:pt idx="522">
                  <c:v>16.309999999999999</c:v>
                </c:pt>
                <c:pt idx="523">
                  <c:v>16.34</c:v>
                </c:pt>
                <c:pt idx="524">
                  <c:v>16.38</c:v>
                </c:pt>
                <c:pt idx="525">
                  <c:v>16.41</c:v>
                </c:pt>
                <c:pt idx="526">
                  <c:v>16.440000000000001</c:v>
                </c:pt>
                <c:pt idx="527">
                  <c:v>16.47</c:v>
                </c:pt>
                <c:pt idx="528">
                  <c:v>16.5</c:v>
                </c:pt>
                <c:pt idx="529">
                  <c:v>16.53</c:v>
                </c:pt>
                <c:pt idx="530">
                  <c:v>16.559999999999999</c:v>
                </c:pt>
                <c:pt idx="531">
                  <c:v>16.59</c:v>
                </c:pt>
                <c:pt idx="532">
                  <c:v>16.63</c:v>
                </c:pt>
                <c:pt idx="533">
                  <c:v>16.66</c:v>
                </c:pt>
                <c:pt idx="534">
                  <c:v>16.690000000000001</c:v>
                </c:pt>
                <c:pt idx="535">
                  <c:v>16.72</c:v>
                </c:pt>
                <c:pt idx="536">
                  <c:v>16.75</c:v>
                </c:pt>
                <c:pt idx="537">
                  <c:v>16.78</c:v>
                </c:pt>
                <c:pt idx="538">
                  <c:v>16.809999999999999</c:v>
                </c:pt>
                <c:pt idx="539">
                  <c:v>16.84</c:v>
                </c:pt>
                <c:pt idx="540">
                  <c:v>16.88</c:v>
                </c:pt>
                <c:pt idx="541">
                  <c:v>16.91</c:v>
                </c:pt>
                <c:pt idx="542">
                  <c:v>16.940000000000001</c:v>
                </c:pt>
                <c:pt idx="543">
                  <c:v>16.97</c:v>
                </c:pt>
                <c:pt idx="544">
                  <c:v>17</c:v>
                </c:pt>
                <c:pt idx="545">
                  <c:v>17.03</c:v>
                </c:pt>
                <c:pt idx="546">
                  <c:v>17.059999999999999</c:v>
                </c:pt>
                <c:pt idx="547">
                  <c:v>17.09</c:v>
                </c:pt>
                <c:pt idx="548">
                  <c:v>17.13</c:v>
                </c:pt>
                <c:pt idx="549">
                  <c:v>17.16</c:v>
                </c:pt>
                <c:pt idx="550">
                  <c:v>17.190000000000001</c:v>
                </c:pt>
                <c:pt idx="551">
                  <c:v>17.22</c:v>
                </c:pt>
                <c:pt idx="552">
                  <c:v>17.25</c:v>
                </c:pt>
                <c:pt idx="553">
                  <c:v>17.28</c:v>
                </c:pt>
                <c:pt idx="554">
                  <c:v>17.309999999999999</c:v>
                </c:pt>
                <c:pt idx="555">
                  <c:v>17.34</c:v>
                </c:pt>
                <c:pt idx="556">
                  <c:v>17.38</c:v>
                </c:pt>
                <c:pt idx="557">
                  <c:v>17.41</c:v>
                </c:pt>
                <c:pt idx="558">
                  <c:v>17.440000000000001</c:v>
                </c:pt>
                <c:pt idx="559">
                  <c:v>17.47</c:v>
                </c:pt>
                <c:pt idx="560">
                  <c:v>17.5</c:v>
                </c:pt>
                <c:pt idx="561">
                  <c:v>17.53</c:v>
                </c:pt>
                <c:pt idx="562">
                  <c:v>17.559999999999999</c:v>
                </c:pt>
                <c:pt idx="563">
                  <c:v>17.59</c:v>
                </c:pt>
                <c:pt idx="564">
                  <c:v>17.63</c:v>
                </c:pt>
                <c:pt idx="565">
                  <c:v>17.66</c:v>
                </c:pt>
                <c:pt idx="566">
                  <c:v>17.690000000000001</c:v>
                </c:pt>
                <c:pt idx="567">
                  <c:v>17.72</c:v>
                </c:pt>
                <c:pt idx="568">
                  <c:v>17.75</c:v>
                </c:pt>
                <c:pt idx="569">
                  <c:v>17.78</c:v>
                </c:pt>
                <c:pt idx="570">
                  <c:v>17.809999999999999</c:v>
                </c:pt>
                <c:pt idx="571">
                  <c:v>17.84</c:v>
                </c:pt>
                <c:pt idx="572">
                  <c:v>17.88</c:v>
                </c:pt>
                <c:pt idx="573">
                  <c:v>17.91</c:v>
                </c:pt>
                <c:pt idx="574">
                  <c:v>17.940000000000001</c:v>
                </c:pt>
                <c:pt idx="575">
                  <c:v>17.97</c:v>
                </c:pt>
                <c:pt idx="576">
                  <c:v>18</c:v>
                </c:pt>
                <c:pt idx="577">
                  <c:v>18.03</c:v>
                </c:pt>
                <c:pt idx="578">
                  <c:v>18.059999999999999</c:v>
                </c:pt>
                <c:pt idx="579">
                  <c:v>18.09</c:v>
                </c:pt>
                <c:pt idx="580">
                  <c:v>18.13</c:v>
                </c:pt>
                <c:pt idx="581">
                  <c:v>18.16</c:v>
                </c:pt>
                <c:pt idx="582">
                  <c:v>18.190000000000001</c:v>
                </c:pt>
                <c:pt idx="583">
                  <c:v>18.22</c:v>
                </c:pt>
                <c:pt idx="584">
                  <c:v>18.25</c:v>
                </c:pt>
                <c:pt idx="585">
                  <c:v>18.28</c:v>
                </c:pt>
                <c:pt idx="586">
                  <c:v>18.309999999999999</c:v>
                </c:pt>
                <c:pt idx="587">
                  <c:v>18.34</c:v>
                </c:pt>
                <c:pt idx="588">
                  <c:v>18.38</c:v>
                </c:pt>
                <c:pt idx="589">
                  <c:v>18.41</c:v>
                </c:pt>
                <c:pt idx="590">
                  <c:v>18.440000000000001</c:v>
                </c:pt>
                <c:pt idx="591">
                  <c:v>18.47</c:v>
                </c:pt>
                <c:pt idx="592">
                  <c:v>18.5</c:v>
                </c:pt>
                <c:pt idx="593">
                  <c:v>18.53</c:v>
                </c:pt>
                <c:pt idx="594">
                  <c:v>18.559999999999999</c:v>
                </c:pt>
                <c:pt idx="595">
                  <c:v>18.59</c:v>
                </c:pt>
                <c:pt idx="596">
                  <c:v>18.63</c:v>
                </c:pt>
                <c:pt idx="597">
                  <c:v>18.66</c:v>
                </c:pt>
                <c:pt idx="598">
                  <c:v>18.690000000000001</c:v>
                </c:pt>
                <c:pt idx="599">
                  <c:v>18.72</c:v>
                </c:pt>
                <c:pt idx="600">
                  <c:v>18.75</c:v>
                </c:pt>
                <c:pt idx="601">
                  <c:v>18.78</c:v>
                </c:pt>
                <c:pt idx="602">
                  <c:v>18.809999999999999</c:v>
                </c:pt>
                <c:pt idx="603">
                  <c:v>18.84</c:v>
                </c:pt>
                <c:pt idx="604">
                  <c:v>18.88</c:v>
                </c:pt>
                <c:pt idx="605">
                  <c:v>18.91</c:v>
                </c:pt>
                <c:pt idx="606">
                  <c:v>18.940000000000001</c:v>
                </c:pt>
                <c:pt idx="607">
                  <c:v>18.97</c:v>
                </c:pt>
                <c:pt idx="608">
                  <c:v>19</c:v>
                </c:pt>
                <c:pt idx="609">
                  <c:v>19.03</c:v>
                </c:pt>
                <c:pt idx="610">
                  <c:v>19.059999999999999</c:v>
                </c:pt>
                <c:pt idx="611">
                  <c:v>19.09</c:v>
                </c:pt>
                <c:pt idx="612">
                  <c:v>19.13</c:v>
                </c:pt>
                <c:pt idx="613">
                  <c:v>19.16</c:v>
                </c:pt>
                <c:pt idx="614">
                  <c:v>19.190000000000001</c:v>
                </c:pt>
                <c:pt idx="615">
                  <c:v>19.22</c:v>
                </c:pt>
                <c:pt idx="616">
                  <c:v>19.25</c:v>
                </c:pt>
                <c:pt idx="617">
                  <c:v>19.28</c:v>
                </c:pt>
                <c:pt idx="618">
                  <c:v>19.309999999999999</c:v>
                </c:pt>
                <c:pt idx="619">
                  <c:v>19.34</c:v>
                </c:pt>
                <c:pt idx="620">
                  <c:v>19.38</c:v>
                </c:pt>
                <c:pt idx="621">
                  <c:v>19.41</c:v>
                </c:pt>
                <c:pt idx="622">
                  <c:v>19.440000000000001</c:v>
                </c:pt>
                <c:pt idx="623">
                  <c:v>19.47</c:v>
                </c:pt>
                <c:pt idx="624">
                  <c:v>19.5</c:v>
                </c:pt>
                <c:pt idx="625">
                  <c:v>19.53</c:v>
                </c:pt>
                <c:pt idx="626">
                  <c:v>19.559999999999999</c:v>
                </c:pt>
                <c:pt idx="627">
                  <c:v>19.59</c:v>
                </c:pt>
                <c:pt idx="628">
                  <c:v>19.63</c:v>
                </c:pt>
                <c:pt idx="629">
                  <c:v>19.66</c:v>
                </c:pt>
                <c:pt idx="630">
                  <c:v>19.690000000000001</c:v>
                </c:pt>
                <c:pt idx="631">
                  <c:v>19.72</c:v>
                </c:pt>
                <c:pt idx="632">
                  <c:v>19.75</c:v>
                </c:pt>
                <c:pt idx="633">
                  <c:v>19.78</c:v>
                </c:pt>
                <c:pt idx="634">
                  <c:v>19.809999999999999</c:v>
                </c:pt>
                <c:pt idx="635">
                  <c:v>19.84</c:v>
                </c:pt>
                <c:pt idx="636">
                  <c:v>19.88</c:v>
                </c:pt>
                <c:pt idx="637">
                  <c:v>19.91</c:v>
                </c:pt>
                <c:pt idx="638">
                  <c:v>19.940000000000001</c:v>
                </c:pt>
                <c:pt idx="639">
                  <c:v>19.97</c:v>
                </c:pt>
                <c:pt idx="640">
                  <c:v>20</c:v>
                </c:pt>
                <c:pt idx="641">
                  <c:v>20.03</c:v>
                </c:pt>
                <c:pt idx="642">
                  <c:v>20.059999999999999</c:v>
                </c:pt>
                <c:pt idx="643">
                  <c:v>20.09</c:v>
                </c:pt>
                <c:pt idx="644">
                  <c:v>20.13</c:v>
                </c:pt>
                <c:pt idx="645">
                  <c:v>20.16</c:v>
                </c:pt>
                <c:pt idx="646">
                  <c:v>20.190000000000001</c:v>
                </c:pt>
                <c:pt idx="647">
                  <c:v>20.22</c:v>
                </c:pt>
                <c:pt idx="648">
                  <c:v>20.25</c:v>
                </c:pt>
                <c:pt idx="649">
                  <c:v>20.28</c:v>
                </c:pt>
                <c:pt idx="650">
                  <c:v>20.309999999999999</c:v>
                </c:pt>
                <c:pt idx="651">
                  <c:v>20.34</c:v>
                </c:pt>
                <c:pt idx="652">
                  <c:v>20.38</c:v>
                </c:pt>
                <c:pt idx="653">
                  <c:v>20.41</c:v>
                </c:pt>
                <c:pt idx="654">
                  <c:v>20.440000000000001</c:v>
                </c:pt>
                <c:pt idx="655">
                  <c:v>20.47</c:v>
                </c:pt>
                <c:pt idx="656">
                  <c:v>20.5</c:v>
                </c:pt>
                <c:pt idx="657">
                  <c:v>20.53</c:v>
                </c:pt>
                <c:pt idx="658">
                  <c:v>20.56</c:v>
                </c:pt>
                <c:pt idx="659">
                  <c:v>20.59</c:v>
                </c:pt>
                <c:pt idx="660">
                  <c:v>20.63</c:v>
                </c:pt>
                <c:pt idx="661">
                  <c:v>20.66</c:v>
                </c:pt>
                <c:pt idx="662">
                  <c:v>20.69</c:v>
                </c:pt>
                <c:pt idx="663">
                  <c:v>20.72</c:v>
                </c:pt>
                <c:pt idx="664">
                  <c:v>20.75</c:v>
                </c:pt>
                <c:pt idx="665">
                  <c:v>20.78</c:v>
                </c:pt>
                <c:pt idx="666">
                  <c:v>20.81</c:v>
                </c:pt>
                <c:pt idx="667">
                  <c:v>20.84</c:v>
                </c:pt>
                <c:pt idx="668">
                  <c:v>20.88</c:v>
                </c:pt>
                <c:pt idx="669">
                  <c:v>20.91</c:v>
                </c:pt>
                <c:pt idx="670">
                  <c:v>20.94</c:v>
                </c:pt>
                <c:pt idx="671">
                  <c:v>20.97</c:v>
                </c:pt>
                <c:pt idx="672">
                  <c:v>21</c:v>
                </c:pt>
                <c:pt idx="673">
                  <c:v>21.03</c:v>
                </c:pt>
                <c:pt idx="674">
                  <c:v>21.06</c:v>
                </c:pt>
                <c:pt idx="675">
                  <c:v>21.09</c:v>
                </c:pt>
                <c:pt idx="676">
                  <c:v>21.13</c:v>
                </c:pt>
                <c:pt idx="677">
                  <c:v>21.16</c:v>
                </c:pt>
                <c:pt idx="678">
                  <c:v>21.19</c:v>
                </c:pt>
                <c:pt idx="679">
                  <c:v>21.22</c:v>
                </c:pt>
                <c:pt idx="680">
                  <c:v>21.25</c:v>
                </c:pt>
                <c:pt idx="681">
                  <c:v>21.28</c:v>
                </c:pt>
                <c:pt idx="682">
                  <c:v>21.31</c:v>
                </c:pt>
                <c:pt idx="683">
                  <c:v>21.34</c:v>
                </c:pt>
                <c:pt idx="684">
                  <c:v>21.38</c:v>
                </c:pt>
                <c:pt idx="685">
                  <c:v>21.41</c:v>
                </c:pt>
                <c:pt idx="686">
                  <c:v>21.44</c:v>
                </c:pt>
                <c:pt idx="687">
                  <c:v>21.47</c:v>
                </c:pt>
                <c:pt idx="688">
                  <c:v>21.5</c:v>
                </c:pt>
                <c:pt idx="689">
                  <c:v>21.53</c:v>
                </c:pt>
                <c:pt idx="690">
                  <c:v>21.56</c:v>
                </c:pt>
                <c:pt idx="691">
                  <c:v>21.59</c:v>
                </c:pt>
                <c:pt idx="692">
                  <c:v>21.63</c:v>
                </c:pt>
                <c:pt idx="693">
                  <c:v>21.66</c:v>
                </c:pt>
                <c:pt idx="694">
                  <c:v>21.69</c:v>
                </c:pt>
                <c:pt idx="695">
                  <c:v>21.72</c:v>
                </c:pt>
                <c:pt idx="696">
                  <c:v>21.75</c:v>
                </c:pt>
                <c:pt idx="697">
                  <c:v>21.78</c:v>
                </c:pt>
                <c:pt idx="698">
                  <c:v>21.81</c:v>
                </c:pt>
                <c:pt idx="699">
                  <c:v>21.84</c:v>
                </c:pt>
                <c:pt idx="700">
                  <c:v>21.88</c:v>
                </c:pt>
                <c:pt idx="701">
                  <c:v>21.91</c:v>
                </c:pt>
                <c:pt idx="702">
                  <c:v>21.94</c:v>
                </c:pt>
                <c:pt idx="703">
                  <c:v>21.97</c:v>
                </c:pt>
                <c:pt idx="704">
                  <c:v>22</c:v>
                </c:pt>
                <c:pt idx="705">
                  <c:v>22.03</c:v>
                </c:pt>
                <c:pt idx="706">
                  <c:v>22.06</c:v>
                </c:pt>
                <c:pt idx="707">
                  <c:v>22.09</c:v>
                </c:pt>
                <c:pt idx="708">
                  <c:v>22.13</c:v>
                </c:pt>
                <c:pt idx="709">
                  <c:v>22.16</c:v>
                </c:pt>
                <c:pt idx="710">
                  <c:v>22.19</c:v>
                </c:pt>
                <c:pt idx="711">
                  <c:v>22.22</c:v>
                </c:pt>
                <c:pt idx="712">
                  <c:v>22.25</c:v>
                </c:pt>
                <c:pt idx="713">
                  <c:v>22.28</c:v>
                </c:pt>
                <c:pt idx="714">
                  <c:v>22.31</c:v>
                </c:pt>
                <c:pt idx="715">
                  <c:v>22.34</c:v>
                </c:pt>
                <c:pt idx="716">
                  <c:v>22.38</c:v>
                </c:pt>
                <c:pt idx="717">
                  <c:v>22.41</c:v>
                </c:pt>
                <c:pt idx="718">
                  <c:v>22.44</c:v>
                </c:pt>
                <c:pt idx="719">
                  <c:v>22.47</c:v>
                </c:pt>
                <c:pt idx="720">
                  <c:v>22.5</c:v>
                </c:pt>
                <c:pt idx="721">
                  <c:v>22.53</c:v>
                </c:pt>
                <c:pt idx="722">
                  <c:v>22.56</c:v>
                </c:pt>
                <c:pt idx="723">
                  <c:v>22.59</c:v>
                </c:pt>
                <c:pt idx="724">
                  <c:v>22.63</c:v>
                </c:pt>
                <c:pt idx="725">
                  <c:v>22.66</c:v>
                </c:pt>
                <c:pt idx="726">
                  <c:v>22.69</c:v>
                </c:pt>
                <c:pt idx="727">
                  <c:v>22.72</c:v>
                </c:pt>
                <c:pt idx="728">
                  <c:v>22.75</c:v>
                </c:pt>
                <c:pt idx="729">
                  <c:v>22.78</c:v>
                </c:pt>
                <c:pt idx="730">
                  <c:v>22.81</c:v>
                </c:pt>
                <c:pt idx="731">
                  <c:v>22.84</c:v>
                </c:pt>
                <c:pt idx="732">
                  <c:v>22.88</c:v>
                </c:pt>
                <c:pt idx="733">
                  <c:v>22.91</c:v>
                </c:pt>
                <c:pt idx="734">
                  <c:v>22.94</c:v>
                </c:pt>
                <c:pt idx="735">
                  <c:v>22.97</c:v>
                </c:pt>
                <c:pt idx="736">
                  <c:v>23</c:v>
                </c:pt>
                <c:pt idx="737">
                  <c:v>23.03</c:v>
                </c:pt>
                <c:pt idx="738">
                  <c:v>23.06</c:v>
                </c:pt>
                <c:pt idx="739">
                  <c:v>23.09</c:v>
                </c:pt>
                <c:pt idx="740">
                  <c:v>23.13</c:v>
                </c:pt>
                <c:pt idx="741">
                  <c:v>23.16</c:v>
                </c:pt>
                <c:pt idx="742">
                  <c:v>23.19</c:v>
                </c:pt>
                <c:pt idx="743">
                  <c:v>23.22</c:v>
                </c:pt>
                <c:pt idx="744">
                  <c:v>23.25</c:v>
                </c:pt>
                <c:pt idx="745">
                  <c:v>23.28</c:v>
                </c:pt>
                <c:pt idx="746">
                  <c:v>23.31</c:v>
                </c:pt>
                <c:pt idx="747">
                  <c:v>23.34</c:v>
                </c:pt>
                <c:pt idx="748">
                  <c:v>23.38</c:v>
                </c:pt>
                <c:pt idx="749">
                  <c:v>23.41</c:v>
                </c:pt>
                <c:pt idx="750">
                  <c:v>23.44</c:v>
                </c:pt>
                <c:pt idx="751">
                  <c:v>23.47</c:v>
                </c:pt>
                <c:pt idx="752">
                  <c:v>23.5</c:v>
                </c:pt>
                <c:pt idx="753">
                  <c:v>23.53</c:v>
                </c:pt>
                <c:pt idx="754">
                  <c:v>23.56</c:v>
                </c:pt>
                <c:pt idx="755">
                  <c:v>23.59</c:v>
                </c:pt>
                <c:pt idx="756">
                  <c:v>23.63</c:v>
                </c:pt>
                <c:pt idx="757">
                  <c:v>23.66</c:v>
                </c:pt>
                <c:pt idx="758">
                  <c:v>23.69</c:v>
                </c:pt>
                <c:pt idx="759">
                  <c:v>23.72</c:v>
                </c:pt>
                <c:pt idx="760">
                  <c:v>23.75</c:v>
                </c:pt>
                <c:pt idx="761">
                  <c:v>23.78</c:v>
                </c:pt>
                <c:pt idx="762">
                  <c:v>23.81</c:v>
                </c:pt>
                <c:pt idx="763">
                  <c:v>23.84</c:v>
                </c:pt>
                <c:pt idx="764">
                  <c:v>23.88</c:v>
                </c:pt>
                <c:pt idx="765">
                  <c:v>23.91</c:v>
                </c:pt>
                <c:pt idx="766">
                  <c:v>23.94</c:v>
                </c:pt>
                <c:pt idx="767">
                  <c:v>23.97</c:v>
                </c:pt>
                <c:pt idx="768">
                  <c:v>24</c:v>
                </c:pt>
                <c:pt idx="769">
                  <c:v>24.03</c:v>
                </c:pt>
                <c:pt idx="770">
                  <c:v>24.06</c:v>
                </c:pt>
                <c:pt idx="771">
                  <c:v>24.09</c:v>
                </c:pt>
                <c:pt idx="772">
                  <c:v>24.13</c:v>
                </c:pt>
                <c:pt idx="773">
                  <c:v>24.16</c:v>
                </c:pt>
                <c:pt idx="774">
                  <c:v>24.19</c:v>
                </c:pt>
                <c:pt idx="775">
                  <c:v>24.22</c:v>
                </c:pt>
                <c:pt idx="776">
                  <c:v>24.25</c:v>
                </c:pt>
                <c:pt idx="777">
                  <c:v>24.28</c:v>
                </c:pt>
                <c:pt idx="778">
                  <c:v>24.31</c:v>
                </c:pt>
                <c:pt idx="779">
                  <c:v>24.34</c:v>
                </c:pt>
                <c:pt idx="780">
                  <c:v>24.38</c:v>
                </c:pt>
                <c:pt idx="781">
                  <c:v>24.41</c:v>
                </c:pt>
                <c:pt idx="782">
                  <c:v>24.44</c:v>
                </c:pt>
                <c:pt idx="783">
                  <c:v>24.47</c:v>
                </c:pt>
                <c:pt idx="784">
                  <c:v>24.5</c:v>
                </c:pt>
                <c:pt idx="785">
                  <c:v>24.53</c:v>
                </c:pt>
                <c:pt idx="786">
                  <c:v>24.56</c:v>
                </c:pt>
                <c:pt idx="787">
                  <c:v>24.59</c:v>
                </c:pt>
                <c:pt idx="788">
                  <c:v>24.63</c:v>
                </c:pt>
                <c:pt idx="789">
                  <c:v>24.66</c:v>
                </c:pt>
                <c:pt idx="790">
                  <c:v>24.69</c:v>
                </c:pt>
                <c:pt idx="791">
                  <c:v>24.72</c:v>
                </c:pt>
                <c:pt idx="792">
                  <c:v>24.75</c:v>
                </c:pt>
                <c:pt idx="793">
                  <c:v>24.78</c:v>
                </c:pt>
                <c:pt idx="794">
                  <c:v>24.81</c:v>
                </c:pt>
                <c:pt idx="795">
                  <c:v>24.84</c:v>
                </c:pt>
                <c:pt idx="796">
                  <c:v>24.88</c:v>
                </c:pt>
                <c:pt idx="797">
                  <c:v>24.91</c:v>
                </c:pt>
                <c:pt idx="798">
                  <c:v>24.94</c:v>
                </c:pt>
                <c:pt idx="799">
                  <c:v>24.97</c:v>
                </c:pt>
                <c:pt idx="800">
                  <c:v>25</c:v>
                </c:pt>
                <c:pt idx="801">
                  <c:v>25.03</c:v>
                </c:pt>
                <c:pt idx="802">
                  <c:v>25.06</c:v>
                </c:pt>
                <c:pt idx="803">
                  <c:v>25.09</c:v>
                </c:pt>
                <c:pt idx="804">
                  <c:v>25.13</c:v>
                </c:pt>
                <c:pt idx="805">
                  <c:v>25.16</c:v>
                </c:pt>
                <c:pt idx="806">
                  <c:v>25.19</c:v>
                </c:pt>
                <c:pt idx="807">
                  <c:v>25.22</c:v>
                </c:pt>
                <c:pt idx="808">
                  <c:v>25.25</c:v>
                </c:pt>
                <c:pt idx="809">
                  <c:v>25.28</c:v>
                </c:pt>
                <c:pt idx="810">
                  <c:v>25.31</c:v>
                </c:pt>
                <c:pt idx="811">
                  <c:v>25.34</c:v>
                </c:pt>
                <c:pt idx="812">
                  <c:v>25.38</c:v>
                </c:pt>
                <c:pt idx="813">
                  <c:v>25.41</c:v>
                </c:pt>
                <c:pt idx="814">
                  <c:v>25.44</c:v>
                </c:pt>
                <c:pt idx="815">
                  <c:v>25.47</c:v>
                </c:pt>
                <c:pt idx="816">
                  <c:v>25.5</c:v>
                </c:pt>
                <c:pt idx="817">
                  <c:v>25.53</c:v>
                </c:pt>
                <c:pt idx="818">
                  <c:v>25.56</c:v>
                </c:pt>
                <c:pt idx="819">
                  <c:v>25.59</c:v>
                </c:pt>
                <c:pt idx="820">
                  <c:v>25.63</c:v>
                </c:pt>
                <c:pt idx="821">
                  <c:v>25.66</c:v>
                </c:pt>
                <c:pt idx="822">
                  <c:v>25.69</c:v>
                </c:pt>
                <c:pt idx="823">
                  <c:v>25.72</c:v>
                </c:pt>
                <c:pt idx="824">
                  <c:v>25.75</c:v>
                </c:pt>
                <c:pt idx="825">
                  <c:v>25.78</c:v>
                </c:pt>
                <c:pt idx="826">
                  <c:v>25.81</c:v>
                </c:pt>
                <c:pt idx="827">
                  <c:v>25.84</c:v>
                </c:pt>
                <c:pt idx="828">
                  <c:v>25.88</c:v>
                </c:pt>
                <c:pt idx="829">
                  <c:v>25.91</c:v>
                </c:pt>
                <c:pt idx="830">
                  <c:v>25.94</c:v>
                </c:pt>
                <c:pt idx="831">
                  <c:v>25.97</c:v>
                </c:pt>
                <c:pt idx="832">
                  <c:v>26</c:v>
                </c:pt>
                <c:pt idx="833">
                  <c:v>26.03</c:v>
                </c:pt>
                <c:pt idx="834">
                  <c:v>26.06</c:v>
                </c:pt>
                <c:pt idx="835">
                  <c:v>26.09</c:v>
                </c:pt>
                <c:pt idx="836">
                  <c:v>26.13</c:v>
                </c:pt>
                <c:pt idx="837">
                  <c:v>26.16</c:v>
                </c:pt>
                <c:pt idx="838">
                  <c:v>26.19</c:v>
                </c:pt>
                <c:pt idx="839">
                  <c:v>26.22</c:v>
                </c:pt>
                <c:pt idx="840">
                  <c:v>26.25</c:v>
                </c:pt>
                <c:pt idx="841">
                  <c:v>26.28</c:v>
                </c:pt>
                <c:pt idx="842">
                  <c:v>26.31</c:v>
                </c:pt>
                <c:pt idx="843">
                  <c:v>26.34</c:v>
                </c:pt>
                <c:pt idx="844">
                  <c:v>26.38</c:v>
                </c:pt>
                <c:pt idx="845">
                  <c:v>26.41</c:v>
                </c:pt>
                <c:pt idx="846">
                  <c:v>26.44</c:v>
                </c:pt>
                <c:pt idx="847">
                  <c:v>26.47</c:v>
                </c:pt>
                <c:pt idx="848">
                  <c:v>26.5</c:v>
                </c:pt>
                <c:pt idx="849">
                  <c:v>26.53</c:v>
                </c:pt>
                <c:pt idx="850">
                  <c:v>26.56</c:v>
                </c:pt>
                <c:pt idx="851">
                  <c:v>26.59</c:v>
                </c:pt>
                <c:pt idx="852">
                  <c:v>26.63</c:v>
                </c:pt>
                <c:pt idx="853">
                  <c:v>26.66</c:v>
                </c:pt>
                <c:pt idx="854">
                  <c:v>26.69</c:v>
                </c:pt>
                <c:pt idx="855">
                  <c:v>26.72</c:v>
                </c:pt>
                <c:pt idx="856">
                  <c:v>26.75</c:v>
                </c:pt>
                <c:pt idx="857">
                  <c:v>26.78</c:v>
                </c:pt>
                <c:pt idx="858">
                  <c:v>26.81</c:v>
                </c:pt>
                <c:pt idx="859">
                  <c:v>26.84</c:v>
                </c:pt>
                <c:pt idx="860">
                  <c:v>26.88</c:v>
                </c:pt>
                <c:pt idx="861">
                  <c:v>26.91</c:v>
                </c:pt>
                <c:pt idx="862">
                  <c:v>26.94</c:v>
                </c:pt>
                <c:pt idx="863">
                  <c:v>26.97</c:v>
                </c:pt>
                <c:pt idx="864">
                  <c:v>27</c:v>
                </c:pt>
                <c:pt idx="865">
                  <c:v>27.03</c:v>
                </c:pt>
                <c:pt idx="866">
                  <c:v>27.06</c:v>
                </c:pt>
                <c:pt idx="867">
                  <c:v>27.09</c:v>
                </c:pt>
                <c:pt idx="868">
                  <c:v>27.13</c:v>
                </c:pt>
                <c:pt idx="869">
                  <c:v>27.16</c:v>
                </c:pt>
                <c:pt idx="870">
                  <c:v>27.19</c:v>
                </c:pt>
                <c:pt idx="871">
                  <c:v>27.22</c:v>
                </c:pt>
                <c:pt idx="872">
                  <c:v>27.25</c:v>
                </c:pt>
                <c:pt idx="873">
                  <c:v>27.28</c:v>
                </c:pt>
                <c:pt idx="874">
                  <c:v>27.31</c:v>
                </c:pt>
                <c:pt idx="875">
                  <c:v>27.34</c:v>
                </c:pt>
                <c:pt idx="876">
                  <c:v>27.38</c:v>
                </c:pt>
                <c:pt idx="877">
                  <c:v>27.41</c:v>
                </c:pt>
                <c:pt idx="878">
                  <c:v>27.44</c:v>
                </c:pt>
                <c:pt idx="879">
                  <c:v>27.47</c:v>
                </c:pt>
                <c:pt idx="880">
                  <c:v>27.5</c:v>
                </c:pt>
                <c:pt idx="881">
                  <c:v>27.53</c:v>
                </c:pt>
                <c:pt idx="882">
                  <c:v>27.56</c:v>
                </c:pt>
                <c:pt idx="883">
                  <c:v>27.59</c:v>
                </c:pt>
                <c:pt idx="884">
                  <c:v>27.63</c:v>
                </c:pt>
                <c:pt idx="885">
                  <c:v>27.66</c:v>
                </c:pt>
                <c:pt idx="886">
                  <c:v>27.69</c:v>
                </c:pt>
                <c:pt idx="887">
                  <c:v>27.72</c:v>
                </c:pt>
                <c:pt idx="888">
                  <c:v>27.75</c:v>
                </c:pt>
                <c:pt idx="889">
                  <c:v>27.78</c:v>
                </c:pt>
                <c:pt idx="890">
                  <c:v>27.81</c:v>
                </c:pt>
                <c:pt idx="891">
                  <c:v>27.84</c:v>
                </c:pt>
                <c:pt idx="892">
                  <c:v>27.88</c:v>
                </c:pt>
                <c:pt idx="893">
                  <c:v>27.91</c:v>
                </c:pt>
                <c:pt idx="894">
                  <c:v>27.94</c:v>
                </c:pt>
                <c:pt idx="895">
                  <c:v>27.97</c:v>
                </c:pt>
                <c:pt idx="896">
                  <c:v>28</c:v>
                </c:pt>
                <c:pt idx="897">
                  <c:v>28.03</c:v>
                </c:pt>
                <c:pt idx="898">
                  <c:v>28.06</c:v>
                </c:pt>
                <c:pt idx="899">
                  <c:v>28.09</c:v>
                </c:pt>
                <c:pt idx="900">
                  <c:v>28.13</c:v>
                </c:pt>
                <c:pt idx="901">
                  <c:v>28.16</c:v>
                </c:pt>
                <c:pt idx="902">
                  <c:v>28.19</c:v>
                </c:pt>
                <c:pt idx="903">
                  <c:v>28.22</c:v>
                </c:pt>
                <c:pt idx="904">
                  <c:v>28.25</c:v>
                </c:pt>
                <c:pt idx="905">
                  <c:v>28.28</c:v>
                </c:pt>
                <c:pt idx="906">
                  <c:v>28.31</c:v>
                </c:pt>
                <c:pt idx="907">
                  <c:v>28.34</c:v>
                </c:pt>
                <c:pt idx="908">
                  <c:v>28.38</c:v>
                </c:pt>
                <c:pt idx="909">
                  <c:v>28.41</c:v>
                </c:pt>
                <c:pt idx="910">
                  <c:v>28.44</c:v>
                </c:pt>
                <c:pt idx="911">
                  <c:v>28.47</c:v>
                </c:pt>
                <c:pt idx="912">
                  <c:v>28.5</c:v>
                </c:pt>
                <c:pt idx="913">
                  <c:v>28.53</c:v>
                </c:pt>
                <c:pt idx="914">
                  <c:v>28.56</c:v>
                </c:pt>
                <c:pt idx="915">
                  <c:v>28.59</c:v>
                </c:pt>
                <c:pt idx="916">
                  <c:v>28.63</c:v>
                </c:pt>
                <c:pt idx="917">
                  <c:v>28.66</c:v>
                </c:pt>
                <c:pt idx="918">
                  <c:v>28.69</c:v>
                </c:pt>
                <c:pt idx="919">
                  <c:v>28.72</c:v>
                </c:pt>
                <c:pt idx="920">
                  <c:v>28.75</c:v>
                </c:pt>
                <c:pt idx="921">
                  <c:v>28.78</c:v>
                </c:pt>
                <c:pt idx="922">
                  <c:v>28.81</c:v>
                </c:pt>
                <c:pt idx="923">
                  <c:v>28.84</c:v>
                </c:pt>
                <c:pt idx="924">
                  <c:v>28.88</c:v>
                </c:pt>
                <c:pt idx="925">
                  <c:v>28.91</c:v>
                </c:pt>
                <c:pt idx="926">
                  <c:v>28.94</c:v>
                </c:pt>
                <c:pt idx="927">
                  <c:v>28.97</c:v>
                </c:pt>
                <c:pt idx="928">
                  <c:v>29</c:v>
                </c:pt>
                <c:pt idx="929">
                  <c:v>29.03</c:v>
                </c:pt>
                <c:pt idx="930">
                  <c:v>29.06</c:v>
                </c:pt>
                <c:pt idx="931">
                  <c:v>29.09</c:v>
                </c:pt>
                <c:pt idx="932">
                  <c:v>29.13</c:v>
                </c:pt>
                <c:pt idx="933">
                  <c:v>29.16</c:v>
                </c:pt>
                <c:pt idx="934">
                  <c:v>29.19</c:v>
                </c:pt>
                <c:pt idx="935">
                  <c:v>29.22</c:v>
                </c:pt>
                <c:pt idx="936">
                  <c:v>29.25</c:v>
                </c:pt>
                <c:pt idx="937">
                  <c:v>29.28</c:v>
                </c:pt>
                <c:pt idx="938">
                  <c:v>29.31</c:v>
                </c:pt>
                <c:pt idx="939">
                  <c:v>29.34</c:v>
                </c:pt>
                <c:pt idx="940">
                  <c:v>29.38</c:v>
                </c:pt>
                <c:pt idx="941">
                  <c:v>29.41</c:v>
                </c:pt>
                <c:pt idx="942">
                  <c:v>29.44</c:v>
                </c:pt>
                <c:pt idx="943">
                  <c:v>29.47</c:v>
                </c:pt>
                <c:pt idx="944">
                  <c:v>29.5</c:v>
                </c:pt>
                <c:pt idx="945">
                  <c:v>29.53</c:v>
                </c:pt>
                <c:pt idx="946">
                  <c:v>29.56</c:v>
                </c:pt>
                <c:pt idx="947">
                  <c:v>29.59</c:v>
                </c:pt>
                <c:pt idx="948">
                  <c:v>29.63</c:v>
                </c:pt>
                <c:pt idx="949">
                  <c:v>29.66</c:v>
                </c:pt>
                <c:pt idx="950">
                  <c:v>29.69</c:v>
                </c:pt>
                <c:pt idx="951">
                  <c:v>29.72</c:v>
                </c:pt>
                <c:pt idx="952">
                  <c:v>29.75</c:v>
                </c:pt>
                <c:pt idx="953">
                  <c:v>29.78</c:v>
                </c:pt>
                <c:pt idx="954">
                  <c:v>29.81</c:v>
                </c:pt>
                <c:pt idx="955">
                  <c:v>29.84</c:v>
                </c:pt>
                <c:pt idx="956">
                  <c:v>29.88</c:v>
                </c:pt>
                <c:pt idx="957">
                  <c:v>29.91</c:v>
                </c:pt>
                <c:pt idx="958">
                  <c:v>29.94</c:v>
                </c:pt>
                <c:pt idx="959">
                  <c:v>29.97</c:v>
                </c:pt>
                <c:pt idx="960">
                  <c:v>30</c:v>
                </c:pt>
                <c:pt idx="961">
                  <c:v>30.03</c:v>
                </c:pt>
                <c:pt idx="962">
                  <c:v>30.06</c:v>
                </c:pt>
                <c:pt idx="963">
                  <c:v>30.09</c:v>
                </c:pt>
                <c:pt idx="964">
                  <c:v>30.13</c:v>
                </c:pt>
                <c:pt idx="965">
                  <c:v>30.16</c:v>
                </c:pt>
                <c:pt idx="966">
                  <c:v>30.19</c:v>
                </c:pt>
                <c:pt idx="967">
                  <c:v>30.22</c:v>
                </c:pt>
                <c:pt idx="968">
                  <c:v>30.25</c:v>
                </c:pt>
                <c:pt idx="969">
                  <c:v>30.28</c:v>
                </c:pt>
                <c:pt idx="970">
                  <c:v>30.31</c:v>
                </c:pt>
                <c:pt idx="971">
                  <c:v>30.34</c:v>
                </c:pt>
                <c:pt idx="972">
                  <c:v>30.38</c:v>
                </c:pt>
                <c:pt idx="973">
                  <c:v>30.41</c:v>
                </c:pt>
                <c:pt idx="974">
                  <c:v>30.44</c:v>
                </c:pt>
                <c:pt idx="975">
                  <c:v>30.47</c:v>
                </c:pt>
                <c:pt idx="976">
                  <c:v>30.5</c:v>
                </c:pt>
                <c:pt idx="977">
                  <c:v>30.53</c:v>
                </c:pt>
                <c:pt idx="978">
                  <c:v>30.56</c:v>
                </c:pt>
                <c:pt idx="979">
                  <c:v>30.59</c:v>
                </c:pt>
                <c:pt idx="980">
                  <c:v>30.63</c:v>
                </c:pt>
                <c:pt idx="981">
                  <c:v>30.66</c:v>
                </c:pt>
                <c:pt idx="982">
                  <c:v>30.69</c:v>
                </c:pt>
                <c:pt idx="983">
                  <c:v>30.72</c:v>
                </c:pt>
                <c:pt idx="984">
                  <c:v>30.75</c:v>
                </c:pt>
                <c:pt idx="985">
                  <c:v>30.78</c:v>
                </c:pt>
                <c:pt idx="986">
                  <c:v>30.81</c:v>
                </c:pt>
                <c:pt idx="987">
                  <c:v>30.84</c:v>
                </c:pt>
                <c:pt idx="988">
                  <c:v>30.88</c:v>
                </c:pt>
                <c:pt idx="989">
                  <c:v>30.91</c:v>
                </c:pt>
                <c:pt idx="990">
                  <c:v>30.94</c:v>
                </c:pt>
                <c:pt idx="991">
                  <c:v>30.97</c:v>
                </c:pt>
                <c:pt idx="992">
                  <c:v>31</c:v>
                </c:pt>
                <c:pt idx="993">
                  <c:v>31.03</c:v>
                </c:pt>
                <c:pt idx="994">
                  <c:v>31.06</c:v>
                </c:pt>
                <c:pt idx="995">
                  <c:v>31.09</c:v>
                </c:pt>
                <c:pt idx="996">
                  <c:v>31.13</c:v>
                </c:pt>
                <c:pt idx="997">
                  <c:v>31.16</c:v>
                </c:pt>
                <c:pt idx="998">
                  <c:v>31.19</c:v>
                </c:pt>
                <c:pt idx="999">
                  <c:v>31.22</c:v>
                </c:pt>
                <c:pt idx="1000">
                  <c:v>31.25</c:v>
                </c:pt>
                <c:pt idx="1001">
                  <c:v>31.28</c:v>
                </c:pt>
                <c:pt idx="1002">
                  <c:v>31.31</c:v>
                </c:pt>
                <c:pt idx="1003">
                  <c:v>31.34</c:v>
                </c:pt>
                <c:pt idx="1004">
                  <c:v>31.38</c:v>
                </c:pt>
                <c:pt idx="1005">
                  <c:v>31.41</c:v>
                </c:pt>
                <c:pt idx="1006">
                  <c:v>31.44</c:v>
                </c:pt>
                <c:pt idx="1007">
                  <c:v>31.47</c:v>
                </c:pt>
                <c:pt idx="1008">
                  <c:v>31.5</c:v>
                </c:pt>
                <c:pt idx="1009">
                  <c:v>31.53</c:v>
                </c:pt>
                <c:pt idx="1010">
                  <c:v>31.56</c:v>
                </c:pt>
                <c:pt idx="1011">
                  <c:v>31.59</c:v>
                </c:pt>
                <c:pt idx="1012">
                  <c:v>31.63</c:v>
                </c:pt>
                <c:pt idx="1013">
                  <c:v>31.66</c:v>
                </c:pt>
                <c:pt idx="1014">
                  <c:v>31.69</c:v>
                </c:pt>
                <c:pt idx="1015">
                  <c:v>31.72</c:v>
                </c:pt>
                <c:pt idx="1016">
                  <c:v>31.75</c:v>
                </c:pt>
                <c:pt idx="1017">
                  <c:v>31.78</c:v>
                </c:pt>
                <c:pt idx="1018">
                  <c:v>31.81</c:v>
                </c:pt>
                <c:pt idx="1019">
                  <c:v>31.84</c:v>
                </c:pt>
                <c:pt idx="1020">
                  <c:v>31.88</c:v>
                </c:pt>
                <c:pt idx="1021">
                  <c:v>31.91</c:v>
                </c:pt>
                <c:pt idx="1022">
                  <c:v>31.94</c:v>
                </c:pt>
                <c:pt idx="1023">
                  <c:v>31.97</c:v>
                </c:pt>
                <c:pt idx="1024">
                  <c:v>32</c:v>
                </c:pt>
                <c:pt idx="1025">
                  <c:v>32.03</c:v>
                </c:pt>
                <c:pt idx="1026">
                  <c:v>32.06</c:v>
                </c:pt>
                <c:pt idx="1027">
                  <c:v>32.090000000000003</c:v>
                </c:pt>
                <c:pt idx="1028">
                  <c:v>32.130000000000003</c:v>
                </c:pt>
                <c:pt idx="1029">
                  <c:v>32.159999999999997</c:v>
                </c:pt>
                <c:pt idx="1030">
                  <c:v>32.19</c:v>
                </c:pt>
                <c:pt idx="1031">
                  <c:v>32.22</c:v>
                </c:pt>
                <c:pt idx="1032">
                  <c:v>32.25</c:v>
                </c:pt>
                <c:pt idx="1033">
                  <c:v>32.28</c:v>
                </c:pt>
                <c:pt idx="1034">
                  <c:v>32.31</c:v>
                </c:pt>
                <c:pt idx="1035">
                  <c:v>32.340000000000003</c:v>
                </c:pt>
                <c:pt idx="1036">
                  <c:v>32.380000000000003</c:v>
                </c:pt>
                <c:pt idx="1037">
                  <c:v>32.409999999999997</c:v>
                </c:pt>
                <c:pt idx="1038">
                  <c:v>32.44</c:v>
                </c:pt>
                <c:pt idx="1039">
                  <c:v>32.47</c:v>
                </c:pt>
                <c:pt idx="1040">
                  <c:v>32.5</c:v>
                </c:pt>
                <c:pt idx="1041">
                  <c:v>32.53</c:v>
                </c:pt>
                <c:pt idx="1042">
                  <c:v>32.56</c:v>
                </c:pt>
                <c:pt idx="1043">
                  <c:v>32.590000000000003</c:v>
                </c:pt>
                <c:pt idx="1044">
                  <c:v>32.630000000000003</c:v>
                </c:pt>
                <c:pt idx="1045">
                  <c:v>32.659999999999997</c:v>
                </c:pt>
                <c:pt idx="1046">
                  <c:v>32.69</c:v>
                </c:pt>
                <c:pt idx="1047">
                  <c:v>32.72</c:v>
                </c:pt>
                <c:pt idx="1048">
                  <c:v>32.75</c:v>
                </c:pt>
                <c:pt idx="1049">
                  <c:v>32.78</c:v>
                </c:pt>
                <c:pt idx="1050">
                  <c:v>32.81</c:v>
                </c:pt>
                <c:pt idx="1051">
                  <c:v>32.840000000000003</c:v>
                </c:pt>
                <c:pt idx="1052">
                  <c:v>32.880000000000003</c:v>
                </c:pt>
                <c:pt idx="1053">
                  <c:v>32.909999999999997</c:v>
                </c:pt>
                <c:pt idx="1054">
                  <c:v>32.94</c:v>
                </c:pt>
                <c:pt idx="1055">
                  <c:v>32.97</c:v>
                </c:pt>
                <c:pt idx="1056">
                  <c:v>33</c:v>
                </c:pt>
                <c:pt idx="1057">
                  <c:v>33.03</c:v>
                </c:pt>
                <c:pt idx="1058">
                  <c:v>33.06</c:v>
                </c:pt>
                <c:pt idx="1059">
                  <c:v>33.090000000000003</c:v>
                </c:pt>
                <c:pt idx="1060">
                  <c:v>33.130000000000003</c:v>
                </c:pt>
                <c:pt idx="1061">
                  <c:v>33.159999999999997</c:v>
                </c:pt>
                <c:pt idx="1062">
                  <c:v>33.19</c:v>
                </c:pt>
                <c:pt idx="1063">
                  <c:v>33.22</c:v>
                </c:pt>
                <c:pt idx="1064">
                  <c:v>33.25</c:v>
                </c:pt>
                <c:pt idx="1065">
                  <c:v>33.28</c:v>
                </c:pt>
                <c:pt idx="1066">
                  <c:v>33.31</c:v>
                </c:pt>
                <c:pt idx="1067">
                  <c:v>33.340000000000003</c:v>
                </c:pt>
                <c:pt idx="1068">
                  <c:v>33.380000000000003</c:v>
                </c:pt>
                <c:pt idx="1069">
                  <c:v>33.409999999999997</c:v>
                </c:pt>
                <c:pt idx="1070">
                  <c:v>33.44</c:v>
                </c:pt>
                <c:pt idx="1071">
                  <c:v>33.47</c:v>
                </c:pt>
                <c:pt idx="1072">
                  <c:v>33.5</c:v>
                </c:pt>
                <c:pt idx="1073">
                  <c:v>33.53</c:v>
                </c:pt>
                <c:pt idx="1074">
                  <c:v>33.56</c:v>
                </c:pt>
                <c:pt idx="1075">
                  <c:v>33.590000000000003</c:v>
                </c:pt>
                <c:pt idx="1076">
                  <c:v>33.630000000000003</c:v>
                </c:pt>
                <c:pt idx="1077">
                  <c:v>33.659999999999997</c:v>
                </c:pt>
                <c:pt idx="1078">
                  <c:v>33.69</c:v>
                </c:pt>
                <c:pt idx="1079">
                  <c:v>33.72</c:v>
                </c:pt>
                <c:pt idx="1080">
                  <c:v>33.75</c:v>
                </c:pt>
                <c:pt idx="1081">
                  <c:v>33.78</c:v>
                </c:pt>
                <c:pt idx="1082">
                  <c:v>33.81</c:v>
                </c:pt>
                <c:pt idx="1083">
                  <c:v>33.840000000000003</c:v>
                </c:pt>
                <c:pt idx="1084">
                  <c:v>33.880000000000003</c:v>
                </c:pt>
                <c:pt idx="1085">
                  <c:v>33.909999999999997</c:v>
                </c:pt>
                <c:pt idx="1086">
                  <c:v>33.94</c:v>
                </c:pt>
                <c:pt idx="1087">
                  <c:v>33.97</c:v>
                </c:pt>
                <c:pt idx="1088">
                  <c:v>34</c:v>
                </c:pt>
                <c:pt idx="1089">
                  <c:v>34.03</c:v>
                </c:pt>
                <c:pt idx="1090">
                  <c:v>34.06</c:v>
                </c:pt>
                <c:pt idx="1091">
                  <c:v>34.090000000000003</c:v>
                </c:pt>
                <c:pt idx="1092">
                  <c:v>34.130000000000003</c:v>
                </c:pt>
                <c:pt idx="1093">
                  <c:v>34.159999999999997</c:v>
                </c:pt>
                <c:pt idx="1094">
                  <c:v>34.19</c:v>
                </c:pt>
                <c:pt idx="1095">
                  <c:v>34.22</c:v>
                </c:pt>
                <c:pt idx="1096">
                  <c:v>34.25</c:v>
                </c:pt>
                <c:pt idx="1097">
                  <c:v>34.28</c:v>
                </c:pt>
                <c:pt idx="1098">
                  <c:v>34.31</c:v>
                </c:pt>
                <c:pt idx="1099">
                  <c:v>34.340000000000003</c:v>
                </c:pt>
                <c:pt idx="1100">
                  <c:v>34.380000000000003</c:v>
                </c:pt>
                <c:pt idx="1101">
                  <c:v>34.409999999999997</c:v>
                </c:pt>
                <c:pt idx="1102">
                  <c:v>34.44</c:v>
                </c:pt>
                <c:pt idx="1103">
                  <c:v>34.47</c:v>
                </c:pt>
                <c:pt idx="1104">
                  <c:v>34.5</c:v>
                </c:pt>
                <c:pt idx="1105">
                  <c:v>34.53</c:v>
                </c:pt>
                <c:pt idx="1106">
                  <c:v>34.56</c:v>
                </c:pt>
                <c:pt idx="1107">
                  <c:v>34.590000000000003</c:v>
                </c:pt>
                <c:pt idx="1108">
                  <c:v>34.630000000000003</c:v>
                </c:pt>
                <c:pt idx="1109">
                  <c:v>34.659999999999997</c:v>
                </c:pt>
                <c:pt idx="1110">
                  <c:v>34.69</c:v>
                </c:pt>
                <c:pt idx="1111">
                  <c:v>34.72</c:v>
                </c:pt>
                <c:pt idx="1112">
                  <c:v>34.75</c:v>
                </c:pt>
                <c:pt idx="1113">
                  <c:v>34.78</c:v>
                </c:pt>
                <c:pt idx="1114">
                  <c:v>34.81</c:v>
                </c:pt>
                <c:pt idx="1115">
                  <c:v>34.840000000000003</c:v>
                </c:pt>
                <c:pt idx="1116">
                  <c:v>34.880000000000003</c:v>
                </c:pt>
                <c:pt idx="1117">
                  <c:v>34.909999999999997</c:v>
                </c:pt>
                <c:pt idx="1118">
                  <c:v>34.94</c:v>
                </c:pt>
                <c:pt idx="1119">
                  <c:v>34.97</c:v>
                </c:pt>
                <c:pt idx="1120">
                  <c:v>35</c:v>
                </c:pt>
                <c:pt idx="1121">
                  <c:v>35.03</c:v>
                </c:pt>
                <c:pt idx="1122">
                  <c:v>35.06</c:v>
                </c:pt>
                <c:pt idx="1123">
                  <c:v>35.090000000000003</c:v>
                </c:pt>
                <c:pt idx="1124">
                  <c:v>35.130000000000003</c:v>
                </c:pt>
                <c:pt idx="1125">
                  <c:v>35.159999999999997</c:v>
                </c:pt>
                <c:pt idx="1126">
                  <c:v>35.19</c:v>
                </c:pt>
                <c:pt idx="1127">
                  <c:v>35.22</c:v>
                </c:pt>
                <c:pt idx="1128">
                  <c:v>35.25</c:v>
                </c:pt>
                <c:pt idx="1129">
                  <c:v>35.28</c:v>
                </c:pt>
                <c:pt idx="1130">
                  <c:v>35.31</c:v>
                </c:pt>
                <c:pt idx="1131">
                  <c:v>35.340000000000003</c:v>
                </c:pt>
                <c:pt idx="1132">
                  <c:v>35.380000000000003</c:v>
                </c:pt>
                <c:pt idx="1133">
                  <c:v>35.409999999999997</c:v>
                </c:pt>
                <c:pt idx="1134">
                  <c:v>35.44</c:v>
                </c:pt>
                <c:pt idx="1135">
                  <c:v>35.47</c:v>
                </c:pt>
                <c:pt idx="1136">
                  <c:v>35.5</c:v>
                </c:pt>
                <c:pt idx="1137">
                  <c:v>35.53</c:v>
                </c:pt>
                <c:pt idx="1138">
                  <c:v>35.56</c:v>
                </c:pt>
                <c:pt idx="1139">
                  <c:v>35.590000000000003</c:v>
                </c:pt>
                <c:pt idx="1140">
                  <c:v>35.630000000000003</c:v>
                </c:pt>
                <c:pt idx="1141">
                  <c:v>35.659999999999997</c:v>
                </c:pt>
                <c:pt idx="1142">
                  <c:v>35.69</c:v>
                </c:pt>
                <c:pt idx="1143">
                  <c:v>35.72</c:v>
                </c:pt>
                <c:pt idx="1144">
                  <c:v>35.75</c:v>
                </c:pt>
                <c:pt idx="1145">
                  <c:v>35.78</c:v>
                </c:pt>
                <c:pt idx="1146">
                  <c:v>35.81</c:v>
                </c:pt>
                <c:pt idx="1147">
                  <c:v>35.840000000000003</c:v>
                </c:pt>
                <c:pt idx="1148">
                  <c:v>35.880000000000003</c:v>
                </c:pt>
                <c:pt idx="1149">
                  <c:v>35.909999999999997</c:v>
                </c:pt>
                <c:pt idx="1150">
                  <c:v>35.94</c:v>
                </c:pt>
                <c:pt idx="1151">
                  <c:v>35.97</c:v>
                </c:pt>
                <c:pt idx="1152">
                  <c:v>36</c:v>
                </c:pt>
                <c:pt idx="1153">
                  <c:v>36.03</c:v>
                </c:pt>
                <c:pt idx="1154">
                  <c:v>36.06</c:v>
                </c:pt>
                <c:pt idx="1155">
                  <c:v>36.090000000000003</c:v>
                </c:pt>
                <c:pt idx="1156">
                  <c:v>36.130000000000003</c:v>
                </c:pt>
                <c:pt idx="1157">
                  <c:v>36.159999999999997</c:v>
                </c:pt>
                <c:pt idx="1158">
                  <c:v>36.19</c:v>
                </c:pt>
                <c:pt idx="1159">
                  <c:v>36.22</c:v>
                </c:pt>
                <c:pt idx="1160">
                  <c:v>36.25</c:v>
                </c:pt>
                <c:pt idx="1161">
                  <c:v>36.28</c:v>
                </c:pt>
                <c:pt idx="1162">
                  <c:v>36.31</c:v>
                </c:pt>
                <c:pt idx="1163">
                  <c:v>36.340000000000003</c:v>
                </c:pt>
                <c:pt idx="1164">
                  <c:v>36.380000000000003</c:v>
                </c:pt>
                <c:pt idx="1165">
                  <c:v>36.409999999999997</c:v>
                </c:pt>
                <c:pt idx="1166">
                  <c:v>36.44</c:v>
                </c:pt>
                <c:pt idx="1167">
                  <c:v>36.47</c:v>
                </c:pt>
                <c:pt idx="1168">
                  <c:v>36.5</c:v>
                </c:pt>
                <c:pt idx="1169">
                  <c:v>36.53</c:v>
                </c:pt>
                <c:pt idx="1170">
                  <c:v>36.56</c:v>
                </c:pt>
                <c:pt idx="1171">
                  <c:v>36.590000000000003</c:v>
                </c:pt>
                <c:pt idx="1172">
                  <c:v>36.630000000000003</c:v>
                </c:pt>
                <c:pt idx="1173">
                  <c:v>36.659999999999997</c:v>
                </c:pt>
                <c:pt idx="1174">
                  <c:v>36.69</c:v>
                </c:pt>
                <c:pt idx="1175">
                  <c:v>36.72</c:v>
                </c:pt>
                <c:pt idx="1176">
                  <c:v>36.75</c:v>
                </c:pt>
                <c:pt idx="1177">
                  <c:v>36.78</c:v>
                </c:pt>
                <c:pt idx="1178">
                  <c:v>36.81</c:v>
                </c:pt>
                <c:pt idx="1179">
                  <c:v>36.840000000000003</c:v>
                </c:pt>
                <c:pt idx="1180">
                  <c:v>36.880000000000003</c:v>
                </c:pt>
                <c:pt idx="1181">
                  <c:v>36.909999999999997</c:v>
                </c:pt>
                <c:pt idx="1182">
                  <c:v>36.94</c:v>
                </c:pt>
                <c:pt idx="1183">
                  <c:v>36.97</c:v>
                </c:pt>
                <c:pt idx="1184">
                  <c:v>37</c:v>
                </c:pt>
                <c:pt idx="1185">
                  <c:v>37.03</c:v>
                </c:pt>
                <c:pt idx="1186">
                  <c:v>37.06</c:v>
                </c:pt>
                <c:pt idx="1187">
                  <c:v>37.090000000000003</c:v>
                </c:pt>
                <c:pt idx="1188">
                  <c:v>37.130000000000003</c:v>
                </c:pt>
                <c:pt idx="1189">
                  <c:v>37.159999999999997</c:v>
                </c:pt>
                <c:pt idx="1190">
                  <c:v>37.19</c:v>
                </c:pt>
                <c:pt idx="1191">
                  <c:v>37.22</c:v>
                </c:pt>
                <c:pt idx="1192">
                  <c:v>37.25</c:v>
                </c:pt>
                <c:pt idx="1193">
                  <c:v>37.28</c:v>
                </c:pt>
                <c:pt idx="1194">
                  <c:v>37.31</c:v>
                </c:pt>
                <c:pt idx="1195">
                  <c:v>37.340000000000003</c:v>
                </c:pt>
                <c:pt idx="1196">
                  <c:v>37.380000000000003</c:v>
                </c:pt>
                <c:pt idx="1197">
                  <c:v>37.409999999999997</c:v>
                </c:pt>
                <c:pt idx="1198">
                  <c:v>37.44</c:v>
                </c:pt>
                <c:pt idx="1199">
                  <c:v>37.47</c:v>
                </c:pt>
                <c:pt idx="1200">
                  <c:v>37.5</c:v>
                </c:pt>
                <c:pt idx="1201">
                  <c:v>37.53</c:v>
                </c:pt>
                <c:pt idx="1202">
                  <c:v>37.56</c:v>
                </c:pt>
                <c:pt idx="1203">
                  <c:v>37.590000000000003</c:v>
                </c:pt>
                <c:pt idx="1204">
                  <c:v>37.630000000000003</c:v>
                </c:pt>
                <c:pt idx="1205">
                  <c:v>37.659999999999997</c:v>
                </c:pt>
                <c:pt idx="1206">
                  <c:v>37.69</c:v>
                </c:pt>
                <c:pt idx="1207">
                  <c:v>37.72</c:v>
                </c:pt>
                <c:pt idx="1208">
                  <c:v>37.75</c:v>
                </c:pt>
                <c:pt idx="1209">
                  <c:v>37.78</c:v>
                </c:pt>
                <c:pt idx="1210">
                  <c:v>37.81</c:v>
                </c:pt>
                <c:pt idx="1211">
                  <c:v>37.840000000000003</c:v>
                </c:pt>
                <c:pt idx="1212">
                  <c:v>37.880000000000003</c:v>
                </c:pt>
                <c:pt idx="1213">
                  <c:v>37.909999999999997</c:v>
                </c:pt>
                <c:pt idx="1214">
                  <c:v>37.94</c:v>
                </c:pt>
                <c:pt idx="1215">
                  <c:v>37.97</c:v>
                </c:pt>
                <c:pt idx="1216">
                  <c:v>38</c:v>
                </c:pt>
                <c:pt idx="1217">
                  <c:v>38.03</c:v>
                </c:pt>
                <c:pt idx="1218">
                  <c:v>38.06</c:v>
                </c:pt>
                <c:pt idx="1219">
                  <c:v>38.090000000000003</c:v>
                </c:pt>
                <c:pt idx="1220">
                  <c:v>38.130000000000003</c:v>
                </c:pt>
                <c:pt idx="1221">
                  <c:v>38.159999999999997</c:v>
                </c:pt>
                <c:pt idx="1222">
                  <c:v>38.19</c:v>
                </c:pt>
                <c:pt idx="1223">
                  <c:v>38.22</c:v>
                </c:pt>
                <c:pt idx="1224">
                  <c:v>38.25</c:v>
                </c:pt>
                <c:pt idx="1225">
                  <c:v>38.28</c:v>
                </c:pt>
                <c:pt idx="1226">
                  <c:v>38.31</c:v>
                </c:pt>
                <c:pt idx="1227">
                  <c:v>38.340000000000003</c:v>
                </c:pt>
                <c:pt idx="1228">
                  <c:v>38.380000000000003</c:v>
                </c:pt>
                <c:pt idx="1229">
                  <c:v>38.409999999999997</c:v>
                </c:pt>
                <c:pt idx="1230">
                  <c:v>38.44</c:v>
                </c:pt>
                <c:pt idx="1231">
                  <c:v>38.47</c:v>
                </c:pt>
                <c:pt idx="1232">
                  <c:v>38.5</c:v>
                </c:pt>
                <c:pt idx="1233">
                  <c:v>38.53</c:v>
                </c:pt>
                <c:pt idx="1234">
                  <c:v>38.56</c:v>
                </c:pt>
                <c:pt idx="1235">
                  <c:v>38.590000000000003</c:v>
                </c:pt>
                <c:pt idx="1236">
                  <c:v>38.630000000000003</c:v>
                </c:pt>
                <c:pt idx="1237">
                  <c:v>38.659999999999997</c:v>
                </c:pt>
                <c:pt idx="1238">
                  <c:v>38.69</c:v>
                </c:pt>
                <c:pt idx="1239">
                  <c:v>38.72</c:v>
                </c:pt>
                <c:pt idx="1240">
                  <c:v>38.75</c:v>
                </c:pt>
                <c:pt idx="1241">
                  <c:v>38.78</c:v>
                </c:pt>
                <c:pt idx="1242">
                  <c:v>38.81</c:v>
                </c:pt>
                <c:pt idx="1243">
                  <c:v>38.840000000000003</c:v>
                </c:pt>
                <c:pt idx="1244">
                  <c:v>38.880000000000003</c:v>
                </c:pt>
                <c:pt idx="1245">
                  <c:v>38.909999999999997</c:v>
                </c:pt>
                <c:pt idx="1246">
                  <c:v>38.94</c:v>
                </c:pt>
                <c:pt idx="1247">
                  <c:v>38.97</c:v>
                </c:pt>
                <c:pt idx="1248">
                  <c:v>39</c:v>
                </c:pt>
                <c:pt idx="1249">
                  <c:v>39.03</c:v>
                </c:pt>
                <c:pt idx="1250">
                  <c:v>39.06</c:v>
                </c:pt>
                <c:pt idx="1251">
                  <c:v>39.090000000000003</c:v>
                </c:pt>
                <c:pt idx="1252">
                  <c:v>39.130000000000003</c:v>
                </c:pt>
                <c:pt idx="1253">
                  <c:v>39.159999999999997</c:v>
                </c:pt>
                <c:pt idx="1254">
                  <c:v>39.19</c:v>
                </c:pt>
                <c:pt idx="1255">
                  <c:v>39.22</c:v>
                </c:pt>
                <c:pt idx="1256">
                  <c:v>39.25</c:v>
                </c:pt>
                <c:pt idx="1257">
                  <c:v>39.28</c:v>
                </c:pt>
                <c:pt idx="1258">
                  <c:v>39.31</c:v>
                </c:pt>
                <c:pt idx="1259">
                  <c:v>39.340000000000003</c:v>
                </c:pt>
                <c:pt idx="1260">
                  <c:v>39.380000000000003</c:v>
                </c:pt>
                <c:pt idx="1261">
                  <c:v>39.409999999999997</c:v>
                </c:pt>
                <c:pt idx="1262">
                  <c:v>39.44</c:v>
                </c:pt>
                <c:pt idx="1263">
                  <c:v>39.47</c:v>
                </c:pt>
                <c:pt idx="1264">
                  <c:v>39.5</c:v>
                </c:pt>
                <c:pt idx="1265">
                  <c:v>39.53</c:v>
                </c:pt>
                <c:pt idx="1266">
                  <c:v>39.56</c:v>
                </c:pt>
                <c:pt idx="1267">
                  <c:v>39.590000000000003</c:v>
                </c:pt>
                <c:pt idx="1268">
                  <c:v>39.630000000000003</c:v>
                </c:pt>
                <c:pt idx="1269">
                  <c:v>39.659999999999997</c:v>
                </c:pt>
                <c:pt idx="1270">
                  <c:v>39.69</c:v>
                </c:pt>
                <c:pt idx="1271">
                  <c:v>39.72</c:v>
                </c:pt>
                <c:pt idx="1272">
                  <c:v>39.75</c:v>
                </c:pt>
                <c:pt idx="1273">
                  <c:v>39.78</c:v>
                </c:pt>
                <c:pt idx="1274">
                  <c:v>39.81</c:v>
                </c:pt>
                <c:pt idx="1275">
                  <c:v>39.840000000000003</c:v>
                </c:pt>
                <c:pt idx="1276">
                  <c:v>39.880000000000003</c:v>
                </c:pt>
                <c:pt idx="1277">
                  <c:v>39.909999999999997</c:v>
                </c:pt>
                <c:pt idx="1278">
                  <c:v>39.94</c:v>
                </c:pt>
                <c:pt idx="1279">
                  <c:v>39.97</c:v>
                </c:pt>
                <c:pt idx="1280">
                  <c:v>40</c:v>
                </c:pt>
                <c:pt idx="1281">
                  <c:v>40.03</c:v>
                </c:pt>
                <c:pt idx="1282">
                  <c:v>40.06</c:v>
                </c:pt>
                <c:pt idx="1283">
                  <c:v>40.090000000000003</c:v>
                </c:pt>
                <c:pt idx="1284">
                  <c:v>40.130000000000003</c:v>
                </c:pt>
                <c:pt idx="1285">
                  <c:v>40.159999999999997</c:v>
                </c:pt>
                <c:pt idx="1286">
                  <c:v>40.19</c:v>
                </c:pt>
                <c:pt idx="1287">
                  <c:v>40.22</c:v>
                </c:pt>
                <c:pt idx="1288">
                  <c:v>40.25</c:v>
                </c:pt>
                <c:pt idx="1289">
                  <c:v>40.28</c:v>
                </c:pt>
                <c:pt idx="1290">
                  <c:v>40.31</c:v>
                </c:pt>
                <c:pt idx="1291">
                  <c:v>40.340000000000003</c:v>
                </c:pt>
                <c:pt idx="1292">
                  <c:v>40.380000000000003</c:v>
                </c:pt>
                <c:pt idx="1293">
                  <c:v>40.409999999999997</c:v>
                </c:pt>
                <c:pt idx="1294">
                  <c:v>40.44</c:v>
                </c:pt>
                <c:pt idx="1295">
                  <c:v>40.47</c:v>
                </c:pt>
                <c:pt idx="1296">
                  <c:v>40.5</c:v>
                </c:pt>
                <c:pt idx="1297">
                  <c:v>40.53</c:v>
                </c:pt>
                <c:pt idx="1298">
                  <c:v>40.56</c:v>
                </c:pt>
                <c:pt idx="1299">
                  <c:v>40.590000000000003</c:v>
                </c:pt>
                <c:pt idx="1300">
                  <c:v>40.630000000000003</c:v>
                </c:pt>
                <c:pt idx="1301">
                  <c:v>40.659999999999997</c:v>
                </c:pt>
                <c:pt idx="1302">
                  <c:v>40.69</c:v>
                </c:pt>
                <c:pt idx="1303">
                  <c:v>40.72</c:v>
                </c:pt>
                <c:pt idx="1304">
                  <c:v>40.75</c:v>
                </c:pt>
                <c:pt idx="1305">
                  <c:v>40.78</c:v>
                </c:pt>
                <c:pt idx="1306">
                  <c:v>40.81</c:v>
                </c:pt>
                <c:pt idx="1307">
                  <c:v>40.840000000000003</c:v>
                </c:pt>
                <c:pt idx="1308">
                  <c:v>40.880000000000003</c:v>
                </c:pt>
                <c:pt idx="1309">
                  <c:v>40.909999999999997</c:v>
                </c:pt>
                <c:pt idx="1310">
                  <c:v>40.94</c:v>
                </c:pt>
                <c:pt idx="1311">
                  <c:v>40.97</c:v>
                </c:pt>
                <c:pt idx="1312">
                  <c:v>41</c:v>
                </c:pt>
                <c:pt idx="1313">
                  <c:v>41.03</c:v>
                </c:pt>
                <c:pt idx="1314">
                  <c:v>41.06</c:v>
                </c:pt>
                <c:pt idx="1315">
                  <c:v>41.09</c:v>
                </c:pt>
                <c:pt idx="1316">
                  <c:v>41.13</c:v>
                </c:pt>
                <c:pt idx="1317">
                  <c:v>41.16</c:v>
                </c:pt>
                <c:pt idx="1318">
                  <c:v>41.19</c:v>
                </c:pt>
                <c:pt idx="1319">
                  <c:v>41.22</c:v>
                </c:pt>
                <c:pt idx="1320">
                  <c:v>41.25</c:v>
                </c:pt>
                <c:pt idx="1321">
                  <c:v>41.28</c:v>
                </c:pt>
                <c:pt idx="1322">
                  <c:v>41.31</c:v>
                </c:pt>
                <c:pt idx="1323">
                  <c:v>41.34</c:v>
                </c:pt>
                <c:pt idx="1324">
                  <c:v>41.38</c:v>
                </c:pt>
                <c:pt idx="1325">
                  <c:v>41.41</c:v>
                </c:pt>
                <c:pt idx="1326">
                  <c:v>41.44</c:v>
                </c:pt>
                <c:pt idx="1327">
                  <c:v>41.47</c:v>
                </c:pt>
                <c:pt idx="1328">
                  <c:v>41.5</c:v>
                </c:pt>
                <c:pt idx="1329">
                  <c:v>41.53</c:v>
                </c:pt>
                <c:pt idx="1330">
                  <c:v>41.56</c:v>
                </c:pt>
                <c:pt idx="1331">
                  <c:v>41.59</c:v>
                </c:pt>
                <c:pt idx="1332">
                  <c:v>41.63</c:v>
                </c:pt>
                <c:pt idx="1333">
                  <c:v>41.66</c:v>
                </c:pt>
                <c:pt idx="1334">
                  <c:v>41.69</c:v>
                </c:pt>
                <c:pt idx="1335">
                  <c:v>41.72</c:v>
                </c:pt>
                <c:pt idx="1336">
                  <c:v>41.75</c:v>
                </c:pt>
                <c:pt idx="1337">
                  <c:v>41.78</c:v>
                </c:pt>
                <c:pt idx="1338">
                  <c:v>41.81</c:v>
                </c:pt>
                <c:pt idx="1339">
                  <c:v>41.84</c:v>
                </c:pt>
                <c:pt idx="1340">
                  <c:v>41.88</c:v>
                </c:pt>
                <c:pt idx="1341">
                  <c:v>41.91</c:v>
                </c:pt>
                <c:pt idx="1342">
                  <c:v>41.94</c:v>
                </c:pt>
                <c:pt idx="1343">
                  <c:v>41.97</c:v>
                </c:pt>
                <c:pt idx="1344">
                  <c:v>42</c:v>
                </c:pt>
                <c:pt idx="1345">
                  <c:v>42.03</c:v>
                </c:pt>
                <c:pt idx="1346">
                  <c:v>42.06</c:v>
                </c:pt>
                <c:pt idx="1347">
                  <c:v>42.09</c:v>
                </c:pt>
                <c:pt idx="1348">
                  <c:v>42.13</c:v>
                </c:pt>
                <c:pt idx="1349">
                  <c:v>42.16</c:v>
                </c:pt>
                <c:pt idx="1350">
                  <c:v>42.19</c:v>
                </c:pt>
                <c:pt idx="1351">
                  <c:v>42.22</c:v>
                </c:pt>
                <c:pt idx="1352">
                  <c:v>42.25</c:v>
                </c:pt>
                <c:pt idx="1353">
                  <c:v>42.28</c:v>
                </c:pt>
                <c:pt idx="1354">
                  <c:v>42.31</c:v>
                </c:pt>
                <c:pt idx="1355">
                  <c:v>42.34</c:v>
                </c:pt>
                <c:pt idx="1356">
                  <c:v>42.38</c:v>
                </c:pt>
                <c:pt idx="1357">
                  <c:v>42.41</c:v>
                </c:pt>
                <c:pt idx="1358">
                  <c:v>42.44</c:v>
                </c:pt>
                <c:pt idx="1359">
                  <c:v>42.47</c:v>
                </c:pt>
                <c:pt idx="1360">
                  <c:v>42.5</c:v>
                </c:pt>
                <c:pt idx="1361">
                  <c:v>42.53</c:v>
                </c:pt>
                <c:pt idx="1362">
                  <c:v>42.56</c:v>
                </c:pt>
                <c:pt idx="1363">
                  <c:v>42.59</c:v>
                </c:pt>
                <c:pt idx="1364">
                  <c:v>42.63</c:v>
                </c:pt>
                <c:pt idx="1365">
                  <c:v>42.66</c:v>
                </c:pt>
                <c:pt idx="1366">
                  <c:v>42.69</c:v>
                </c:pt>
                <c:pt idx="1367">
                  <c:v>42.72</c:v>
                </c:pt>
                <c:pt idx="1368">
                  <c:v>42.75</c:v>
                </c:pt>
                <c:pt idx="1369">
                  <c:v>42.78</c:v>
                </c:pt>
                <c:pt idx="1370">
                  <c:v>42.81</c:v>
                </c:pt>
                <c:pt idx="1371">
                  <c:v>42.84</c:v>
                </c:pt>
                <c:pt idx="1372">
                  <c:v>42.88</c:v>
                </c:pt>
                <c:pt idx="1373">
                  <c:v>42.91</c:v>
                </c:pt>
                <c:pt idx="1374">
                  <c:v>42.94</c:v>
                </c:pt>
                <c:pt idx="1375">
                  <c:v>42.97</c:v>
                </c:pt>
                <c:pt idx="1376">
                  <c:v>43</c:v>
                </c:pt>
                <c:pt idx="1377">
                  <c:v>43.03</c:v>
                </c:pt>
                <c:pt idx="1378">
                  <c:v>43.06</c:v>
                </c:pt>
                <c:pt idx="1379">
                  <c:v>43.09</c:v>
                </c:pt>
                <c:pt idx="1380">
                  <c:v>43.13</c:v>
                </c:pt>
                <c:pt idx="1381">
                  <c:v>43.16</c:v>
                </c:pt>
                <c:pt idx="1382">
                  <c:v>43.19</c:v>
                </c:pt>
                <c:pt idx="1383">
                  <c:v>43.22</c:v>
                </c:pt>
                <c:pt idx="1384">
                  <c:v>43.25</c:v>
                </c:pt>
                <c:pt idx="1385">
                  <c:v>43.28</c:v>
                </c:pt>
                <c:pt idx="1386">
                  <c:v>43.31</c:v>
                </c:pt>
                <c:pt idx="1387">
                  <c:v>43.34</c:v>
                </c:pt>
                <c:pt idx="1388">
                  <c:v>43.38</c:v>
                </c:pt>
                <c:pt idx="1389">
                  <c:v>43.41</c:v>
                </c:pt>
                <c:pt idx="1390">
                  <c:v>43.44</c:v>
                </c:pt>
                <c:pt idx="1391">
                  <c:v>43.47</c:v>
                </c:pt>
                <c:pt idx="1392">
                  <c:v>43.5</c:v>
                </c:pt>
                <c:pt idx="1393">
                  <c:v>43.53</c:v>
                </c:pt>
                <c:pt idx="1394">
                  <c:v>43.56</c:v>
                </c:pt>
                <c:pt idx="1395">
                  <c:v>43.59</c:v>
                </c:pt>
                <c:pt idx="1396">
                  <c:v>43.63</c:v>
                </c:pt>
                <c:pt idx="1397">
                  <c:v>43.66</c:v>
                </c:pt>
                <c:pt idx="1398">
                  <c:v>43.69</c:v>
                </c:pt>
                <c:pt idx="1399">
                  <c:v>43.72</c:v>
                </c:pt>
                <c:pt idx="1400">
                  <c:v>43.75</c:v>
                </c:pt>
                <c:pt idx="1401">
                  <c:v>43.78</c:v>
                </c:pt>
                <c:pt idx="1402">
                  <c:v>43.81</c:v>
                </c:pt>
                <c:pt idx="1403">
                  <c:v>43.84</c:v>
                </c:pt>
                <c:pt idx="1404">
                  <c:v>43.88</c:v>
                </c:pt>
                <c:pt idx="1405">
                  <c:v>43.91</c:v>
                </c:pt>
                <c:pt idx="1406">
                  <c:v>43.94</c:v>
                </c:pt>
                <c:pt idx="1407">
                  <c:v>43.97</c:v>
                </c:pt>
                <c:pt idx="1408">
                  <c:v>44</c:v>
                </c:pt>
                <c:pt idx="1409">
                  <c:v>44.03</c:v>
                </c:pt>
                <c:pt idx="1410">
                  <c:v>44.06</c:v>
                </c:pt>
                <c:pt idx="1411">
                  <c:v>44.09</c:v>
                </c:pt>
                <c:pt idx="1412">
                  <c:v>44.13</c:v>
                </c:pt>
                <c:pt idx="1413">
                  <c:v>44.16</c:v>
                </c:pt>
                <c:pt idx="1414">
                  <c:v>44.19</c:v>
                </c:pt>
                <c:pt idx="1415">
                  <c:v>44.22</c:v>
                </c:pt>
                <c:pt idx="1416">
                  <c:v>44.25</c:v>
                </c:pt>
                <c:pt idx="1417">
                  <c:v>44.28</c:v>
                </c:pt>
                <c:pt idx="1418">
                  <c:v>44.31</c:v>
                </c:pt>
                <c:pt idx="1419">
                  <c:v>44.34</c:v>
                </c:pt>
                <c:pt idx="1420">
                  <c:v>44.38</c:v>
                </c:pt>
                <c:pt idx="1421">
                  <c:v>44.41</c:v>
                </c:pt>
                <c:pt idx="1422">
                  <c:v>44.44</c:v>
                </c:pt>
                <c:pt idx="1423">
                  <c:v>44.47</c:v>
                </c:pt>
                <c:pt idx="1424">
                  <c:v>44.5</c:v>
                </c:pt>
                <c:pt idx="1425">
                  <c:v>44.53</c:v>
                </c:pt>
                <c:pt idx="1426">
                  <c:v>44.56</c:v>
                </c:pt>
                <c:pt idx="1427">
                  <c:v>44.59</c:v>
                </c:pt>
                <c:pt idx="1428">
                  <c:v>44.63</c:v>
                </c:pt>
                <c:pt idx="1429">
                  <c:v>44.66</c:v>
                </c:pt>
                <c:pt idx="1430">
                  <c:v>44.69</c:v>
                </c:pt>
                <c:pt idx="1431">
                  <c:v>44.72</c:v>
                </c:pt>
                <c:pt idx="1432">
                  <c:v>44.75</c:v>
                </c:pt>
                <c:pt idx="1433">
                  <c:v>44.78</c:v>
                </c:pt>
                <c:pt idx="1434">
                  <c:v>44.81</c:v>
                </c:pt>
                <c:pt idx="1435">
                  <c:v>44.84</c:v>
                </c:pt>
                <c:pt idx="1436">
                  <c:v>44.88</c:v>
                </c:pt>
                <c:pt idx="1437">
                  <c:v>44.91</c:v>
                </c:pt>
                <c:pt idx="1438">
                  <c:v>44.94</c:v>
                </c:pt>
                <c:pt idx="1439">
                  <c:v>44.97</c:v>
                </c:pt>
                <c:pt idx="1440">
                  <c:v>45</c:v>
                </c:pt>
                <c:pt idx="1441">
                  <c:v>45.03</c:v>
                </c:pt>
                <c:pt idx="1442">
                  <c:v>45.06</c:v>
                </c:pt>
                <c:pt idx="1443">
                  <c:v>45.09</c:v>
                </c:pt>
                <c:pt idx="1444">
                  <c:v>45.13</c:v>
                </c:pt>
                <c:pt idx="1445">
                  <c:v>45.16</c:v>
                </c:pt>
                <c:pt idx="1446">
                  <c:v>45.19</c:v>
                </c:pt>
                <c:pt idx="1447">
                  <c:v>45.22</c:v>
                </c:pt>
                <c:pt idx="1448">
                  <c:v>45.25</c:v>
                </c:pt>
                <c:pt idx="1449">
                  <c:v>45.28</c:v>
                </c:pt>
                <c:pt idx="1450">
                  <c:v>45.31</c:v>
                </c:pt>
                <c:pt idx="1451">
                  <c:v>45.34</c:v>
                </c:pt>
                <c:pt idx="1452">
                  <c:v>45.38</c:v>
                </c:pt>
                <c:pt idx="1453">
                  <c:v>45.41</c:v>
                </c:pt>
                <c:pt idx="1454">
                  <c:v>45.44</c:v>
                </c:pt>
                <c:pt idx="1455">
                  <c:v>45.47</c:v>
                </c:pt>
                <c:pt idx="1456">
                  <c:v>45.5</c:v>
                </c:pt>
                <c:pt idx="1457">
                  <c:v>45.53</c:v>
                </c:pt>
                <c:pt idx="1458">
                  <c:v>45.56</c:v>
                </c:pt>
                <c:pt idx="1459">
                  <c:v>45.59</c:v>
                </c:pt>
                <c:pt idx="1460">
                  <c:v>45.63</c:v>
                </c:pt>
                <c:pt idx="1461">
                  <c:v>45.66</c:v>
                </c:pt>
                <c:pt idx="1462">
                  <c:v>45.69</c:v>
                </c:pt>
                <c:pt idx="1463">
                  <c:v>45.72</c:v>
                </c:pt>
                <c:pt idx="1464">
                  <c:v>45.75</c:v>
                </c:pt>
                <c:pt idx="1465">
                  <c:v>45.78</c:v>
                </c:pt>
                <c:pt idx="1466">
                  <c:v>45.81</c:v>
                </c:pt>
                <c:pt idx="1467">
                  <c:v>45.84</c:v>
                </c:pt>
                <c:pt idx="1468">
                  <c:v>45.88</c:v>
                </c:pt>
                <c:pt idx="1469">
                  <c:v>45.91</c:v>
                </c:pt>
                <c:pt idx="1470">
                  <c:v>45.94</c:v>
                </c:pt>
                <c:pt idx="1471">
                  <c:v>45.97</c:v>
                </c:pt>
                <c:pt idx="1472">
                  <c:v>46</c:v>
                </c:pt>
                <c:pt idx="1473">
                  <c:v>46.03</c:v>
                </c:pt>
                <c:pt idx="1474">
                  <c:v>46.06</c:v>
                </c:pt>
                <c:pt idx="1475">
                  <c:v>46.09</c:v>
                </c:pt>
                <c:pt idx="1476">
                  <c:v>46.13</c:v>
                </c:pt>
                <c:pt idx="1477">
                  <c:v>46.16</c:v>
                </c:pt>
                <c:pt idx="1478">
                  <c:v>46.19</c:v>
                </c:pt>
                <c:pt idx="1479">
                  <c:v>46.22</c:v>
                </c:pt>
                <c:pt idx="1480">
                  <c:v>46.25</c:v>
                </c:pt>
                <c:pt idx="1481">
                  <c:v>46.28</c:v>
                </c:pt>
                <c:pt idx="1482">
                  <c:v>46.31</c:v>
                </c:pt>
                <c:pt idx="1483">
                  <c:v>46.34</c:v>
                </c:pt>
                <c:pt idx="1484">
                  <c:v>46.38</c:v>
                </c:pt>
                <c:pt idx="1485">
                  <c:v>46.41</c:v>
                </c:pt>
                <c:pt idx="1486">
                  <c:v>46.44</c:v>
                </c:pt>
                <c:pt idx="1487">
                  <c:v>46.47</c:v>
                </c:pt>
                <c:pt idx="1488">
                  <c:v>46.5</c:v>
                </c:pt>
                <c:pt idx="1489">
                  <c:v>46.53</c:v>
                </c:pt>
                <c:pt idx="1490">
                  <c:v>46.56</c:v>
                </c:pt>
                <c:pt idx="1491">
                  <c:v>46.59</c:v>
                </c:pt>
                <c:pt idx="1492">
                  <c:v>46.63</c:v>
                </c:pt>
                <c:pt idx="1493">
                  <c:v>46.66</c:v>
                </c:pt>
                <c:pt idx="1494">
                  <c:v>46.69</c:v>
                </c:pt>
                <c:pt idx="1495">
                  <c:v>46.72</c:v>
                </c:pt>
                <c:pt idx="1496">
                  <c:v>46.75</c:v>
                </c:pt>
                <c:pt idx="1497">
                  <c:v>46.78</c:v>
                </c:pt>
                <c:pt idx="1498">
                  <c:v>46.81</c:v>
                </c:pt>
                <c:pt idx="1499">
                  <c:v>46.84</c:v>
                </c:pt>
                <c:pt idx="1500">
                  <c:v>46.88</c:v>
                </c:pt>
                <c:pt idx="1501">
                  <c:v>46.91</c:v>
                </c:pt>
                <c:pt idx="1502">
                  <c:v>46.94</c:v>
                </c:pt>
                <c:pt idx="1503">
                  <c:v>46.97</c:v>
                </c:pt>
                <c:pt idx="1504">
                  <c:v>47</c:v>
                </c:pt>
                <c:pt idx="1505">
                  <c:v>47.03</c:v>
                </c:pt>
                <c:pt idx="1506">
                  <c:v>47.06</c:v>
                </c:pt>
                <c:pt idx="1507">
                  <c:v>47.09</c:v>
                </c:pt>
                <c:pt idx="1508">
                  <c:v>47.13</c:v>
                </c:pt>
                <c:pt idx="1509">
                  <c:v>47.16</c:v>
                </c:pt>
                <c:pt idx="1510">
                  <c:v>47.19</c:v>
                </c:pt>
                <c:pt idx="1511">
                  <c:v>47.22</c:v>
                </c:pt>
                <c:pt idx="1512">
                  <c:v>47.25</c:v>
                </c:pt>
                <c:pt idx="1513">
                  <c:v>47.28</c:v>
                </c:pt>
                <c:pt idx="1514">
                  <c:v>47.31</c:v>
                </c:pt>
                <c:pt idx="1515">
                  <c:v>47.34</c:v>
                </c:pt>
                <c:pt idx="1516">
                  <c:v>47.38</c:v>
                </c:pt>
                <c:pt idx="1517">
                  <c:v>47.41</c:v>
                </c:pt>
                <c:pt idx="1518">
                  <c:v>47.44</c:v>
                </c:pt>
                <c:pt idx="1519">
                  <c:v>47.47</c:v>
                </c:pt>
                <c:pt idx="1520">
                  <c:v>47.5</c:v>
                </c:pt>
                <c:pt idx="1521">
                  <c:v>47.53</c:v>
                </c:pt>
                <c:pt idx="1522">
                  <c:v>47.56</c:v>
                </c:pt>
                <c:pt idx="1523">
                  <c:v>47.59</c:v>
                </c:pt>
                <c:pt idx="1524">
                  <c:v>47.63</c:v>
                </c:pt>
                <c:pt idx="1525">
                  <c:v>47.66</c:v>
                </c:pt>
                <c:pt idx="1526">
                  <c:v>47.69</c:v>
                </c:pt>
                <c:pt idx="1527">
                  <c:v>47.72</c:v>
                </c:pt>
                <c:pt idx="1528">
                  <c:v>47.75</c:v>
                </c:pt>
                <c:pt idx="1529">
                  <c:v>47.78</c:v>
                </c:pt>
                <c:pt idx="1530">
                  <c:v>47.81</c:v>
                </c:pt>
                <c:pt idx="1531">
                  <c:v>47.84</c:v>
                </c:pt>
                <c:pt idx="1532">
                  <c:v>47.88</c:v>
                </c:pt>
                <c:pt idx="1533">
                  <c:v>47.91</c:v>
                </c:pt>
                <c:pt idx="1534">
                  <c:v>47.94</c:v>
                </c:pt>
                <c:pt idx="1535">
                  <c:v>47.97</c:v>
                </c:pt>
                <c:pt idx="1536">
                  <c:v>48</c:v>
                </c:pt>
                <c:pt idx="1537">
                  <c:v>48.03</c:v>
                </c:pt>
                <c:pt idx="1538">
                  <c:v>48.06</c:v>
                </c:pt>
                <c:pt idx="1539">
                  <c:v>48.09</c:v>
                </c:pt>
                <c:pt idx="1540">
                  <c:v>48.13</c:v>
                </c:pt>
                <c:pt idx="1541">
                  <c:v>48.16</c:v>
                </c:pt>
                <c:pt idx="1542">
                  <c:v>48.19</c:v>
                </c:pt>
                <c:pt idx="1543">
                  <c:v>48.22</c:v>
                </c:pt>
                <c:pt idx="1544">
                  <c:v>48.25</c:v>
                </c:pt>
                <c:pt idx="1545">
                  <c:v>48.28</c:v>
                </c:pt>
                <c:pt idx="1546">
                  <c:v>48.31</c:v>
                </c:pt>
                <c:pt idx="1547">
                  <c:v>48.34</c:v>
                </c:pt>
                <c:pt idx="1548">
                  <c:v>48.38</c:v>
                </c:pt>
                <c:pt idx="1549">
                  <c:v>48.41</c:v>
                </c:pt>
                <c:pt idx="1550">
                  <c:v>48.44</c:v>
                </c:pt>
                <c:pt idx="1551">
                  <c:v>48.47</c:v>
                </c:pt>
                <c:pt idx="1552">
                  <c:v>48.5</c:v>
                </c:pt>
                <c:pt idx="1553">
                  <c:v>48.53</c:v>
                </c:pt>
                <c:pt idx="1554">
                  <c:v>48.56</c:v>
                </c:pt>
                <c:pt idx="1555">
                  <c:v>48.59</c:v>
                </c:pt>
                <c:pt idx="1556">
                  <c:v>48.63</c:v>
                </c:pt>
                <c:pt idx="1557">
                  <c:v>48.66</c:v>
                </c:pt>
                <c:pt idx="1558">
                  <c:v>48.69</c:v>
                </c:pt>
                <c:pt idx="1559">
                  <c:v>48.72</c:v>
                </c:pt>
                <c:pt idx="1560">
                  <c:v>48.75</c:v>
                </c:pt>
                <c:pt idx="1561">
                  <c:v>48.78</c:v>
                </c:pt>
                <c:pt idx="1562">
                  <c:v>48.81</c:v>
                </c:pt>
                <c:pt idx="1563">
                  <c:v>48.84</c:v>
                </c:pt>
                <c:pt idx="1564">
                  <c:v>48.88</c:v>
                </c:pt>
                <c:pt idx="1565">
                  <c:v>48.91</c:v>
                </c:pt>
                <c:pt idx="1566">
                  <c:v>48.94</c:v>
                </c:pt>
                <c:pt idx="1567">
                  <c:v>48.97</c:v>
                </c:pt>
                <c:pt idx="1568">
                  <c:v>49</c:v>
                </c:pt>
                <c:pt idx="1569">
                  <c:v>49.03</c:v>
                </c:pt>
                <c:pt idx="1570">
                  <c:v>49.06</c:v>
                </c:pt>
                <c:pt idx="1571">
                  <c:v>49.09</c:v>
                </c:pt>
                <c:pt idx="1572">
                  <c:v>49.13</c:v>
                </c:pt>
                <c:pt idx="1573">
                  <c:v>49.16</c:v>
                </c:pt>
                <c:pt idx="1574">
                  <c:v>49.19</c:v>
                </c:pt>
                <c:pt idx="1575">
                  <c:v>49.22</c:v>
                </c:pt>
                <c:pt idx="1576">
                  <c:v>49.25</c:v>
                </c:pt>
                <c:pt idx="1577">
                  <c:v>49.28</c:v>
                </c:pt>
                <c:pt idx="1578">
                  <c:v>49.31</c:v>
                </c:pt>
                <c:pt idx="1579">
                  <c:v>49.34</c:v>
                </c:pt>
                <c:pt idx="1580">
                  <c:v>49.38</c:v>
                </c:pt>
                <c:pt idx="1581">
                  <c:v>49.41</c:v>
                </c:pt>
                <c:pt idx="1582">
                  <c:v>49.44</c:v>
                </c:pt>
                <c:pt idx="1583">
                  <c:v>49.47</c:v>
                </c:pt>
                <c:pt idx="1584">
                  <c:v>49.5</c:v>
                </c:pt>
                <c:pt idx="1585">
                  <c:v>49.53</c:v>
                </c:pt>
                <c:pt idx="1586">
                  <c:v>49.56</c:v>
                </c:pt>
                <c:pt idx="1587">
                  <c:v>49.59</c:v>
                </c:pt>
                <c:pt idx="1588">
                  <c:v>49.63</c:v>
                </c:pt>
                <c:pt idx="1589">
                  <c:v>49.66</c:v>
                </c:pt>
                <c:pt idx="1590">
                  <c:v>49.69</c:v>
                </c:pt>
                <c:pt idx="1591">
                  <c:v>49.72</c:v>
                </c:pt>
                <c:pt idx="1592">
                  <c:v>49.75</c:v>
                </c:pt>
                <c:pt idx="1593">
                  <c:v>49.78</c:v>
                </c:pt>
                <c:pt idx="1594">
                  <c:v>49.81</c:v>
                </c:pt>
                <c:pt idx="1595">
                  <c:v>49.84</c:v>
                </c:pt>
                <c:pt idx="1596">
                  <c:v>49.88</c:v>
                </c:pt>
                <c:pt idx="1597">
                  <c:v>49.91</c:v>
                </c:pt>
                <c:pt idx="1598">
                  <c:v>49.94</c:v>
                </c:pt>
                <c:pt idx="1599">
                  <c:v>49.97</c:v>
                </c:pt>
                <c:pt idx="1600">
                  <c:v>50</c:v>
                </c:pt>
                <c:pt idx="1601">
                  <c:v>50.03</c:v>
                </c:pt>
                <c:pt idx="1602">
                  <c:v>50.06</c:v>
                </c:pt>
                <c:pt idx="1603">
                  <c:v>50.09</c:v>
                </c:pt>
                <c:pt idx="1604">
                  <c:v>50.13</c:v>
                </c:pt>
                <c:pt idx="1605">
                  <c:v>50.16</c:v>
                </c:pt>
                <c:pt idx="1606">
                  <c:v>50.19</c:v>
                </c:pt>
                <c:pt idx="1607">
                  <c:v>50.22</c:v>
                </c:pt>
                <c:pt idx="1608">
                  <c:v>50.25</c:v>
                </c:pt>
                <c:pt idx="1609">
                  <c:v>50.28</c:v>
                </c:pt>
                <c:pt idx="1610">
                  <c:v>50.31</c:v>
                </c:pt>
                <c:pt idx="1611">
                  <c:v>50.34</c:v>
                </c:pt>
                <c:pt idx="1612">
                  <c:v>50.38</c:v>
                </c:pt>
                <c:pt idx="1613">
                  <c:v>50.41</c:v>
                </c:pt>
                <c:pt idx="1614">
                  <c:v>50.44</c:v>
                </c:pt>
                <c:pt idx="1615">
                  <c:v>50.47</c:v>
                </c:pt>
                <c:pt idx="1616">
                  <c:v>50.5</c:v>
                </c:pt>
                <c:pt idx="1617">
                  <c:v>50.53</c:v>
                </c:pt>
                <c:pt idx="1618">
                  <c:v>50.56</c:v>
                </c:pt>
                <c:pt idx="1619">
                  <c:v>50.59</c:v>
                </c:pt>
                <c:pt idx="1620">
                  <c:v>50.63</c:v>
                </c:pt>
                <c:pt idx="1621">
                  <c:v>50.66</c:v>
                </c:pt>
                <c:pt idx="1622">
                  <c:v>50.69</c:v>
                </c:pt>
                <c:pt idx="1623">
                  <c:v>50.72</c:v>
                </c:pt>
                <c:pt idx="1624">
                  <c:v>50.75</c:v>
                </c:pt>
                <c:pt idx="1625">
                  <c:v>50.78</c:v>
                </c:pt>
                <c:pt idx="1626">
                  <c:v>50.81</c:v>
                </c:pt>
                <c:pt idx="1627">
                  <c:v>50.84</c:v>
                </c:pt>
                <c:pt idx="1628">
                  <c:v>50.88</c:v>
                </c:pt>
                <c:pt idx="1629">
                  <c:v>50.91</c:v>
                </c:pt>
                <c:pt idx="1630">
                  <c:v>50.94</c:v>
                </c:pt>
                <c:pt idx="1631">
                  <c:v>50.97</c:v>
                </c:pt>
                <c:pt idx="1632">
                  <c:v>51</c:v>
                </c:pt>
                <c:pt idx="1633">
                  <c:v>51.03</c:v>
                </c:pt>
                <c:pt idx="1634">
                  <c:v>51.06</c:v>
                </c:pt>
                <c:pt idx="1635">
                  <c:v>51.09</c:v>
                </c:pt>
                <c:pt idx="1636">
                  <c:v>51.13</c:v>
                </c:pt>
                <c:pt idx="1637">
                  <c:v>51.16</c:v>
                </c:pt>
                <c:pt idx="1638">
                  <c:v>51.19</c:v>
                </c:pt>
                <c:pt idx="1639">
                  <c:v>51.22</c:v>
                </c:pt>
                <c:pt idx="1640">
                  <c:v>51.25</c:v>
                </c:pt>
                <c:pt idx="1641">
                  <c:v>51.28</c:v>
                </c:pt>
                <c:pt idx="1642">
                  <c:v>51.31</c:v>
                </c:pt>
                <c:pt idx="1643">
                  <c:v>51.34</c:v>
                </c:pt>
                <c:pt idx="1644">
                  <c:v>51.38</c:v>
                </c:pt>
                <c:pt idx="1645">
                  <c:v>51.41</c:v>
                </c:pt>
                <c:pt idx="1646">
                  <c:v>51.44</c:v>
                </c:pt>
                <c:pt idx="1647">
                  <c:v>51.47</c:v>
                </c:pt>
                <c:pt idx="1648">
                  <c:v>51.5</c:v>
                </c:pt>
                <c:pt idx="1649">
                  <c:v>51.53</c:v>
                </c:pt>
                <c:pt idx="1650">
                  <c:v>51.56</c:v>
                </c:pt>
                <c:pt idx="1651">
                  <c:v>51.59</c:v>
                </c:pt>
                <c:pt idx="1652">
                  <c:v>51.63</c:v>
                </c:pt>
                <c:pt idx="1653">
                  <c:v>51.66</c:v>
                </c:pt>
                <c:pt idx="1654">
                  <c:v>51.69</c:v>
                </c:pt>
                <c:pt idx="1655">
                  <c:v>51.72</c:v>
                </c:pt>
                <c:pt idx="1656">
                  <c:v>51.75</c:v>
                </c:pt>
                <c:pt idx="1657">
                  <c:v>51.78</c:v>
                </c:pt>
                <c:pt idx="1658">
                  <c:v>51.81</c:v>
                </c:pt>
                <c:pt idx="1659">
                  <c:v>51.84</c:v>
                </c:pt>
                <c:pt idx="1660">
                  <c:v>51.88</c:v>
                </c:pt>
                <c:pt idx="1661">
                  <c:v>51.91</c:v>
                </c:pt>
                <c:pt idx="1662">
                  <c:v>51.94</c:v>
                </c:pt>
                <c:pt idx="1663">
                  <c:v>51.97</c:v>
                </c:pt>
                <c:pt idx="1664">
                  <c:v>52</c:v>
                </c:pt>
                <c:pt idx="1665">
                  <c:v>52.03</c:v>
                </c:pt>
                <c:pt idx="1666">
                  <c:v>52.06</c:v>
                </c:pt>
                <c:pt idx="1667">
                  <c:v>52.09</c:v>
                </c:pt>
                <c:pt idx="1668">
                  <c:v>52.13</c:v>
                </c:pt>
                <c:pt idx="1669">
                  <c:v>52.16</c:v>
                </c:pt>
                <c:pt idx="1670">
                  <c:v>52.19</c:v>
                </c:pt>
                <c:pt idx="1671">
                  <c:v>52.22</c:v>
                </c:pt>
                <c:pt idx="1672">
                  <c:v>52.25</c:v>
                </c:pt>
                <c:pt idx="1673">
                  <c:v>52.28</c:v>
                </c:pt>
                <c:pt idx="1674">
                  <c:v>52.31</c:v>
                </c:pt>
                <c:pt idx="1675">
                  <c:v>52.34</c:v>
                </c:pt>
                <c:pt idx="1676">
                  <c:v>52.38</c:v>
                </c:pt>
                <c:pt idx="1677">
                  <c:v>52.41</c:v>
                </c:pt>
                <c:pt idx="1678">
                  <c:v>52.44</c:v>
                </c:pt>
                <c:pt idx="1679">
                  <c:v>52.47</c:v>
                </c:pt>
                <c:pt idx="1680">
                  <c:v>52.5</c:v>
                </c:pt>
                <c:pt idx="1681">
                  <c:v>52.53</c:v>
                </c:pt>
                <c:pt idx="1682">
                  <c:v>52.56</c:v>
                </c:pt>
                <c:pt idx="1683">
                  <c:v>52.59</c:v>
                </c:pt>
                <c:pt idx="1684">
                  <c:v>52.63</c:v>
                </c:pt>
                <c:pt idx="1685">
                  <c:v>52.66</c:v>
                </c:pt>
                <c:pt idx="1686">
                  <c:v>52.69</c:v>
                </c:pt>
                <c:pt idx="1687">
                  <c:v>52.72</c:v>
                </c:pt>
                <c:pt idx="1688">
                  <c:v>52.75</c:v>
                </c:pt>
                <c:pt idx="1689">
                  <c:v>52.78</c:v>
                </c:pt>
                <c:pt idx="1690">
                  <c:v>52.81</c:v>
                </c:pt>
                <c:pt idx="1691">
                  <c:v>52.84</c:v>
                </c:pt>
                <c:pt idx="1692">
                  <c:v>52.88</c:v>
                </c:pt>
                <c:pt idx="1693">
                  <c:v>52.91</c:v>
                </c:pt>
                <c:pt idx="1694">
                  <c:v>52.94</c:v>
                </c:pt>
                <c:pt idx="1695">
                  <c:v>52.97</c:v>
                </c:pt>
                <c:pt idx="1696">
                  <c:v>53</c:v>
                </c:pt>
                <c:pt idx="1697">
                  <c:v>53.03</c:v>
                </c:pt>
                <c:pt idx="1698">
                  <c:v>53.06</c:v>
                </c:pt>
                <c:pt idx="1699">
                  <c:v>53.09</c:v>
                </c:pt>
                <c:pt idx="1700">
                  <c:v>53.13</c:v>
                </c:pt>
                <c:pt idx="1701">
                  <c:v>53.16</c:v>
                </c:pt>
                <c:pt idx="1702">
                  <c:v>53.19</c:v>
                </c:pt>
                <c:pt idx="1703">
                  <c:v>53.22</c:v>
                </c:pt>
                <c:pt idx="1704">
                  <c:v>53.25</c:v>
                </c:pt>
                <c:pt idx="1705">
                  <c:v>53.28</c:v>
                </c:pt>
                <c:pt idx="1706">
                  <c:v>53.31</c:v>
                </c:pt>
                <c:pt idx="1707">
                  <c:v>53.34</c:v>
                </c:pt>
                <c:pt idx="1708">
                  <c:v>53.38</c:v>
                </c:pt>
                <c:pt idx="1709">
                  <c:v>53.41</c:v>
                </c:pt>
                <c:pt idx="1710">
                  <c:v>53.44</c:v>
                </c:pt>
                <c:pt idx="1711">
                  <c:v>53.47</c:v>
                </c:pt>
                <c:pt idx="1712">
                  <c:v>53.5</c:v>
                </c:pt>
                <c:pt idx="1713">
                  <c:v>53.53</c:v>
                </c:pt>
                <c:pt idx="1714">
                  <c:v>53.56</c:v>
                </c:pt>
                <c:pt idx="1715">
                  <c:v>53.59</c:v>
                </c:pt>
                <c:pt idx="1716">
                  <c:v>53.63</c:v>
                </c:pt>
                <c:pt idx="1717">
                  <c:v>53.66</c:v>
                </c:pt>
                <c:pt idx="1718">
                  <c:v>53.69</c:v>
                </c:pt>
                <c:pt idx="1719">
                  <c:v>53.72</c:v>
                </c:pt>
                <c:pt idx="1720">
                  <c:v>53.75</c:v>
                </c:pt>
                <c:pt idx="1721">
                  <c:v>53.78</c:v>
                </c:pt>
                <c:pt idx="1722">
                  <c:v>53.81</c:v>
                </c:pt>
                <c:pt idx="1723">
                  <c:v>53.84</c:v>
                </c:pt>
                <c:pt idx="1724">
                  <c:v>53.88</c:v>
                </c:pt>
                <c:pt idx="1725">
                  <c:v>53.91</c:v>
                </c:pt>
                <c:pt idx="1726">
                  <c:v>53.94</c:v>
                </c:pt>
                <c:pt idx="1727">
                  <c:v>53.97</c:v>
                </c:pt>
                <c:pt idx="1728">
                  <c:v>54</c:v>
                </c:pt>
                <c:pt idx="1729">
                  <c:v>54.03</c:v>
                </c:pt>
                <c:pt idx="1730">
                  <c:v>54.06</c:v>
                </c:pt>
                <c:pt idx="1731">
                  <c:v>54.09</c:v>
                </c:pt>
                <c:pt idx="1732">
                  <c:v>54.13</c:v>
                </c:pt>
                <c:pt idx="1733">
                  <c:v>54.16</c:v>
                </c:pt>
                <c:pt idx="1734">
                  <c:v>54.19</c:v>
                </c:pt>
                <c:pt idx="1735">
                  <c:v>54.22</c:v>
                </c:pt>
                <c:pt idx="1736">
                  <c:v>54.25</c:v>
                </c:pt>
                <c:pt idx="1737">
                  <c:v>54.28</c:v>
                </c:pt>
                <c:pt idx="1738">
                  <c:v>54.31</c:v>
                </c:pt>
                <c:pt idx="1739">
                  <c:v>54.34</c:v>
                </c:pt>
                <c:pt idx="1740">
                  <c:v>54.38</c:v>
                </c:pt>
                <c:pt idx="1741">
                  <c:v>54.41</c:v>
                </c:pt>
                <c:pt idx="1742">
                  <c:v>54.44</c:v>
                </c:pt>
                <c:pt idx="1743">
                  <c:v>54.47</c:v>
                </c:pt>
                <c:pt idx="1744">
                  <c:v>54.5</c:v>
                </c:pt>
                <c:pt idx="1745">
                  <c:v>54.53</c:v>
                </c:pt>
                <c:pt idx="1746">
                  <c:v>54.56</c:v>
                </c:pt>
                <c:pt idx="1747">
                  <c:v>54.59</c:v>
                </c:pt>
                <c:pt idx="1748">
                  <c:v>54.63</c:v>
                </c:pt>
                <c:pt idx="1749">
                  <c:v>54.66</c:v>
                </c:pt>
                <c:pt idx="1750">
                  <c:v>54.69</c:v>
                </c:pt>
                <c:pt idx="1751">
                  <c:v>54.72</c:v>
                </c:pt>
                <c:pt idx="1752">
                  <c:v>54.75</c:v>
                </c:pt>
                <c:pt idx="1753">
                  <c:v>54.78</c:v>
                </c:pt>
                <c:pt idx="1754">
                  <c:v>54.81</c:v>
                </c:pt>
                <c:pt idx="1755">
                  <c:v>54.84</c:v>
                </c:pt>
                <c:pt idx="1756">
                  <c:v>54.88</c:v>
                </c:pt>
                <c:pt idx="1757">
                  <c:v>54.91</c:v>
                </c:pt>
                <c:pt idx="1758">
                  <c:v>54.94</c:v>
                </c:pt>
                <c:pt idx="1759">
                  <c:v>54.97</c:v>
                </c:pt>
                <c:pt idx="1760">
                  <c:v>55</c:v>
                </c:pt>
                <c:pt idx="1761">
                  <c:v>55.03</c:v>
                </c:pt>
                <c:pt idx="1762">
                  <c:v>55.06</c:v>
                </c:pt>
                <c:pt idx="1763">
                  <c:v>55.09</c:v>
                </c:pt>
                <c:pt idx="1764">
                  <c:v>55.13</c:v>
                </c:pt>
                <c:pt idx="1765">
                  <c:v>55.16</c:v>
                </c:pt>
                <c:pt idx="1766">
                  <c:v>55.19</c:v>
                </c:pt>
                <c:pt idx="1767">
                  <c:v>55.22</c:v>
                </c:pt>
                <c:pt idx="1768">
                  <c:v>55.25</c:v>
                </c:pt>
                <c:pt idx="1769">
                  <c:v>55.28</c:v>
                </c:pt>
                <c:pt idx="1770">
                  <c:v>55.31</c:v>
                </c:pt>
                <c:pt idx="1771">
                  <c:v>55.34</c:v>
                </c:pt>
                <c:pt idx="1772">
                  <c:v>55.38</c:v>
                </c:pt>
                <c:pt idx="1773">
                  <c:v>55.41</c:v>
                </c:pt>
                <c:pt idx="1774">
                  <c:v>55.44</c:v>
                </c:pt>
                <c:pt idx="1775">
                  <c:v>55.47</c:v>
                </c:pt>
                <c:pt idx="1776">
                  <c:v>55.5</c:v>
                </c:pt>
                <c:pt idx="1777">
                  <c:v>55.53</c:v>
                </c:pt>
                <c:pt idx="1778">
                  <c:v>55.56</c:v>
                </c:pt>
                <c:pt idx="1779">
                  <c:v>55.59</c:v>
                </c:pt>
                <c:pt idx="1780">
                  <c:v>55.63</c:v>
                </c:pt>
                <c:pt idx="1781">
                  <c:v>55.66</c:v>
                </c:pt>
                <c:pt idx="1782">
                  <c:v>55.69</c:v>
                </c:pt>
                <c:pt idx="1783">
                  <c:v>55.72</c:v>
                </c:pt>
                <c:pt idx="1784">
                  <c:v>55.75</c:v>
                </c:pt>
                <c:pt idx="1785">
                  <c:v>55.78</c:v>
                </c:pt>
                <c:pt idx="1786">
                  <c:v>55.81</c:v>
                </c:pt>
                <c:pt idx="1787">
                  <c:v>55.84</c:v>
                </c:pt>
                <c:pt idx="1788">
                  <c:v>55.88</c:v>
                </c:pt>
                <c:pt idx="1789">
                  <c:v>55.91</c:v>
                </c:pt>
                <c:pt idx="1790">
                  <c:v>55.94</c:v>
                </c:pt>
                <c:pt idx="1791">
                  <c:v>55.97</c:v>
                </c:pt>
                <c:pt idx="1792">
                  <c:v>56</c:v>
                </c:pt>
                <c:pt idx="1793">
                  <c:v>56.03</c:v>
                </c:pt>
                <c:pt idx="1794">
                  <c:v>56.06</c:v>
                </c:pt>
                <c:pt idx="1795">
                  <c:v>56.09</c:v>
                </c:pt>
                <c:pt idx="1796">
                  <c:v>56.13</c:v>
                </c:pt>
                <c:pt idx="1797">
                  <c:v>56.16</c:v>
                </c:pt>
                <c:pt idx="1798">
                  <c:v>56.19</c:v>
                </c:pt>
                <c:pt idx="1799">
                  <c:v>56.22</c:v>
                </c:pt>
                <c:pt idx="1800">
                  <c:v>56.25</c:v>
                </c:pt>
                <c:pt idx="1801">
                  <c:v>56.28</c:v>
                </c:pt>
                <c:pt idx="1802">
                  <c:v>56.31</c:v>
                </c:pt>
                <c:pt idx="1803">
                  <c:v>56.34</c:v>
                </c:pt>
                <c:pt idx="1804">
                  <c:v>56.38</c:v>
                </c:pt>
                <c:pt idx="1805">
                  <c:v>56.41</c:v>
                </c:pt>
                <c:pt idx="1806">
                  <c:v>56.44</c:v>
                </c:pt>
                <c:pt idx="1807">
                  <c:v>56.47</c:v>
                </c:pt>
                <c:pt idx="1808">
                  <c:v>56.5</c:v>
                </c:pt>
                <c:pt idx="1809">
                  <c:v>56.53</c:v>
                </c:pt>
                <c:pt idx="1810">
                  <c:v>56.56</c:v>
                </c:pt>
                <c:pt idx="1811">
                  <c:v>56.59</c:v>
                </c:pt>
                <c:pt idx="1812">
                  <c:v>56.63</c:v>
                </c:pt>
                <c:pt idx="1813">
                  <c:v>56.66</c:v>
                </c:pt>
                <c:pt idx="1814">
                  <c:v>56.69</c:v>
                </c:pt>
                <c:pt idx="1815">
                  <c:v>56.72</c:v>
                </c:pt>
                <c:pt idx="1816">
                  <c:v>56.75</c:v>
                </c:pt>
                <c:pt idx="1817">
                  <c:v>56.78</c:v>
                </c:pt>
                <c:pt idx="1818">
                  <c:v>56.81</c:v>
                </c:pt>
                <c:pt idx="1819">
                  <c:v>56.84</c:v>
                </c:pt>
                <c:pt idx="1820">
                  <c:v>56.88</c:v>
                </c:pt>
                <c:pt idx="1821">
                  <c:v>56.91</c:v>
                </c:pt>
                <c:pt idx="1822">
                  <c:v>56.94</c:v>
                </c:pt>
                <c:pt idx="1823">
                  <c:v>56.97</c:v>
                </c:pt>
                <c:pt idx="1824">
                  <c:v>57</c:v>
                </c:pt>
                <c:pt idx="1825">
                  <c:v>57.03</c:v>
                </c:pt>
                <c:pt idx="1826">
                  <c:v>57.06</c:v>
                </c:pt>
                <c:pt idx="1827">
                  <c:v>57.09</c:v>
                </c:pt>
                <c:pt idx="1828">
                  <c:v>57.13</c:v>
                </c:pt>
                <c:pt idx="1829">
                  <c:v>57.16</c:v>
                </c:pt>
                <c:pt idx="1830">
                  <c:v>57.19</c:v>
                </c:pt>
                <c:pt idx="1831">
                  <c:v>57.22</c:v>
                </c:pt>
                <c:pt idx="1832">
                  <c:v>57.25</c:v>
                </c:pt>
                <c:pt idx="1833">
                  <c:v>57.28</c:v>
                </c:pt>
                <c:pt idx="1834">
                  <c:v>57.31</c:v>
                </c:pt>
                <c:pt idx="1835">
                  <c:v>57.34</c:v>
                </c:pt>
                <c:pt idx="1836">
                  <c:v>57.38</c:v>
                </c:pt>
                <c:pt idx="1837">
                  <c:v>57.41</c:v>
                </c:pt>
                <c:pt idx="1838">
                  <c:v>57.44</c:v>
                </c:pt>
                <c:pt idx="1839">
                  <c:v>57.47</c:v>
                </c:pt>
                <c:pt idx="1840">
                  <c:v>57.5</c:v>
                </c:pt>
                <c:pt idx="1841">
                  <c:v>57.53</c:v>
                </c:pt>
                <c:pt idx="1842">
                  <c:v>57.56</c:v>
                </c:pt>
                <c:pt idx="1843">
                  <c:v>57.59</c:v>
                </c:pt>
                <c:pt idx="1844">
                  <c:v>57.63</c:v>
                </c:pt>
                <c:pt idx="1845">
                  <c:v>57.66</c:v>
                </c:pt>
                <c:pt idx="1846">
                  <c:v>57.69</c:v>
                </c:pt>
                <c:pt idx="1847">
                  <c:v>57.72</c:v>
                </c:pt>
                <c:pt idx="1848">
                  <c:v>57.75</c:v>
                </c:pt>
                <c:pt idx="1849">
                  <c:v>57.78</c:v>
                </c:pt>
                <c:pt idx="1850">
                  <c:v>57.81</c:v>
                </c:pt>
                <c:pt idx="1851">
                  <c:v>57.84</c:v>
                </c:pt>
                <c:pt idx="1852">
                  <c:v>57.88</c:v>
                </c:pt>
                <c:pt idx="1853">
                  <c:v>57.91</c:v>
                </c:pt>
                <c:pt idx="1854">
                  <c:v>57.94</c:v>
                </c:pt>
                <c:pt idx="1855">
                  <c:v>57.97</c:v>
                </c:pt>
                <c:pt idx="1856">
                  <c:v>58</c:v>
                </c:pt>
                <c:pt idx="1857">
                  <c:v>58.03</c:v>
                </c:pt>
                <c:pt idx="1858">
                  <c:v>58.06</c:v>
                </c:pt>
                <c:pt idx="1859">
                  <c:v>58.09</c:v>
                </c:pt>
                <c:pt idx="1860">
                  <c:v>58.13</c:v>
                </c:pt>
                <c:pt idx="1861">
                  <c:v>58.16</c:v>
                </c:pt>
                <c:pt idx="1862">
                  <c:v>58.19</c:v>
                </c:pt>
                <c:pt idx="1863">
                  <c:v>58.22</c:v>
                </c:pt>
                <c:pt idx="1864">
                  <c:v>58.25</c:v>
                </c:pt>
                <c:pt idx="1865">
                  <c:v>58.28</c:v>
                </c:pt>
                <c:pt idx="1866">
                  <c:v>58.31</c:v>
                </c:pt>
                <c:pt idx="1867">
                  <c:v>58.34</c:v>
                </c:pt>
                <c:pt idx="1868">
                  <c:v>58.38</c:v>
                </c:pt>
                <c:pt idx="1869">
                  <c:v>58.41</c:v>
                </c:pt>
                <c:pt idx="1870">
                  <c:v>58.44</c:v>
                </c:pt>
                <c:pt idx="1871">
                  <c:v>58.47</c:v>
                </c:pt>
                <c:pt idx="1872">
                  <c:v>58.5</c:v>
                </c:pt>
                <c:pt idx="1873">
                  <c:v>58.53</c:v>
                </c:pt>
                <c:pt idx="1874">
                  <c:v>58.56</c:v>
                </c:pt>
                <c:pt idx="1875">
                  <c:v>58.59</c:v>
                </c:pt>
                <c:pt idx="1876">
                  <c:v>58.63</c:v>
                </c:pt>
                <c:pt idx="1877">
                  <c:v>58.66</c:v>
                </c:pt>
                <c:pt idx="1878">
                  <c:v>58.69</c:v>
                </c:pt>
                <c:pt idx="1879">
                  <c:v>58.72</c:v>
                </c:pt>
                <c:pt idx="1880">
                  <c:v>58.75</c:v>
                </c:pt>
                <c:pt idx="1881">
                  <c:v>58.78</c:v>
                </c:pt>
                <c:pt idx="1882">
                  <c:v>58.81</c:v>
                </c:pt>
                <c:pt idx="1883">
                  <c:v>58.84</c:v>
                </c:pt>
                <c:pt idx="1884">
                  <c:v>58.88</c:v>
                </c:pt>
                <c:pt idx="1885">
                  <c:v>58.91</c:v>
                </c:pt>
                <c:pt idx="1886">
                  <c:v>58.94</c:v>
                </c:pt>
                <c:pt idx="1887">
                  <c:v>58.97</c:v>
                </c:pt>
                <c:pt idx="1888">
                  <c:v>59</c:v>
                </c:pt>
                <c:pt idx="1889">
                  <c:v>59.03</c:v>
                </c:pt>
                <c:pt idx="1890">
                  <c:v>59.06</c:v>
                </c:pt>
                <c:pt idx="1891">
                  <c:v>59.09</c:v>
                </c:pt>
                <c:pt idx="1892">
                  <c:v>59.13</c:v>
                </c:pt>
                <c:pt idx="1893">
                  <c:v>59.16</c:v>
                </c:pt>
                <c:pt idx="1894">
                  <c:v>59.19</c:v>
                </c:pt>
                <c:pt idx="1895">
                  <c:v>59.22</c:v>
                </c:pt>
                <c:pt idx="1896">
                  <c:v>59.25</c:v>
                </c:pt>
                <c:pt idx="1897">
                  <c:v>59.28</c:v>
                </c:pt>
                <c:pt idx="1898">
                  <c:v>59.31</c:v>
                </c:pt>
                <c:pt idx="1899">
                  <c:v>59.34</c:v>
                </c:pt>
                <c:pt idx="1900">
                  <c:v>59.38</c:v>
                </c:pt>
                <c:pt idx="1901">
                  <c:v>59.41</c:v>
                </c:pt>
                <c:pt idx="1902">
                  <c:v>59.44</c:v>
                </c:pt>
                <c:pt idx="1903">
                  <c:v>59.47</c:v>
                </c:pt>
                <c:pt idx="1904">
                  <c:v>59.5</c:v>
                </c:pt>
                <c:pt idx="1905">
                  <c:v>59.53</c:v>
                </c:pt>
                <c:pt idx="1906">
                  <c:v>59.56</c:v>
                </c:pt>
                <c:pt idx="1907">
                  <c:v>59.59</c:v>
                </c:pt>
                <c:pt idx="1908">
                  <c:v>59.63</c:v>
                </c:pt>
                <c:pt idx="1909">
                  <c:v>59.66</c:v>
                </c:pt>
                <c:pt idx="1910">
                  <c:v>59.69</c:v>
                </c:pt>
                <c:pt idx="1911">
                  <c:v>59.72</c:v>
                </c:pt>
                <c:pt idx="1912">
                  <c:v>59.75</c:v>
                </c:pt>
                <c:pt idx="1913">
                  <c:v>59.78</c:v>
                </c:pt>
                <c:pt idx="1914">
                  <c:v>59.81</c:v>
                </c:pt>
                <c:pt idx="1915">
                  <c:v>59.84</c:v>
                </c:pt>
                <c:pt idx="1916">
                  <c:v>59.88</c:v>
                </c:pt>
                <c:pt idx="1917">
                  <c:v>59.91</c:v>
                </c:pt>
                <c:pt idx="1918">
                  <c:v>59.94</c:v>
                </c:pt>
                <c:pt idx="1919">
                  <c:v>59.97</c:v>
                </c:pt>
                <c:pt idx="1920">
                  <c:v>60</c:v>
                </c:pt>
                <c:pt idx="1921">
                  <c:v>60.03</c:v>
                </c:pt>
                <c:pt idx="1922">
                  <c:v>60.06</c:v>
                </c:pt>
                <c:pt idx="1923">
                  <c:v>60.09</c:v>
                </c:pt>
                <c:pt idx="1924">
                  <c:v>60.13</c:v>
                </c:pt>
                <c:pt idx="1925">
                  <c:v>60.16</c:v>
                </c:pt>
                <c:pt idx="1926">
                  <c:v>60.19</c:v>
                </c:pt>
                <c:pt idx="1927">
                  <c:v>60.22</c:v>
                </c:pt>
                <c:pt idx="1928">
                  <c:v>60.25</c:v>
                </c:pt>
                <c:pt idx="1929">
                  <c:v>60.28</c:v>
                </c:pt>
                <c:pt idx="1930">
                  <c:v>60.31</c:v>
                </c:pt>
                <c:pt idx="1931">
                  <c:v>60.34</c:v>
                </c:pt>
                <c:pt idx="1932">
                  <c:v>60.38</c:v>
                </c:pt>
                <c:pt idx="1933">
                  <c:v>60.41</c:v>
                </c:pt>
                <c:pt idx="1934">
                  <c:v>60.44</c:v>
                </c:pt>
                <c:pt idx="1935">
                  <c:v>60.47</c:v>
                </c:pt>
                <c:pt idx="1936">
                  <c:v>60.5</c:v>
                </c:pt>
                <c:pt idx="1937">
                  <c:v>60.53</c:v>
                </c:pt>
                <c:pt idx="1938">
                  <c:v>60.56</c:v>
                </c:pt>
                <c:pt idx="1939">
                  <c:v>60.59</c:v>
                </c:pt>
                <c:pt idx="1940">
                  <c:v>60.63</c:v>
                </c:pt>
                <c:pt idx="1941">
                  <c:v>60.66</c:v>
                </c:pt>
                <c:pt idx="1942">
                  <c:v>60.69</c:v>
                </c:pt>
                <c:pt idx="1943">
                  <c:v>60.72</c:v>
                </c:pt>
                <c:pt idx="1944">
                  <c:v>60.75</c:v>
                </c:pt>
                <c:pt idx="1945">
                  <c:v>60.78</c:v>
                </c:pt>
                <c:pt idx="1946">
                  <c:v>60.81</c:v>
                </c:pt>
                <c:pt idx="1947">
                  <c:v>60.84</c:v>
                </c:pt>
                <c:pt idx="1948">
                  <c:v>60.88</c:v>
                </c:pt>
                <c:pt idx="1949">
                  <c:v>60.91</c:v>
                </c:pt>
                <c:pt idx="1950">
                  <c:v>60.94</c:v>
                </c:pt>
                <c:pt idx="1951">
                  <c:v>60.97</c:v>
                </c:pt>
                <c:pt idx="1952">
                  <c:v>61</c:v>
                </c:pt>
                <c:pt idx="1953">
                  <c:v>61.03</c:v>
                </c:pt>
                <c:pt idx="1954">
                  <c:v>61.06</c:v>
                </c:pt>
                <c:pt idx="1955">
                  <c:v>61.09</c:v>
                </c:pt>
                <c:pt idx="1956">
                  <c:v>61.13</c:v>
                </c:pt>
                <c:pt idx="1957">
                  <c:v>61.16</c:v>
                </c:pt>
                <c:pt idx="1958">
                  <c:v>61.19</c:v>
                </c:pt>
                <c:pt idx="1959">
                  <c:v>61.22</c:v>
                </c:pt>
                <c:pt idx="1960">
                  <c:v>61.25</c:v>
                </c:pt>
                <c:pt idx="1961">
                  <c:v>61.28</c:v>
                </c:pt>
                <c:pt idx="1962">
                  <c:v>61.31</c:v>
                </c:pt>
                <c:pt idx="1963">
                  <c:v>61.34</c:v>
                </c:pt>
                <c:pt idx="1964">
                  <c:v>61.38</c:v>
                </c:pt>
                <c:pt idx="1965">
                  <c:v>61.41</c:v>
                </c:pt>
                <c:pt idx="1966">
                  <c:v>61.44</c:v>
                </c:pt>
                <c:pt idx="1967">
                  <c:v>61.47</c:v>
                </c:pt>
                <c:pt idx="1968">
                  <c:v>61.5</c:v>
                </c:pt>
                <c:pt idx="1969">
                  <c:v>61.53</c:v>
                </c:pt>
                <c:pt idx="1970">
                  <c:v>61.56</c:v>
                </c:pt>
                <c:pt idx="1971">
                  <c:v>61.59</c:v>
                </c:pt>
                <c:pt idx="1972">
                  <c:v>61.63</c:v>
                </c:pt>
                <c:pt idx="1973">
                  <c:v>61.66</c:v>
                </c:pt>
                <c:pt idx="1974">
                  <c:v>61.69</c:v>
                </c:pt>
                <c:pt idx="1975">
                  <c:v>61.72</c:v>
                </c:pt>
                <c:pt idx="1976">
                  <c:v>61.75</c:v>
                </c:pt>
                <c:pt idx="1977">
                  <c:v>61.78</c:v>
                </c:pt>
                <c:pt idx="1978">
                  <c:v>61.81</c:v>
                </c:pt>
                <c:pt idx="1979">
                  <c:v>61.84</c:v>
                </c:pt>
                <c:pt idx="1980">
                  <c:v>61.88</c:v>
                </c:pt>
                <c:pt idx="1981">
                  <c:v>61.91</c:v>
                </c:pt>
                <c:pt idx="1982">
                  <c:v>61.94</c:v>
                </c:pt>
                <c:pt idx="1983">
                  <c:v>61.97</c:v>
                </c:pt>
                <c:pt idx="1984">
                  <c:v>62</c:v>
                </c:pt>
                <c:pt idx="1985">
                  <c:v>62.03</c:v>
                </c:pt>
                <c:pt idx="1986">
                  <c:v>62.06</c:v>
                </c:pt>
                <c:pt idx="1987">
                  <c:v>62.09</c:v>
                </c:pt>
                <c:pt idx="1988">
                  <c:v>62.13</c:v>
                </c:pt>
                <c:pt idx="1989">
                  <c:v>62.16</c:v>
                </c:pt>
                <c:pt idx="1990">
                  <c:v>62.19</c:v>
                </c:pt>
                <c:pt idx="1991">
                  <c:v>62.22</c:v>
                </c:pt>
                <c:pt idx="1992">
                  <c:v>62.25</c:v>
                </c:pt>
                <c:pt idx="1993">
                  <c:v>62.28</c:v>
                </c:pt>
                <c:pt idx="1994">
                  <c:v>62.31</c:v>
                </c:pt>
                <c:pt idx="1995">
                  <c:v>62.34</c:v>
                </c:pt>
                <c:pt idx="1996">
                  <c:v>62.38</c:v>
                </c:pt>
                <c:pt idx="1997">
                  <c:v>62.41</c:v>
                </c:pt>
                <c:pt idx="1998">
                  <c:v>62.44</c:v>
                </c:pt>
                <c:pt idx="1999">
                  <c:v>62.47</c:v>
                </c:pt>
                <c:pt idx="2000">
                  <c:v>62.5</c:v>
                </c:pt>
                <c:pt idx="2001">
                  <c:v>62.53</c:v>
                </c:pt>
                <c:pt idx="2002">
                  <c:v>62.56</c:v>
                </c:pt>
                <c:pt idx="2003">
                  <c:v>62.59</c:v>
                </c:pt>
                <c:pt idx="2004">
                  <c:v>62.63</c:v>
                </c:pt>
                <c:pt idx="2005">
                  <c:v>62.66</c:v>
                </c:pt>
                <c:pt idx="2006">
                  <c:v>62.69</c:v>
                </c:pt>
                <c:pt idx="2007">
                  <c:v>62.72</c:v>
                </c:pt>
                <c:pt idx="2008">
                  <c:v>62.75</c:v>
                </c:pt>
                <c:pt idx="2009">
                  <c:v>62.78</c:v>
                </c:pt>
                <c:pt idx="2010">
                  <c:v>62.81</c:v>
                </c:pt>
                <c:pt idx="2011">
                  <c:v>62.84</c:v>
                </c:pt>
                <c:pt idx="2012">
                  <c:v>62.88</c:v>
                </c:pt>
                <c:pt idx="2013">
                  <c:v>62.91</c:v>
                </c:pt>
                <c:pt idx="2014">
                  <c:v>62.94</c:v>
                </c:pt>
                <c:pt idx="2015">
                  <c:v>62.97</c:v>
                </c:pt>
                <c:pt idx="2016">
                  <c:v>63</c:v>
                </c:pt>
                <c:pt idx="2017">
                  <c:v>63.03</c:v>
                </c:pt>
                <c:pt idx="2018">
                  <c:v>63.06</c:v>
                </c:pt>
                <c:pt idx="2019">
                  <c:v>63.09</c:v>
                </c:pt>
                <c:pt idx="2020">
                  <c:v>63.13</c:v>
                </c:pt>
                <c:pt idx="2021">
                  <c:v>63.16</c:v>
                </c:pt>
                <c:pt idx="2022">
                  <c:v>63.19</c:v>
                </c:pt>
                <c:pt idx="2023">
                  <c:v>63.22</c:v>
                </c:pt>
                <c:pt idx="2024">
                  <c:v>63.25</c:v>
                </c:pt>
                <c:pt idx="2025">
                  <c:v>63.28</c:v>
                </c:pt>
                <c:pt idx="2026">
                  <c:v>63.31</c:v>
                </c:pt>
                <c:pt idx="2027">
                  <c:v>63.34</c:v>
                </c:pt>
                <c:pt idx="2028">
                  <c:v>63.38</c:v>
                </c:pt>
                <c:pt idx="2029">
                  <c:v>63.41</c:v>
                </c:pt>
                <c:pt idx="2030">
                  <c:v>63.44</c:v>
                </c:pt>
                <c:pt idx="2031">
                  <c:v>63.47</c:v>
                </c:pt>
                <c:pt idx="2032">
                  <c:v>63.5</c:v>
                </c:pt>
                <c:pt idx="2033">
                  <c:v>63.53</c:v>
                </c:pt>
                <c:pt idx="2034">
                  <c:v>63.56</c:v>
                </c:pt>
                <c:pt idx="2035">
                  <c:v>63.59</c:v>
                </c:pt>
                <c:pt idx="2036">
                  <c:v>63.63</c:v>
                </c:pt>
                <c:pt idx="2037">
                  <c:v>63.66</c:v>
                </c:pt>
                <c:pt idx="2038">
                  <c:v>63.69</c:v>
                </c:pt>
                <c:pt idx="2039">
                  <c:v>63.72</c:v>
                </c:pt>
                <c:pt idx="2040">
                  <c:v>63.75</c:v>
                </c:pt>
                <c:pt idx="2041">
                  <c:v>63.78</c:v>
                </c:pt>
                <c:pt idx="2042">
                  <c:v>63.81</c:v>
                </c:pt>
                <c:pt idx="2043">
                  <c:v>63.84</c:v>
                </c:pt>
                <c:pt idx="2044">
                  <c:v>63.88</c:v>
                </c:pt>
                <c:pt idx="2045">
                  <c:v>63.91</c:v>
                </c:pt>
                <c:pt idx="2046">
                  <c:v>63.94</c:v>
                </c:pt>
                <c:pt idx="2047">
                  <c:v>63.97</c:v>
                </c:pt>
                <c:pt idx="2048">
                  <c:v>64</c:v>
                </c:pt>
                <c:pt idx="2049">
                  <c:v>64.03</c:v>
                </c:pt>
                <c:pt idx="2050">
                  <c:v>64.06</c:v>
                </c:pt>
                <c:pt idx="2051">
                  <c:v>64.09</c:v>
                </c:pt>
                <c:pt idx="2052">
                  <c:v>64.13</c:v>
                </c:pt>
                <c:pt idx="2053">
                  <c:v>64.16</c:v>
                </c:pt>
                <c:pt idx="2054">
                  <c:v>64.19</c:v>
                </c:pt>
                <c:pt idx="2055">
                  <c:v>64.22</c:v>
                </c:pt>
                <c:pt idx="2056">
                  <c:v>64.25</c:v>
                </c:pt>
                <c:pt idx="2057">
                  <c:v>64.28</c:v>
                </c:pt>
                <c:pt idx="2058">
                  <c:v>64.31</c:v>
                </c:pt>
                <c:pt idx="2059">
                  <c:v>64.34</c:v>
                </c:pt>
                <c:pt idx="2060">
                  <c:v>64.38</c:v>
                </c:pt>
                <c:pt idx="2061">
                  <c:v>64.41</c:v>
                </c:pt>
                <c:pt idx="2062">
                  <c:v>64.44</c:v>
                </c:pt>
                <c:pt idx="2063">
                  <c:v>64.47</c:v>
                </c:pt>
                <c:pt idx="2064">
                  <c:v>64.5</c:v>
                </c:pt>
                <c:pt idx="2065">
                  <c:v>64.53</c:v>
                </c:pt>
                <c:pt idx="2066">
                  <c:v>64.56</c:v>
                </c:pt>
                <c:pt idx="2067">
                  <c:v>64.59</c:v>
                </c:pt>
                <c:pt idx="2068">
                  <c:v>64.63</c:v>
                </c:pt>
                <c:pt idx="2069">
                  <c:v>64.66</c:v>
                </c:pt>
                <c:pt idx="2070">
                  <c:v>64.69</c:v>
                </c:pt>
                <c:pt idx="2071">
                  <c:v>64.72</c:v>
                </c:pt>
                <c:pt idx="2072">
                  <c:v>64.75</c:v>
                </c:pt>
                <c:pt idx="2073">
                  <c:v>64.78</c:v>
                </c:pt>
                <c:pt idx="2074">
                  <c:v>64.81</c:v>
                </c:pt>
                <c:pt idx="2075">
                  <c:v>64.84</c:v>
                </c:pt>
                <c:pt idx="2076">
                  <c:v>64.88</c:v>
                </c:pt>
                <c:pt idx="2077">
                  <c:v>64.91</c:v>
                </c:pt>
                <c:pt idx="2078">
                  <c:v>64.94</c:v>
                </c:pt>
                <c:pt idx="2079">
                  <c:v>64.97</c:v>
                </c:pt>
                <c:pt idx="2080">
                  <c:v>65</c:v>
                </c:pt>
                <c:pt idx="2081">
                  <c:v>65.03</c:v>
                </c:pt>
                <c:pt idx="2082">
                  <c:v>65.06</c:v>
                </c:pt>
                <c:pt idx="2083">
                  <c:v>65.09</c:v>
                </c:pt>
                <c:pt idx="2084">
                  <c:v>65.13</c:v>
                </c:pt>
                <c:pt idx="2085">
                  <c:v>65.16</c:v>
                </c:pt>
                <c:pt idx="2086">
                  <c:v>65.19</c:v>
                </c:pt>
                <c:pt idx="2087">
                  <c:v>65.22</c:v>
                </c:pt>
                <c:pt idx="2088">
                  <c:v>65.25</c:v>
                </c:pt>
                <c:pt idx="2089">
                  <c:v>65.28</c:v>
                </c:pt>
                <c:pt idx="2090">
                  <c:v>65.31</c:v>
                </c:pt>
                <c:pt idx="2091">
                  <c:v>65.34</c:v>
                </c:pt>
                <c:pt idx="2092">
                  <c:v>65.38</c:v>
                </c:pt>
                <c:pt idx="2093">
                  <c:v>65.41</c:v>
                </c:pt>
                <c:pt idx="2094">
                  <c:v>65.44</c:v>
                </c:pt>
                <c:pt idx="2095">
                  <c:v>65.47</c:v>
                </c:pt>
                <c:pt idx="2096">
                  <c:v>65.5</c:v>
                </c:pt>
                <c:pt idx="2097">
                  <c:v>65.53</c:v>
                </c:pt>
                <c:pt idx="2098">
                  <c:v>65.56</c:v>
                </c:pt>
                <c:pt idx="2099">
                  <c:v>65.59</c:v>
                </c:pt>
                <c:pt idx="2100">
                  <c:v>65.63</c:v>
                </c:pt>
                <c:pt idx="2101">
                  <c:v>65.66</c:v>
                </c:pt>
                <c:pt idx="2102">
                  <c:v>65.69</c:v>
                </c:pt>
                <c:pt idx="2103">
                  <c:v>65.72</c:v>
                </c:pt>
                <c:pt idx="2104">
                  <c:v>65.75</c:v>
                </c:pt>
                <c:pt idx="2105">
                  <c:v>65.78</c:v>
                </c:pt>
                <c:pt idx="2106">
                  <c:v>65.81</c:v>
                </c:pt>
                <c:pt idx="2107">
                  <c:v>65.84</c:v>
                </c:pt>
                <c:pt idx="2108">
                  <c:v>65.88</c:v>
                </c:pt>
                <c:pt idx="2109">
                  <c:v>65.91</c:v>
                </c:pt>
                <c:pt idx="2110">
                  <c:v>65.94</c:v>
                </c:pt>
                <c:pt idx="2111">
                  <c:v>65.97</c:v>
                </c:pt>
                <c:pt idx="2112">
                  <c:v>66</c:v>
                </c:pt>
                <c:pt idx="2113">
                  <c:v>66.03</c:v>
                </c:pt>
                <c:pt idx="2114">
                  <c:v>66.06</c:v>
                </c:pt>
                <c:pt idx="2115">
                  <c:v>66.09</c:v>
                </c:pt>
                <c:pt idx="2116">
                  <c:v>66.13</c:v>
                </c:pt>
                <c:pt idx="2117">
                  <c:v>66.16</c:v>
                </c:pt>
                <c:pt idx="2118">
                  <c:v>66.19</c:v>
                </c:pt>
                <c:pt idx="2119">
                  <c:v>66.22</c:v>
                </c:pt>
                <c:pt idx="2120">
                  <c:v>66.25</c:v>
                </c:pt>
                <c:pt idx="2121">
                  <c:v>66.28</c:v>
                </c:pt>
                <c:pt idx="2122">
                  <c:v>66.31</c:v>
                </c:pt>
                <c:pt idx="2123">
                  <c:v>66.34</c:v>
                </c:pt>
                <c:pt idx="2124">
                  <c:v>66.38</c:v>
                </c:pt>
                <c:pt idx="2125">
                  <c:v>66.41</c:v>
                </c:pt>
                <c:pt idx="2126">
                  <c:v>66.44</c:v>
                </c:pt>
                <c:pt idx="2127">
                  <c:v>66.47</c:v>
                </c:pt>
                <c:pt idx="2128">
                  <c:v>66.5</c:v>
                </c:pt>
                <c:pt idx="2129">
                  <c:v>66.53</c:v>
                </c:pt>
                <c:pt idx="2130">
                  <c:v>66.56</c:v>
                </c:pt>
                <c:pt idx="2131">
                  <c:v>66.59</c:v>
                </c:pt>
                <c:pt idx="2132">
                  <c:v>66.63</c:v>
                </c:pt>
                <c:pt idx="2133">
                  <c:v>66.66</c:v>
                </c:pt>
                <c:pt idx="2134">
                  <c:v>66.69</c:v>
                </c:pt>
                <c:pt idx="2135">
                  <c:v>66.72</c:v>
                </c:pt>
                <c:pt idx="2136">
                  <c:v>66.75</c:v>
                </c:pt>
                <c:pt idx="2137">
                  <c:v>66.78</c:v>
                </c:pt>
                <c:pt idx="2138">
                  <c:v>66.81</c:v>
                </c:pt>
                <c:pt idx="2139">
                  <c:v>66.84</c:v>
                </c:pt>
                <c:pt idx="2140">
                  <c:v>66.88</c:v>
                </c:pt>
                <c:pt idx="2141">
                  <c:v>66.91</c:v>
                </c:pt>
                <c:pt idx="2142">
                  <c:v>66.94</c:v>
                </c:pt>
                <c:pt idx="2143">
                  <c:v>66.97</c:v>
                </c:pt>
                <c:pt idx="2144">
                  <c:v>67</c:v>
                </c:pt>
                <c:pt idx="2145">
                  <c:v>67.03</c:v>
                </c:pt>
                <c:pt idx="2146">
                  <c:v>67.06</c:v>
                </c:pt>
                <c:pt idx="2147">
                  <c:v>67.09</c:v>
                </c:pt>
                <c:pt idx="2148">
                  <c:v>67.13</c:v>
                </c:pt>
                <c:pt idx="2149">
                  <c:v>67.16</c:v>
                </c:pt>
                <c:pt idx="2150">
                  <c:v>67.19</c:v>
                </c:pt>
                <c:pt idx="2151">
                  <c:v>67.22</c:v>
                </c:pt>
                <c:pt idx="2152">
                  <c:v>67.25</c:v>
                </c:pt>
                <c:pt idx="2153">
                  <c:v>67.28</c:v>
                </c:pt>
                <c:pt idx="2154">
                  <c:v>67.31</c:v>
                </c:pt>
                <c:pt idx="2155">
                  <c:v>67.34</c:v>
                </c:pt>
                <c:pt idx="2156">
                  <c:v>67.38</c:v>
                </c:pt>
                <c:pt idx="2157">
                  <c:v>67.41</c:v>
                </c:pt>
                <c:pt idx="2158">
                  <c:v>67.44</c:v>
                </c:pt>
                <c:pt idx="2159">
                  <c:v>67.47</c:v>
                </c:pt>
                <c:pt idx="2160">
                  <c:v>67.5</c:v>
                </c:pt>
                <c:pt idx="2161">
                  <c:v>67.53</c:v>
                </c:pt>
                <c:pt idx="2162">
                  <c:v>67.56</c:v>
                </c:pt>
                <c:pt idx="2163">
                  <c:v>67.59</c:v>
                </c:pt>
                <c:pt idx="2164">
                  <c:v>67.63</c:v>
                </c:pt>
                <c:pt idx="2165">
                  <c:v>67.66</c:v>
                </c:pt>
                <c:pt idx="2166">
                  <c:v>67.69</c:v>
                </c:pt>
                <c:pt idx="2167">
                  <c:v>67.72</c:v>
                </c:pt>
                <c:pt idx="2168">
                  <c:v>67.75</c:v>
                </c:pt>
                <c:pt idx="2169">
                  <c:v>67.78</c:v>
                </c:pt>
                <c:pt idx="2170">
                  <c:v>67.81</c:v>
                </c:pt>
                <c:pt idx="2171">
                  <c:v>67.84</c:v>
                </c:pt>
                <c:pt idx="2172">
                  <c:v>67.88</c:v>
                </c:pt>
                <c:pt idx="2173">
                  <c:v>67.91</c:v>
                </c:pt>
                <c:pt idx="2174">
                  <c:v>67.94</c:v>
                </c:pt>
                <c:pt idx="2175">
                  <c:v>67.97</c:v>
                </c:pt>
                <c:pt idx="2176">
                  <c:v>68</c:v>
                </c:pt>
                <c:pt idx="2177">
                  <c:v>68.03</c:v>
                </c:pt>
                <c:pt idx="2178">
                  <c:v>68.06</c:v>
                </c:pt>
                <c:pt idx="2179">
                  <c:v>68.09</c:v>
                </c:pt>
                <c:pt idx="2180">
                  <c:v>68.13</c:v>
                </c:pt>
                <c:pt idx="2181">
                  <c:v>68.16</c:v>
                </c:pt>
                <c:pt idx="2182">
                  <c:v>68.19</c:v>
                </c:pt>
                <c:pt idx="2183">
                  <c:v>68.22</c:v>
                </c:pt>
                <c:pt idx="2184">
                  <c:v>68.25</c:v>
                </c:pt>
                <c:pt idx="2185">
                  <c:v>68.28</c:v>
                </c:pt>
                <c:pt idx="2186">
                  <c:v>68.31</c:v>
                </c:pt>
                <c:pt idx="2187">
                  <c:v>68.34</c:v>
                </c:pt>
                <c:pt idx="2188">
                  <c:v>68.38</c:v>
                </c:pt>
                <c:pt idx="2189">
                  <c:v>68.41</c:v>
                </c:pt>
                <c:pt idx="2190">
                  <c:v>68.44</c:v>
                </c:pt>
                <c:pt idx="2191">
                  <c:v>68.47</c:v>
                </c:pt>
                <c:pt idx="2192">
                  <c:v>68.5</c:v>
                </c:pt>
                <c:pt idx="2193">
                  <c:v>68.53</c:v>
                </c:pt>
                <c:pt idx="2194">
                  <c:v>68.56</c:v>
                </c:pt>
                <c:pt idx="2195">
                  <c:v>68.59</c:v>
                </c:pt>
                <c:pt idx="2196">
                  <c:v>68.63</c:v>
                </c:pt>
                <c:pt idx="2197">
                  <c:v>68.66</c:v>
                </c:pt>
                <c:pt idx="2198">
                  <c:v>68.69</c:v>
                </c:pt>
                <c:pt idx="2199">
                  <c:v>68.72</c:v>
                </c:pt>
                <c:pt idx="2200">
                  <c:v>68.75</c:v>
                </c:pt>
                <c:pt idx="2201">
                  <c:v>68.78</c:v>
                </c:pt>
                <c:pt idx="2202">
                  <c:v>68.81</c:v>
                </c:pt>
                <c:pt idx="2203">
                  <c:v>68.84</c:v>
                </c:pt>
                <c:pt idx="2204">
                  <c:v>68.88</c:v>
                </c:pt>
                <c:pt idx="2205">
                  <c:v>68.91</c:v>
                </c:pt>
                <c:pt idx="2206">
                  <c:v>68.94</c:v>
                </c:pt>
                <c:pt idx="2207">
                  <c:v>68.97</c:v>
                </c:pt>
                <c:pt idx="2208">
                  <c:v>69</c:v>
                </c:pt>
                <c:pt idx="2209">
                  <c:v>69.03</c:v>
                </c:pt>
                <c:pt idx="2210">
                  <c:v>69.06</c:v>
                </c:pt>
                <c:pt idx="2211">
                  <c:v>69.09</c:v>
                </c:pt>
                <c:pt idx="2212">
                  <c:v>69.13</c:v>
                </c:pt>
                <c:pt idx="2213">
                  <c:v>69.16</c:v>
                </c:pt>
                <c:pt idx="2214">
                  <c:v>69.19</c:v>
                </c:pt>
                <c:pt idx="2215">
                  <c:v>69.22</c:v>
                </c:pt>
                <c:pt idx="2216">
                  <c:v>69.25</c:v>
                </c:pt>
                <c:pt idx="2217">
                  <c:v>69.28</c:v>
                </c:pt>
                <c:pt idx="2218">
                  <c:v>69.31</c:v>
                </c:pt>
                <c:pt idx="2219">
                  <c:v>69.34</c:v>
                </c:pt>
                <c:pt idx="2220">
                  <c:v>69.38</c:v>
                </c:pt>
                <c:pt idx="2221">
                  <c:v>69.41</c:v>
                </c:pt>
                <c:pt idx="2222">
                  <c:v>69.44</c:v>
                </c:pt>
                <c:pt idx="2223">
                  <c:v>69.47</c:v>
                </c:pt>
                <c:pt idx="2224">
                  <c:v>69.5</c:v>
                </c:pt>
                <c:pt idx="2225">
                  <c:v>69.53</c:v>
                </c:pt>
                <c:pt idx="2226">
                  <c:v>69.56</c:v>
                </c:pt>
                <c:pt idx="2227">
                  <c:v>69.59</c:v>
                </c:pt>
                <c:pt idx="2228">
                  <c:v>69.63</c:v>
                </c:pt>
                <c:pt idx="2229">
                  <c:v>69.66</c:v>
                </c:pt>
                <c:pt idx="2230">
                  <c:v>69.69</c:v>
                </c:pt>
                <c:pt idx="2231">
                  <c:v>69.72</c:v>
                </c:pt>
                <c:pt idx="2232">
                  <c:v>69.75</c:v>
                </c:pt>
                <c:pt idx="2233">
                  <c:v>69.78</c:v>
                </c:pt>
                <c:pt idx="2234">
                  <c:v>69.81</c:v>
                </c:pt>
                <c:pt idx="2235">
                  <c:v>69.84</c:v>
                </c:pt>
                <c:pt idx="2236">
                  <c:v>69.88</c:v>
                </c:pt>
                <c:pt idx="2237">
                  <c:v>69.91</c:v>
                </c:pt>
                <c:pt idx="2238">
                  <c:v>69.94</c:v>
                </c:pt>
                <c:pt idx="2239">
                  <c:v>69.97</c:v>
                </c:pt>
                <c:pt idx="2240">
                  <c:v>70</c:v>
                </c:pt>
                <c:pt idx="2241">
                  <c:v>70.03</c:v>
                </c:pt>
                <c:pt idx="2242">
                  <c:v>70.06</c:v>
                </c:pt>
                <c:pt idx="2243">
                  <c:v>70.09</c:v>
                </c:pt>
                <c:pt idx="2244">
                  <c:v>70.13</c:v>
                </c:pt>
                <c:pt idx="2245">
                  <c:v>70.16</c:v>
                </c:pt>
                <c:pt idx="2246">
                  <c:v>70.19</c:v>
                </c:pt>
                <c:pt idx="2247">
                  <c:v>70.22</c:v>
                </c:pt>
                <c:pt idx="2248">
                  <c:v>70.25</c:v>
                </c:pt>
                <c:pt idx="2249">
                  <c:v>70.28</c:v>
                </c:pt>
                <c:pt idx="2250">
                  <c:v>70.31</c:v>
                </c:pt>
                <c:pt idx="2251">
                  <c:v>70.34</c:v>
                </c:pt>
                <c:pt idx="2252">
                  <c:v>70.38</c:v>
                </c:pt>
                <c:pt idx="2253">
                  <c:v>70.41</c:v>
                </c:pt>
                <c:pt idx="2254">
                  <c:v>70.44</c:v>
                </c:pt>
                <c:pt idx="2255">
                  <c:v>70.47</c:v>
                </c:pt>
                <c:pt idx="2256">
                  <c:v>70.5</c:v>
                </c:pt>
                <c:pt idx="2257">
                  <c:v>70.53</c:v>
                </c:pt>
                <c:pt idx="2258">
                  <c:v>70.56</c:v>
                </c:pt>
                <c:pt idx="2259">
                  <c:v>70.59</c:v>
                </c:pt>
                <c:pt idx="2260">
                  <c:v>70.63</c:v>
                </c:pt>
                <c:pt idx="2261">
                  <c:v>70.66</c:v>
                </c:pt>
                <c:pt idx="2262">
                  <c:v>70.69</c:v>
                </c:pt>
                <c:pt idx="2263">
                  <c:v>70.72</c:v>
                </c:pt>
                <c:pt idx="2264">
                  <c:v>70.75</c:v>
                </c:pt>
                <c:pt idx="2265">
                  <c:v>70.78</c:v>
                </c:pt>
                <c:pt idx="2266">
                  <c:v>70.81</c:v>
                </c:pt>
                <c:pt idx="2267">
                  <c:v>70.84</c:v>
                </c:pt>
                <c:pt idx="2268">
                  <c:v>70.88</c:v>
                </c:pt>
                <c:pt idx="2269">
                  <c:v>70.91</c:v>
                </c:pt>
                <c:pt idx="2270">
                  <c:v>70.94</c:v>
                </c:pt>
                <c:pt idx="2271">
                  <c:v>70.97</c:v>
                </c:pt>
                <c:pt idx="2272">
                  <c:v>71</c:v>
                </c:pt>
                <c:pt idx="2273">
                  <c:v>71.03</c:v>
                </c:pt>
                <c:pt idx="2274">
                  <c:v>71.06</c:v>
                </c:pt>
                <c:pt idx="2275">
                  <c:v>71.09</c:v>
                </c:pt>
                <c:pt idx="2276">
                  <c:v>71.13</c:v>
                </c:pt>
                <c:pt idx="2277">
                  <c:v>71.16</c:v>
                </c:pt>
                <c:pt idx="2278">
                  <c:v>71.19</c:v>
                </c:pt>
                <c:pt idx="2279">
                  <c:v>71.22</c:v>
                </c:pt>
                <c:pt idx="2280">
                  <c:v>71.25</c:v>
                </c:pt>
                <c:pt idx="2281">
                  <c:v>71.28</c:v>
                </c:pt>
                <c:pt idx="2282">
                  <c:v>71.31</c:v>
                </c:pt>
                <c:pt idx="2283">
                  <c:v>71.34</c:v>
                </c:pt>
                <c:pt idx="2284">
                  <c:v>71.38</c:v>
                </c:pt>
                <c:pt idx="2285">
                  <c:v>71.41</c:v>
                </c:pt>
                <c:pt idx="2286">
                  <c:v>71.44</c:v>
                </c:pt>
                <c:pt idx="2287">
                  <c:v>71.47</c:v>
                </c:pt>
                <c:pt idx="2288">
                  <c:v>71.5</c:v>
                </c:pt>
                <c:pt idx="2289">
                  <c:v>71.53</c:v>
                </c:pt>
                <c:pt idx="2290">
                  <c:v>71.56</c:v>
                </c:pt>
                <c:pt idx="2291">
                  <c:v>71.59</c:v>
                </c:pt>
                <c:pt idx="2292">
                  <c:v>71.63</c:v>
                </c:pt>
                <c:pt idx="2293">
                  <c:v>71.66</c:v>
                </c:pt>
                <c:pt idx="2294">
                  <c:v>71.69</c:v>
                </c:pt>
                <c:pt idx="2295">
                  <c:v>71.72</c:v>
                </c:pt>
                <c:pt idx="2296">
                  <c:v>71.75</c:v>
                </c:pt>
                <c:pt idx="2297">
                  <c:v>71.78</c:v>
                </c:pt>
                <c:pt idx="2298">
                  <c:v>71.81</c:v>
                </c:pt>
                <c:pt idx="2299">
                  <c:v>71.84</c:v>
                </c:pt>
                <c:pt idx="2300">
                  <c:v>71.88</c:v>
                </c:pt>
                <c:pt idx="2301">
                  <c:v>71.91</c:v>
                </c:pt>
                <c:pt idx="2302">
                  <c:v>71.94</c:v>
                </c:pt>
                <c:pt idx="2303">
                  <c:v>71.97</c:v>
                </c:pt>
                <c:pt idx="2304">
                  <c:v>72</c:v>
                </c:pt>
                <c:pt idx="2305">
                  <c:v>72.03</c:v>
                </c:pt>
                <c:pt idx="2306">
                  <c:v>72.06</c:v>
                </c:pt>
                <c:pt idx="2307">
                  <c:v>72.09</c:v>
                </c:pt>
                <c:pt idx="2308">
                  <c:v>72.13</c:v>
                </c:pt>
                <c:pt idx="2309">
                  <c:v>72.16</c:v>
                </c:pt>
                <c:pt idx="2310">
                  <c:v>72.19</c:v>
                </c:pt>
                <c:pt idx="2311">
                  <c:v>72.22</c:v>
                </c:pt>
                <c:pt idx="2312">
                  <c:v>72.25</c:v>
                </c:pt>
                <c:pt idx="2313">
                  <c:v>72.28</c:v>
                </c:pt>
                <c:pt idx="2314">
                  <c:v>72.31</c:v>
                </c:pt>
                <c:pt idx="2315">
                  <c:v>72.34</c:v>
                </c:pt>
                <c:pt idx="2316">
                  <c:v>72.38</c:v>
                </c:pt>
                <c:pt idx="2317">
                  <c:v>72.41</c:v>
                </c:pt>
                <c:pt idx="2318">
                  <c:v>72.44</c:v>
                </c:pt>
                <c:pt idx="2319">
                  <c:v>72.47</c:v>
                </c:pt>
                <c:pt idx="2320">
                  <c:v>72.5</c:v>
                </c:pt>
                <c:pt idx="2321">
                  <c:v>72.53</c:v>
                </c:pt>
                <c:pt idx="2322">
                  <c:v>72.56</c:v>
                </c:pt>
                <c:pt idx="2323">
                  <c:v>72.59</c:v>
                </c:pt>
                <c:pt idx="2324">
                  <c:v>72.63</c:v>
                </c:pt>
                <c:pt idx="2325">
                  <c:v>72.66</c:v>
                </c:pt>
                <c:pt idx="2326">
                  <c:v>72.69</c:v>
                </c:pt>
                <c:pt idx="2327">
                  <c:v>72.72</c:v>
                </c:pt>
                <c:pt idx="2328">
                  <c:v>72.75</c:v>
                </c:pt>
                <c:pt idx="2329">
                  <c:v>72.78</c:v>
                </c:pt>
                <c:pt idx="2330">
                  <c:v>72.81</c:v>
                </c:pt>
                <c:pt idx="2331">
                  <c:v>72.84</c:v>
                </c:pt>
                <c:pt idx="2332">
                  <c:v>72.88</c:v>
                </c:pt>
                <c:pt idx="2333">
                  <c:v>72.91</c:v>
                </c:pt>
                <c:pt idx="2334">
                  <c:v>72.94</c:v>
                </c:pt>
                <c:pt idx="2335">
                  <c:v>72.97</c:v>
                </c:pt>
                <c:pt idx="2336">
                  <c:v>73</c:v>
                </c:pt>
                <c:pt idx="2337">
                  <c:v>73.03</c:v>
                </c:pt>
                <c:pt idx="2338">
                  <c:v>73.06</c:v>
                </c:pt>
                <c:pt idx="2339">
                  <c:v>73.09</c:v>
                </c:pt>
                <c:pt idx="2340">
                  <c:v>73.13</c:v>
                </c:pt>
                <c:pt idx="2341">
                  <c:v>73.16</c:v>
                </c:pt>
                <c:pt idx="2342">
                  <c:v>73.19</c:v>
                </c:pt>
                <c:pt idx="2343">
                  <c:v>73.22</c:v>
                </c:pt>
                <c:pt idx="2344">
                  <c:v>73.25</c:v>
                </c:pt>
                <c:pt idx="2345">
                  <c:v>73.28</c:v>
                </c:pt>
                <c:pt idx="2346">
                  <c:v>73.31</c:v>
                </c:pt>
                <c:pt idx="2347">
                  <c:v>73.34</c:v>
                </c:pt>
                <c:pt idx="2348">
                  <c:v>73.38</c:v>
                </c:pt>
                <c:pt idx="2349">
                  <c:v>73.41</c:v>
                </c:pt>
                <c:pt idx="2350">
                  <c:v>73.44</c:v>
                </c:pt>
                <c:pt idx="2351">
                  <c:v>73.47</c:v>
                </c:pt>
                <c:pt idx="2352">
                  <c:v>73.5</c:v>
                </c:pt>
                <c:pt idx="2353">
                  <c:v>73.53</c:v>
                </c:pt>
                <c:pt idx="2354">
                  <c:v>73.56</c:v>
                </c:pt>
                <c:pt idx="2355">
                  <c:v>73.59</c:v>
                </c:pt>
                <c:pt idx="2356">
                  <c:v>73.63</c:v>
                </c:pt>
                <c:pt idx="2357">
                  <c:v>73.66</c:v>
                </c:pt>
                <c:pt idx="2358">
                  <c:v>73.69</c:v>
                </c:pt>
                <c:pt idx="2359">
                  <c:v>73.72</c:v>
                </c:pt>
                <c:pt idx="2360">
                  <c:v>73.75</c:v>
                </c:pt>
                <c:pt idx="2361">
                  <c:v>73.78</c:v>
                </c:pt>
                <c:pt idx="2362">
                  <c:v>73.81</c:v>
                </c:pt>
                <c:pt idx="2363">
                  <c:v>73.84</c:v>
                </c:pt>
                <c:pt idx="2364">
                  <c:v>73.88</c:v>
                </c:pt>
                <c:pt idx="2365">
                  <c:v>73.91</c:v>
                </c:pt>
                <c:pt idx="2366">
                  <c:v>73.94</c:v>
                </c:pt>
                <c:pt idx="2367">
                  <c:v>73.97</c:v>
                </c:pt>
                <c:pt idx="2368">
                  <c:v>74</c:v>
                </c:pt>
                <c:pt idx="2369">
                  <c:v>74.03</c:v>
                </c:pt>
                <c:pt idx="2370">
                  <c:v>74.06</c:v>
                </c:pt>
                <c:pt idx="2371">
                  <c:v>74.09</c:v>
                </c:pt>
                <c:pt idx="2372">
                  <c:v>74.13</c:v>
                </c:pt>
                <c:pt idx="2373">
                  <c:v>74.16</c:v>
                </c:pt>
                <c:pt idx="2374">
                  <c:v>74.19</c:v>
                </c:pt>
                <c:pt idx="2375">
                  <c:v>74.22</c:v>
                </c:pt>
                <c:pt idx="2376">
                  <c:v>74.25</c:v>
                </c:pt>
                <c:pt idx="2377">
                  <c:v>74.28</c:v>
                </c:pt>
                <c:pt idx="2378">
                  <c:v>74.31</c:v>
                </c:pt>
                <c:pt idx="2379">
                  <c:v>74.34</c:v>
                </c:pt>
                <c:pt idx="2380">
                  <c:v>74.38</c:v>
                </c:pt>
                <c:pt idx="2381">
                  <c:v>74.41</c:v>
                </c:pt>
                <c:pt idx="2382">
                  <c:v>74.44</c:v>
                </c:pt>
                <c:pt idx="2383">
                  <c:v>74.47</c:v>
                </c:pt>
                <c:pt idx="2384">
                  <c:v>74.5</c:v>
                </c:pt>
                <c:pt idx="2385">
                  <c:v>74.53</c:v>
                </c:pt>
                <c:pt idx="2386">
                  <c:v>74.56</c:v>
                </c:pt>
                <c:pt idx="2387">
                  <c:v>74.59</c:v>
                </c:pt>
                <c:pt idx="2388">
                  <c:v>74.63</c:v>
                </c:pt>
                <c:pt idx="2389">
                  <c:v>74.66</c:v>
                </c:pt>
                <c:pt idx="2390">
                  <c:v>74.69</c:v>
                </c:pt>
                <c:pt idx="2391">
                  <c:v>74.72</c:v>
                </c:pt>
                <c:pt idx="2392">
                  <c:v>74.75</c:v>
                </c:pt>
                <c:pt idx="2393">
                  <c:v>74.78</c:v>
                </c:pt>
                <c:pt idx="2394">
                  <c:v>74.81</c:v>
                </c:pt>
                <c:pt idx="2395">
                  <c:v>74.84</c:v>
                </c:pt>
                <c:pt idx="2396">
                  <c:v>74.88</c:v>
                </c:pt>
                <c:pt idx="2397">
                  <c:v>74.91</c:v>
                </c:pt>
                <c:pt idx="2398">
                  <c:v>74.94</c:v>
                </c:pt>
                <c:pt idx="2399">
                  <c:v>74.97</c:v>
                </c:pt>
                <c:pt idx="2400">
                  <c:v>75</c:v>
                </c:pt>
                <c:pt idx="2401">
                  <c:v>75.03</c:v>
                </c:pt>
                <c:pt idx="2402">
                  <c:v>75.06</c:v>
                </c:pt>
                <c:pt idx="2403">
                  <c:v>75.09</c:v>
                </c:pt>
                <c:pt idx="2404">
                  <c:v>75.13</c:v>
                </c:pt>
                <c:pt idx="2405">
                  <c:v>75.16</c:v>
                </c:pt>
                <c:pt idx="2406">
                  <c:v>75.19</c:v>
                </c:pt>
                <c:pt idx="2407">
                  <c:v>75.22</c:v>
                </c:pt>
                <c:pt idx="2408">
                  <c:v>75.25</c:v>
                </c:pt>
                <c:pt idx="2409">
                  <c:v>75.28</c:v>
                </c:pt>
                <c:pt idx="2410">
                  <c:v>75.31</c:v>
                </c:pt>
                <c:pt idx="2411">
                  <c:v>75.34</c:v>
                </c:pt>
                <c:pt idx="2412">
                  <c:v>75.38</c:v>
                </c:pt>
                <c:pt idx="2413">
                  <c:v>75.41</c:v>
                </c:pt>
                <c:pt idx="2414">
                  <c:v>75.44</c:v>
                </c:pt>
                <c:pt idx="2415">
                  <c:v>75.47</c:v>
                </c:pt>
                <c:pt idx="2416">
                  <c:v>75.5</c:v>
                </c:pt>
                <c:pt idx="2417">
                  <c:v>75.53</c:v>
                </c:pt>
                <c:pt idx="2418">
                  <c:v>75.56</c:v>
                </c:pt>
                <c:pt idx="2419">
                  <c:v>75.59</c:v>
                </c:pt>
                <c:pt idx="2420">
                  <c:v>75.63</c:v>
                </c:pt>
                <c:pt idx="2421">
                  <c:v>75.66</c:v>
                </c:pt>
                <c:pt idx="2422">
                  <c:v>75.69</c:v>
                </c:pt>
                <c:pt idx="2423">
                  <c:v>75.72</c:v>
                </c:pt>
                <c:pt idx="2424">
                  <c:v>75.75</c:v>
                </c:pt>
                <c:pt idx="2425">
                  <c:v>75.78</c:v>
                </c:pt>
                <c:pt idx="2426">
                  <c:v>75.81</c:v>
                </c:pt>
                <c:pt idx="2427">
                  <c:v>75.84</c:v>
                </c:pt>
                <c:pt idx="2428">
                  <c:v>75.88</c:v>
                </c:pt>
                <c:pt idx="2429">
                  <c:v>75.91</c:v>
                </c:pt>
                <c:pt idx="2430">
                  <c:v>75.94</c:v>
                </c:pt>
                <c:pt idx="2431">
                  <c:v>75.97</c:v>
                </c:pt>
                <c:pt idx="2432">
                  <c:v>76</c:v>
                </c:pt>
                <c:pt idx="2433">
                  <c:v>76.03</c:v>
                </c:pt>
                <c:pt idx="2434">
                  <c:v>76.06</c:v>
                </c:pt>
                <c:pt idx="2435">
                  <c:v>76.09</c:v>
                </c:pt>
                <c:pt idx="2436">
                  <c:v>76.13</c:v>
                </c:pt>
                <c:pt idx="2437">
                  <c:v>76.16</c:v>
                </c:pt>
                <c:pt idx="2438">
                  <c:v>76.19</c:v>
                </c:pt>
                <c:pt idx="2439">
                  <c:v>76.22</c:v>
                </c:pt>
                <c:pt idx="2440">
                  <c:v>76.25</c:v>
                </c:pt>
                <c:pt idx="2441">
                  <c:v>76.28</c:v>
                </c:pt>
                <c:pt idx="2442">
                  <c:v>76.31</c:v>
                </c:pt>
                <c:pt idx="2443">
                  <c:v>76.34</c:v>
                </c:pt>
                <c:pt idx="2444">
                  <c:v>76.38</c:v>
                </c:pt>
                <c:pt idx="2445">
                  <c:v>76.41</c:v>
                </c:pt>
                <c:pt idx="2446">
                  <c:v>76.44</c:v>
                </c:pt>
                <c:pt idx="2447">
                  <c:v>76.47</c:v>
                </c:pt>
                <c:pt idx="2448">
                  <c:v>76.5</c:v>
                </c:pt>
                <c:pt idx="2449">
                  <c:v>76.53</c:v>
                </c:pt>
                <c:pt idx="2450">
                  <c:v>76.56</c:v>
                </c:pt>
                <c:pt idx="2451">
                  <c:v>76.59</c:v>
                </c:pt>
                <c:pt idx="2452">
                  <c:v>76.63</c:v>
                </c:pt>
                <c:pt idx="2453">
                  <c:v>76.66</c:v>
                </c:pt>
                <c:pt idx="2454">
                  <c:v>76.69</c:v>
                </c:pt>
                <c:pt idx="2455">
                  <c:v>76.72</c:v>
                </c:pt>
                <c:pt idx="2456">
                  <c:v>76.75</c:v>
                </c:pt>
                <c:pt idx="2457">
                  <c:v>76.78</c:v>
                </c:pt>
                <c:pt idx="2458">
                  <c:v>76.81</c:v>
                </c:pt>
                <c:pt idx="2459">
                  <c:v>76.84</c:v>
                </c:pt>
                <c:pt idx="2460">
                  <c:v>76.88</c:v>
                </c:pt>
                <c:pt idx="2461">
                  <c:v>76.91</c:v>
                </c:pt>
                <c:pt idx="2462">
                  <c:v>76.94</c:v>
                </c:pt>
                <c:pt idx="2463">
                  <c:v>76.97</c:v>
                </c:pt>
                <c:pt idx="2464">
                  <c:v>77</c:v>
                </c:pt>
                <c:pt idx="2465">
                  <c:v>77.03</c:v>
                </c:pt>
                <c:pt idx="2466">
                  <c:v>77.06</c:v>
                </c:pt>
                <c:pt idx="2467">
                  <c:v>77.09</c:v>
                </c:pt>
                <c:pt idx="2468">
                  <c:v>77.13</c:v>
                </c:pt>
                <c:pt idx="2469">
                  <c:v>77.16</c:v>
                </c:pt>
                <c:pt idx="2470">
                  <c:v>77.19</c:v>
                </c:pt>
                <c:pt idx="2471">
                  <c:v>77.22</c:v>
                </c:pt>
                <c:pt idx="2472">
                  <c:v>77.25</c:v>
                </c:pt>
                <c:pt idx="2473">
                  <c:v>77.28</c:v>
                </c:pt>
                <c:pt idx="2474">
                  <c:v>77.31</c:v>
                </c:pt>
                <c:pt idx="2475">
                  <c:v>77.34</c:v>
                </c:pt>
                <c:pt idx="2476">
                  <c:v>77.38</c:v>
                </c:pt>
                <c:pt idx="2477">
                  <c:v>77.41</c:v>
                </c:pt>
                <c:pt idx="2478">
                  <c:v>77.44</c:v>
                </c:pt>
                <c:pt idx="2479">
                  <c:v>77.47</c:v>
                </c:pt>
                <c:pt idx="2480">
                  <c:v>77.5</c:v>
                </c:pt>
                <c:pt idx="2481">
                  <c:v>77.53</c:v>
                </c:pt>
                <c:pt idx="2482">
                  <c:v>77.56</c:v>
                </c:pt>
                <c:pt idx="2483">
                  <c:v>77.59</c:v>
                </c:pt>
                <c:pt idx="2484">
                  <c:v>77.63</c:v>
                </c:pt>
                <c:pt idx="2485">
                  <c:v>77.66</c:v>
                </c:pt>
                <c:pt idx="2486">
                  <c:v>77.69</c:v>
                </c:pt>
                <c:pt idx="2487">
                  <c:v>77.72</c:v>
                </c:pt>
                <c:pt idx="2488">
                  <c:v>77.75</c:v>
                </c:pt>
                <c:pt idx="2489">
                  <c:v>77.78</c:v>
                </c:pt>
                <c:pt idx="2490">
                  <c:v>77.81</c:v>
                </c:pt>
                <c:pt idx="2491">
                  <c:v>77.84</c:v>
                </c:pt>
                <c:pt idx="2492">
                  <c:v>77.88</c:v>
                </c:pt>
                <c:pt idx="2493">
                  <c:v>77.91</c:v>
                </c:pt>
                <c:pt idx="2494">
                  <c:v>77.94</c:v>
                </c:pt>
                <c:pt idx="2495">
                  <c:v>77.97</c:v>
                </c:pt>
                <c:pt idx="2496">
                  <c:v>78</c:v>
                </c:pt>
                <c:pt idx="2497">
                  <c:v>78.03</c:v>
                </c:pt>
                <c:pt idx="2498">
                  <c:v>78.06</c:v>
                </c:pt>
                <c:pt idx="2499">
                  <c:v>78.09</c:v>
                </c:pt>
                <c:pt idx="2500">
                  <c:v>78.13</c:v>
                </c:pt>
                <c:pt idx="2501">
                  <c:v>78.16</c:v>
                </c:pt>
                <c:pt idx="2502">
                  <c:v>78.19</c:v>
                </c:pt>
                <c:pt idx="2503">
                  <c:v>78.22</c:v>
                </c:pt>
                <c:pt idx="2504">
                  <c:v>78.25</c:v>
                </c:pt>
                <c:pt idx="2505">
                  <c:v>78.28</c:v>
                </c:pt>
                <c:pt idx="2506">
                  <c:v>78.31</c:v>
                </c:pt>
                <c:pt idx="2507">
                  <c:v>78.34</c:v>
                </c:pt>
                <c:pt idx="2508">
                  <c:v>78.38</c:v>
                </c:pt>
                <c:pt idx="2509">
                  <c:v>78.41</c:v>
                </c:pt>
                <c:pt idx="2510">
                  <c:v>78.44</c:v>
                </c:pt>
                <c:pt idx="2511">
                  <c:v>78.47</c:v>
                </c:pt>
                <c:pt idx="2512">
                  <c:v>78.5</c:v>
                </c:pt>
                <c:pt idx="2513">
                  <c:v>78.53</c:v>
                </c:pt>
                <c:pt idx="2514">
                  <c:v>78.56</c:v>
                </c:pt>
                <c:pt idx="2515">
                  <c:v>78.59</c:v>
                </c:pt>
                <c:pt idx="2516">
                  <c:v>78.63</c:v>
                </c:pt>
                <c:pt idx="2517">
                  <c:v>78.66</c:v>
                </c:pt>
                <c:pt idx="2518">
                  <c:v>78.69</c:v>
                </c:pt>
                <c:pt idx="2519">
                  <c:v>78.72</c:v>
                </c:pt>
                <c:pt idx="2520">
                  <c:v>78.75</c:v>
                </c:pt>
                <c:pt idx="2521">
                  <c:v>78.78</c:v>
                </c:pt>
                <c:pt idx="2522">
                  <c:v>78.81</c:v>
                </c:pt>
                <c:pt idx="2523">
                  <c:v>78.84</c:v>
                </c:pt>
                <c:pt idx="2524">
                  <c:v>78.88</c:v>
                </c:pt>
                <c:pt idx="2525">
                  <c:v>78.91</c:v>
                </c:pt>
                <c:pt idx="2526">
                  <c:v>78.94</c:v>
                </c:pt>
                <c:pt idx="2527">
                  <c:v>78.97</c:v>
                </c:pt>
                <c:pt idx="2528">
                  <c:v>79</c:v>
                </c:pt>
                <c:pt idx="2529">
                  <c:v>79.03</c:v>
                </c:pt>
                <c:pt idx="2530">
                  <c:v>79.06</c:v>
                </c:pt>
                <c:pt idx="2531">
                  <c:v>79.09</c:v>
                </c:pt>
                <c:pt idx="2532">
                  <c:v>79.13</c:v>
                </c:pt>
                <c:pt idx="2533">
                  <c:v>79.16</c:v>
                </c:pt>
                <c:pt idx="2534">
                  <c:v>79.19</c:v>
                </c:pt>
                <c:pt idx="2535">
                  <c:v>79.22</c:v>
                </c:pt>
                <c:pt idx="2536">
                  <c:v>79.25</c:v>
                </c:pt>
                <c:pt idx="2537">
                  <c:v>79.28</c:v>
                </c:pt>
                <c:pt idx="2538">
                  <c:v>79.31</c:v>
                </c:pt>
                <c:pt idx="2539">
                  <c:v>79.34</c:v>
                </c:pt>
                <c:pt idx="2540">
                  <c:v>79.38</c:v>
                </c:pt>
                <c:pt idx="2541">
                  <c:v>79.41</c:v>
                </c:pt>
                <c:pt idx="2542">
                  <c:v>79.44</c:v>
                </c:pt>
                <c:pt idx="2543">
                  <c:v>79.47</c:v>
                </c:pt>
                <c:pt idx="2544">
                  <c:v>79.5</c:v>
                </c:pt>
                <c:pt idx="2545">
                  <c:v>79.53</c:v>
                </c:pt>
                <c:pt idx="2546">
                  <c:v>79.56</c:v>
                </c:pt>
                <c:pt idx="2547">
                  <c:v>79.59</c:v>
                </c:pt>
                <c:pt idx="2548">
                  <c:v>79.63</c:v>
                </c:pt>
                <c:pt idx="2549">
                  <c:v>79.66</c:v>
                </c:pt>
                <c:pt idx="2550">
                  <c:v>79.69</c:v>
                </c:pt>
                <c:pt idx="2551">
                  <c:v>79.72</c:v>
                </c:pt>
                <c:pt idx="2552">
                  <c:v>79.75</c:v>
                </c:pt>
                <c:pt idx="2553">
                  <c:v>79.78</c:v>
                </c:pt>
                <c:pt idx="2554">
                  <c:v>79.81</c:v>
                </c:pt>
                <c:pt idx="2555">
                  <c:v>79.84</c:v>
                </c:pt>
                <c:pt idx="2556">
                  <c:v>79.88</c:v>
                </c:pt>
                <c:pt idx="2557">
                  <c:v>79.91</c:v>
                </c:pt>
                <c:pt idx="2558">
                  <c:v>79.94</c:v>
                </c:pt>
                <c:pt idx="2559">
                  <c:v>79.97</c:v>
                </c:pt>
                <c:pt idx="2560">
                  <c:v>80</c:v>
                </c:pt>
                <c:pt idx="2561">
                  <c:v>80.03</c:v>
                </c:pt>
                <c:pt idx="2562">
                  <c:v>80.06</c:v>
                </c:pt>
                <c:pt idx="2563">
                  <c:v>80.09</c:v>
                </c:pt>
                <c:pt idx="2564">
                  <c:v>80.13</c:v>
                </c:pt>
                <c:pt idx="2565">
                  <c:v>80.16</c:v>
                </c:pt>
                <c:pt idx="2566">
                  <c:v>80.19</c:v>
                </c:pt>
                <c:pt idx="2567">
                  <c:v>80.22</c:v>
                </c:pt>
                <c:pt idx="2568">
                  <c:v>80.25</c:v>
                </c:pt>
                <c:pt idx="2569">
                  <c:v>80.28</c:v>
                </c:pt>
                <c:pt idx="2570">
                  <c:v>80.31</c:v>
                </c:pt>
                <c:pt idx="2571">
                  <c:v>80.34</c:v>
                </c:pt>
                <c:pt idx="2572">
                  <c:v>80.38</c:v>
                </c:pt>
                <c:pt idx="2573">
                  <c:v>80.41</c:v>
                </c:pt>
                <c:pt idx="2574">
                  <c:v>80.44</c:v>
                </c:pt>
                <c:pt idx="2575">
                  <c:v>80.47</c:v>
                </c:pt>
                <c:pt idx="2576">
                  <c:v>80.5</c:v>
                </c:pt>
                <c:pt idx="2577">
                  <c:v>80.53</c:v>
                </c:pt>
                <c:pt idx="2578">
                  <c:v>80.56</c:v>
                </c:pt>
                <c:pt idx="2579">
                  <c:v>80.59</c:v>
                </c:pt>
                <c:pt idx="2580">
                  <c:v>80.63</c:v>
                </c:pt>
                <c:pt idx="2581">
                  <c:v>80.66</c:v>
                </c:pt>
                <c:pt idx="2582">
                  <c:v>80.69</c:v>
                </c:pt>
                <c:pt idx="2583">
                  <c:v>80.72</c:v>
                </c:pt>
                <c:pt idx="2584">
                  <c:v>80.75</c:v>
                </c:pt>
                <c:pt idx="2585">
                  <c:v>80.78</c:v>
                </c:pt>
                <c:pt idx="2586">
                  <c:v>80.81</c:v>
                </c:pt>
                <c:pt idx="2587">
                  <c:v>80.84</c:v>
                </c:pt>
                <c:pt idx="2588">
                  <c:v>80.88</c:v>
                </c:pt>
                <c:pt idx="2589">
                  <c:v>80.91</c:v>
                </c:pt>
                <c:pt idx="2590">
                  <c:v>80.94</c:v>
                </c:pt>
                <c:pt idx="2591">
                  <c:v>80.97</c:v>
                </c:pt>
                <c:pt idx="2592">
                  <c:v>81</c:v>
                </c:pt>
                <c:pt idx="2593">
                  <c:v>81.03</c:v>
                </c:pt>
                <c:pt idx="2594">
                  <c:v>81.06</c:v>
                </c:pt>
                <c:pt idx="2595">
                  <c:v>81.09</c:v>
                </c:pt>
                <c:pt idx="2596">
                  <c:v>81.13</c:v>
                </c:pt>
                <c:pt idx="2597">
                  <c:v>81.16</c:v>
                </c:pt>
                <c:pt idx="2598">
                  <c:v>81.19</c:v>
                </c:pt>
                <c:pt idx="2599">
                  <c:v>81.22</c:v>
                </c:pt>
                <c:pt idx="2600">
                  <c:v>81.25</c:v>
                </c:pt>
                <c:pt idx="2601">
                  <c:v>81.28</c:v>
                </c:pt>
                <c:pt idx="2602">
                  <c:v>81.31</c:v>
                </c:pt>
                <c:pt idx="2603">
                  <c:v>81.34</c:v>
                </c:pt>
                <c:pt idx="2604">
                  <c:v>81.38</c:v>
                </c:pt>
                <c:pt idx="2605">
                  <c:v>81.41</c:v>
                </c:pt>
                <c:pt idx="2606">
                  <c:v>81.44</c:v>
                </c:pt>
                <c:pt idx="2607">
                  <c:v>81.47</c:v>
                </c:pt>
                <c:pt idx="2608">
                  <c:v>81.5</c:v>
                </c:pt>
                <c:pt idx="2609">
                  <c:v>81.53</c:v>
                </c:pt>
                <c:pt idx="2610">
                  <c:v>81.56</c:v>
                </c:pt>
                <c:pt idx="2611">
                  <c:v>81.59</c:v>
                </c:pt>
                <c:pt idx="2612">
                  <c:v>81.63</c:v>
                </c:pt>
                <c:pt idx="2613">
                  <c:v>81.66</c:v>
                </c:pt>
                <c:pt idx="2614">
                  <c:v>81.69</c:v>
                </c:pt>
                <c:pt idx="2615">
                  <c:v>81.72</c:v>
                </c:pt>
                <c:pt idx="2616">
                  <c:v>81.75</c:v>
                </c:pt>
                <c:pt idx="2617">
                  <c:v>81.78</c:v>
                </c:pt>
                <c:pt idx="2618">
                  <c:v>81.81</c:v>
                </c:pt>
                <c:pt idx="2619">
                  <c:v>81.84</c:v>
                </c:pt>
                <c:pt idx="2620">
                  <c:v>81.88</c:v>
                </c:pt>
                <c:pt idx="2621">
                  <c:v>81.91</c:v>
                </c:pt>
                <c:pt idx="2622">
                  <c:v>81.94</c:v>
                </c:pt>
                <c:pt idx="2623">
                  <c:v>81.97</c:v>
                </c:pt>
                <c:pt idx="2624">
                  <c:v>82</c:v>
                </c:pt>
                <c:pt idx="2625">
                  <c:v>82.03</c:v>
                </c:pt>
                <c:pt idx="2626">
                  <c:v>82.06</c:v>
                </c:pt>
                <c:pt idx="2627">
                  <c:v>82.09</c:v>
                </c:pt>
                <c:pt idx="2628">
                  <c:v>82.13</c:v>
                </c:pt>
                <c:pt idx="2629">
                  <c:v>82.16</c:v>
                </c:pt>
                <c:pt idx="2630">
                  <c:v>82.19</c:v>
                </c:pt>
                <c:pt idx="2631">
                  <c:v>82.22</c:v>
                </c:pt>
                <c:pt idx="2632">
                  <c:v>82.25</c:v>
                </c:pt>
                <c:pt idx="2633">
                  <c:v>82.28</c:v>
                </c:pt>
                <c:pt idx="2634">
                  <c:v>82.31</c:v>
                </c:pt>
                <c:pt idx="2635">
                  <c:v>82.34</c:v>
                </c:pt>
                <c:pt idx="2636">
                  <c:v>82.38</c:v>
                </c:pt>
                <c:pt idx="2637">
                  <c:v>82.41</c:v>
                </c:pt>
                <c:pt idx="2638">
                  <c:v>82.44</c:v>
                </c:pt>
                <c:pt idx="2639">
                  <c:v>82.47</c:v>
                </c:pt>
                <c:pt idx="2640">
                  <c:v>82.5</c:v>
                </c:pt>
                <c:pt idx="2641">
                  <c:v>82.53</c:v>
                </c:pt>
                <c:pt idx="2642">
                  <c:v>82.56</c:v>
                </c:pt>
                <c:pt idx="2643">
                  <c:v>82.59</c:v>
                </c:pt>
                <c:pt idx="2644">
                  <c:v>82.63</c:v>
                </c:pt>
                <c:pt idx="2645">
                  <c:v>82.66</c:v>
                </c:pt>
                <c:pt idx="2646">
                  <c:v>82.69</c:v>
                </c:pt>
                <c:pt idx="2647">
                  <c:v>82.72</c:v>
                </c:pt>
                <c:pt idx="2648">
                  <c:v>82.75</c:v>
                </c:pt>
                <c:pt idx="2649">
                  <c:v>82.78</c:v>
                </c:pt>
                <c:pt idx="2650">
                  <c:v>82.81</c:v>
                </c:pt>
                <c:pt idx="2651">
                  <c:v>82.84</c:v>
                </c:pt>
                <c:pt idx="2652">
                  <c:v>82.88</c:v>
                </c:pt>
                <c:pt idx="2653">
                  <c:v>82.91</c:v>
                </c:pt>
                <c:pt idx="2654">
                  <c:v>82.94</c:v>
                </c:pt>
                <c:pt idx="2655">
                  <c:v>82.97</c:v>
                </c:pt>
                <c:pt idx="2656">
                  <c:v>83</c:v>
                </c:pt>
                <c:pt idx="2657">
                  <c:v>83.03</c:v>
                </c:pt>
                <c:pt idx="2658">
                  <c:v>83.06</c:v>
                </c:pt>
                <c:pt idx="2659">
                  <c:v>83.09</c:v>
                </c:pt>
                <c:pt idx="2660">
                  <c:v>83.13</c:v>
                </c:pt>
                <c:pt idx="2661">
                  <c:v>83.16</c:v>
                </c:pt>
                <c:pt idx="2662">
                  <c:v>83.19</c:v>
                </c:pt>
                <c:pt idx="2663">
                  <c:v>83.22</c:v>
                </c:pt>
                <c:pt idx="2664">
                  <c:v>83.25</c:v>
                </c:pt>
                <c:pt idx="2665">
                  <c:v>83.28</c:v>
                </c:pt>
                <c:pt idx="2666">
                  <c:v>83.31</c:v>
                </c:pt>
                <c:pt idx="2667">
                  <c:v>83.34</c:v>
                </c:pt>
                <c:pt idx="2668">
                  <c:v>83.38</c:v>
                </c:pt>
                <c:pt idx="2669">
                  <c:v>83.41</c:v>
                </c:pt>
                <c:pt idx="2670">
                  <c:v>83.44</c:v>
                </c:pt>
                <c:pt idx="2671">
                  <c:v>83.47</c:v>
                </c:pt>
                <c:pt idx="2672">
                  <c:v>83.5</c:v>
                </c:pt>
                <c:pt idx="2673">
                  <c:v>83.53</c:v>
                </c:pt>
                <c:pt idx="2674">
                  <c:v>83.56</c:v>
                </c:pt>
                <c:pt idx="2675">
                  <c:v>83.59</c:v>
                </c:pt>
                <c:pt idx="2676">
                  <c:v>83.63</c:v>
                </c:pt>
                <c:pt idx="2677">
                  <c:v>83.66</c:v>
                </c:pt>
                <c:pt idx="2678">
                  <c:v>83.69</c:v>
                </c:pt>
                <c:pt idx="2679">
                  <c:v>83.72</c:v>
                </c:pt>
                <c:pt idx="2680">
                  <c:v>83.75</c:v>
                </c:pt>
                <c:pt idx="2681">
                  <c:v>83.78</c:v>
                </c:pt>
                <c:pt idx="2682">
                  <c:v>83.81</c:v>
                </c:pt>
                <c:pt idx="2683">
                  <c:v>83.84</c:v>
                </c:pt>
                <c:pt idx="2684">
                  <c:v>83.88</c:v>
                </c:pt>
                <c:pt idx="2685">
                  <c:v>83.91</c:v>
                </c:pt>
                <c:pt idx="2686">
                  <c:v>83.94</c:v>
                </c:pt>
                <c:pt idx="2687">
                  <c:v>83.97</c:v>
                </c:pt>
                <c:pt idx="2688">
                  <c:v>84</c:v>
                </c:pt>
                <c:pt idx="2689">
                  <c:v>84.03</c:v>
                </c:pt>
                <c:pt idx="2690">
                  <c:v>84.06</c:v>
                </c:pt>
                <c:pt idx="2691">
                  <c:v>84.09</c:v>
                </c:pt>
                <c:pt idx="2692">
                  <c:v>84.13</c:v>
                </c:pt>
                <c:pt idx="2693">
                  <c:v>84.16</c:v>
                </c:pt>
                <c:pt idx="2694">
                  <c:v>84.19</c:v>
                </c:pt>
                <c:pt idx="2695">
                  <c:v>84.22</c:v>
                </c:pt>
                <c:pt idx="2696">
                  <c:v>84.25</c:v>
                </c:pt>
                <c:pt idx="2697">
                  <c:v>84.28</c:v>
                </c:pt>
                <c:pt idx="2698">
                  <c:v>84.31</c:v>
                </c:pt>
                <c:pt idx="2699">
                  <c:v>84.34</c:v>
                </c:pt>
                <c:pt idx="2700">
                  <c:v>84.38</c:v>
                </c:pt>
                <c:pt idx="2701">
                  <c:v>84.41</c:v>
                </c:pt>
                <c:pt idx="2702">
                  <c:v>84.44</c:v>
                </c:pt>
                <c:pt idx="2703">
                  <c:v>84.47</c:v>
                </c:pt>
                <c:pt idx="2704">
                  <c:v>84.5</c:v>
                </c:pt>
                <c:pt idx="2705">
                  <c:v>84.53</c:v>
                </c:pt>
                <c:pt idx="2706">
                  <c:v>84.56</c:v>
                </c:pt>
                <c:pt idx="2707">
                  <c:v>84.59</c:v>
                </c:pt>
                <c:pt idx="2708">
                  <c:v>84.63</c:v>
                </c:pt>
                <c:pt idx="2709">
                  <c:v>84.66</c:v>
                </c:pt>
                <c:pt idx="2710">
                  <c:v>84.69</c:v>
                </c:pt>
                <c:pt idx="2711">
                  <c:v>84.72</c:v>
                </c:pt>
                <c:pt idx="2712">
                  <c:v>84.75</c:v>
                </c:pt>
                <c:pt idx="2713">
                  <c:v>84.78</c:v>
                </c:pt>
                <c:pt idx="2714">
                  <c:v>84.81</c:v>
                </c:pt>
                <c:pt idx="2715">
                  <c:v>84.84</c:v>
                </c:pt>
                <c:pt idx="2716">
                  <c:v>84.88</c:v>
                </c:pt>
                <c:pt idx="2717">
                  <c:v>84.91</c:v>
                </c:pt>
                <c:pt idx="2718">
                  <c:v>84.94</c:v>
                </c:pt>
                <c:pt idx="2719">
                  <c:v>84.97</c:v>
                </c:pt>
                <c:pt idx="2720">
                  <c:v>85</c:v>
                </c:pt>
                <c:pt idx="2721">
                  <c:v>85.03</c:v>
                </c:pt>
                <c:pt idx="2722">
                  <c:v>85.06</c:v>
                </c:pt>
                <c:pt idx="2723">
                  <c:v>85.09</c:v>
                </c:pt>
                <c:pt idx="2724">
                  <c:v>85.13</c:v>
                </c:pt>
                <c:pt idx="2725">
                  <c:v>85.16</c:v>
                </c:pt>
                <c:pt idx="2726">
                  <c:v>85.19</c:v>
                </c:pt>
                <c:pt idx="2727">
                  <c:v>85.22</c:v>
                </c:pt>
                <c:pt idx="2728">
                  <c:v>85.25</c:v>
                </c:pt>
                <c:pt idx="2729">
                  <c:v>85.28</c:v>
                </c:pt>
                <c:pt idx="2730">
                  <c:v>85.31</c:v>
                </c:pt>
                <c:pt idx="2731">
                  <c:v>85.34</c:v>
                </c:pt>
                <c:pt idx="2732">
                  <c:v>85.38</c:v>
                </c:pt>
                <c:pt idx="2733">
                  <c:v>85.41</c:v>
                </c:pt>
                <c:pt idx="2734">
                  <c:v>85.44</c:v>
                </c:pt>
                <c:pt idx="2735">
                  <c:v>85.47</c:v>
                </c:pt>
                <c:pt idx="2736">
                  <c:v>85.5</c:v>
                </c:pt>
                <c:pt idx="2737">
                  <c:v>85.53</c:v>
                </c:pt>
                <c:pt idx="2738">
                  <c:v>85.56</c:v>
                </c:pt>
                <c:pt idx="2739">
                  <c:v>85.59</c:v>
                </c:pt>
                <c:pt idx="2740">
                  <c:v>85.63</c:v>
                </c:pt>
                <c:pt idx="2741">
                  <c:v>85.66</c:v>
                </c:pt>
                <c:pt idx="2742">
                  <c:v>85.69</c:v>
                </c:pt>
                <c:pt idx="2743">
                  <c:v>85.72</c:v>
                </c:pt>
                <c:pt idx="2744">
                  <c:v>85.75</c:v>
                </c:pt>
                <c:pt idx="2745">
                  <c:v>85.78</c:v>
                </c:pt>
                <c:pt idx="2746">
                  <c:v>85.81</c:v>
                </c:pt>
                <c:pt idx="2747">
                  <c:v>85.84</c:v>
                </c:pt>
                <c:pt idx="2748">
                  <c:v>85.88</c:v>
                </c:pt>
                <c:pt idx="2749">
                  <c:v>85.91</c:v>
                </c:pt>
                <c:pt idx="2750">
                  <c:v>85.94</c:v>
                </c:pt>
                <c:pt idx="2751">
                  <c:v>85.97</c:v>
                </c:pt>
                <c:pt idx="2752">
                  <c:v>86</c:v>
                </c:pt>
                <c:pt idx="2753">
                  <c:v>86.03</c:v>
                </c:pt>
                <c:pt idx="2754">
                  <c:v>86.06</c:v>
                </c:pt>
                <c:pt idx="2755">
                  <c:v>86.09</c:v>
                </c:pt>
                <c:pt idx="2756">
                  <c:v>86.13</c:v>
                </c:pt>
                <c:pt idx="2757">
                  <c:v>86.16</c:v>
                </c:pt>
                <c:pt idx="2758">
                  <c:v>86.19</c:v>
                </c:pt>
                <c:pt idx="2759">
                  <c:v>86.22</c:v>
                </c:pt>
                <c:pt idx="2760">
                  <c:v>86.25</c:v>
                </c:pt>
                <c:pt idx="2761">
                  <c:v>86.28</c:v>
                </c:pt>
                <c:pt idx="2762">
                  <c:v>86.31</c:v>
                </c:pt>
                <c:pt idx="2763">
                  <c:v>86.34</c:v>
                </c:pt>
                <c:pt idx="2764">
                  <c:v>86.38</c:v>
                </c:pt>
                <c:pt idx="2765">
                  <c:v>86.41</c:v>
                </c:pt>
                <c:pt idx="2766">
                  <c:v>86.44</c:v>
                </c:pt>
                <c:pt idx="2767">
                  <c:v>86.47</c:v>
                </c:pt>
                <c:pt idx="2768">
                  <c:v>86.5</c:v>
                </c:pt>
                <c:pt idx="2769">
                  <c:v>86.53</c:v>
                </c:pt>
                <c:pt idx="2770">
                  <c:v>86.56</c:v>
                </c:pt>
                <c:pt idx="2771">
                  <c:v>86.59</c:v>
                </c:pt>
                <c:pt idx="2772">
                  <c:v>86.63</c:v>
                </c:pt>
                <c:pt idx="2773">
                  <c:v>86.66</c:v>
                </c:pt>
                <c:pt idx="2774">
                  <c:v>86.69</c:v>
                </c:pt>
                <c:pt idx="2775">
                  <c:v>86.72</c:v>
                </c:pt>
                <c:pt idx="2776">
                  <c:v>86.75</c:v>
                </c:pt>
                <c:pt idx="2777">
                  <c:v>86.78</c:v>
                </c:pt>
                <c:pt idx="2778">
                  <c:v>86.81</c:v>
                </c:pt>
                <c:pt idx="2779">
                  <c:v>86.84</c:v>
                </c:pt>
                <c:pt idx="2780">
                  <c:v>86.88</c:v>
                </c:pt>
                <c:pt idx="2781">
                  <c:v>86.91</c:v>
                </c:pt>
                <c:pt idx="2782">
                  <c:v>86.94</c:v>
                </c:pt>
                <c:pt idx="2783">
                  <c:v>86.97</c:v>
                </c:pt>
                <c:pt idx="2784">
                  <c:v>87</c:v>
                </c:pt>
                <c:pt idx="2785">
                  <c:v>87.03</c:v>
                </c:pt>
                <c:pt idx="2786">
                  <c:v>87.06</c:v>
                </c:pt>
                <c:pt idx="2787">
                  <c:v>87.09</c:v>
                </c:pt>
                <c:pt idx="2788">
                  <c:v>87.13</c:v>
                </c:pt>
                <c:pt idx="2789">
                  <c:v>87.16</c:v>
                </c:pt>
                <c:pt idx="2790">
                  <c:v>87.19</c:v>
                </c:pt>
                <c:pt idx="2791">
                  <c:v>87.22</c:v>
                </c:pt>
                <c:pt idx="2792">
                  <c:v>87.25</c:v>
                </c:pt>
                <c:pt idx="2793">
                  <c:v>87.28</c:v>
                </c:pt>
                <c:pt idx="2794">
                  <c:v>87.31</c:v>
                </c:pt>
                <c:pt idx="2795">
                  <c:v>87.34</c:v>
                </c:pt>
                <c:pt idx="2796">
                  <c:v>87.38</c:v>
                </c:pt>
                <c:pt idx="2797">
                  <c:v>87.41</c:v>
                </c:pt>
                <c:pt idx="2798">
                  <c:v>87.44</c:v>
                </c:pt>
                <c:pt idx="2799">
                  <c:v>87.47</c:v>
                </c:pt>
                <c:pt idx="2800">
                  <c:v>87.5</c:v>
                </c:pt>
                <c:pt idx="2801">
                  <c:v>87.53</c:v>
                </c:pt>
                <c:pt idx="2802">
                  <c:v>87.56</c:v>
                </c:pt>
                <c:pt idx="2803">
                  <c:v>87.59</c:v>
                </c:pt>
                <c:pt idx="2804">
                  <c:v>87.63</c:v>
                </c:pt>
                <c:pt idx="2805">
                  <c:v>87.66</c:v>
                </c:pt>
                <c:pt idx="2806">
                  <c:v>87.69</c:v>
                </c:pt>
                <c:pt idx="2807">
                  <c:v>87.72</c:v>
                </c:pt>
                <c:pt idx="2808">
                  <c:v>87.75</c:v>
                </c:pt>
                <c:pt idx="2809">
                  <c:v>87.78</c:v>
                </c:pt>
                <c:pt idx="2810">
                  <c:v>87.81</c:v>
                </c:pt>
                <c:pt idx="2811">
                  <c:v>87.84</c:v>
                </c:pt>
                <c:pt idx="2812">
                  <c:v>87.88</c:v>
                </c:pt>
                <c:pt idx="2813">
                  <c:v>87.91</c:v>
                </c:pt>
                <c:pt idx="2814">
                  <c:v>87.94</c:v>
                </c:pt>
                <c:pt idx="2815">
                  <c:v>87.97</c:v>
                </c:pt>
                <c:pt idx="2816">
                  <c:v>88</c:v>
                </c:pt>
                <c:pt idx="2817">
                  <c:v>88.03</c:v>
                </c:pt>
                <c:pt idx="2818">
                  <c:v>88.06</c:v>
                </c:pt>
                <c:pt idx="2819">
                  <c:v>88.09</c:v>
                </c:pt>
                <c:pt idx="2820">
                  <c:v>88.13</c:v>
                </c:pt>
                <c:pt idx="2821">
                  <c:v>88.16</c:v>
                </c:pt>
                <c:pt idx="2822">
                  <c:v>88.19</c:v>
                </c:pt>
                <c:pt idx="2823">
                  <c:v>88.22</c:v>
                </c:pt>
                <c:pt idx="2824">
                  <c:v>88.25</c:v>
                </c:pt>
                <c:pt idx="2825">
                  <c:v>88.28</c:v>
                </c:pt>
                <c:pt idx="2826">
                  <c:v>88.31</c:v>
                </c:pt>
                <c:pt idx="2827">
                  <c:v>88.34</c:v>
                </c:pt>
                <c:pt idx="2828">
                  <c:v>88.38</c:v>
                </c:pt>
                <c:pt idx="2829">
                  <c:v>88.41</c:v>
                </c:pt>
                <c:pt idx="2830">
                  <c:v>88.44</c:v>
                </c:pt>
                <c:pt idx="2831">
                  <c:v>88.47</c:v>
                </c:pt>
                <c:pt idx="2832">
                  <c:v>88.5</c:v>
                </c:pt>
                <c:pt idx="2833">
                  <c:v>88.53</c:v>
                </c:pt>
                <c:pt idx="2834">
                  <c:v>88.56</c:v>
                </c:pt>
                <c:pt idx="2835">
                  <c:v>88.59</c:v>
                </c:pt>
                <c:pt idx="2836">
                  <c:v>88.63</c:v>
                </c:pt>
                <c:pt idx="2837">
                  <c:v>88.66</c:v>
                </c:pt>
                <c:pt idx="2838">
                  <c:v>88.69</c:v>
                </c:pt>
                <c:pt idx="2839">
                  <c:v>88.72</c:v>
                </c:pt>
                <c:pt idx="2840">
                  <c:v>88.75</c:v>
                </c:pt>
                <c:pt idx="2841">
                  <c:v>88.78</c:v>
                </c:pt>
                <c:pt idx="2842">
                  <c:v>88.81</c:v>
                </c:pt>
                <c:pt idx="2843">
                  <c:v>88.84</c:v>
                </c:pt>
                <c:pt idx="2844">
                  <c:v>88.88</c:v>
                </c:pt>
                <c:pt idx="2845">
                  <c:v>88.91</c:v>
                </c:pt>
                <c:pt idx="2846">
                  <c:v>88.94</c:v>
                </c:pt>
                <c:pt idx="2847">
                  <c:v>88.97</c:v>
                </c:pt>
                <c:pt idx="2848">
                  <c:v>89</c:v>
                </c:pt>
                <c:pt idx="2849">
                  <c:v>89.03</c:v>
                </c:pt>
                <c:pt idx="2850">
                  <c:v>89.06</c:v>
                </c:pt>
                <c:pt idx="2851">
                  <c:v>89.09</c:v>
                </c:pt>
                <c:pt idx="2852">
                  <c:v>89.13</c:v>
                </c:pt>
                <c:pt idx="2853">
                  <c:v>89.16</c:v>
                </c:pt>
                <c:pt idx="2854">
                  <c:v>89.19</c:v>
                </c:pt>
                <c:pt idx="2855">
                  <c:v>89.22</c:v>
                </c:pt>
                <c:pt idx="2856">
                  <c:v>89.25</c:v>
                </c:pt>
                <c:pt idx="2857">
                  <c:v>89.28</c:v>
                </c:pt>
                <c:pt idx="2858">
                  <c:v>89.31</c:v>
                </c:pt>
                <c:pt idx="2859">
                  <c:v>89.34</c:v>
                </c:pt>
                <c:pt idx="2860">
                  <c:v>89.38</c:v>
                </c:pt>
                <c:pt idx="2861">
                  <c:v>89.41</c:v>
                </c:pt>
                <c:pt idx="2862">
                  <c:v>89.44</c:v>
                </c:pt>
                <c:pt idx="2863">
                  <c:v>89.47</c:v>
                </c:pt>
                <c:pt idx="2864">
                  <c:v>89.5</c:v>
                </c:pt>
                <c:pt idx="2865">
                  <c:v>89.53</c:v>
                </c:pt>
                <c:pt idx="2866">
                  <c:v>89.56</c:v>
                </c:pt>
                <c:pt idx="2867">
                  <c:v>89.59</c:v>
                </c:pt>
                <c:pt idx="2868">
                  <c:v>89.63</c:v>
                </c:pt>
                <c:pt idx="2869">
                  <c:v>89.66</c:v>
                </c:pt>
                <c:pt idx="2870">
                  <c:v>89.69</c:v>
                </c:pt>
                <c:pt idx="2871">
                  <c:v>89.72</c:v>
                </c:pt>
                <c:pt idx="2872">
                  <c:v>89.75</c:v>
                </c:pt>
                <c:pt idx="2873">
                  <c:v>89.78</c:v>
                </c:pt>
                <c:pt idx="2874">
                  <c:v>89.81</c:v>
                </c:pt>
                <c:pt idx="2875">
                  <c:v>89.84</c:v>
                </c:pt>
                <c:pt idx="2876">
                  <c:v>89.88</c:v>
                </c:pt>
                <c:pt idx="2877">
                  <c:v>89.91</c:v>
                </c:pt>
                <c:pt idx="2878">
                  <c:v>89.94</c:v>
                </c:pt>
                <c:pt idx="2879">
                  <c:v>89.97</c:v>
                </c:pt>
                <c:pt idx="2880">
                  <c:v>90</c:v>
                </c:pt>
                <c:pt idx="2881">
                  <c:v>90.03</c:v>
                </c:pt>
                <c:pt idx="2882">
                  <c:v>90.06</c:v>
                </c:pt>
                <c:pt idx="2883">
                  <c:v>90.09</c:v>
                </c:pt>
                <c:pt idx="2884">
                  <c:v>90.13</c:v>
                </c:pt>
                <c:pt idx="2885">
                  <c:v>90.16</c:v>
                </c:pt>
                <c:pt idx="2886">
                  <c:v>90.19</c:v>
                </c:pt>
                <c:pt idx="2887">
                  <c:v>90.22</c:v>
                </c:pt>
                <c:pt idx="2888">
                  <c:v>90.25</c:v>
                </c:pt>
                <c:pt idx="2889">
                  <c:v>90.28</c:v>
                </c:pt>
                <c:pt idx="2890">
                  <c:v>90.31</c:v>
                </c:pt>
                <c:pt idx="2891">
                  <c:v>90.34</c:v>
                </c:pt>
                <c:pt idx="2892">
                  <c:v>90.38</c:v>
                </c:pt>
                <c:pt idx="2893">
                  <c:v>90.41</c:v>
                </c:pt>
                <c:pt idx="2894">
                  <c:v>90.44</c:v>
                </c:pt>
                <c:pt idx="2895">
                  <c:v>90.47</c:v>
                </c:pt>
                <c:pt idx="2896">
                  <c:v>90.5</c:v>
                </c:pt>
                <c:pt idx="2897">
                  <c:v>90.53</c:v>
                </c:pt>
                <c:pt idx="2898">
                  <c:v>90.56</c:v>
                </c:pt>
                <c:pt idx="2899">
                  <c:v>90.59</c:v>
                </c:pt>
                <c:pt idx="2900">
                  <c:v>90.63</c:v>
                </c:pt>
                <c:pt idx="2901">
                  <c:v>90.66</c:v>
                </c:pt>
                <c:pt idx="2902">
                  <c:v>90.69</c:v>
                </c:pt>
                <c:pt idx="2903">
                  <c:v>90.72</c:v>
                </c:pt>
                <c:pt idx="2904">
                  <c:v>90.75</c:v>
                </c:pt>
                <c:pt idx="2905">
                  <c:v>90.78</c:v>
                </c:pt>
                <c:pt idx="2906">
                  <c:v>90.81</c:v>
                </c:pt>
                <c:pt idx="2907">
                  <c:v>90.84</c:v>
                </c:pt>
                <c:pt idx="2908">
                  <c:v>90.88</c:v>
                </c:pt>
                <c:pt idx="2909">
                  <c:v>90.91</c:v>
                </c:pt>
                <c:pt idx="2910">
                  <c:v>90.94</c:v>
                </c:pt>
                <c:pt idx="2911">
                  <c:v>90.97</c:v>
                </c:pt>
                <c:pt idx="2912">
                  <c:v>91</c:v>
                </c:pt>
                <c:pt idx="2913">
                  <c:v>91.03</c:v>
                </c:pt>
                <c:pt idx="2914">
                  <c:v>91.06</c:v>
                </c:pt>
                <c:pt idx="2915">
                  <c:v>91.09</c:v>
                </c:pt>
                <c:pt idx="2916">
                  <c:v>91.13</c:v>
                </c:pt>
                <c:pt idx="2917">
                  <c:v>91.16</c:v>
                </c:pt>
                <c:pt idx="2918">
                  <c:v>91.19</c:v>
                </c:pt>
                <c:pt idx="2919">
                  <c:v>91.22</c:v>
                </c:pt>
                <c:pt idx="2920">
                  <c:v>91.25</c:v>
                </c:pt>
                <c:pt idx="2921">
                  <c:v>91.28</c:v>
                </c:pt>
                <c:pt idx="2922">
                  <c:v>91.31</c:v>
                </c:pt>
                <c:pt idx="2923">
                  <c:v>91.34</c:v>
                </c:pt>
                <c:pt idx="2924">
                  <c:v>91.38</c:v>
                </c:pt>
                <c:pt idx="2925">
                  <c:v>91.41</c:v>
                </c:pt>
                <c:pt idx="2926">
                  <c:v>91.44</c:v>
                </c:pt>
                <c:pt idx="2927">
                  <c:v>91.47</c:v>
                </c:pt>
                <c:pt idx="2928">
                  <c:v>91.5</c:v>
                </c:pt>
                <c:pt idx="2929">
                  <c:v>91.53</c:v>
                </c:pt>
                <c:pt idx="2930">
                  <c:v>91.56</c:v>
                </c:pt>
                <c:pt idx="2931">
                  <c:v>91.59</c:v>
                </c:pt>
                <c:pt idx="2932">
                  <c:v>91.63</c:v>
                </c:pt>
                <c:pt idx="2933">
                  <c:v>91.66</c:v>
                </c:pt>
                <c:pt idx="2934">
                  <c:v>91.69</c:v>
                </c:pt>
                <c:pt idx="2935">
                  <c:v>91.72</c:v>
                </c:pt>
                <c:pt idx="2936">
                  <c:v>91.75</c:v>
                </c:pt>
                <c:pt idx="2937">
                  <c:v>91.78</c:v>
                </c:pt>
                <c:pt idx="2938">
                  <c:v>91.81</c:v>
                </c:pt>
                <c:pt idx="2939">
                  <c:v>91.84</c:v>
                </c:pt>
                <c:pt idx="2940">
                  <c:v>91.88</c:v>
                </c:pt>
                <c:pt idx="2941">
                  <c:v>91.91</c:v>
                </c:pt>
                <c:pt idx="2942">
                  <c:v>91.94</c:v>
                </c:pt>
                <c:pt idx="2943">
                  <c:v>91.97</c:v>
                </c:pt>
                <c:pt idx="2944">
                  <c:v>92</c:v>
                </c:pt>
                <c:pt idx="2945">
                  <c:v>92.03</c:v>
                </c:pt>
                <c:pt idx="2946">
                  <c:v>92.06</c:v>
                </c:pt>
                <c:pt idx="2947">
                  <c:v>92.09</c:v>
                </c:pt>
                <c:pt idx="2948">
                  <c:v>92.13</c:v>
                </c:pt>
                <c:pt idx="2949">
                  <c:v>92.16</c:v>
                </c:pt>
                <c:pt idx="2950">
                  <c:v>92.19</c:v>
                </c:pt>
                <c:pt idx="2951">
                  <c:v>92.22</c:v>
                </c:pt>
                <c:pt idx="2952">
                  <c:v>92.25</c:v>
                </c:pt>
                <c:pt idx="2953">
                  <c:v>92.28</c:v>
                </c:pt>
                <c:pt idx="2954">
                  <c:v>92.31</c:v>
                </c:pt>
                <c:pt idx="2955">
                  <c:v>92.34</c:v>
                </c:pt>
                <c:pt idx="2956">
                  <c:v>92.38</c:v>
                </c:pt>
                <c:pt idx="2957">
                  <c:v>92.41</c:v>
                </c:pt>
                <c:pt idx="2958">
                  <c:v>92.44</c:v>
                </c:pt>
                <c:pt idx="2959">
                  <c:v>92.47</c:v>
                </c:pt>
                <c:pt idx="2960">
                  <c:v>92.5</c:v>
                </c:pt>
                <c:pt idx="2961">
                  <c:v>92.53</c:v>
                </c:pt>
                <c:pt idx="2962">
                  <c:v>92.56</c:v>
                </c:pt>
                <c:pt idx="2963">
                  <c:v>92.59</c:v>
                </c:pt>
                <c:pt idx="2964">
                  <c:v>92.63</c:v>
                </c:pt>
                <c:pt idx="2965">
                  <c:v>92.66</c:v>
                </c:pt>
                <c:pt idx="2966">
                  <c:v>92.69</c:v>
                </c:pt>
                <c:pt idx="2967">
                  <c:v>92.72</c:v>
                </c:pt>
                <c:pt idx="2968">
                  <c:v>92.75</c:v>
                </c:pt>
                <c:pt idx="2969">
                  <c:v>92.78</c:v>
                </c:pt>
                <c:pt idx="2970">
                  <c:v>92.81</c:v>
                </c:pt>
                <c:pt idx="2971">
                  <c:v>92.84</c:v>
                </c:pt>
                <c:pt idx="2972">
                  <c:v>92.88</c:v>
                </c:pt>
                <c:pt idx="2973">
                  <c:v>92.91</c:v>
                </c:pt>
                <c:pt idx="2974">
                  <c:v>92.94</c:v>
                </c:pt>
                <c:pt idx="2975">
                  <c:v>92.97</c:v>
                </c:pt>
                <c:pt idx="2976">
                  <c:v>93</c:v>
                </c:pt>
                <c:pt idx="2977">
                  <c:v>93.03</c:v>
                </c:pt>
                <c:pt idx="2978">
                  <c:v>93.06</c:v>
                </c:pt>
                <c:pt idx="2979">
                  <c:v>93.09</c:v>
                </c:pt>
                <c:pt idx="2980">
                  <c:v>93.13</c:v>
                </c:pt>
                <c:pt idx="2981">
                  <c:v>93.16</c:v>
                </c:pt>
                <c:pt idx="2982">
                  <c:v>93.19</c:v>
                </c:pt>
                <c:pt idx="2983">
                  <c:v>93.22</c:v>
                </c:pt>
                <c:pt idx="2984">
                  <c:v>93.25</c:v>
                </c:pt>
                <c:pt idx="2985">
                  <c:v>93.28</c:v>
                </c:pt>
                <c:pt idx="2986">
                  <c:v>93.31</c:v>
                </c:pt>
                <c:pt idx="2987">
                  <c:v>93.34</c:v>
                </c:pt>
                <c:pt idx="2988">
                  <c:v>93.38</c:v>
                </c:pt>
                <c:pt idx="2989">
                  <c:v>93.41</c:v>
                </c:pt>
                <c:pt idx="2990">
                  <c:v>93.44</c:v>
                </c:pt>
                <c:pt idx="2991">
                  <c:v>93.47</c:v>
                </c:pt>
                <c:pt idx="2992">
                  <c:v>93.5</c:v>
                </c:pt>
                <c:pt idx="2993">
                  <c:v>93.53</c:v>
                </c:pt>
                <c:pt idx="2994">
                  <c:v>93.56</c:v>
                </c:pt>
                <c:pt idx="2995">
                  <c:v>93.59</c:v>
                </c:pt>
                <c:pt idx="2996">
                  <c:v>93.63</c:v>
                </c:pt>
                <c:pt idx="2997">
                  <c:v>93.66</c:v>
                </c:pt>
                <c:pt idx="2998">
                  <c:v>93.69</c:v>
                </c:pt>
                <c:pt idx="2999">
                  <c:v>93.72</c:v>
                </c:pt>
                <c:pt idx="3000">
                  <c:v>93.75</c:v>
                </c:pt>
                <c:pt idx="3001">
                  <c:v>93.78</c:v>
                </c:pt>
                <c:pt idx="3002">
                  <c:v>93.81</c:v>
                </c:pt>
                <c:pt idx="3003">
                  <c:v>93.84</c:v>
                </c:pt>
                <c:pt idx="3004">
                  <c:v>93.88</c:v>
                </c:pt>
                <c:pt idx="3005">
                  <c:v>93.91</c:v>
                </c:pt>
                <c:pt idx="3006">
                  <c:v>93.94</c:v>
                </c:pt>
                <c:pt idx="3007">
                  <c:v>93.97</c:v>
                </c:pt>
                <c:pt idx="3008">
                  <c:v>94</c:v>
                </c:pt>
                <c:pt idx="3009">
                  <c:v>94.03</c:v>
                </c:pt>
                <c:pt idx="3010">
                  <c:v>94.06</c:v>
                </c:pt>
                <c:pt idx="3011">
                  <c:v>94.09</c:v>
                </c:pt>
                <c:pt idx="3012">
                  <c:v>94.13</c:v>
                </c:pt>
                <c:pt idx="3013">
                  <c:v>94.16</c:v>
                </c:pt>
                <c:pt idx="3014">
                  <c:v>94.19</c:v>
                </c:pt>
                <c:pt idx="3015">
                  <c:v>94.22</c:v>
                </c:pt>
                <c:pt idx="3016">
                  <c:v>94.25</c:v>
                </c:pt>
                <c:pt idx="3017">
                  <c:v>94.28</c:v>
                </c:pt>
                <c:pt idx="3018">
                  <c:v>94.31</c:v>
                </c:pt>
                <c:pt idx="3019">
                  <c:v>94.34</c:v>
                </c:pt>
                <c:pt idx="3020">
                  <c:v>94.38</c:v>
                </c:pt>
                <c:pt idx="3021">
                  <c:v>94.41</c:v>
                </c:pt>
                <c:pt idx="3022">
                  <c:v>94.44</c:v>
                </c:pt>
                <c:pt idx="3023">
                  <c:v>94.47</c:v>
                </c:pt>
                <c:pt idx="3024">
                  <c:v>94.5</c:v>
                </c:pt>
                <c:pt idx="3025">
                  <c:v>94.53</c:v>
                </c:pt>
                <c:pt idx="3026">
                  <c:v>94.56</c:v>
                </c:pt>
                <c:pt idx="3027">
                  <c:v>94.59</c:v>
                </c:pt>
                <c:pt idx="3028">
                  <c:v>94.63</c:v>
                </c:pt>
                <c:pt idx="3029">
                  <c:v>94.66</c:v>
                </c:pt>
                <c:pt idx="3030">
                  <c:v>94.69</c:v>
                </c:pt>
                <c:pt idx="3031">
                  <c:v>94.72</c:v>
                </c:pt>
                <c:pt idx="3032">
                  <c:v>94.75</c:v>
                </c:pt>
                <c:pt idx="3033">
                  <c:v>94.78</c:v>
                </c:pt>
                <c:pt idx="3034">
                  <c:v>94.81</c:v>
                </c:pt>
                <c:pt idx="3035">
                  <c:v>94.84</c:v>
                </c:pt>
                <c:pt idx="3036">
                  <c:v>94.88</c:v>
                </c:pt>
                <c:pt idx="3037">
                  <c:v>94.91</c:v>
                </c:pt>
                <c:pt idx="3038">
                  <c:v>94.94</c:v>
                </c:pt>
                <c:pt idx="3039">
                  <c:v>94.97</c:v>
                </c:pt>
                <c:pt idx="3040">
                  <c:v>95</c:v>
                </c:pt>
                <c:pt idx="3041">
                  <c:v>95.03</c:v>
                </c:pt>
                <c:pt idx="3042">
                  <c:v>95.06</c:v>
                </c:pt>
                <c:pt idx="3043">
                  <c:v>95.09</c:v>
                </c:pt>
                <c:pt idx="3044">
                  <c:v>95.13</c:v>
                </c:pt>
                <c:pt idx="3045">
                  <c:v>95.16</c:v>
                </c:pt>
                <c:pt idx="3046">
                  <c:v>95.19</c:v>
                </c:pt>
                <c:pt idx="3047">
                  <c:v>95.22</c:v>
                </c:pt>
                <c:pt idx="3048">
                  <c:v>95.25</c:v>
                </c:pt>
                <c:pt idx="3049">
                  <c:v>95.28</c:v>
                </c:pt>
                <c:pt idx="3050">
                  <c:v>95.31</c:v>
                </c:pt>
                <c:pt idx="3051">
                  <c:v>95.34</c:v>
                </c:pt>
                <c:pt idx="3052">
                  <c:v>95.38</c:v>
                </c:pt>
                <c:pt idx="3053">
                  <c:v>95.41</c:v>
                </c:pt>
                <c:pt idx="3054">
                  <c:v>95.44</c:v>
                </c:pt>
                <c:pt idx="3055">
                  <c:v>95.47</c:v>
                </c:pt>
                <c:pt idx="3056">
                  <c:v>95.5</c:v>
                </c:pt>
                <c:pt idx="3057">
                  <c:v>95.53</c:v>
                </c:pt>
                <c:pt idx="3058">
                  <c:v>95.56</c:v>
                </c:pt>
                <c:pt idx="3059">
                  <c:v>95.59</c:v>
                </c:pt>
                <c:pt idx="3060">
                  <c:v>95.63</c:v>
                </c:pt>
                <c:pt idx="3061">
                  <c:v>95.66</c:v>
                </c:pt>
                <c:pt idx="3062">
                  <c:v>95.69</c:v>
                </c:pt>
                <c:pt idx="3063">
                  <c:v>95.72</c:v>
                </c:pt>
                <c:pt idx="3064">
                  <c:v>95.75</c:v>
                </c:pt>
                <c:pt idx="3065">
                  <c:v>95.78</c:v>
                </c:pt>
                <c:pt idx="3066">
                  <c:v>95.81</c:v>
                </c:pt>
                <c:pt idx="3067">
                  <c:v>95.84</c:v>
                </c:pt>
                <c:pt idx="3068">
                  <c:v>95.88</c:v>
                </c:pt>
                <c:pt idx="3069">
                  <c:v>95.91</c:v>
                </c:pt>
                <c:pt idx="3070">
                  <c:v>95.94</c:v>
                </c:pt>
                <c:pt idx="3071">
                  <c:v>95.97</c:v>
                </c:pt>
                <c:pt idx="3072">
                  <c:v>96</c:v>
                </c:pt>
                <c:pt idx="3073">
                  <c:v>96.03</c:v>
                </c:pt>
                <c:pt idx="3074">
                  <c:v>96.06</c:v>
                </c:pt>
                <c:pt idx="3075">
                  <c:v>96.09</c:v>
                </c:pt>
                <c:pt idx="3076">
                  <c:v>96.13</c:v>
                </c:pt>
                <c:pt idx="3077">
                  <c:v>96.16</c:v>
                </c:pt>
                <c:pt idx="3078">
                  <c:v>96.19</c:v>
                </c:pt>
                <c:pt idx="3079">
                  <c:v>96.22</c:v>
                </c:pt>
                <c:pt idx="3080">
                  <c:v>96.25</c:v>
                </c:pt>
                <c:pt idx="3081">
                  <c:v>96.28</c:v>
                </c:pt>
                <c:pt idx="3082">
                  <c:v>96.31</c:v>
                </c:pt>
                <c:pt idx="3083">
                  <c:v>96.34</c:v>
                </c:pt>
                <c:pt idx="3084">
                  <c:v>96.38</c:v>
                </c:pt>
                <c:pt idx="3085">
                  <c:v>96.41</c:v>
                </c:pt>
                <c:pt idx="3086">
                  <c:v>96.44</c:v>
                </c:pt>
                <c:pt idx="3087">
                  <c:v>96.47</c:v>
                </c:pt>
                <c:pt idx="3088">
                  <c:v>96.5</c:v>
                </c:pt>
                <c:pt idx="3089">
                  <c:v>96.53</c:v>
                </c:pt>
                <c:pt idx="3090">
                  <c:v>96.56</c:v>
                </c:pt>
                <c:pt idx="3091">
                  <c:v>96.59</c:v>
                </c:pt>
                <c:pt idx="3092">
                  <c:v>96.63</c:v>
                </c:pt>
                <c:pt idx="3093">
                  <c:v>96.66</c:v>
                </c:pt>
                <c:pt idx="3094">
                  <c:v>96.69</c:v>
                </c:pt>
                <c:pt idx="3095">
                  <c:v>96.72</c:v>
                </c:pt>
                <c:pt idx="3096">
                  <c:v>96.75</c:v>
                </c:pt>
                <c:pt idx="3097">
                  <c:v>96.78</c:v>
                </c:pt>
                <c:pt idx="3098">
                  <c:v>96.81</c:v>
                </c:pt>
                <c:pt idx="3099">
                  <c:v>96.84</c:v>
                </c:pt>
                <c:pt idx="3100">
                  <c:v>96.88</c:v>
                </c:pt>
                <c:pt idx="3101">
                  <c:v>96.91</c:v>
                </c:pt>
                <c:pt idx="3102">
                  <c:v>96.94</c:v>
                </c:pt>
                <c:pt idx="3103">
                  <c:v>96.97</c:v>
                </c:pt>
                <c:pt idx="3104">
                  <c:v>97</c:v>
                </c:pt>
                <c:pt idx="3105">
                  <c:v>97.03</c:v>
                </c:pt>
                <c:pt idx="3106">
                  <c:v>97.06</c:v>
                </c:pt>
                <c:pt idx="3107">
                  <c:v>97.09</c:v>
                </c:pt>
                <c:pt idx="3108">
                  <c:v>97.13</c:v>
                </c:pt>
                <c:pt idx="3109">
                  <c:v>97.16</c:v>
                </c:pt>
                <c:pt idx="3110">
                  <c:v>97.19</c:v>
                </c:pt>
                <c:pt idx="3111">
                  <c:v>97.22</c:v>
                </c:pt>
                <c:pt idx="3112">
                  <c:v>97.25</c:v>
                </c:pt>
                <c:pt idx="3113">
                  <c:v>97.28</c:v>
                </c:pt>
                <c:pt idx="3114">
                  <c:v>97.31</c:v>
                </c:pt>
                <c:pt idx="3115">
                  <c:v>97.34</c:v>
                </c:pt>
                <c:pt idx="3116">
                  <c:v>97.38</c:v>
                </c:pt>
                <c:pt idx="3117">
                  <c:v>97.41</c:v>
                </c:pt>
                <c:pt idx="3118">
                  <c:v>97.44</c:v>
                </c:pt>
                <c:pt idx="3119">
                  <c:v>97.47</c:v>
                </c:pt>
                <c:pt idx="3120">
                  <c:v>97.5</c:v>
                </c:pt>
                <c:pt idx="3121">
                  <c:v>97.53</c:v>
                </c:pt>
                <c:pt idx="3122">
                  <c:v>97.56</c:v>
                </c:pt>
                <c:pt idx="3123">
                  <c:v>97.59</c:v>
                </c:pt>
                <c:pt idx="3124">
                  <c:v>97.63</c:v>
                </c:pt>
                <c:pt idx="3125">
                  <c:v>97.66</c:v>
                </c:pt>
                <c:pt idx="3126">
                  <c:v>97.69</c:v>
                </c:pt>
                <c:pt idx="3127">
                  <c:v>97.72</c:v>
                </c:pt>
                <c:pt idx="3128">
                  <c:v>97.75</c:v>
                </c:pt>
                <c:pt idx="3129">
                  <c:v>97.78</c:v>
                </c:pt>
                <c:pt idx="3130">
                  <c:v>97.81</c:v>
                </c:pt>
                <c:pt idx="3131">
                  <c:v>97.84</c:v>
                </c:pt>
                <c:pt idx="3132">
                  <c:v>97.88</c:v>
                </c:pt>
                <c:pt idx="3133">
                  <c:v>97.91</c:v>
                </c:pt>
                <c:pt idx="3134">
                  <c:v>97.94</c:v>
                </c:pt>
                <c:pt idx="3135">
                  <c:v>97.97</c:v>
                </c:pt>
                <c:pt idx="3136">
                  <c:v>98</c:v>
                </c:pt>
                <c:pt idx="3137">
                  <c:v>98.03</c:v>
                </c:pt>
                <c:pt idx="3138">
                  <c:v>98.06</c:v>
                </c:pt>
                <c:pt idx="3139">
                  <c:v>98.09</c:v>
                </c:pt>
                <c:pt idx="3140">
                  <c:v>98.13</c:v>
                </c:pt>
                <c:pt idx="3141">
                  <c:v>98.16</c:v>
                </c:pt>
                <c:pt idx="3142">
                  <c:v>98.19</c:v>
                </c:pt>
                <c:pt idx="3143">
                  <c:v>98.22</c:v>
                </c:pt>
                <c:pt idx="3144">
                  <c:v>98.25</c:v>
                </c:pt>
                <c:pt idx="3145">
                  <c:v>98.28</c:v>
                </c:pt>
                <c:pt idx="3146">
                  <c:v>98.31</c:v>
                </c:pt>
                <c:pt idx="3147">
                  <c:v>98.34</c:v>
                </c:pt>
                <c:pt idx="3148">
                  <c:v>98.38</c:v>
                </c:pt>
                <c:pt idx="3149">
                  <c:v>98.41</c:v>
                </c:pt>
                <c:pt idx="3150">
                  <c:v>98.44</c:v>
                </c:pt>
                <c:pt idx="3151">
                  <c:v>98.47</c:v>
                </c:pt>
                <c:pt idx="3152">
                  <c:v>98.5</c:v>
                </c:pt>
                <c:pt idx="3153">
                  <c:v>98.53</c:v>
                </c:pt>
                <c:pt idx="3154">
                  <c:v>98.56</c:v>
                </c:pt>
                <c:pt idx="3155">
                  <c:v>98.59</c:v>
                </c:pt>
                <c:pt idx="3156">
                  <c:v>98.63</c:v>
                </c:pt>
                <c:pt idx="3157">
                  <c:v>98.66</c:v>
                </c:pt>
                <c:pt idx="3158">
                  <c:v>98.69</c:v>
                </c:pt>
                <c:pt idx="3159">
                  <c:v>98.72</c:v>
                </c:pt>
                <c:pt idx="3160">
                  <c:v>98.75</c:v>
                </c:pt>
                <c:pt idx="3161">
                  <c:v>98.78</c:v>
                </c:pt>
                <c:pt idx="3162">
                  <c:v>98.81</c:v>
                </c:pt>
                <c:pt idx="3163">
                  <c:v>98.84</c:v>
                </c:pt>
                <c:pt idx="3164">
                  <c:v>98.88</c:v>
                </c:pt>
                <c:pt idx="3165">
                  <c:v>98.91</c:v>
                </c:pt>
                <c:pt idx="3166">
                  <c:v>98.94</c:v>
                </c:pt>
                <c:pt idx="3167">
                  <c:v>98.97</c:v>
                </c:pt>
                <c:pt idx="3168">
                  <c:v>99</c:v>
                </c:pt>
                <c:pt idx="3169">
                  <c:v>99.03</c:v>
                </c:pt>
                <c:pt idx="3170">
                  <c:v>99.06</c:v>
                </c:pt>
                <c:pt idx="3171">
                  <c:v>99.09</c:v>
                </c:pt>
                <c:pt idx="3172">
                  <c:v>99.13</c:v>
                </c:pt>
                <c:pt idx="3173">
                  <c:v>99.16</c:v>
                </c:pt>
                <c:pt idx="3174">
                  <c:v>99.19</c:v>
                </c:pt>
                <c:pt idx="3175">
                  <c:v>99.22</c:v>
                </c:pt>
                <c:pt idx="3176">
                  <c:v>99.25</c:v>
                </c:pt>
                <c:pt idx="3177">
                  <c:v>99.28</c:v>
                </c:pt>
                <c:pt idx="3178">
                  <c:v>99.31</c:v>
                </c:pt>
                <c:pt idx="3179">
                  <c:v>99.34</c:v>
                </c:pt>
                <c:pt idx="3180">
                  <c:v>99.38</c:v>
                </c:pt>
                <c:pt idx="3181">
                  <c:v>99.41</c:v>
                </c:pt>
                <c:pt idx="3182">
                  <c:v>99.44</c:v>
                </c:pt>
                <c:pt idx="3183">
                  <c:v>99.47</c:v>
                </c:pt>
                <c:pt idx="3184">
                  <c:v>99.5</c:v>
                </c:pt>
                <c:pt idx="3185">
                  <c:v>99.53</c:v>
                </c:pt>
                <c:pt idx="3186">
                  <c:v>99.56</c:v>
                </c:pt>
                <c:pt idx="3187">
                  <c:v>99.59</c:v>
                </c:pt>
                <c:pt idx="3188">
                  <c:v>99.63</c:v>
                </c:pt>
                <c:pt idx="3189">
                  <c:v>99.66</c:v>
                </c:pt>
                <c:pt idx="3190">
                  <c:v>99.69</c:v>
                </c:pt>
                <c:pt idx="3191">
                  <c:v>99.72</c:v>
                </c:pt>
                <c:pt idx="3192">
                  <c:v>99.75</c:v>
                </c:pt>
                <c:pt idx="3193">
                  <c:v>99.78</c:v>
                </c:pt>
                <c:pt idx="3194">
                  <c:v>99.81</c:v>
                </c:pt>
                <c:pt idx="3195">
                  <c:v>99.84</c:v>
                </c:pt>
                <c:pt idx="3196">
                  <c:v>99.88</c:v>
                </c:pt>
                <c:pt idx="3197">
                  <c:v>99.91</c:v>
                </c:pt>
                <c:pt idx="3198">
                  <c:v>99.94</c:v>
                </c:pt>
                <c:pt idx="3199">
                  <c:v>99.97</c:v>
                </c:pt>
                <c:pt idx="3200">
                  <c:v>100</c:v>
                </c:pt>
                <c:pt idx="3201">
                  <c:v>100.03</c:v>
                </c:pt>
                <c:pt idx="3202">
                  <c:v>100.06</c:v>
                </c:pt>
                <c:pt idx="3203">
                  <c:v>100.09</c:v>
                </c:pt>
                <c:pt idx="3204">
                  <c:v>100.13</c:v>
                </c:pt>
                <c:pt idx="3205">
                  <c:v>100.16</c:v>
                </c:pt>
                <c:pt idx="3206">
                  <c:v>100.19</c:v>
                </c:pt>
                <c:pt idx="3207">
                  <c:v>100.22</c:v>
                </c:pt>
                <c:pt idx="3208">
                  <c:v>100.25</c:v>
                </c:pt>
                <c:pt idx="3209">
                  <c:v>100.28</c:v>
                </c:pt>
                <c:pt idx="3210">
                  <c:v>100.31</c:v>
                </c:pt>
                <c:pt idx="3211">
                  <c:v>100.34</c:v>
                </c:pt>
                <c:pt idx="3212">
                  <c:v>100.38</c:v>
                </c:pt>
                <c:pt idx="3213">
                  <c:v>100.41</c:v>
                </c:pt>
                <c:pt idx="3214">
                  <c:v>100.44</c:v>
                </c:pt>
                <c:pt idx="3215">
                  <c:v>100.47</c:v>
                </c:pt>
                <c:pt idx="3216">
                  <c:v>100.5</c:v>
                </c:pt>
                <c:pt idx="3217">
                  <c:v>100.53</c:v>
                </c:pt>
                <c:pt idx="3218">
                  <c:v>100.56</c:v>
                </c:pt>
                <c:pt idx="3219">
                  <c:v>100.59</c:v>
                </c:pt>
                <c:pt idx="3220">
                  <c:v>100.63</c:v>
                </c:pt>
                <c:pt idx="3221">
                  <c:v>100.66</c:v>
                </c:pt>
                <c:pt idx="3222">
                  <c:v>100.69</c:v>
                </c:pt>
                <c:pt idx="3223">
                  <c:v>100.72</c:v>
                </c:pt>
                <c:pt idx="3224">
                  <c:v>100.75</c:v>
                </c:pt>
                <c:pt idx="3225">
                  <c:v>100.78</c:v>
                </c:pt>
                <c:pt idx="3226">
                  <c:v>100.81</c:v>
                </c:pt>
                <c:pt idx="3227">
                  <c:v>100.84</c:v>
                </c:pt>
                <c:pt idx="3228">
                  <c:v>100.88</c:v>
                </c:pt>
                <c:pt idx="3229">
                  <c:v>100.91</c:v>
                </c:pt>
                <c:pt idx="3230">
                  <c:v>100.94</c:v>
                </c:pt>
                <c:pt idx="3231">
                  <c:v>100.97</c:v>
                </c:pt>
                <c:pt idx="3232">
                  <c:v>101</c:v>
                </c:pt>
                <c:pt idx="3233">
                  <c:v>101.03</c:v>
                </c:pt>
                <c:pt idx="3234">
                  <c:v>101.06</c:v>
                </c:pt>
                <c:pt idx="3235">
                  <c:v>101.09</c:v>
                </c:pt>
                <c:pt idx="3236">
                  <c:v>101.13</c:v>
                </c:pt>
                <c:pt idx="3237">
                  <c:v>101.16</c:v>
                </c:pt>
                <c:pt idx="3238">
                  <c:v>101.19</c:v>
                </c:pt>
                <c:pt idx="3239">
                  <c:v>101.22</c:v>
                </c:pt>
                <c:pt idx="3240">
                  <c:v>101.25</c:v>
                </c:pt>
                <c:pt idx="3241">
                  <c:v>101.28</c:v>
                </c:pt>
                <c:pt idx="3242">
                  <c:v>101.31</c:v>
                </c:pt>
                <c:pt idx="3243">
                  <c:v>101.34</c:v>
                </c:pt>
                <c:pt idx="3244">
                  <c:v>101.38</c:v>
                </c:pt>
                <c:pt idx="3245">
                  <c:v>101.41</c:v>
                </c:pt>
                <c:pt idx="3246">
                  <c:v>101.44</c:v>
                </c:pt>
                <c:pt idx="3247">
                  <c:v>101.47</c:v>
                </c:pt>
                <c:pt idx="3248">
                  <c:v>101.5</c:v>
                </c:pt>
                <c:pt idx="3249">
                  <c:v>101.53</c:v>
                </c:pt>
                <c:pt idx="3250">
                  <c:v>101.56</c:v>
                </c:pt>
                <c:pt idx="3251">
                  <c:v>101.59</c:v>
                </c:pt>
                <c:pt idx="3252">
                  <c:v>101.63</c:v>
                </c:pt>
                <c:pt idx="3253">
                  <c:v>101.66</c:v>
                </c:pt>
                <c:pt idx="3254">
                  <c:v>101.69</c:v>
                </c:pt>
                <c:pt idx="3255">
                  <c:v>101.72</c:v>
                </c:pt>
                <c:pt idx="3256">
                  <c:v>101.75</c:v>
                </c:pt>
                <c:pt idx="3257">
                  <c:v>101.78</c:v>
                </c:pt>
                <c:pt idx="3258">
                  <c:v>101.81</c:v>
                </c:pt>
                <c:pt idx="3259">
                  <c:v>101.84</c:v>
                </c:pt>
                <c:pt idx="3260">
                  <c:v>101.88</c:v>
                </c:pt>
                <c:pt idx="3261">
                  <c:v>101.91</c:v>
                </c:pt>
                <c:pt idx="3262">
                  <c:v>101.94</c:v>
                </c:pt>
                <c:pt idx="3263">
                  <c:v>101.97</c:v>
                </c:pt>
                <c:pt idx="3264">
                  <c:v>102</c:v>
                </c:pt>
                <c:pt idx="3265">
                  <c:v>102.03</c:v>
                </c:pt>
                <c:pt idx="3266">
                  <c:v>102.06</c:v>
                </c:pt>
                <c:pt idx="3267">
                  <c:v>102.09</c:v>
                </c:pt>
                <c:pt idx="3268">
                  <c:v>102.13</c:v>
                </c:pt>
                <c:pt idx="3269">
                  <c:v>102.16</c:v>
                </c:pt>
                <c:pt idx="3270">
                  <c:v>102.19</c:v>
                </c:pt>
                <c:pt idx="3271">
                  <c:v>102.22</c:v>
                </c:pt>
                <c:pt idx="3272">
                  <c:v>102.25</c:v>
                </c:pt>
                <c:pt idx="3273">
                  <c:v>102.28</c:v>
                </c:pt>
                <c:pt idx="3274">
                  <c:v>102.31</c:v>
                </c:pt>
                <c:pt idx="3275">
                  <c:v>102.34</c:v>
                </c:pt>
                <c:pt idx="3276">
                  <c:v>102.38</c:v>
                </c:pt>
                <c:pt idx="3277">
                  <c:v>102.41</c:v>
                </c:pt>
                <c:pt idx="3278">
                  <c:v>102.44</c:v>
                </c:pt>
                <c:pt idx="3279">
                  <c:v>102.47</c:v>
                </c:pt>
                <c:pt idx="3280">
                  <c:v>102.5</c:v>
                </c:pt>
                <c:pt idx="3281">
                  <c:v>102.53</c:v>
                </c:pt>
                <c:pt idx="3282">
                  <c:v>102.56</c:v>
                </c:pt>
                <c:pt idx="3283">
                  <c:v>102.59</c:v>
                </c:pt>
                <c:pt idx="3284">
                  <c:v>102.63</c:v>
                </c:pt>
                <c:pt idx="3285">
                  <c:v>102.66</c:v>
                </c:pt>
                <c:pt idx="3286">
                  <c:v>102.69</c:v>
                </c:pt>
                <c:pt idx="3287">
                  <c:v>102.72</c:v>
                </c:pt>
                <c:pt idx="3288">
                  <c:v>102.75</c:v>
                </c:pt>
                <c:pt idx="3289">
                  <c:v>102.78</c:v>
                </c:pt>
                <c:pt idx="3290">
                  <c:v>102.81</c:v>
                </c:pt>
                <c:pt idx="3291">
                  <c:v>102.84</c:v>
                </c:pt>
                <c:pt idx="3292">
                  <c:v>102.88</c:v>
                </c:pt>
                <c:pt idx="3293">
                  <c:v>102.91</c:v>
                </c:pt>
                <c:pt idx="3294">
                  <c:v>102.94</c:v>
                </c:pt>
                <c:pt idx="3295">
                  <c:v>102.97</c:v>
                </c:pt>
                <c:pt idx="3296">
                  <c:v>103</c:v>
                </c:pt>
                <c:pt idx="3297">
                  <c:v>103.03</c:v>
                </c:pt>
                <c:pt idx="3298">
                  <c:v>103.06</c:v>
                </c:pt>
                <c:pt idx="3299">
                  <c:v>103.09</c:v>
                </c:pt>
                <c:pt idx="3300">
                  <c:v>103.13</c:v>
                </c:pt>
                <c:pt idx="3301">
                  <c:v>103.16</c:v>
                </c:pt>
                <c:pt idx="3302">
                  <c:v>103.19</c:v>
                </c:pt>
                <c:pt idx="3303">
                  <c:v>103.22</c:v>
                </c:pt>
                <c:pt idx="3304">
                  <c:v>103.25</c:v>
                </c:pt>
                <c:pt idx="3305">
                  <c:v>103.28</c:v>
                </c:pt>
                <c:pt idx="3306">
                  <c:v>103.31</c:v>
                </c:pt>
                <c:pt idx="3307">
                  <c:v>103.34</c:v>
                </c:pt>
                <c:pt idx="3308">
                  <c:v>103.38</c:v>
                </c:pt>
                <c:pt idx="3309">
                  <c:v>103.41</c:v>
                </c:pt>
                <c:pt idx="3310">
                  <c:v>103.44</c:v>
                </c:pt>
                <c:pt idx="3311">
                  <c:v>103.47</c:v>
                </c:pt>
                <c:pt idx="3312">
                  <c:v>103.5</c:v>
                </c:pt>
                <c:pt idx="3313">
                  <c:v>103.53</c:v>
                </c:pt>
                <c:pt idx="3314">
                  <c:v>103.56</c:v>
                </c:pt>
                <c:pt idx="3315">
                  <c:v>103.59</c:v>
                </c:pt>
                <c:pt idx="3316">
                  <c:v>103.63</c:v>
                </c:pt>
                <c:pt idx="3317">
                  <c:v>103.66</c:v>
                </c:pt>
                <c:pt idx="3318">
                  <c:v>103.69</c:v>
                </c:pt>
                <c:pt idx="3319">
                  <c:v>103.72</c:v>
                </c:pt>
                <c:pt idx="3320">
                  <c:v>103.75</c:v>
                </c:pt>
                <c:pt idx="3321">
                  <c:v>103.78</c:v>
                </c:pt>
                <c:pt idx="3322">
                  <c:v>103.81</c:v>
                </c:pt>
                <c:pt idx="3323">
                  <c:v>103.84</c:v>
                </c:pt>
                <c:pt idx="3324">
                  <c:v>103.88</c:v>
                </c:pt>
                <c:pt idx="3325">
                  <c:v>103.91</c:v>
                </c:pt>
                <c:pt idx="3326">
                  <c:v>103.94</c:v>
                </c:pt>
                <c:pt idx="3327">
                  <c:v>103.97</c:v>
                </c:pt>
                <c:pt idx="3328">
                  <c:v>104</c:v>
                </c:pt>
                <c:pt idx="3329">
                  <c:v>104.03</c:v>
                </c:pt>
                <c:pt idx="3330">
                  <c:v>104.06</c:v>
                </c:pt>
                <c:pt idx="3331">
                  <c:v>104.09</c:v>
                </c:pt>
                <c:pt idx="3332">
                  <c:v>104.13</c:v>
                </c:pt>
                <c:pt idx="3333">
                  <c:v>104.16</c:v>
                </c:pt>
                <c:pt idx="3334">
                  <c:v>104.19</c:v>
                </c:pt>
                <c:pt idx="3335">
                  <c:v>104.22</c:v>
                </c:pt>
                <c:pt idx="3336">
                  <c:v>104.25</c:v>
                </c:pt>
                <c:pt idx="3337">
                  <c:v>104.28</c:v>
                </c:pt>
                <c:pt idx="3338">
                  <c:v>104.31</c:v>
                </c:pt>
                <c:pt idx="3339">
                  <c:v>104.34</c:v>
                </c:pt>
                <c:pt idx="3340">
                  <c:v>104.38</c:v>
                </c:pt>
                <c:pt idx="3341">
                  <c:v>104.41</c:v>
                </c:pt>
                <c:pt idx="3342">
                  <c:v>104.44</c:v>
                </c:pt>
                <c:pt idx="3343">
                  <c:v>104.47</c:v>
                </c:pt>
                <c:pt idx="3344">
                  <c:v>104.5</c:v>
                </c:pt>
                <c:pt idx="3345">
                  <c:v>104.53</c:v>
                </c:pt>
                <c:pt idx="3346">
                  <c:v>104.56</c:v>
                </c:pt>
                <c:pt idx="3347">
                  <c:v>104.59</c:v>
                </c:pt>
                <c:pt idx="3348">
                  <c:v>104.63</c:v>
                </c:pt>
                <c:pt idx="3349">
                  <c:v>104.66</c:v>
                </c:pt>
                <c:pt idx="3350">
                  <c:v>104.69</c:v>
                </c:pt>
                <c:pt idx="3351">
                  <c:v>104.72</c:v>
                </c:pt>
                <c:pt idx="3352">
                  <c:v>104.75</c:v>
                </c:pt>
                <c:pt idx="3353">
                  <c:v>104.78</c:v>
                </c:pt>
                <c:pt idx="3354">
                  <c:v>104.81</c:v>
                </c:pt>
                <c:pt idx="3355">
                  <c:v>104.84</c:v>
                </c:pt>
                <c:pt idx="3356">
                  <c:v>104.88</c:v>
                </c:pt>
                <c:pt idx="3357">
                  <c:v>104.91</c:v>
                </c:pt>
                <c:pt idx="3358">
                  <c:v>104.94</c:v>
                </c:pt>
                <c:pt idx="3359">
                  <c:v>104.97</c:v>
                </c:pt>
                <c:pt idx="3360">
                  <c:v>105</c:v>
                </c:pt>
                <c:pt idx="3361">
                  <c:v>105.03</c:v>
                </c:pt>
                <c:pt idx="3362">
                  <c:v>105.06</c:v>
                </c:pt>
                <c:pt idx="3363">
                  <c:v>105.09</c:v>
                </c:pt>
                <c:pt idx="3364">
                  <c:v>105.13</c:v>
                </c:pt>
                <c:pt idx="3365">
                  <c:v>105.16</c:v>
                </c:pt>
                <c:pt idx="3366">
                  <c:v>105.19</c:v>
                </c:pt>
                <c:pt idx="3367">
                  <c:v>105.22</c:v>
                </c:pt>
                <c:pt idx="3368">
                  <c:v>105.25</c:v>
                </c:pt>
                <c:pt idx="3369">
                  <c:v>105.28</c:v>
                </c:pt>
                <c:pt idx="3370">
                  <c:v>105.31</c:v>
                </c:pt>
                <c:pt idx="3371">
                  <c:v>105.34</c:v>
                </c:pt>
                <c:pt idx="3372">
                  <c:v>105.38</c:v>
                </c:pt>
                <c:pt idx="3373">
                  <c:v>105.41</c:v>
                </c:pt>
                <c:pt idx="3374">
                  <c:v>105.44</c:v>
                </c:pt>
                <c:pt idx="3375">
                  <c:v>105.47</c:v>
                </c:pt>
                <c:pt idx="3376">
                  <c:v>105.5</c:v>
                </c:pt>
                <c:pt idx="3377">
                  <c:v>105.53</c:v>
                </c:pt>
                <c:pt idx="3378">
                  <c:v>105.56</c:v>
                </c:pt>
                <c:pt idx="3379">
                  <c:v>105.59</c:v>
                </c:pt>
                <c:pt idx="3380">
                  <c:v>105.63</c:v>
                </c:pt>
                <c:pt idx="3381">
                  <c:v>105.66</c:v>
                </c:pt>
                <c:pt idx="3382">
                  <c:v>105.69</c:v>
                </c:pt>
                <c:pt idx="3383">
                  <c:v>105.72</c:v>
                </c:pt>
                <c:pt idx="3384">
                  <c:v>105.75</c:v>
                </c:pt>
                <c:pt idx="3385">
                  <c:v>105.78</c:v>
                </c:pt>
                <c:pt idx="3386">
                  <c:v>105.81</c:v>
                </c:pt>
                <c:pt idx="3387">
                  <c:v>105.84</c:v>
                </c:pt>
                <c:pt idx="3388">
                  <c:v>105.88</c:v>
                </c:pt>
                <c:pt idx="3389">
                  <c:v>105.91</c:v>
                </c:pt>
                <c:pt idx="3390">
                  <c:v>105.94</c:v>
                </c:pt>
                <c:pt idx="3391">
                  <c:v>105.97</c:v>
                </c:pt>
                <c:pt idx="3392">
                  <c:v>106</c:v>
                </c:pt>
                <c:pt idx="3393">
                  <c:v>106.03</c:v>
                </c:pt>
                <c:pt idx="3394">
                  <c:v>106.06</c:v>
                </c:pt>
                <c:pt idx="3395">
                  <c:v>106.09</c:v>
                </c:pt>
                <c:pt idx="3396">
                  <c:v>106.13</c:v>
                </c:pt>
                <c:pt idx="3397">
                  <c:v>106.16</c:v>
                </c:pt>
                <c:pt idx="3398">
                  <c:v>106.19</c:v>
                </c:pt>
                <c:pt idx="3399">
                  <c:v>106.22</c:v>
                </c:pt>
                <c:pt idx="3400">
                  <c:v>106.25</c:v>
                </c:pt>
                <c:pt idx="3401">
                  <c:v>106.28</c:v>
                </c:pt>
                <c:pt idx="3402">
                  <c:v>106.31</c:v>
                </c:pt>
                <c:pt idx="3403">
                  <c:v>106.34</c:v>
                </c:pt>
                <c:pt idx="3404">
                  <c:v>106.38</c:v>
                </c:pt>
                <c:pt idx="3405">
                  <c:v>106.41</c:v>
                </c:pt>
                <c:pt idx="3406">
                  <c:v>106.44</c:v>
                </c:pt>
                <c:pt idx="3407">
                  <c:v>106.47</c:v>
                </c:pt>
                <c:pt idx="3408">
                  <c:v>106.5</c:v>
                </c:pt>
                <c:pt idx="3409">
                  <c:v>106.53</c:v>
                </c:pt>
                <c:pt idx="3410">
                  <c:v>106.56</c:v>
                </c:pt>
                <c:pt idx="3411">
                  <c:v>106.59</c:v>
                </c:pt>
                <c:pt idx="3412">
                  <c:v>106.63</c:v>
                </c:pt>
                <c:pt idx="3413">
                  <c:v>106.66</c:v>
                </c:pt>
                <c:pt idx="3414">
                  <c:v>106.69</c:v>
                </c:pt>
                <c:pt idx="3415">
                  <c:v>106.72</c:v>
                </c:pt>
                <c:pt idx="3416">
                  <c:v>106.75</c:v>
                </c:pt>
                <c:pt idx="3417">
                  <c:v>106.78</c:v>
                </c:pt>
                <c:pt idx="3418">
                  <c:v>106.81</c:v>
                </c:pt>
                <c:pt idx="3419">
                  <c:v>106.84</c:v>
                </c:pt>
                <c:pt idx="3420">
                  <c:v>106.88</c:v>
                </c:pt>
                <c:pt idx="3421">
                  <c:v>106.91</c:v>
                </c:pt>
                <c:pt idx="3422">
                  <c:v>106.94</c:v>
                </c:pt>
                <c:pt idx="3423">
                  <c:v>106.97</c:v>
                </c:pt>
                <c:pt idx="3424">
                  <c:v>107</c:v>
                </c:pt>
                <c:pt idx="3425">
                  <c:v>107.03</c:v>
                </c:pt>
                <c:pt idx="3426">
                  <c:v>107.06</c:v>
                </c:pt>
                <c:pt idx="3427">
                  <c:v>107.09</c:v>
                </c:pt>
                <c:pt idx="3428">
                  <c:v>107.13</c:v>
                </c:pt>
                <c:pt idx="3429">
                  <c:v>107.16</c:v>
                </c:pt>
                <c:pt idx="3430">
                  <c:v>107.19</c:v>
                </c:pt>
                <c:pt idx="3431">
                  <c:v>107.22</c:v>
                </c:pt>
                <c:pt idx="3432">
                  <c:v>107.25</c:v>
                </c:pt>
                <c:pt idx="3433">
                  <c:v>107.28</c:v>
                </c:pt>
                <c:pt idx="3434">
                  <c:v>107.31</c:v>
                </c:pt>
                <c:pt idx="3435">
                  <c:v>107.34</c:v>
                </c:pt>
                <c:pt idx="3436">
                  <c:v>107.38</c:v>
                </c:pt>
                <c:pt idx="3437">
                  <c:v>107.41</c:v>
                </c:pt>
                <c:pt idx="3438">
                  <c:v>107.44</c:v>
                </c:pt>
                <c:pt idx="3439">
                  <c:v>107.47</c:v>
                </c:pt>
                <c:pt idx="3440">
                  <c:v>107.5</c:v>
                </c:pt>
                <c:pt idx="3441">
                  <c:v>107.53</c:v>
                </c:pt>
                <c:pt idx="3442">
                  <c:v>107.56</c:v>
                </c:pt>
                <c:pt idx="3443">
                  <c:v>107.59</c:v>
                </c:pt>
                <c:pt idx="3444">
                  <c:v>107.63</c:v>
                </c:pt>
                <c:pt idx="3445">
                  <c:v>107.66</c:v>
                </c:pt>
                <c:pt idx="3446">
                  <c:v>107.69</c:v>
                </c:pt>
                <c:pt idx="3447">
                  <c:v>107.72</c:v>
                </c:pt>
                <c:pt idx="3448">
                  <c:v>107.75</c:v>
                </c:pt>
                <c:pt idx="3449">
                  <c:v>107.78</c:v>
                </c:pt>
                <c:pt idx="3450">
                  <c:v>107.81</c:v>
                </c:pt>
                <c:pt idx="3451">
                  <c:v>107.84</c:v>
                </c:pt>
                <c:pt idx="3452">
                  <c:v>107.88</c:v>
                </c:pt>
                <c:pt idx="3453">
                  <c:v>107.91</c:v>
                </c:pt>
                <c:pt idx="3454">
                  <c:v>107.94</c:v>
                </c:pt>
                <c:pt idx="3455">
                  <c:v>107.97</c:v>
                </c:pt>
                <c:pt idx="3456">
                  <c:v>108</c:v>
                </c:pt>
                <c:pt idx="3457">
                  <c:v>108.03</c:v>
                </c:pt>
                <c:pt idx="3458">
                  <c:v>108.06</c:v>
                </c:pt>
                <c:pt idx="3459">
                  <c:v>108.09</c:v>
                </c:pt>
                <c:pt idx="3460">
                  <c:v>108.13</c:v>
                </c:pt>
                <c:pt idx="3461">
                  <c:v>108.16</c:v>
                </c:pt>
                <c:pt idx="3462">
                  <c:v>108.19</c:v>
                </c:pt>
                <c:pt idx="3463">
                  <c:v>108.22</c:v>
                </c:pt>
                <c:pt idx="3464">
                  <c:v>108.25</c:v>
                </c:pt>
                <c:pt idx="3465">
                  <c:v>108.28</c:v>
                </c:pt>
                <c:pt idx="3466">
                  <c:v>108.31</c:v>
                </c:pt>
                <c:pt idx="3467">
                  <c:v>108.34</c:v>
                </c:pt>
                <c:pt idx="3468">
                  <c:v>108.38</c:v>
                </c:pt>
                <c:pt idx="3469">
                  <c:v>108.41</c:v>
                </c:pt>
                <c:pt idx="3470">
                  <c:v>108.44</c:v>
                </c:pt>
                <c:pt idx="3471">
                  <c:v>108.47</c:v>
                </c:pt>
                <c:pt idx="3472">
                  <c:v>108.5</c:v>
                </c:pt>
                <c:pt idx="3473">
                  <c:v>108.53</c:v>
                </c:pt>
                <c:pt idx="3474">
                  <c:v>108.56</c:v>
                </c:pt>
                <c:pt idx="3475">
                  <c:v>108.59</c:v>
                </c:pt>
                <c:pt idx="3476">
                  <c:v>108.63</c:v>
                </c:pt>
                <c:pt idx="3477">
                  <c:v>108.66</c:v>
                </c:pt>
                <c:pt idx="3478">
                  <c:v>108.69</c:v>
                </c:pt>
                <c:pt idx="3479">
                  <c:v>108.72</c:v>
                </c:pt>
                <c:pt idx="3480">
                  <c:v>108.75</c:v>
                </c:pt>
                <c:pt idx="3481">
                  <c:v>108.78</c:v>
                </c:pt>
                <c:pt idx="3482">
                  <c:v>108.81</c:v>
                </c:pt>
                <c:pt idx="3483">
                  <c:v>108.84</c:v>
                </c:pt>
                <c:pt idx="3484">
                  <c:v>108.88</c:v>
                </c:pt>
                <c:pt idx="3485">
                  <c:v>108.91</c:v>
                </c:pt>
                <c:pt idx="3486">
                  <c:v>108.94</c:v>
                </c:pt>
                <c:pt idx="3487">
                  <c:v>108.97</c:v>
                </c:pt>
                <c:pt idx="3488">
                  <c:v>109</c:v>
                </c:pt>
                <c:pt idx="3489">
                  <c:v>109.03</c:v>
                </c:pt>
                <c:pt idx="3490">
                  <c:v>109.06</c:v>
                </c:pt>
                <c:pt idx="3491">
                  <c:v>109.09</c:v>
                </c:pt>
                <c:pt idx="3492">
                  <c:v>109.13</c:v>
                </c:pt>
                <c:pt idx="3493">
                  <c:v>109.16</c:v>
                </c:pt>
                <c:pt idx="3494">
                  <c:v>109.19</c:v>
                </c:pt>
                <c:pt idx="3495">
                  <c:v>109.22</c:v>
                </c:pt>
                <c:pt idx="3496">
                  <c:v>109.25</c:v>
                </c:pt>
                <c:pt idx="3497">
                  <c:v>109.28</c:v>
                </c:pt>
                <c:pt idx="3498">
                  <c:v>109.31</c:v>
                </c:pt>
                <c:pt idx="3499">
                  <c:v>109.34</c:v>
                </c:pt>
                <c:pt idx="3500">
                  <c:v>109.38</c:v>
                </c:pt>
                <c:pt idx="3501">
                  <c:v>109.41</c:v>
                </c:pt>
                <c:pt idx="3502">
                  <c:v>109.44</c:v>
                </c:pt>
                <c:pt idx="3503">
                  <c:v>109.47</c:v>
                </c:pt>
                <c:pt idx="3504">
                  <c:v>109.5</c:v>
                </c:pt>
                <c:pt idx="3505">
                  <c:v>109.53</c:v>
                </c:pt>
                <c:pt idx="3506">
                  <c:v>109.56</c:v>
                </c:pt>
                <c:pt idx="3507">
                  <c:v>109.59</c:v>
                </c:pt>
                <c:pt idx="3508">
                  <c:v>109.63</c:v>
                </c:pt>
                <c:pt idx="3509">
                  <c:v>109.66</c:v>
                </c:pt>
                <c:pt idx="3510">
                  <c:v>109.69</c:v>
                </c:pt>
                <c:pt idx="3511">
                  <c:v>109.72</c:v>
                </c:pt>
                <c:pt idx="3512">
                  <c:v>109.75</c:v>
                </c:pt>
                <c:pt idx="3513">
                  <c:v>109.78</c:v>
                </c:pt>
                <c:pt idx="3514">
                  <c:v>109.81</c:v>
                </c:pt>
                <c:pt idx="3515">
                  <c:v>109.84</c:v>
                </c:pt>
                <c:pt idx="3516">
                  <c:v>109.88</c:v>
                </c:pt>
                <c:pt idx="3517">
                  <c:v>109.91</c:v>
                </c:pt>
                <c:pt idx="3518">
                  <c:v>109.94</c:v>
                </c:pt>
                <c:pt idx="3519">
                  <c:v>109.97</c:v>
                </c:pt>
                <c:pt idx="3520">
                  <c:v>110</c:v>
                </c:pt>
                <c:pt idx="3521">
                  <c:v>110.03</c:v>
                </c:pt>
                <c:pt idx="3522">
                  <c:v>110.06</c:v>
                </c:pt>
                <c:pt idx="3523">
                  <c:v>110.09</c:v>
                </c:pt>
                <c:pt idx="3524">
                  <c:v>110.13</c:v>
                </c:pt>
                <c:pt idx="3525">
                  <c:v>110.16</c:v>
                </c:pt>
                <c:pt idx="3526">
                  <c:v>110.19</c:v>
                </c:pt>
                <c:pt idx="3527">
                  <c:v>110.22</c:v>
                </c:pt>
                <c:pt idx="3528">
                  <c:v>110.25</c:v>
                </c:pt>
                <c:pt idx="3529">
                  <c:v>110.28</c:v>
                </c:pt>
                <c:pt idx="3530">
                  <c:v>110.31</c:v>
                </c:pt>
                <c:pt idx="3531">
                  <c:v>110.34</c:v>
                </c:pt>
                <c:pt idx="3532">
                  <c:v>110.38</c:v>
                </c:pt>
                <c:pt idx="3533">
                  <c:v>110.41</c:v>
                </c:pt>
                <c:pt idx="3534">
                  <c:v>110.44</c:v>
                </c:pt>
                <c:pt idx="3535">
                  <c:v>110.47</c:v>
                </c:pt>
                <c:pt idx="3536">
                  <c:v>110.5</c:v>
                </c:pt>
                <c:pt idx="3537">
                  <c:v>110.53</c:v>
                </c:pt>
                <c:pt idx="3538">
                  <c:v>110.56</c:v>
                </c:pt>
                <c:pt idx="3539">
                  <c:v>110.59</c:v>
                </c:pt>
                <c:pt idx="3540">
                  <c:v>110.63</c:v>
                </c:pt>
                <c:pt idx="3541">
                  <c:v>110.66</c:v>
                </c:pt>
                <c:pt idx="3542">
                  <c:v>110.69</c:v>
                </c:pt>
                <c:pt idx="3543">
                  <c:v>110.72</c:v>
                </c:pt>
                <c:pt idx="3544">
                  <c:v>110.75</c:v>
                </c:pt>
                <c:pt idx="3545">
                  <c:v>110.78</c:v>
                </c:pt>
                <c:pt idx="3546">
                  <c:v>110.81</c:v>
                </c:pt>
                <c:pt idx="3547">
                  <c:v>110.84</c:v>
                </c:pt>
                <c:pt idx="3548">
                  <c:v>110.88</c:v>
                </c:pt>
                <c:pt idx="3549">
                  <c:v>110.91</c:v>
                </c:pt>
                <c:pt idx="3550">
                  <c:v>110.94</c:v>
                </c:pt>
                <c:pt idx="3551">
                  <c:v>110.97</c:v>
                </c:pt>
                <c:pt idx="3552">
                  <c:v>111</c:v>
                </c:pt>
                <c:pt idx="3553">
                  <c:v>111.03</c:v>
                </c:pt>
                <c:pt idx="3554">
                  <c:v>111.06</c:v>
                </c:pt>
                <c:pt idx="3555">
                  <c:v>111.09</c:v>
                </c:pt>
                <c:pt idx="3556">
                  <c:v>111.13</c:v>
                </c:pt>
                <c:pt idx="3557">
                  <c:v>111.16</c:v>
                </c:pt>
                <c:pt idx="3558">
                  <c:v>111.19</c:v>
                </c:pt>
                <c:pt idx="3559">
                  <c:v>111.22</c:v>
                </c:pt>
                <c:pt idx="3560">
                  <c:v>111.25</c:v>
                </c:pt>
                <c:pt idx="3561">
                  <c:v>111.28</c:v>
                </c:pt>
                <c:pt idx="3562">
                  <c:v>111.31</c:v>
                </c:pt>
                <c:pt idx="3563">
                  <c:v>111.34</c:v>
                </c:pt>
                <c:pt idx="3564">
                  <c:v>111.38</c:v>
                </c:pt>
                <c:pt idx="3565">
                  <c:v>111.41</c:v>
                </c:pt>
                <c:pt idx="3566">
                  <c:v>111.44</c:v>
                </c:pt>
                <c:pt idx="3567">
                  <c:v>111.47</c:v>
                </c:pt>
                <c:pt idx="3568">
                  <c:v>111.5</c:v>
                </c:pt>
                <c:pt idx="3569">
                  <c:v>111.53</c:v>
                </c:pt>
                <c:pt idx="3570">
                  <c:v>111.56</c:v>
                </c:pt>
                <c:pt idx="3571">
                  <c:v>111.59</c:v>
                </c:pt>
                <c:pt idx="3572">
                  <c:v>111.63</c:v>
                </c:pt>
                <c:pt idx="3573">
                  <c:v>111.66</c:v>
                </c:pt>
                <c:pt idx="3574">
                  <c:v>111.69</c:v>
                </c:pt>
                <c:pt idx="3575">
                  <c:v>111.72</c:v>
                </c:pt>
                <c:pt idx="3576">
                  <c:v>111.75</c:v>
                </c:pt>
                <c:pt idx="3577">
                  <c:v>111.78</c:v>
                </c:pt>
                <c:pt idx="3578">
                  <c:v>111.81</c:v>
                </c:pt>
                <c:pt idx="3579">
                  <c:v>111.84</c:v>
                </c:pt>
                <c:pt idx="3580">
                  <c:v>111.88</c:v>
                </c:pt>
                <c:pt idx="3581">
                  <c:v>111.91</c:v>
                </c:pt>
                <c:pt idx="3582">
                  <c:v>111.94</c:v>
                </c:pt>
                <c:pt idx="3583">
                  <c:v>111.97</c:v>
                </c:pt>
                <c:pt idx="3584">
                  <c:v>112</c:v>
                </c:pt>
                <c:pt idx="3585">
                  <c:v>112.03</c:v>
                </c:pt>
                <c:pt idx="3586">
                  <c:v>112.06</c:v>
                </c:pt>
                <c:pt idx="3587">
                  <c:v>112.09</c:v>
                </c:pt>
                <c:pt idx="3588">
                  <c:v>112.13</c:v>
                </c:pt>
                <c:pt idx="3589">
                  <c:v>112.16</c:v>
                </c:pt>
                <c:pt idx="3590">
                  <c:v>112.19</c:v>
                </c:pt>
                <c:pt idx="3591">
                  <c:v>112.22</c:v>
                </c:pt>
                <c:pt idx="3592">
                  <c:v>112.25</c:v>
                </c:pt>
                <c:pt idx="3593">
                  <c:v>112.28</c:v>
                </c:pt>
                <c:pt idx="3594">
                  <c:v>112.31</c:v>
                </c:pt>
                <c:pt idx="3595">
                  <c:v>112.34</c:v>
                </c:pt>
                <c:pt idx="3596">
                  <c:v>112.38</c:v>
                </c:pt>
                <c:pt idx="3597">
                  <c:v>112.41</c:v>
                </c:pt>
                <c:pt idx="3598">
                  <c:v>112.44</c:v>
                </c:pt>
                <c:pt idx="3599">
                  <c:v>112.47</c:v>
                </c:pt>
                <c:pt idx="3600">
                  <c:v>112.5</c:v>
                </c:pt>
                <c:pt idx="3601">
                  <c:v>112.53</c:v>
                </c:pt>
                <c:pt idx="3602">
                  <c:v>112.56</c:v>
                </c:pt>
                <c:pt idx="3603">
                  <c:v>112.59</c:v>
                </c:pt>
                <c:pt idx="3604">
                  <c:v>112.63</c:v>
                </c:pt>
                <c:pt idx="3605">
                  <c:v>112.66</c:v>
                </c:pt>
                <c:pt idx="3606">
                  <c:v>112.69</c:v>
                </c:pt>
                <c:pt idx="3607">
                  <c:v>112.72</c:v>
                </c:pt>
                <c:pt idx="3608">
                  <c:v>112.75</c:v>
                </c:pt>
                <c:pt idx="3609">
                  <c:v>112.78</c:v>
                </c:pt>
                <c:pt idx="3610">
                  <c:v>112.81</c:v>
                </c:pt>
                <c:pt idx="3611">
                  <c:v>112.84</c:v>
                </c:pt>
                <c:pt idx="3612">
                  <c:v>112.88</c:v>
                </c:pt>
                <c:pt idx="3613">
                  <c:v>112.91</c:v>
                </c:pt>
                <c:pt idx="3614">
                  <c:v>112.94</c:v>
                </c:pt>
                <c:pt idx="3615">
                  <c:v>112.97</c:v>
                </c:pt>
                <c:pt idx="3616">
                  <c:v>113</c:v>
                </c:pt>
                <c:pt idx="3617">
                  <c:v>113.03</c:v>
                </c:pt>
                <c:pt idx="3618">
                  <c:v>113.06</c:v>
                </c:pt>
                <c:pt idx="3619">
                  <c:v>113.09</c:v>
                </c:pt>
                <c:pt idx="3620">
                  <c:v>113.13</c:v>
                </c:pt>
                <c:pt idx="3621">
                  <c:v>113.16</c:v>
                </c:pt>
                <c:pt idx="3622">
                  <c:v>113.19</c:v>
                </c:pt>
                <c:pt idx="3623">
                  <c:v>113.22</c:v>
                </c:pt>
                <c:pt idx="3624">
                  <c:v>113.25</c:v>
                </c:pt>
                <c:pt idx="3625">
                  <c:v>113.28</c:v>
                </c:pt>
                <c:pt idx="3626">
                  <c:v>113.31</c:v>
                </c:pt>
                <c:pt idx="3627">
                  <c:v>113.34</c:v>
                </c:pt>
                <c:pt idx="3628">
                  <c:v>113.38</c:v>
                </c:pt>
                <c:pt idx="3629">
                  <c:v>113.41</c:v>
                </c:pt>
                <c:pt idx="3630">
                  <c:v>113.44</c:v>
                </c:pt>
                <c:pt idx="3631">
                  <c:v>113.47</c:v>
                </c:pt>
                <c:pt idx="3632">
                  <c:v>113.5</c:v>
                </c:pt>
                <c:pt idx="3633">
                  <c:v>113.53</c:v>
                </c:pt>
                <c:pt idx="3634">
                  <c:v>113.56</c:v>
                </c:pt>
                <c:pt idx="3635">
                  <c:v>113.59</c:v>
                </c:pt>
                <c:pt idx="3636">
                  <c:v>113.63</c:v>
                </c:pt>
                <c:pt idx="3637">
                  <c:v>113.66</c:v>
                </c:pt>
                <c:pt idx="3638">
                  <c:v>113.69</c:v>
                </c:pt>
                <c:pt idx="3639">
                  <c:v>113.72</c:v>
                </c:pt>
                <c:pt idx="3640">
                  <c:v>113.75</c:v>
                </c:pt>
                <c:pt idx="3641">
                  <c:v>113.78</c:v>
                </c:pt>
                <c:pt idx="3642">
                  <c:v>113.81</c:v>
                </c:pt>
                <c:pt idx="3643">
                  <c:v>113.84</c:v>
                </c:pt>
                <c:pt idx="3644">
                  <c:v>113.88</c:v>
                </c:pt>
                <c:pt idx="3645">
                  <c:v>113.91</c:v>
                </c:pt>
                <c:pt idx="3646">
                  <c:v>113.94</c:v>
                </c:pt>
                <c:pt idx="3647">
                  <c:v>113.97</c:v>
                </c:pt>
                <c:pt idx="3648">
                  <c:v>114</c:v>
                </c:pt>
                <c:pt idx="3649">
                  <c:v>114.03</c:v>
                </c:pt>
                <c:pt idx="3650">
                  <c:v>114.06</c:v>
                </c:pt>
                <c:pt idx="3651">
                  <c:v>114.09</c:v>
                </c:pt>
                <c:pt idx="3652">
                  <c:v>114.13</c:v>
                </c:pt>
                <c:pt idx="3653">
                  <c:v>114.16</c:v>
                </c:pt>
                <c:pt idx="3654">
                  <c:v>114.19</c:v>
                </c:pt>
                <c:pt idx="3655">
                  <c:v>114.22</c:v>
                </c:pt>
                <c:pt idx="3656">
                  <c:v>114.25</c:v>
                </c:pt>
                <c:pt idx="3657">
                  <c:v>114.28</c:v>
                </c:pt>
                <c:pt idx="3658">
                  <c:v>114.31</c:v>
                </c:pt>
                <c:pt idx="3659">
                  <c:v>114.34</c:v>
                </c:pt>
                <c:pt idx="3660">
                  <c:v>114.38</c:v>
                </c:pt>
                <c:pt idx="3661">
                  <c:v>114.41</c:v>
                </c:pt>
                <c:pt idx="3662">
                  <c:v>114.44</c:v>
                </c:pt>
                <c:pt idx="3663">
                  <c:v>114.47</c:v>
                </c:pt>
                <c:pt idx="3664">
                  <c:v>114.5</c:v>
                </c:pt>
                <c:pt idx="3665">
                  <c:v>114.53</c:v>
                </c:pt>
                <c:pt idx="3666">
                  <c:v>114.56</c:v>
                </c:pt>
                <c:pt idx="3667">
                  <c:v>114.59</c:v>
                </c:pt>
                <c:pt idx="3668">
                  <c:v>114.63</c:v>
                </c:pt>
                <c:pt idx="3669">
                  <c:v>114.66</c:v>
                </c:pt>
                <c:pt idx="3670">
                  <c:v>114.69</c:v>
                </c:pt>
                <c:pt idx="3671">
                  <c:v>114.72</c:v>
                </c:pt>
                <c:pt idx="3672">
                  <c:v>114.75</c:v>
                </c:pt>
                <c:pt idx="3673">
                  <c:v>114.78</c:v>
                </c:pt>
                <c:pt idx="3674">
                  <c:v>114.81</c:v>
                </c:pt>
                <c:pt idx="3675">
                  <c:v>114.84</c:v>
                </c:pt>
                <c:pt idx="3676">
                  <c:v>114.88</c:v>
                </c:pt>
                <c:pt idx="3677">
                  <c:v>114.91</c:v>
                </c:pt>
                <c:pt idx="3678">
                  <c:v>114.94</c:v>
                </c:pt>
                <c:pt idx="3679">
                  <c:v>114.97</c:v>
                </c:pt>
                <c:pt idx="3680">
                  <c:v>115</c:v>
                </c:pt>
                <c:pt idx="3681">
                  <c:v>115.03</c:v>
                </c:pt>
                <c:pt idx="3682">
                  <c:v>115.06</c:v>
                </c:pt>
                <c:pt idx="3683">
                  <c:v>115.09</c:v>
                </c:pt>
                <c:pt idx="3684">
                  <c:v>115.13</c:v>
                </c:pt>
                <c:pt idx="3685">
                  <c:v>115.16</c:v>
                </c:pt>
                <c:pt idx="3686">
                  <c:v>115.19</c:v>
                </c:pt>
                <c:pt idx="3687">
                  <c:v>115.22</c:v>
                </c:pt>
                <c:pt idx="3688">
                  <c:v>115.25</c:v>
                </c:pt>
                <c:pt idx="3689">
                  <c:v>115.28</c:v>
                </c:pt>
                <c:pt idx="3690">
                  <c:v>115.31</c:v>
                </c:pt>
                <c:pt idx="3691">
                  <c:v>115.34</c:v>
                </c:pt>
                <c:pt idx="3692">
                  <c:v>115.38</c:v>
                </c:pt>
                <c:pt idx="3693">
                  <c:v>115.41</c:v>
                </c:pt>
                <c:pt idx="3694">
                  <c:v>115.44</c:v>
                </c:pt>
                <c:pt idx="3695">
                  <c:v>115.47</c:v>
                </c:pt>
                <c:pt idx="3696">
                  <c:v>115.5</c:v>
                </c:pt>
                <c:pt idx="3697">
                  <c:v>115.53</c:v>
                </c:pt>
                <c:pt idx="3698">
                  <c:v>115.56</c:v>
                </c:pt>
                <c:pt idx="3699">
                  <c:v>115.59</c:v>
                </c:pt>
                <c:pt idx="3700">
                  <c:v>115.63</c:v>
                </c:pt>
                <c:pt idx="3701">
                  <c:v>115.66</c:v>
                </c:pt>
                <c:pt idx="3702">
                  <c:v>115.69</c:v>
                </c:pt>
                <c:pt idx="3703">
                  <c:v>115.72</c:v>
                </c:pt>
                <c:pt idx="3704">
                  <c:v>115.75</c:v>
                </c:pt>
                <c:pt idx="3705">
                  <c:v>115.78</c:v>
                </c:pt>
                <c:pt idx="3706">
                  <c:v>115.81</c:v>
                </c:pt>
                <c:pt idx="3707">
                  <c:v>115.84</c:v>
                </c:pt>
                <c:pt idx="3708">
                  <c:v>115.88</c:v>
                </c:pt>
                <c:pt idx="3709">
                  <c:v>115.91</c:v>
                </c:pt>
                <c:pt idx="3710">
                  <c:v>115.94</c:v>
                </c:pt>
                <c:pt idx="3711">
                  <c:v>115.97</c:v>
                </c:pt>
                <c:pt idx="3712">
                  <c:v>116</c:v>
                </c:pt>
                <c:pt idx="3713">
                  <c:v>116.03</c:v>
                </c:pt>
                <c:pt idx="3714">
                  <c:v>116.06</c:v>
                </c:pt>
                <c:pt idx="3715">
                  <c:v>116.09</c:v>
                </c:pt>
                <c:pt idx="3716">
                  <c:v>116.13</c:v>
                </c:pt>
                <c:pt idx="3717">
                  <c:v>116.16</c:v>
                </c:pt>
                <c:pt idx="3718">
                  <c:v>116.19</c:v>
                </c:pt>
                <c:pt idx="3719">
                  <c:v>116.22</c:v>
                </c:pt>
                <c:pt idx="3720">
                  <c:v>116.25</c:v>
                </c:pt>
                <c:pt idx="3721">
                  <c:v>116.28</c:v>
                </c:pt>
                <c:pt idx="3722">
                  <c:v>116.31</c:v>
                </c:pt>
                <c:pt idx="3723">
                  <c:v>116.34</c:v>
                </c:pt>
                <c:pt idx="3724">
                  <c:v>116.38</c:v>
                </c:pt>
                <c:pt idx="3725">
                  <c:v>116.41</c:v>
                </c:pt>
                <c:pt idx="3726">
                  <c:v>116.44</c:v>
                </c:pt>
                <c:pt idx="3727">
                  <c:v>116.47</c:v>
                </c:pt>
                <c:pt idx="3728">
                  <c:v>116.5</c:v>
                </c:pt>
                <c:pt idx="3729">
                  <c:v>116.53</c:v>
                </c:pt>
                <c:pt idx="3730">
                  <c:v>116.56</c:v>
                </c:pt>
                <c:pt idx="3731">
                  <c:v>116.59</c:v>
                </c:pt>
                <c:pt idx="3732">
                  <c:v>116.63</c:v>
                </c:pt>
                <c:pt idx="3733">
                  <c:v>116.66</c:v>
                </c:pt>
                <c:pt idx="3734">
                  <c:v>116.69</c:v>
                </c:pt>
                <c:pt idx="3735">
                  <c:v>116.72</c:v>
                </c:pt>
                <c:pt idx="3736">
                  <c:v>116.75</c:v>
                </c:pt>
                <c:pt idx="3737">
                  <c:v>116.78</c:v>
                </c:pt>
                <c:pt idx="3738">
                  <c:v>116.81</c:v>
                </c:pt>
                <c:pt idx="3739">
                  <c:v>116.84</c:v>
                </c:pt>
                <c:pt idx="3740">
                  <c:v>116.88</c:v>
                </c:pt>
                <c:pt idx="3741">
                  <c:v>116.91</c:v>
                </c:pt>
                <c:pt idx="3742">
                  <c:v>116.94</c:v>
                </c:pt>
                <c:pt idx="3743">
                  <c:v>116.97</c:v>
                </c:pt>
                <c:pt idx="3744">
                  <c:v>117</c:v>
                </c:pt>
                <c:pt idx="3745">
                  <c:v>117.03</c:v>
                </c:pt>
                <c:pt idx="3746">
                  <c:v>117.06</c:v>
                </c:pt>
                <c:pt idx="3747">
                  <c:v>117.09</c:v>
                </c:pt>
                <c:pt idx="3748">
                  <c:v>117.13</c:v>
                </c:pt>
                <c:pt idx="3749">
                  <c:v>117.16</c:v>
                </c:pt>
                <c:pt idx="3750">
                  <c:v>117.19</c:v>
                </c:pt>
                <c:pt idx="3751">
                  <c:v>117.22</c:v>
                </c:pt>
                <c:pt idx="3752">
                  <c:v>117.25</c:v>
                </c:pt>
                <c:pt idx="3753">
                  <c:v>117.28</c:v>
                </c:pt>
                <c:pt idx="3754">
                  <c:v>117.31</c:v>
                </c:pt>
                <c:pt idx="3755">
                  <c:v>117.34</c:v>
                </c:pt>
                <c:pt idx="3756">
                  <c:v>117.38</c:v>
                </c:pt>
                <c:pt idx="3757">
                  <c:v>117.41</c:v>
                </c:pt>
                <c:pt idx="3758">
                  <c:v>117.44</c:v>
                </c:pt>
                <c:pt idx="3759">
                  <c:v>117.47</c:v>
                </c:pt>
                <c:pt idx="3760">
                  <c:v>117.5</c:v>
                </c:pt>
                <c:pt idx="3761">
                  <c:v>117.53</c:v>
                </c:pt>
                <c:pt idx="3762">
                  <c:v>117.56</c:v>
                </c:pt>
                <c:pt idx="3763">
                  <c:v>117.59</c:v>
                </c:pt>
                <c:pt idx="3764">
                  <c:v>117.63</c:v>
                </c:pt>
                <c:pt idx="3765">
                  <c:v>117.66</c:v>
                </c:pt>
                <c:pt idx="3766">
                  <c:v>117.69</c:v>
                </c:pt>
                <c:pt idx="3767">
                  <c:v>117.72</c:v>
                </c:pt>
                <c:pt idx="3768">
                  <c:v>117.75</c:v>
                </c:pt>
                <c:pt idx="3769">
                  <c:v>117.78</c:v>
                </c:pt>
                <c:pt idx="3770">
                  <c:v>117.81</c:v>
                </c:pt>
                <c:pt idx="3771">
                  <c:v>117.84</c:v>
                </c:pt>
                <c:pt idx="3772">
                  <c:v>117.88</c:v>
                </c:pt>
                <c:pt idx="3773">
                  <c:v>117.91</c:v>
                </c:pt>
                <c:pt idx="3774">
                  <c:v>117.94</c:v>
                </c:pt>
                <c:pt idx="3775">
                  <c:v>117.97</c:v>
                </c:pt>
                <c:pt idx="3776">
                  <c:v>118</c:v>
                </c:pt>
                <c:pt idx="3777">
                  <c:v>118.03</c:v>
                </c:pt>
                <c:pt idx="3778">
                  <c:v>118.06</c:v>
                </c:pt>
                <c:pt idx="3779">
                  <c:v>118.09</c:v>
                </c:pt>
                <c:pt idx="3780">
                  <c:v>118.13</c:v>
                </c:pt>
                <c:pt idx="3781">
                  <c:v>118.16</c:v>
                </c:pt>
                <c:pt idx="3782">
                  <c:v>118.19</c:v>
                </c:pt>
                <c:pt idx="3783">
                  <c:v>118.22</c:v>
                </c:pt>
                <c:pt idx="3784">
                  <c:v>118.25</c:v>
                </c:pt>
                <c:pt idx="3785">
                  <c:v>118.28</c:v>
                </c:pt>
                <c:pt idx="3786">
                  <c:v>118.31</c:v>
                </c:pt>
                <c:pt idx="3787">
                  <c:v>118.34</c:v>
                </c:pt>
                <c:pt idx="3788">
                  <c:v>118.38</c:v>
                </c:pt>
                <c:pt idx="3789">
                  <c:v>118.41</c:v>
                </c:pt>
                <c:pt idx="3790">
                  <c:v>118.44</c:v>
                </c:pt>
                <c:pt idx="3791">
                  <c:v>118.47</c:v>
                </c:pt>
                <c:pt idx="3792">
                  <c:v>118.5</c:v>
                </c:pt>
                <c:pt idx="3793">
                  <c:v>118.53</c:v>
                </c:pt>
                <c:pt idx="3794">
                  <c:v>118.56</c:v>
                </c:pt>
                <c:pt idx="3795">
                  <c:v>118.59</c:v>
                </c:pt>
                <c:pt idx="3796">
                  <c:v>118.63</c:v>
                </c:pt>
                <c:pt idx="3797">
                  <c:v>118.66</c:v>
                </c:pt>
                <c:pt idx="3798">
                  <c:v>118.69</c:v>
                </c:pt>
                <c:pt idx="3799">
                  <c:v>118.72</c:v>
                </c:pt>
                <c:pt idx="3800">
                  <c:v>118.75</c:v>
                </c:pt>
                <c:pt idx="3801">
                  <c:v>118.78</c:v>
                </c:pt>
                <c:pt idx="3802">
                  <c:v>118.81</c:v>
                </c:pt>
                <c:pt idx="3803">
                  <c:v>118.84</c:v>
                </c:pt>
                <c:pt idx="3804">
                  <c:v>118.88</c:v>
                </c:pt>
                <c:pt idx="3805">
                  <c:v>118.91</c:v>
                </c:pt>
                <c:pt idx="3806">
                  <c:v>118.94</c:v>
                </c:pt>
                <c:pt idx="3807">
                  <c:v>118.97</c:v>
                </c:pt>
                <c:pt idx="3808">
                  <c:v>119</c:v>
                </c:pt>
                <c:pt idx="3809">
                  <c:v>119.03</c:v>
                </c:pt>
                <c:pt idx="3810">
                  <c:v>119.06</c:v>
                </c:pt>
                <c:pt idx="3811">
                  <c:v>119.09</c:v>
                </c:pt>
                <c:pt idx="3812">
                  <c:v>119.13</c:v>
                </c:pt>
                <c:pt idx="3813">
                  <c:v>119.16</c:v>
                </c:pt>
                <c:pt idx="3814">
                  <c:v>119.19</c:v>
                </c:pt>
                <c:pt idx="3815">
                  <c:v>119.22</c:v>
                </c:pt>
                <c:pt idx="3816">
                  <c:v>119.25</c:v>
                </c:pt>
                <c:pt idx="3817">
                  <c:v>119.28</c:v>
                </c:pt>
                <c:pt idx="3818">
                  <c:v>119.31</c:v>
                </c:pt>
                <c:pt idx="3819">
                  <c:v>119.34</c:v>
                </c:pt>
                <c:pt idx="3820">
                  <c:v>119.38</c:v>
                </c:pt>
                <c:pt idx="3821">
                  <c:v>119.41</c:v>
                </c:pt>
                <c:pt idx="3822">
                  <c:v>119.44</c:v>
                </c:pt>
                <c:pt idx="3823">
                  <c:v>119.47</c:v>
                </c:pt>
                <c:pt idx="3824">
                  <c:v>119.5</c:v>
                </c:pt>
                <c:pt idx="3825">
                  <c:v>119.53</c:v>
                </c:pt>
                <c:pt idx="3826">
                  <c:v>119.56</c:v>
                </c:pt>
                <c:pt idx="3827">
                  <c:v>119.59</c:v>
                </c:pt>
                <c:pt idx="3828">
                  <c:v>119.63</c:v>
                </c:pt>
                <c:pt idx="3829">
                  <c:v>119.66</c:v>
                </c:pt>
                <c:pt idx="3830">
                  <c:v>119.69</c:v>
                </c:pt>
                <c:pt idx="3831">
                  <c:v>119.72</c:v>
                </c:pt>
                <c:pt idx="3832">
                  <c:v>119.75</c:v>
                </c:pt>
                <c:pt idx="3833">
                  <c:v>119.78</c:v>
                </c:pt>
                <c:pt idx="3834">
                  <c:v>119.81</c:v>
                </c:pt>
                <c:pt idx="3835">
                  <c:v>119.84</c:v>
                </c:pt>
                <c:pt idx="3836">
                  <c:v>119.88</c:v>
                </c:pt>
                <c:pt idx="3837">
                  <c:v>119.91</c:v>
                </c:pt>
                <c:pt idx="3838">
                  <c:v>119.94</c:v>
                </c:pt>
                <c:pt idx="3839">
                  <c:v>119.97</c:v>
                </c:pt>
                <c:pt idx="3840">
                  <c:v>120</c:v>
                </c:pt>
                <c:pt idx="3841">
                  <c:v>120.03</c:v>
                </c:pt>
                <c:pt idx="3842">
                  <c:v>120.06</c:v>
                </c:pt>
                <c:pt idx="3843">
                  <c:v>120.09</c:v>
                </c:pt>
                <c:pt idx="3844">
                  <c:v>120.13</c:v>
                </c:pt>
                <c:pt idx="3845">
                  <c:v>120.16</c:v>
                </c:pt>
                <c:pt idx="3846">
                  <c:v>120.19</c:v>
                </c:pt>
                <c:pt idx="3847">
                  <c:v>120.22</c:v>
                </c:pt>
                <c:pt idx="3848">
                  <c:v>120.25</c:v>
                </c:pt>
                <c:pt idx="3849">
                  <c:v>120.28</c:v>
                </c:pt>
                <c:pt idx="3850">
                  <c:v>120.31</c:v>
                </c:pt>
                <c:pt idx="3851">
                  <c:v>120.34</c:v>
                </c:pt>
                <c:pt idx="3852">
                  <c:v>120.38</c:v>
                </c:pt>
                <c:pt idx="3853">
                  <c:v>120.41</c:v>
                </c:pt>
                <c:pt idx="3854">
                  <c:v>120.44</c:v>
                </c:pt>
                <c:pt idx="3855">
                  <c:v>120.47</c:v>
                </c:pt>
                <c:pt idx="3856">
                  <c:v>120.5</c:v>
                </c:pt>
                <c:pt idx="3857">
                  <c:v>120.53</c:v>
                </c:pt>
                <c:pt idx="3858">
                  <c:v>120.56</c:v>
                </c:pt>
                <c:pt idx="3859">
                  <c:v>120.59</c:v>
                </c:pt>
                <c:pt idx="3860">
                  <c:v>120.63</c:v>
                </c:pt>
                <c:pt idx="3861">
                  <c:v>120.66</c:v>
                </c:pt>
                <c:pt idx="3862">
                  <c:v>120.69</c:v>
                </c:pt>
                <c:pt idx="3863">
                  <c:v>120.72</c:v>
                </c:pt>
                <c:pt idx="3864">
                  <c:v>120.75</c:v>
                </c:pt>
                <c:pt idx="3865">
                  <c:v>120.78</c:v>
                </c:pt>
                <c:pt idx="3866">
                  <c:v>120.81</c:v>
                </c:pt>
                <c:pt idx="3867">
                  <c:v>120.84</c:v>
                </c:pt>
                <c:pt idx="3868">
                  <c:v>120.88</c:v>
                </c:pt>
                <c:pt idx="3869">
                  <c:v>120.91</c:v>
                </c:pt>
                <c:pt idx="3870">
                  <c:v>120.94</c:v>
                </c:pt>
                <c:pt idx="3871">
                  <c:v>120.97</c:v>
                </c:pt>
                <c:pt idx="3872">
                  <c:v>121</c:v>
                </c:pt>
                <c:pt idx="3873">
                  <c:v>121.03</c:v>
                </c:pt>
                <c:pt idx="3874">
                  <c:v>121.06</c:v>
                </c:pt>
                <c:pt idx="3875">
                  <c:v>121.09</c:v>
                </c:pt>
                <c:pt idx="3876">
                  <c:v>121.13</c:v>
                </c:pt>
                <c:pt idx="3877">
                  <c:v>121.16</c:v>
                </c:pt>
                <c:pt idx="3878">
                  <c:v>121.19</c:v>
                </c:pt>
                <c:pt idx="3879">
                  <c:v>121.22</c:v>
                </c:pt>
                <c:pt idx="3880">
                  <c:v>121.25</c:v>
                </c:pt>
                <c:pt idx="3881">
                  <c:v>121.28</c:v>
                </c:pt>
                <c:pt idx="3882">
                  <c:v>121.31</c:v>
                </c:pt>
                <c:pt idx="3883">
                  <c:v>121.34</c:v>
                </c:pt>
                <c:pt idx="3884">
                  <c:v>121.38</c:v>
                </c:pt>
                <c:pt idx="3885">
                  <c:v>121.41</c:v>
                </c:pt>
                <c:pt idx="3886">
                  <c:v>121.44</c:v>
                </c:pt>
                <c:pt idx="3887">
                  <c:v>121.47</c:v>
                </c:pt>
                <c:pt idx="3888">
                  <c:v>121.5</c:v>
                </c:pt>
                <c:pt idx="3889">
                  <c:v>121.53</c:v>
                </c:pt>
                <c:pt idx="3890">
                  <c:v>121.56</c:v>
                </c:pt>
                <c:pt idx="3891">
                  <c:v>121.59</c:v>
                </c:pt>
                <c:pt idx="3892">
                  <c:v>121.63</c:v>
                </c:pt>
                <c:pt idx="3893">
                  <c:v>121.66</c:v>
                </c:pt>
                <c:pt idx="3894">
                  <c:v>121.69</c:v>
                </c:pt>
                <c:pt idx="3895">
                  <c:v>121.72</c:v>
                </c:pt>
                <c:pt idx="3896">
                  <c:v>121.75</c:v>
                </c:pt>
                <c:pt idx="3897">
                  <c:v>121.78</c:v>
                </c:pt>
                <c:pt idx="3898">
                  <c:v>121.81</c:v>
                </c:pt>
                <c:pt idx="3899">
                  <c:v>121.84</c:v>
                </c:pt>
                <c:pt idx="3900">
                  <c:v>121.88</c:v>
                </c:pt>
                <c:pt idx="3901">
                  <c:v>121.91</c:v>
                </c:pt>
                <c:pt idx="3902">
                  <c:v>121.94</c:v>
                </c:pt>
                <c:pt idx="3903">
                  <c:v>121.97</c:v>
                </c:pt>
                <c:pt idx="3904">
                  <c:v>122</c:v>
                </c:pt>
                <c:pt idx="3905">
                  <c:v>122.03</c:v>
                </c:pt>
                <c:pt idx="3906">
                  <c:v>122.06</c:v>
                </c:pt>
                <c:pt idx="3907">
                  <c:v>122.09</c:v>
                </c:pt>
                <c:pt idx="3908">
                  <c:v>122.13</c:v>
                </c:pt>
                <c:pt idx="3909">
                  <c:v>122.16</c:v>
                </c:pt>
                <c:pt idx="3910">
                  <c:v>122.19</c:v>
                </c:pt>
                <c:pt idx="3911">
                  <c:v>122.22</c:v>
                </c:pt>
                <c:pt idx="3912">
                  <c:v>122.25</c:v>
                </c:pt>
                <c:pt idx="3913">
                  <c:v>122.28</c:v>
                </c:pt>
                <c:pt idx="3914">
                  <c:v>122.31</c:v>
                </c:pt>
                <c:pt idx="3915">
                  <c:v>122.34</c:v>
                </c:pt>
                <c:pt idx="3916">
                  <c:v>122.38</c:v>
                </c:pt>
                <c:pt idx="3917">
                  <c:v>122.41</c:v>
                </c:pt>
                <c:pt idx="3918">
                  <c:v>122.44</c:v>
                </c:pt>
                <c:pt idx="3919">
                  <c:v>122.47</c:v>
                </c:pt>
                <c:pt idx="3920">
                  <c:v>122.5</c:v>
                </c:pt>
                <c:pt idx="3921">
                  <c:v>122.53</c:v>
                </c:pt>
                <c:pt idx="3922">
                  <c:v>122.56</c:v>
                </c:pt>
                <c:pt idx="3923">
                  <c:v>122.59</c:v>
                </c:pt>
                <c:pt idx="3924">
                  <c:v>122.63</c:v>
                </c:pt>
                <c:pt idx="3925">
                  <c:v>122.66</c:v>
                </c:pt>
                <c:pt idx="3926">
                  <c:v>122.69</c:v>
                </c:pt>
                <c:pt idx="3927">
                  <c:v>122.72</c:v>
                </c:pt>
                <c:pt idx="3928">
                  <c:v>122.75</c:v>
                </c:pt>
                <c:pt idx="3929">
                  <c:v>122.78</c:v>
                </c:pt>
                <c:pt idx="3930">
                  <c:v>122.81</c:v>
                </c:pt>
                <c:pt idx="3931">
                  <c:v>122.84</c:v>
                </c:pt>
                <c:pt idx="3932">
                  <c:v>122.88</c:v>
                </c:pt>
                <c:pt idx="3933">
                  <c:v>122.91</c:v>
                </c:pt>
                <c:pt idx="3934">
                  <c:v>122.94</c:v>
                </c:pt>
                <c:pt idx="3935">
                  <c:v>122.97</c:v>
                </c:pt>
                <c:pt idx="3936">
                  <c:v>123</c:v>
                </c:pt>
                <c:pt idx="3937">
                  <c:v>123.03</c:v>
                </c:pt>
                <c:pt idx="3938">
                  <c:v>123.06</c:v>
                </c:pt>
                <c:pt idx="3939">
                  <c:v>123.09</c:v>
                </c:pt>
                <c:pt idx="3940">
                  <c:v>123.13</c:v>
                </c:pt>
                <c:pt idx="3941">
                  <c:v>123.16</c:v>
                </c:pt>
                <c:pt idx="3942">
                  <c:v>123.19</c:v>
                </c:pt>
                <c:pt idx="3943">
                  <c:v>123.22</c:v>
                </c:pt>
                <c:pt idx="3944">
                  <c:v>123.25</c:v>
                </c:pt>
                <c:pt idx="3945">
                  <c:v>123.28</c:v>
                </c:pt>
                <c:pt idx="3946">
                  <c:v>123.31</c:v>
                </c:pt>
                <c:pt idx="3947">
                  <c:v>123.34</c:v>
                </c:pt>
                <c:pt idx="3948">
                  <c:v>123.38</c:v>
                </c:pt>
                <c:pt idx="3949">
                  <c:v>123.41</c:v>
                </c:pt>
                <c:pt idx="3950">
                  <c:v>123.44</c:v>
                </c:pt>
                <c:pt idx="3951">
                  <c:v>123.47</c:v>
                </c:pt>
                <c:pt idx="3952">
                  <c:v>123.5</c:v>
                </c:pt>
                <c:pt idx="3953">
                  <c:v>123.53</c:v>
                </c:pt>
                <c:pt idx="3954">
                  <c:v>123.56</c:v>
                </c:pt>
                <c:pt idx="3955">
                  <c:v>123.59</c:v>
                </c:pt>
                <c:pt idx="3956">
                  <c:v>123.63</c:v>
                </c:pt>
                <c:pt idx="3957">
                  <c:v>123.66</c:v>
                </c:pt>
                <c:pt idx="3958">
                  <c:v>123.69</c:v>
                </c:pt>
                <c:pt idx="3959">
                  <c:v>123.72</c:v>
                </c:pt>
                <c:pt idx="3960">
                  <c:v>123.75</c:v>
                </c:pt>
                <c:pt idx="3961">
                  <c:v>123.78</c:v>
                </c:pt>
                <c:pt idx="3962">
                  <c:v>123.81</c:v>
                </c:pt>
                <c:pt idx="3963">
                  <c:v>123.84</c:v>
                </c:pt>
                <c:pt idx="3964">
                  <c:v>123.88</c:v>
                </c:pt>
                <c:pt idx="3965">
                  <c:v>123.91</c:v>
                </c:pt>
                <c:pt idx="3966">
                  <c:v>123.94</c:v>
                </c:pt>
                <c:pt idx="3967">
                  <c:v>123.97</c:v>
                </c:pt>
                <c:pt idx="3968">
                  <c:v>124</c:v>
                </c:pt>
                <c:pt idx="3969">
                  <c:v>124.03</c:v>
                </c:pt>
                <c:pt idx="3970">
                  <c:v>124.06</c:v>
                </c:pt>
                <c:pt idx="3971">
                  <c:v>124.09</c:v>
                </c:pt>
                <c:pt idx="3972">
                  <c:v>124.13</c:v>
                </c:pt>
                <c:pt idx="3973">
                  <c:v>124.16</c:v>
                </c:pt>
                <c:pt idx="3974">
                  <c:v>124.19</c:v>
                </c:pt>
                <c:pt idx="3975">
                  <c:v>124.22</c:v>
                </c:pt>
                <c:pt idx="3976">
                  <c:v>124.25</c:v>
                </c:pt>
                <c:pt idx="3977">
                  <c:v>124.28</c:v>
                </c:pt>
                <c:pt idx="3978">
                  <c:v>124.31</c:v>
                </c:pt>
                <c:pt idx="3979">
                  <c:v>124.34</c:v>
                </c:pt>
                <c:pt idx="3980">
                  <c:v>124.38</c:v>
                </c:pt>
                <c:pt idx="3981">
                  <c:v>124.41</c:v>
                </c:pt>
                <c:pt idx="3982">
                  <c:v>124.44</c:v>
                </c:pt>
                <c:pt idx="3983">
                  <c:v>124.47</c:v>
                </c:pt>
                <c:pt idx="3984">
                  <c:v>124.5</c:v>
                </c:pt>
                <c:pt idx="3985">
                  <c:v>124.53</c:v>
                </c:pt>
                <c:pt idx="3986">
                  <c:v>124.56</c:v>
                </c:pt>
                <c:pt idx="3987">
                  <c:v>124.59</c:v>
                </c:pt>
                <c:pt idx="3988">
                  <c:v>124.63</c:v>
                </c:pt>
                <c:pt idx="3989">
                  <c:v>124.66</c:v>
                </c:pt>
                <c:pt idx="3990">
                  <c:v>124.69</c:v>
                </c:pt>
                <c:pt idx="3991">
                  <c:v>124.72</c:v>
                </c:pt>
                <c:pt idx="3992">
                  <c:v>124.75</c:v>
                </c:pt>
                <c:pt idx="3993">
                  <c:v>124.78</c:v>
                </c:pt>
                <c:pt idx="3994">
                  <c:v>124.81</c:v>
                </c:pt>
                <c:pt idx="3995">
                  <c:v>124.84</c:v>
                </c:pt>
                <c:pt idx="3996">
                  <c:v>124.88</c:v>
                </c:pt>
                <c:pt idx="3997">
                  <c:v>124.91</c:v>
                </c:pt>
                <c:pt idx="3998">
                  <c:v>124.94</c:v>
                </c:pt>
                <c:pt idx="3999">
                  <c:v>124.97</c:v>
                </c:pt>
                <c:pt idx="4000">
                  <c:v>125</c:v>
                </c:pt>
                <c:pt idx="4001">
                  <c:v>125.03</c:v>
                </c:pt>
                <c:pt idx="4002">
                  <c:v>125.06</c:v>
                </c:pt>
                <c:pt idx="4003">
                  <c:v>125.09</c:v>
                </c:pt>
                <c:pt idx="4004">
                  <c:v>125.13</c:v>
                </c:pt>
                <c:pt idx="4005">
                  <c:v>125.16</c:v>
                </c:pt>
                <c:pt idx="4006">
                  <c:v>125.19</c:v>
                </c:pt>
                <c:pt idx="4007">
                  <c:v>125.22</c:v>
                </c:pt>
                <c:pt idx="4008">
                  <c:v>125.25</c:v>
                </c:pt>
                <c:pt idx="4009">
                  <c:v>125.28</c:v>
                </c:pt>
                <c:pt idx="4010">
                  <c:v>125.31</c:v>
                </c:pt>
                <c:pt idx="4011">
                  <c:v>125.34</c:v>
                </c:pt>
                <c:pt idx="4012">
                  <c:v>125.38</c:v>
                </c:pt>
                <c:pt idx="4013">
                  <c:v>125.41</c:v>
                </c:pt>
                <c:pt idx="4014">
                  <c:v>125.44</c:v>
                </c:pt>
                <c:pt idx="4015">
                  <c:v>125.47</c:v>
                </c:pt>
                <c:pt idx="4016">
                  <c:v>125.5</c:v>
                </c:pt>
                <c:pt idx="4017">
                  <c:v>125.53</c:v>
                </c:pt>
                <c:pt idx="4018">
                  <c:v>125.56</c:v>
                </c:pt>
                <c:pt idx="4019">
                  <c:v>125.59</c:v>
                </c:pt>
                <c:pt idx="4020">
                  <c:v>125.63</c:v>
                </c:pt>
                <c:pt idx="4021">
                  <c:v>125.66</c:v>
                </c:pt>
                <c:pt idx="4022">
                  <c:v>125.69</c:v>
                </c:pt>
                <c:pt idx="4023">
                  <c:v>125.72</c:v>
                </c:pt>
                <c:pt idx="4024">
                  <c:v>125.75</c:v>
                </c:pt>
                <c:pt idx="4025">
                  <c:v>125.78</c:v>
                </c:pt>
                <c:pt idx="4026">
                  <c:v>125.81</c:v>
                </c:pt>
                <c:pt idx="4027">
                  <c:v>125.84</c:v>
                </c:pt>
                <c:pt idx="4028">
                  <c:v>125.88</c:v>
                </c:pt>
                <c:pt idx="4029">
                  <c:v>125.91</c:v>
                </c:pt>
                <c:pt idx="4030">
                  <c:v>125.94</c:v>
                </c:pt>
                <c:pt idx="4031">
                  <c:v>125.97</c:v>
                </c:pt>
                <c:pt idx="4032">
                  <c:v>126</c:v>
                </c:pt>
                <c:pt idx="4033">
                  <c:v>126.03</c:v>
                </c:pt>
                <c:pt idx="4034">
                  <c:v>126.06</c:v>
                </c:pt>
                <c:pt idx="4035">
                  <c:v>126.09</c:v>
                </c:pt>
                <c:pt idx="4036">
                  <c:v>126.13</c:v>
                </c:pt>
                <c:pt idx="4037">
                  <c:v>126.16</c:v>
                </c:pt>
                <c:pt idx="4038">
                  <c:v>126.19</c:v>
                </c:pt>
                <c:pt idx="4039">
                  <c:v>126.22</c:v>
                </c:pt>
                <c:pt idx="4040">
                  <c:v>126.25</c:v>
                </c:pt>
                <c:pt idx="4041">
                  <c:v>126.28</c:v>
                </c:pt>
                <c:pt idx="4042">
                  <c:v>126.31</c:v>
                </c:pt>
                <c:pt idx="4043">
                  <c:v>126.34</c:v>
                </c:pt>
                <c:pt idx="4044">
                  <c:v>126.38</c:v>
                </c:pt>
                <c:pt idx="4045">
                  <c:v>126.41</c:v>
                </c:pt>
                <c:pt idx="4046">
                  <c:v>126.44</c:v>
                </c:pt>
                <c:pt idx="4047">
                  <c:v>126.47</c:v>
                </c:pt>
                <c:pt idx="4048">
                  <c:v>126.5</c:v>
                </c:pt>
                <c:pt idx="4049">
                  <c:v>126.53</c:v>
                </c:pt>
                <c:pt idx="4050">
                  <c:v>126.56</c:v>
                </c:pt>
                <c:pt idx="4051">
                  <c:v>126.59</c:v>
                </c:pt>
                <c:pt idx="4052">
                  <c:v>126.63</c:v>
                </c:pt>
                <c:pt idx="4053">
                  <c:v>126.66</c:v>
                </c:pt>
                <c:pt idx="4054">
                  <c:v>126.69</c:v>
                </c:pt>
                <c:pt idx="4055">
                  <c:v>126.72</c:v>
                </c:pt>
                <c:pt idx="4056">
                  <c:v>126.75</c:v>
                </c:pt>
                <c:pt idx="4057">
                  <c:v>126.78</c:v>
                </c:pt>
                <c:pt idx="4058">
                  <c:v>126.81</c:v>
                </c:pt>
                <c:pt idx="4059">
                  <c:v>126.84</c:v>
                </c:pt>
                <c:pt idx="4060">
                  <c:v>126.88</c:v>
                </c:pt>
                <c:pt idx="4061">
                  <c:v>126.91</c:v>
                </c:pt>
                <c:pt idx="4062">
                  <c:v>126.94</c:v>
                </c:pt>
                <c:pt idx="4063">
                  <c:v>126.97</c:v>
                </c:pt>
                <c:pt idx="4064">
                  <c:v>127</c:v>
                </c:pt>
                <c:pt idx="4065">
                  <c:v>127.03</c:v>
                </c:pt>
                <c:pt idx="4066">
                  <c:v>127.06</c:v>
                </c:pt>
                <c:pt idx="4067">
                  <c:v>127.09</c:v>
                </c:pt>
                <c:pt idx="4068">
                  <c:v>127.13</c:v>
                </c:pt>
                <c:pt idx="4069">
                  <c:v>127.16</c:v>
                </c:pt>
                <c:pt idx="4070">
                  <c:v>127.19</c:v>
                </c:pt>
                <c:pt idx="4071">
                  <c:v>127.22</c:v>
                </c:pt>
                <c:pt idx="4072">
                  <c:v>127.25</c:v>
                </c:pt>
                <c:pt idx="4073">
                  <c:v>127.28</c:v>
                </c:pt>
                <c:pt idx="4074">
                  <c:v>127.31</c:v>
                </c:pt>
                <c:pt idx="4075">
                  <c:v>127.34</c:v>
                </c:pt>
                <c:pt idx="4076">
                  <c:v>127.38</c:v>
                </c:pt>
                <c:pt idx="4077">
                  <c:v>127.41</c:v>
                </c:pt>
                <c:pt idx="4078">
                  <c:v>127.44</c:v>
                </c:pt>
                <c:pt idx="4079">
                  <c:v>127.47</c:v>
                </c:pt>
                <c:pt idx="4080">
                  <c:v>127.5</c:v>
                </c:pt>
                <c:pt idx="4081">
                  <c:v>127.53</c:v>
                </c:pt>
                <c:pt idx="4082">
                  <c:v>127.56</c:v>
                </c:pt>
                <c:pt idx="4083">
                  <c:v>127.59</c:v>
                </c:pt>
                <c:pt idx="4084">
                  <c:v>127.63</c:v>
                </c:pt>
                <c:pt idx="4085">
                  <c:v>127.66</c:v>
                </c:pt>
                <c:pt idx="4086">
                  <c:v>127.69</c:v>
                </c:pt>
                <c:pt idx="4087">
                  <c:v>127.72</c:v>
                </c:pt>
                <c:pt idx="4088">
                  <c:v>127.75</c:v>
                </c:pt>
                <c:pt idx="4089">
                  <c:v>127.78</c:v>
                </c:pt>
                <c:pt idx="4090">
                  <c:v>127.81</c:v>
                </c:pt>
                <c:pt idx="4091">
                  <c:v>127.84</c:v>
                </c:pt>
                <c:pt idx="4092">
                  <c:v>127.88</c:v>
                </c:pt>
                <c:pt idx="4093">
                  <c:v>127.91</c:v>
                </c:pt>
                <c:pt idx="4094">
                  <c:v>127.94</c:v>
                </c:pt>
                <c:pt idx="4095">
                  <c:v>127.97</c:v>
                </c:pt>
                <c:pt idx="4096">
                  <c:v>128</c:v>
                </c:pt>
                <c:pt idx="4097">
                  <c:v>128.03</c:v>
                </c:pt>
                <c:pt idx="4098">
                  <c:v>128.06</c:v>
                </c:pt>
                <c:pt idx="4099">
                  <c:v>128.09</c:v>
                </c:pt>
                <c:pt idx="4100">
                  <c:v>128.13</c:v>
                </c:pt>
                <c:pt idx="4101">
                  <c:v>128.16</c:v>
                </c:pt>
                <c:pt idx="4102">
                  <c:v>128.19</c:v>
                </c:pt>
                <c:pt idx="4103">
                  <c:v>128.22</c:v>
                </c:pt>
                <c:pt idx="4104">
                  <c:v>128.25</c:v>
                </c:pt>
                <c:pt idx="4105">
                  <c:v>128.28</c:v>
                </c:pt>
                <c:pt idx="4106">
                  <c:v>128.31</c:v>
                </c:pt>
                <c:pt idx="4107">
                  <c:v>128.34</c:v>
                </c:pt>
                <c:pt idx="4108">
                  <c:v>128.38</c:v>
                </c:pt>
                <c:pt idx="4109">
                  <c:v>128.41</c:v>
                </c:pt>
                <c:pt idx="4110">
                  <c:v>128.44</c:v>
                </c:pt>
                <c:pt idx="4111">
                  <c:v>128.47</c:v>
                </c:pt>
                <c:pt idx="4112">
                  <c:v>128.5</c:v>
                </c:pt>
                <c:pt idx="4113">
                  <c:v>128.53</c:v>
                </c:pt>
                <c:pt idx="4114">
                  <c:v>128.56</c:v>
                </c:pt>
                <c:pt idx="4115">
                  <c:v>128.59</c:v>
                </c:pt>
                <c:pt idx="4116">
                  <c:v>128.63</c:v>
                </c:pt>
                <c:pt idx="4117">
                  <c:v>128.66</c:v>
                </c:pt>
                <c:pt idx="4118">
                  <c:v>128.69</c:v>
                </c:pt>
                <c:pt idx="4119">
                  <c:v>128.72</c:v>
                </c:pt>
                <c:pt idx="4120">
                  <c:v>128.75</c:v>
                </c:pt>
                <c:pt idx="4121">
                  <c:v>128.78</c:v>
                </c:pt>
                <c:pt idx="4122">
                  <c:v>128.81</c:v>
                </c:pt>
                <c:pt idx="4123">
                  <c:v>128.84</c:v>
                </c:pt>
                <c:pt idx="4124">
                  <c:v>128.88</c:v>
                </c:pt>
                <c:pt idx="4125">
                  <c:v>128.91</c:v>
                </c:pt>
                <c:pt idx="4126">
                  <c:v>128.94</c:v>
                </c:pt>
                <c:pt idx="4127">
                  <c:v>128.97</c:v>
                </c:pt>
                <c:pt idx="4128">
                  <c:v>129</c:v>
                </c:pt>
                <c:pt idx="4129">
                  <c:v>129.03</c:v>
                </c:pt>
                <c:pt idx="4130">
                  <c:v>129.06</c:v>
                </c:pt>
                <c:pt idx="4131">
                  <c:v>129.09</c:v>
                </c:pt>
                <c:pt idx="4132">
                  <c:v>129.13</c:v>
                </c:pt>
                <c:pt idx="4133">
                  <c:v>129.16</c:v>
                </c:pt>
                <c:pt idx="4134">
                  <c:v>129.19</c:v>
                </c:pt>
                <c:pt idx="4135">
                  <c:v>129.22</c:v>
                </c:pt>
                <c:pt idx="4136">
                  <c:v>129.25</c:v>
                </c:pt>
                <c:pt idx="4137">
                  <c:v>129.28</c:v>
                </c:pt>
                <c:pt idx="4138">
                  <c:v>129.31</c:v>
                </c:pt>
                <c:pt idx="4139">
                  <c:v>129.34</c:v>
                </c:pt>
                <c:pt idx="4140">
                  <c:v>129.38</c:v>
                </c:pt>
                <c:pt idx="4141">
                  <c:v>129.41</c:v>
                </c:pt>
                <c:pt idx="4142">
                  <c:v>129.44</c:v>
                </c:pt>
                <c:pt idx="4143">
                  <c:v>129.47</c:v>
                </c:pt>
                <c:pt idx="4144">
                  <c:v>129.5</c:v>
                </c:pt>
                <c:pt idx="4145">
                  <c:v>129.53</c:v>
                </c:pt>
                <c:pt idx="4146">
                  <c:v>129.56</c:v>
                </c:pt>
                <c:pt idx="4147">
                  <c:v>129.59</c:v>
                </c:pt>
                <c:pt idx="4148">
                  <c:v>129.63</c:v>
                </c:pt>
                <c:pt idx="4149">
                  <c:v>129.66</c:v>
                </c:pt>
                <c:pt idx="4150">
                  <c:v>129.69</c:v>
                </c:pt>
                <c:pt idx="4151">
                  <c:v>129.72</c:v>
                </c:pt>
                <c:pt idx="4152">
                  <c:v>129.75</c:v>
                </c:pt>
                <c:pt idx="4153">
                  <c:v>129.78</c:v>
                </c:pt>
                <c:pt idx="4154">
                  <c:v>129.81</c:v>
                </c:pt>
                <c:pt idx="4155">
                  <c:v>129.84</c:v>
                </c:pt>
                <c:pt idx="4156">
                  <c:v>129.88</c:v>
                </c:pt>
                <c:pt idx="4157">
                  <c:v>129.91</c:v>
                </c:pt>
                <c:pt idx="4158">
                  <c:v>129.94</c:v>
                </c:pt>
                <c:pt idx="4159">
                  <c:v>129.97</c:v>
                </c:pt>
                <c:pt idx="4160">
                  <c:v>130</c:v>
                </c:pt>
                <c:pt idx="4161">
                  <c:v>130.03</c:v>
                </c:pt>
                <c:pt idx="4162">
                  <c:v>130.06</c:v>
                </c:pt>
                <c:pt idx="4163">
                  <c:v>130.09</c:v>
                </c:pt>
                <c:pt idx="4164">
                  <c:v>130.13</c:v>
                </c:pt>
                <c:pt idx="4165">
                  <c:v>130.16</c:v>
                </c:pt>
                <c:pt idx="4166">
                  <c:v>130.19</c:v>
                </c:pt>
                <c:pt idx="4167">
                  <c:v>130.22</c:v>
                </c:pt>
                <c:pt idx="4168">
                  <c:v>130.25</c:v>
                </c:pt>
                <c:pt idx="4169">
                  <c:v>130.28</c:v>
                </c:pt>
                <c:pt idx="4170">
                  <c:v>130.31</c:v>
                </c:pt>
                <c:pt idx="4171">
                  <c:v>130.34</c:v>
                </c:pt>
                <c:pt idx="4172">
                  <c:v>130.38</c:v>
                </c:pt>
                <c:pt idx="4173">
                  <c:v>130.41</c:v>
                </c:pt>
                <c:pt idx="4174">
                  <c:v>130.44</c:v>
                </c:pt>
                <c:pt idx="4175">
                  <c:v>130.47</c:v>
                </c:pt>
                <c:pt idx="4176">
                  <c:v>130.5</c:v>
                </c:pt>
                <c:pt idx="4177">
                  <c:v>130.53</c:v>
                </c:pt>
                <c:pt idx="4178">
                  <c:v>130.56</c:v>
                </c:pt>
                <c:pt idx="4179">
                  <c:v>130.59</c:v>
                </c:pt>
                <c:pt idx="4180">
                  <c:v>130.63</c:v>
                </c:pt>
                <c:pt idx="4181">
                  <c:v>130.66</c:v>
                </c:pt>
                <c:pt idx="4182">
                  <c:v>130.69</c:v>
                </c:pt>
                <c:pt idx="4183">
                  <c:v>130.72</c:v>
                </c:pt>
                <c:pt idx="4184">
                  <c:v>130.75</c:v>
                </c:pt>
                <c:pt idx="4185">
                  <c:v>130.78</c:v>
                </c:pt>
                <c:pt idx="4186">
                  <c:v>130.81</c:v>
                </c:pt>
                <c:pt idx="4187">
                  <c:v>130.84</c:v>
                </c:pt>
                <c:pt idx="4188">
                  <c:v>130.88</c:v>
                </c:pt>
                <c:pt idx="4189">
                  <c:v>130.91</c:v>
                </c:pt>
                <c:pt idx="4190">
                  <c:v>130.94</c:v>
                </c:pt>
                <c:pt idx="4191">
                  <c:v>130.97</c:v>
                </c:pt>
                <c:pt idx="4192">
                  <c:v>131</c:v>
                </c:pt>
                <c:pt idx="4193">
                  <c:v>131.03</c:v>
                </c:pt>
                <c:pt idx="4194">
                  <c:v>131.06</c:v>
                </c:pt>
                <c:pt idx="4195">
                  <c:v>131.09</c:v>
                </c:pt>
                <c:pt idx="4196">
                  <c:v>131.13</c:v>
                </c:pt>
                <c:pt idx="4197">
                  <c:v>131.16</c:v>
                </c:pt>
                <c:pt idx="4198">
                  <c:v>131.19</c:v>
                </c:pt>
                <c:pt idx="4199">
                  <c:v>131.22</c:v>
                </c:pt>
                <c:pt idx="4200">
                  <c:v>131.25</c:v>
                </c:pt>
                <c:pt idx="4201">
                  <c:v>131.28</c:v>
                </c:pt>
                <c:pt idx="4202">
                  <c:v>131.31</c:v>
                </c:pt>
                <c:pt idx="4203">
                  <c:v>131.34</c:v>
                </c:pt>
                <c:pt idx="4204">
                  <c:v>131.38</c:v>
                </c:pt>
                <c:pt idx="4205">
                  <c:v>131.41</c:v>
                </c:pt>
                <c:pt idx="4206">
                  <c:v>131.44</c:v>
                </c:pt>
                <c:pt idx="4207">
                  <c:v>131.47</c:v>
                </c:pt>
                <c:pt idx="4208">
                  <c:v>131.5</c:v>
                </c:pt>
                <c:pt idx="4209">
                  <c:v>131.53</c:v>
                </c:pt>
                <c:pt idx="4210">
                  <c:v>131.56</c:v>
                </c:pt>
                <c:pt idx="4211">
                  <c:v>131.59</c:v>
                </c:pt>
                <c:pt idx="4212">
                  <c:v>131.63</c:v>
                </c:pt>
                <c:pt idx="4213">
                  <c:v>131.66</c:v>
                </c:pt>
                <c:pt idx="4214">
                  <c:v>131.69</c:v>
                </c:pt>
                <c:pt idx="4215">
                  <c:v>131.72</c:v>
                </c:pt>
                <c:pt idx="4216">
                  <c:v>131.75</c:v>
                </c:pt>
                <c:pt idx="4217">
                  <c:v>131.78</c:v>
                </c:pt>
                <c:pt idx="4218">
                  <c:v>131.81</c:v>
                </c:pt>
                <c:pt idx="4219">
                  <c:v>131.84</c:v>
                </c:pt>
                <c:pt idx="4220">
                  <c:v>131.88</c:v>
                </c:pt>
                <c:pt idx="4221">
                  <c:v>131.91</c:v>
                </c:pt>
                <c:pt idx="4222">
                  <c:v>131.94</c:v>
                </c:pt>
                <c:pt idx="4223">
                  <c:v>131.97</c:v>
                </c:pt>
                <c:pt idx="4224">
                  <c:v>132</c:v>
                </c:pt>
                <c:pt idx="4225">
                  <c:v>132.03</c:v>
                </c:pt>
                <c:pt idx="4226">
                  <c:v>132.06</c:v>
                </c:pt>
                <c:pt idx="4227">
                  <c:v>132.09</c:v>
                </c:pt>
                <c:pt idx="4228">
                  <c:v>132.13</c:v>
                </c:pt>
                <c:pt idx="4229">
                  <c:v>132.16</c:v>
                </c:pt>
                <c:pt idx="4230">
                  <c:v>132.19</c:v>
                </c:pt>
                <c:pt idx="4231">
                  <c:v>132.22</c:v>
                </c:pt>
                <c:pt idx="4232">
                  <c:v>132.25</c:v>
                </c:pt>
                <c:pt idx="4233">
                  <c:v>132.28</c:v>
                </c:pt>
                <c:pt idx="4234">
                  <c:v>132.31</c:v>
                </c:pt>
                <c:pt idx="4235">
                  <c:v>132.34</c:v>
                </c:pt>
                <c:pt idx="4236">
                  <c:v>132.38</c:v>
                </c:pt>
                <c:pt idx="4237">
                  <c:v>132.41</c:v>
                </c:pt>
                <c:pt idx="4238">
                  <c:v>132.44</c:v>
                </c:pt>
                <c:pt idx="4239">
                  <c:v>132.47</c:v>
                </c:pt>
                <c:pt idx="4240">
                  <c:v>132.5</c:v>
                </c:pt>
                <c:pt idx="4241">
                  <c:v>132.53</c:v>
                </c:pt>
                <c:pt idx="4242">
                  <c:v>132.56</c:v>
                </c:pt>
                <c:pt idx="4243">
                  <c:v>132.59</c:v>
                </c:pt>
                <c:pt idx="4244">
                  <c:v>132.63</c:v>
                </c:pt>
                <c:pt idx="4245">
                  <c:v>132.66</c:v>
                </c:pt>
                <c:pt idx="4246">
                  <c:v>132.69</c:v>
                </c:pt>
                <c:pt idx="4247">
                  <c:v>132.72</c:v>
                </c:pt>
                <c:pt idx="4248">
                  <c:v>132.75</c:v>
                </c:pt>
                <c:pt idx="4249">
                  <c:v>132.78</c:v>
                </c:pt>
                <c:pt idx="4250">
                  <c:v>132.81</c:v>
                </c:pt>
                <c:pt idx="4251">
                  <c:v>132.84</c:v>
                </c:pt>
                <c:pt idx="4252">
                  <c:v>132.88</c:v>
                </c:pt>
                <c:pt idx="4253">
                  <c:v>132.91</c:v>
                </c:pt>
                <c:pt idx="4254">
                  <c:v>132.94</c:v>
                </c:pt>
                <c:pt idx="4255">
                  <c:v>132.97</c:v>
                </c:pt>
                <c:pt idx="4256">
                  <c:v>133</c:v>
                </c:pt>
                <c:pt idx="4257">
                  <c:v>133.03</c:v>
                </c:pt>
                <c:pt idx="4258">
                  <c:v>133.06</c:v>
                </c:pt>
                <c:pt idx="4259">
                  <c:v>133.09</c:v>
                </c:pt>
                <c:pt idx="4260">
                  <c:v>133.13</c:v>
                </c:pt>
                <c:pt idx="4261">
                  <c:v>133.16</c:v>
                </c:pt>
                <c:pt idx="4262">
                  <c:v>133.19</c:v>
                </c:pt>
                <c:pt idx="4263">
                  <c:v>133.22</c:v>
                </c:pt>
                <c:pt idx="4264">
                  <c:v>133.25</c:v>
                </c:pt>
                <c:pt idx="4265">
                  <c:v>133.28</c:v>
                </c:pt>
                <c:pt idx="4266">
                  <c:v>133.31</c:v>
                </c:pt>
                <c:pt idx="4267">
                  <c:v>133.34</c:v>
                </c:pt>
                <c:pt idx="4268">
                  <c:v>133.38</c:v>
                </c:pt>
                <c:pt idx="4269">
                  <c:v>133.41</c:v>
                </c:pt>
                <c:pt idx="4270">
                  <c:v>133.44</c:v>
                </c:pt>
                <c:pt idx="4271">
                  <c:v>133.47</c:v>
                </c:pt>
                <c:pt idx="4272">
                  <c:v>133.5</c:v>
                </c:pt>
                <c:pt idx="4273">
                  <c:v>133.53</c:v>
                </c:pt>
                <c:pt idx="4274">
                  <c:v>133.56</c:v>
                </c:pt>
                <c:pt idx="4275">
                  <c:v>133.59</c:v>
                </c:pt>
                <c:pt idx="4276">
                  <c:v>133.63</c:v>
                </c:pt>
                <c:pt idx="4277">
                  <c:v>133.66</c:v>
                </c:pt>
                <c:pt idx="4278">
                  <c:v>133.69</c:v>
                </c:pt>
                <c:pt idx="4279">
                  <c:v>133.72</c:v>
                </c:pt>
                <c:pt idx="4280">
                  <c:v>133.75</c:v>
                </c:pt>
                <c:pt idx="4281">
                  <c:v>133.78</c:v>
                </c:pt>
                <c:pt idx="4282">
                  <c:v>133.81</c:v>
                </c:pt>
                <c:pt idx="4283">
                  <c:v>133.84</c:v>
                </c:pt>
                <c:pt idx="4284">
                  <c:v>133.88</c:v>
                </c:pt>
                <c:pt idx="4285">
                  <c:v>133.91</c:v>
                </c:pt>
                <c:pt idx="4286">
                  <c:v>133.94</c:v>
                </c:pt>
                <c:pt idx="4287">
                  <c:v>133.97</c:v>
                </c:pt>
                <c:pt idx="4288">
                  <c:v>134</c:v>
                </c:pt>
                <c:pt idx="4289">
                  <c:v>134.03</c:v>
                </c:pt>
                <c:pt idx="4290">
                  <c:v>134.06</c:v>
                </c:pt>
                <c:pt idx="4291">
                  <c:v>134.09</c:v>
                </c:pt>
                <c:pt idx="4292">
                  <c:v>134.13</c:v>
                </c:pt>
                <c:pt idx="4293">
                  <c:v>134.16</c:v>
                </c:pt>
                <c:pt idx="4294">
                  <c:v>134.19</c:v>
                </c:pt>
                <c:pt idx="4295">
                  <c:v>134.22</c:v>
                </c:pt>
                <c:pt idx="4296">
                  <c:v>134.25</c:v>
                </c:pt>
                <c:pt idx="4297">
                  <c:v>134.28</c:v>
                </c:pt>
                <c:pt idx="4298">
                  <c:v>134.31</c:v>
                </c:pt>
                <c:pt idx="4299">
                  <c:v>134.34</c:v>
                </c:pt>
                <c:pt idx="4300">
                  <c:v>134.38</c:v>
                </c:pt>
                <c:pt idx="4301">
                  <c:v>134.41</c:v>
                </c:pt>
                <c:pt idx="4302">
                  <c:v>134.44</c:v>
                </c:pt>
                <c:pt idx="4303">
                  <c:v>134.47</c:v>
                </c:pt>
                <c:pt idx="4304">
                  <c:v>134.5</c:v>
                </c:pt>
                <c:pt idx="4305">
                  <c:v>134.53</c:v>
                </c:pt>
                <c:pt idx="4306">
                  <c:v>134.56</c:v>
                </c:pt>
                <c:pt idx="4307">
                  <c:v>134.59</c:v>
                </c:pt>
                <c:pt idx="4308">
                  <c:v>134.63</c:v>
                </c:pt>
                <c:pt idx="4309">
                  <c:v>134.66</c:v>
                </c:pt>
                <c:pt idx="4310">
                  <c:v>134.69</c:v>
                </c:pt>
                <c:pt idx="4311">
                  <c:v>134.72</c:v>
                </c:pt>
                <c:pt idx="4312">
                  <c:v>134.75</c:v>
                </c:pt>
                <c:pt idx="4313">
                  <c:v>134.78</c:v>
                </c:pt>
                <c:pt idx="4314">
                  <c:v>134.81</c:v>
                </c:pt>
                <c:pt idx="4315">
                  <c:v>134.84</c:v>
                </c:pt>
                <c:pt idx="4316">
                  <c:v>134.88</c:v>
                </c:pt>
                <c:pt idx="4317">
                  <c:v>134.91</c:v>
                </c:pt>
                <c:pt idx="4318">
                  <c:v>134.94</c:v>
                </c:pt>
                <c:pt idx="4319">
                  <c:v>134.97</c:v>
                </c:pt>
                <c:pt idx="4320">
                  <c:v>135</c:v>
                </c:pt>
                <c:pt idx="4321">
                  <c:v>135.03</c:v>
                </c:pt>
                <c:pt idx="4322">
                  <c:v>135.06</c:v>
                </c:pt>
                <c:pt idx="4323">
                  <c:v>135.09</c:v>
                </c:pt>
                <c:pt idx="4324">
                  <c:v>135.13</c:v>
                </c:pt>
                <c:pt idx="4325">
                  <c:v>135.16</c:v>
                </c:pt>
                <c:pt idx="4326">
                  <c:v>135.19</c:v>
                </c:pt>
                <c:pt idx="4327">
                  <c:v>135.22</c:v>
                </c:pt>
                <c:pt idx="4328">
                  <c:v>135.25</c:v>
                </c:pt>
                <c:pt idx="4329">
                  <c:v>135.28</c:v>
                </c:pt>
                <c:pt idx="4330">
                  <c:v>135.31</c:v>
                </c:pt>
                <c:pt idx="4331">
                  <c:v>135.34</c:v>
                </c:pt>
                <c:pt idx="4332">
                  <c:v>135.38</c:v>
                </c:pt>
                <c:pt idx="4333">
                  <c:v>135.41</c:v>
                </c:pt>
                <c:pt idx="4334">
                  <c:v>135.44</c:v>
                </c:pt>
                <c:pt idx="4335">
                  <c:v>135.47</c:v>
                </c:pt>
                <c:pt idx="4336">
                  <c:v>135.5</c:v>
                </c:pt>
                <c:pt idx="4337">
                  <c:v>135.53</c:v>
                </c:pt>
                <c:pt idx="4338">
                  <c:v>135.56</c:v>
                </c:pt>
                <c:pt idx="4339">
                  <c:v>135.59</c:v>
                </c:pt>
                <c:pt idx="4340">
                  <c:v>135.63</c:v>
                </c:pt>
                <c:pt idx="4341">
                  <c:v>135.66</c:v>
                </c:pt>
                <c:pt idx="4342">
                  <c:v>135.69</c:v>
                </c:pt>
                <c:pt idx="4343">
                  <c:v>135.72</c:v>
                </c:pt>
                <c:pt idx="4344">
                  <c:v>135.75</c:v>
                </c:pt>
                <c:pt idx="4345">
                  <c:v>135.78</c:v>
                </c:pt>
                <c:pt idx="4346">
                  <c:v>135.81</c:v>
                </c:pt>
                <c:pt idx="4347">
                  <c:v>135.84</c:v>
                </c:pt>
                <c:pt idx="4348">
                  <c:v>135.88</c:v>
                </c:pt>
                <c:pt idx="4349">
                  <c:v>135.91</c:v>
                </c:pt>
                <c:pt idx="4350">
                  <c:v>135.94</c:v>
                </c:pt>
                <c:pt idx="4351">
                  <c:v>135.97</c:v>
                </c:pt>
                <c:pt idx="4352">
                  <c:v>136</c:v>
                </c:pt>
                <c:pt idx="4353">
                  <c:v>136.03</c:v>
                </c:pt>
                <c:pt idx="4354">
                  <c:v>136.06</c:v>
                </c:pt>
                <c:pt idx="4355">
                  <c:v>136.09</c:v>
                </c:pt>
                <c:pt idx="4356">
                  <c:v>136.13</c:v>
                </c:pt>
                <c:pt idx="4357">
                  <c:v>136.16</c:v>
                </c:pt>
                <c:pt idx="4358">
                  <c:v>136.19</c:v>
                </c:pt>
                <c:pt idx="4359">
                  <c:v>136.22</c:v>
                </c:pt>
                <c:pt idx="4360">
                  <c:v>136.25</c:v>
                </c:pt>
                <c:pt idx="4361">
                  <c:v>136.28</c:v>
                </c:pt>
                <c:pt idx="4362">
                  <c:v>136.31</c:v>
                </c:pt>
                <c:pt idx="4363">
                  <c:v>136.34</c:v>
                </c:pt>
                <c:pt idx="4364">
                  <c:v>136.38</c:v>
                </c:pt>
                <c:pt idx="4365">
                  <c:v>136.41</c:v>
                </c:pt>
                <c:pt idx="4366">
                  <c:v>136.44</c:v>
                </c:pt>
                <c:pt idx="4367">
                  <c:v>136.47</c:v>
                </c:pt>
                <c:pt idx="4368">
                  <c:v>136.5</c:v>
                </c:pt>
                <c:pt idx="4369">
                  <c:v>136.53</c:v>
                </c:pt>
                <c:pt idx="4370">
                  <c:v>136.56</c:v>
                </c:pt>
                <c:pt idx="4371">
                  <c:v>136.59</c:v>
                </c:pt>
                <c:pt idx="4372">
                  <c:v>136.63</c:v>
                </c:pt>
                <c:pt idx="4373">
                  <c:v>136.66</c:v>
                </c:pt>
                <c:pt idx="4374">
                  <c:v>136.69</c:v>
                </c:pt>
                <c:pt idx="4375">
                  <c:v>136.72</c:v>
                </c:pt>
                <c:pt idx="4376">
                  <c:v>136.75</c:v>
                </c:pt>
                <c:pt idx="4377">
                  <c:v>136.78</c:v>
                </c:pt>
                <c:pt idx="4378">
                  <c:v>136.81</c:v>
                </c:pt>
                <c:pt idx="4379">
                  <c:v>136.84</c:v>
                </c:pt>
                <c:pt idx="4380">
                  <c:v>136.88</c:v>
                </c:pt>
                <c:pt idx="4381">
                  <c:v>136.91</c:v>
                </c:pt>
                <c:pt idx="4382">
                  <c:v>136.94</c:v>
                </c:pt>
                <c:pt idx="4383">
                  <c:v>136.97</c:v>
                </c:pt>
                <c:pt idx="4384">
                  <c:v>137</c:v>
                </c:pt>
                <c:pt idx="4385">
                  <c:v>137.03</c:v>
                </c:pt>
                <c:pt idx="4386">
                  <c:v>137.06</c:v>
                </c:pt>
                <c:pt idx="4387">
                  <c:v>137.09</c:v>
                </c:pt>
                <c:pt idx="4388">
                  <c:v>137.13</c:v>
                </c:pt>
                <c:pt idx="4389">
                  <c:v>137.16</c:v>
                </c:pt>
                <c:pt idx="4390">
                  <c:v>137.19</c:v>
                </c:pt>
                <c:pt idx="4391">
                  <c:v>137.22</c:v>
                </c:pt>
                <c:pt idx="4392">
                  <c:v>137.25</c:v>
                </c:pt>
                <c:pt idx="4393">
                  <c:v>137.28</c:v>
                </c:pt>
                <c:pt idx="4394">
                  <c:v>137.31</c:v>
                </c:pt>
                <c:pt idx="4395">
                  <c:v>137.34</c:v>
                </c:pt>
                <c:pt idx="4396">
                  <c:v>137.38</c:v>
                </c:pt>
                <c:pt idx="4397">
                  <c:v>137.41</c:v>
                </c:pt>
                <c:pt idx="4398">
                  <c:v>137.44</c:v>
                </c:pt>
                <c:pt idx="4399">
                  <c:v>137.47</c:v>
                </c:pt>
                <c:pt idx="4400">
                  <c:v>137.5</c:v>
                </c:pt>
                <c:pt idx="4401">
                  <c:v>137.53</c:v>
                </c:pt>
                <c:pt idx="4402">
                  <c:v>137.56</c:v>
                </c:pt>
                <c:pt idx="4403">
                  <c:v>137.59</c:v>
                </c:pt>
                <c:pt idx="4404">
                  <c:v>137.63</c:v>
                </c:pt>
                <c:pt idx="4405">
                  <c:v>137.66</c:v>
                </c:pt>
                <c:pt idx="4406">
                  <c:v>137.69</c:v>
                </c:pt>
                <c:pt idx="4407">
                  <c:v>137.72</c:v>
                </c:pt>
                <c:pt idx="4408">
                  <c:v>137.75</c:v>
                </c:pt>
                <c:pt idx="4409">
                  <c:v>137.78</c:v>
                </c:pt>
                <c:pt idx="4410">
                  <c:v>137.81</c:v>
                </c:pt>
                <c:pt idx="4411">
                  <c:v>137.84</c:v>
                </c:pt>
                <c:pt idx="4412">
                  <c:v>137.88</c:v>
                </c:pt>
                <c:pt idx="4413">
                  <c:v>137.91</c:v>
                </c:pt>
                <c:pt idx="4414">
                  <c:v>137.94</c:v>
                </c:pt>
                <c:pt idx="4415">
                  <c:v>137.97</c:v>
                </c:pt>
                <c:pt idx="4416">
                  <c:v>138</c:v>
                </c:pt>
                <c:pt idx="4417">
                  <c:v>138.03</c:v>
                </c:pt>
                <c:pt idx="4418">
                  <c:v>138.06</c:v>
                </c:pt>
                <c:pt idx="4419">
                  <c:v>138.09</c:v>
                </c:pt>
                <c:pt idx="4420">
                  <c:v>138.13</c:v>
                </c:pt>
                <c:pt idx="4421">
                  <c:v>138.16</c:v>
                </c:pt>
                <c:pt idx="4422">
                  <c:v>138.19</c:v>
                </c:pt>
                <c:pt idx="4423">
                  <c:v>138.22</c:v>
                </c:pt>
                <c:pt idx="4424">
                  <c:v>138.25</c:v>
                </c:pt>
                <c:pt idx="4425">
                  <c:v>138.28</c:v>
                </c:pt>
                <c:pt idx="4426">
                  <c:v>138.31</c:v>
                </c:pt>
                <c:pt idx="4427">
                  <c:v>138.34</c:v>
                </c:pt>
                <c:pt idx="4428">
                  <c:v>138.38</c:v>
                </c:pt>
                <c:pt idx="4429">
                  <c:v>138.41</c:v>
                </c:pt>
                <c:pt idx="4430">
                  <c:v>138.44</c:v>
                </c:pt>
                <c:pt idx="4431">
                  <c:v>138.47</c:v>
                </c:pt>
                <c:pt idx="4432">
                  <c:v>138.5</c:v>
                </c:pt>
                <c:pt idx="4433">
                  <c:v>138.53</c:v>
                </c:pt>
                <c:pt idx="4434">
                  <c:v>138.56</c:v>
                </c:pt>
                <c:pt idx="4435">
                  <c:v>138.59</c:v>
                </c:pt>
                <c:pt idx="4436">
                  <c:v>138.63</c:v>
                </c:pt>
                <c:pt idx="4437">
                  <c:v>138.66</c:v>
                </c:pt>
                <c:pt idx="4438">
                  <c:v>138.69</c:v>
                </c:pt>
                <c:pt idx="4439">
                  <c:v>138.72</c:v>
                </c:pt>
                <c:pt idx="4440">
                  <c:v>138.75</c:v>
                </c:pt>
                <c:pt idx="4441">
                  <c:v>138.78</c:v>
                </c:pt>
                <c:pt idx="4442">
                  <c:v>138.81</c:v>
                </c:pt>
                <c:pt idx="4443">
                  <c:v>138.84</c:v>
                </c:pt>
                <c:pt idx="4444">
                  <c:v>138.88</c:v>
                </c:pt>
                <c:pt idx="4445">
                  <c:v>138.91</c:v>
                </c:pt>
                <c:pt idx="4446">
                  <c:v>138.94</c:v>
                </c:pt>
                <c:pt idx="4447">
                  <c:v>138.97</c:v>
                </c:pt>
                <c:pt idx="4448">
                  <c:v>139</c:v>
                </c:pt>
                <c:pt idx="4449">
                  <c:v>139.03</c:v>
                </c:pt>
                <c:pt idx="4450">
                  <c:v>139.06</c:v>
                </c:pt>
                <c:pt idx="4451">
                  <c:v>139.09</c:v>
                </c:pt>
                <c:pt idx="4452">
                  <c:v>139.13</c:v>
                </c:pt>
                <c:pt idx="4453">
                  <c:v>139.16</c:v>
                </c:pt>
                <c:pt idx="4454">
                  <c:v>139.19</c:v>
                </c:pt>
                <c:pt idx="4455">
                  <c:v>139.22</c:v>
                </c:pt>
                <c:pt idx="4456">
                  <c:v>139.25</c:v>
                </c:pt>
                <c:pt idx="4457">
                  <c:v>139.28</c:v>
                </c:pt>
                <c:pt idx="4458">
                  <c:v>139.31</c:v>
                </c:pt>
                <c:pt idx="4459">
                  <c:v>139.34</c:v>
                </c:pt>
                <c:pt idx="4460">
                  <c:v>139.38</c:v>
                </c:pt>
                <c:pt idx="4461">
                  <c:v>139.41</c:v>
                </c:pt>
                <c:pt idx="4462">
                  <c:v>139.44</c:v>
                </c:pt>
                <c:pt idx="4463">
                  <c:v>139.47</c:v>
                </c:pt>
                <c:pt idx="4464">
                  <c:v>139.5</c:v>
                </c:pt>
                <c:pt idx="4465">
                  <c:v>139.53</c:v>
                </c:pt>
                <c:pt idx="4466">
                  <c:v>139.56</c:v>
                </c:pt>
                <c:pt idx="4467">
                  <c:v>139.59</c:v>
                </c:pt>
                <c:pt idx="4468">
                  <c:v>139.63</c:v>
                </c:pt>
                <c:pt idx="4469">
                  <c:v>139.66</c:v>
                </c:pt>
                <c:pt idx="4470">
                  <c:v>139.69</c:v>
                </c:pt>
                <c:pt idx="4471">
                  <c:v>139.72</c:v>
                </c:pt>
                <c:pt idx="4472">
                  <c:v>139.75</c:v>
                </c:pt>
                <c:pt idx="4473">
                  <c:v>139.78</c:v>
                </c:pt>
                <c:pt idx="4474">
                  <c:v>139.81</c:v>
                </c:pt>
                <c:pt idx="4475">
                  <c:v>139.84</c:v>
                </c:pt>
                <c:pt idx="4476">
                  <c:v>139.88</c:v>
                </c:pt>
                <c:pt idx="4477">
                  <c:v>139.91</c:v>
                </c:pt>
                <c:pt idx="4478">
                  <c:v>139.94</c:v>
                </c:pt>
                <c:pt idx="4479">
                  <c:v>139.97</c:v>
                </c:pt>
                <c:pt idx="4480">
                  <c:v>140</c:v>
                </c:pt>
                <c:pt idx="4481">
                  <c:v>140.03</c:v>
                </c:pt>
                <c:pt idx="4482">
                  <c:v>140.06</c:v>
                </c:pt>
                <c:pt idx="4483">
                  <c:v>140.09</c:v>
                </c:pt>
                <c:pt idx="4484">
                  <c:v>140.13</c:v>
                </c:pt>
                <c:pt idx="4485">
                  <c:v>140.16</c:v>
                </c:pt>
                <c:pt idx="4486">
                  <c:v>140.19</c:v>
                </c:pt>
                <c:pt idx="4487">
                  <c:v>140.22</c:v>
                </c:pt>
                <c:pt idx="4488">
                  <c:v>140.25</c:v>
                </c:pt>
                <c:pt idx="4489">
                  <c:v>140.28</c:v>
                </c:pt>
                <c:pt idx="4490">
                  <c:v>140.31</c:v>
                </c:pt>
                <c:pt idx="4491">
                  <c:v>140.34</c:v>
                </c:pt>
                <c:pt idx="4492">
                  <c:v>140.38</c:v>
                </c:pt>
                <c:pt idx="4493">
                  <c:v>140.41</c:v>
                </c:pt>
                <c:pt idx="4494">
                  <c:v>140.44</c:v>
                </c:pt>
                <c:pt idx="4495">
                  <c:v>140.47</c:v>
                </c:pt>
                <c:pt idx="4496">
                  <c:v>140.5</c:v>
                </c:pt>
                <c:pt idx="4497">
                  <c:v>140.53</c:v>
                </c:pt>
                <c:pt idx="4498">
                  <c:v>140.56</c:v>
                </c:pt>
                <c:pt idx="4499">
                  <c:v>140.59</c:v>
                </c:pt>
                <c:pt idx="4500">
                  <c:v>140.63</c:v>
                </c:pt>
                <c:pt idx="4501">
                  <c:v>140.66</c:v>
                </c:pt>
                <c:pt idx="4502">
                  <c:v>140.69</c:v>
                </c:pt>
                <c:pt idx="4503">
                  <c:v>140.72</c:v>
                </c:pt>
                <c:pt idx="4504">
                  <c:v>140.75</c:v>
                </c:pt>
                <c:pt idx="4505">
                  <c:v>140.78</c:v>
                </c:pt>
                <c:pt idx="4506">
                  <c:v>140.81</c:v>
                </c:pt>
                <c:pt idx="4507">
                  <c:v>140.84</c:v>
                </c:pt>
                <c:pt idx="4508">
                  <c:v>140.88</c:v>
                </c:pt>
                <c:pt idx="4509">
                  <c:v>140.91</c:v>
                </c:pt>
                <c:pt idx="4510">
                  <c:v>140.94</c:v>
                </c:pt>
                <c:pt idx="4511">
                  <c:v>140.97</c:v>
                </c:pt>
                <c:pt idx="4512">
                  <c:v>141</c:v>
                </c:pt>
                <c:pt idx="4513">
                  <c:v>141.03</c:v>
                </c:pt>
                <c:pt idx="4514">
                  <c:v>141.06</c:v>
                </c:pt>
                <c:pt idx="4515">
                  <c:v>141.09</c:v>
                </c:pt>
                <c:pt idx="4516">
                  <c:v>141.13</c:v>
                </c:pt>
                <c:pt idx="4517">
                  <c:v>141.16</c:v>
                </c:pt>
                <c:pt idx="4518">
                  <c:v>141.19</c:v>
                </c:pt>
                <c:pt idx="4519">
                  <c:v>141.22</c:v>
                </c:pt>
                <c:pt idx="4520">
                  <c:v>141.25</c:v>
                </c:pt>
                <c:pt idx="4521">
                  <c:v>141.28</c:v>
                </c:pt>
                <c:pt idx="4522">
                  <c:v>141.31</c:v>
                </c:pt>
                <c:pt idx="4523">
                  <c:v>141.34</c:v>
                </c:pt>
                <c:pt idx="4524">
                  <c:v>141.38</c:v>
                </c:pt>
                <c:pt idx="4525">
                  <c:v>141.41</c:v>
                </c:pt>
                <c:pt idx="4526">
                  <c:v>141.44</c:v>
                </c:pt>
                <c:pt idx="4527">
                  <c:v>141.47</c:v>
                </c:pt>
                <c:pt idx="4528">
                  <c:v>141.5</c:v>
                </c:pt>
                <c:pt idx="4529">
                  <c:v>141.53</c:v>
                </c:pt>
                <c:pt idx="4530">
                  <c:v>141.56</c:v>
                </c:pt>
                <c:pt idx="4531">
                  <c:v>141.59</c:v>
                </c:pt>
                <c:pt idx="4532">
                  <c:v>141.63</c:v>
                </c:pt>
                <c:pt idx="4533">
                  <c:v>141.66</c:v>
                </c:pt>
                <c:pt idx="4534">
                  <c:v>141.69</c:v>
                </c:pt>
                <c:pt idx="4535">
                  <c:v>141.72</c:v>
                </c:pt>
                <c:pt idx="4536">
                  <c:v>141.75</c:v>
                </c:pt>
                <c:pt idx="4537">
                  <c:v>141.78</c:v>
                </c:pt>
                <c:pt idx="4538">
                  <c:v>141.81</c:v>
                </c:pt>
                <c:pt idx="4539">
                  <c:v>141.84</c:v>
                </c:pt>
                <c:pt idx="4540">
                  <c:v>141.88</c:v>
                </c:pt>
                <c:pt idx="4541">
                  <c:v>141.91</c:v>
                </c:pt>
                <c:pt idx="4542">
                  <c:v>141.94</c:v>
                </c:pt>
                <c:pt idx="4543">
                  <c:v>141.97</c:v>
                </c:pt>
                <c:pt idx="4544">
                  <c:v>142</c:v>
                </c:pt>
                <c:pt idx="4545">
                  <c:v>142.03</c:v>
                </c:pt>
                <c:pt idx="4546">
                  <c:v>142.06</c:v>
                </c:pt>
                <c:pt idx="4547">
                  <c:v>142.09</c:v>
                </c:pt>
                <c:pt idx="4548">
                  <c:v>142.13</c:v>
                </c:pt>
                <c:pt idx="4549">
                  <c:v>142.16</c:v>
                </c:pt>
                <c:pt idx="4550">
                  <c:v>142.19</c:v>
                </c:pt>
                <c:pt idx="4551">
                  <c:v>142.22</c:v>
                </c:pt>
                <c:pt idx="4552">
                  <c:v>142.25</c:v>
                </c:pt>
                <c:pt idx="4553">
                  <c:v>142.28</c:v>
                </c:pt>
                <c:pt idx="4554">
                  <c:v>142.31</c:v>
                </c:pt>
                <c:pt idx="4555">
                  <c:v>142.34</c:v>
                </c:pt>
                <c:pt idx="4556">
                  <c:v>142.38</c:v>
                </c:pt>
                <c:pt idx="4557">
                  <c:v>142.41</c:v>
                </c:pt>
                <c:pt idx="4558">
                  <c:v>142.44</c:v>
                </c:pt>
                <c:pt idx="4559">
                  <c:v>142.47</c:v>
                </c:pt>
                <c:pt idx="4560">
                  <c:v>142.5</c:v>
                </c:pt>
                <c:pt idx="4561">
                  <c:v>142.53</c:v>
                </c:pt>
                <c:pt idx="4562">
                  <c:v>142.56</c:v>
                </c:pt>
                <c:pt idx="4563">
                  <c:v>142.59</c:v>
                </c:pt>
                <c:pt idx="4564">
                  <c:v>142.63</c:v>
                </c:pt>
                <c:pt idx="4565">
                  <c:v>142.66</c:v>
                </c:pt>
                <c:pt idx="4566">
                  <c:v>142.69</c:v>
                </c:pt>
                <c:pt idx="4567">
                  <c:v>142.72</c:v>
                </c:pt>
                <c:pt idx="4568">
                  <c:v>142.75</c:v>
                </c:pt>
                <c:pt idx="4569">
                  <c:v>142.78</c:v>
                </c:pt>
                <c:pt idx="4570">
                  <c:v>142.81</c:v>
                </c:pt>
                <c:pt idx="4571">
                  <c:v>142.84</c:v>
                </c:pt>
                <c:pt idx="4572">
                  <c:v>142.88</c:v>
                </c:pt>
                <c:pt idx="4573">
                  <c:v>142.91</c:v>
                </c:pt>
                <c:pt idx="4574">
                  <c:v>142.94</c:v>
                </c:pt>
                <c:pt idx="4575">
                  <c:v>142.97</c:v>
                </c:pt>
                <c:pt idx="4576">
                  <c:v>143</c:v>
                </c:pt>
                <c:pt idx="4577">
                  <c:v>143.03</c:v>
                </c:pt>
                <c:pt idx="4578">
                  <c:v>143.06</c:v>
                </c:pt>
                <c:pt idx="4579">
                  <c:v>143.09</c:v>
                </c:pt>
                <c:pt idx="4580">
                  <c:v>143.13</c:v>
                </c:pt>
                <c:pt idx="4581">
                  <c:v>143.16</c:v>
                </c:pt>
                <c:pt idx="4582">
                  <c:v>143.19</c:v>
                </c:pt>
                <c:pt idx="4583">
                  <c:v>143.22</c:v>
                </c:pt>
                <c:pt idx="4584">
                  <c:v>143.25</c:v>
                </c:pt>
                <c:pt idx="4585">
                  <c:v>143.28</c:v>
                </c:pt>
                <c:pt idx="4586">
                  <c:v>143.31</c:v>
                </c:pt>
                <c:pt idx="4587">
                  <c:v>143.34</c:v>
                </c:pt>
                <c:pt idx="4588">
                  <c:v>143.38</c:v>
                </c:pt>
                <c:pt idx="4589">
                  <c:v>143.41</c:v>
                </c:pt>
                <c:pt idx="4590">
                  <c:v>143.44</c:v>
                </c:pt>
                <c:pt idx="4591">
                  <c:v>143.47</c:v>
                </c:pt>
                <c:pt idx="4592">
                  <c:v>143.5</c:v>
                </c:pt>
                <c:pt idx="4593">
                  <c:v>143.53</c:v>
                </c:pt>
                <c:pt idx="4594">
                  <c:v>143.56</c:v>
                </c:pt>
                <c:pt idx="4595">
                  <c:v>143.59</c:v>
                </c:pt>
                <c:pt idx="4596">
                  <c:v>143.63</c:v>
                </c:pt>
                <c:pt idx="4597">
                  <c:v>143.66</c:v>
                </c:pt>
                <c:pt idx="4598">
                  <c:v>143.69</c:v>
                </c:pt>
                <c:pt idx="4599">
                  <c:v>143.72</c:v>
                </c:pt>
                <c:pt idx="4600">
                  <c:v>143.75</c:v>
                </c:pt>
                <c:pt idx="4601">
                  <c:v>143.78</c:v>
                </c:pt>
                <c:pt idx="4602">
                  <c:v>143.81</c:v>
                </c:pt>
                <c:pt idx="4603">
                  <c:v>143.84</c:v>
                </c:pt>
                <c:pt idx="4604">
                  <c:v>143.88</c:v>
                </c:pt>
                <c:pt idx="4605">
                  <c:v>143.91</c:v>
                </c:pt>
                <c:pt idx="4606">
                  <c:v>143.94</c:v>
                </c:pt>
                <c:pt idx="4607">
                  <c:v>143.97</c:v>
                </c:pt>
                <c:pt idx="4608">
                  <c:v>144</c:v>
                </c:pt>
                <c:pt idx="4609">
                  <c:v>144.03</c:v>
                </c:pt>
                <c:pt idx="4610">
                  <c:v>144.06</c:v>
                </c:pt>
                <c:pt idx="4611">
                  <c:v>144.09</c:v>
                </c:pt>
                <c:pt idx="4612">
                  <c:v>144.13</c:v>
                </c:pt>
                <c:pt idx="4613">
                  <c:v>144.16</c:v>
                </c:pt>
                <c:pt idx="4614">
                  <c:v>144.19</c:v>
                </c:pt>
                <c:pt idx="4615">
                  <c:v>144.22</c:v>
                </c:pt>
                <c:pt idx="4616">
                  <c:v>144.25</c:v>
                </c:pt>
                <c:pt idx="4617">
                  <c:v>144.28</c:v>
                </c:pt>
                <c:pt idx="4618">
                  <c:v>144.31</c:v>
                </c:pt>
                <c:pt idx="4619">
                  <c:v>144.34</c:v>
                </c:pt>
                <c:pt idx="4620">
                  <c:v>144.38</c:v>
                </c:pt>
                <c:pt idx="4621">
                  <c:v>144.41</c:v>
                </c:pt>
                <c:pt idx="4622">
                  <c:v>144.44</c:v>
                </c:pt>
                <c:pt idx="4623">
                  <c:v>144.47</c:v>
                </c:pt>
                <c:pt idx="4624">
                  <c:v>144.5</c:v>
                </c:pt>
                <c:pt idx="4625">
                  <c:v>144.53</c:v>
                </c:pt>
                <c:pt idx="4626">
                  <c:v>144.56</c:v>
                </c:pt>
                <c:pt idx="4627">
                  <c:v>144.59</c:v>
                </c:pt>
                <c:pt idx="4628">
                  <c:v>144.63</c:v>
                </c:pt>
                <c:pt idx="4629">
                  <c:v>144.66</c:v>
                </c:pt>
                <c:pt idx="4630">
                  <c:v>144.69</c:v>
                </c:pt>
                <c:pt idx="4631">
                  <c:v>144.72</c:v>
                </c:pt>
                <c:pt idx="4632">
                  <c:v>144.75</c:v>
                </c:pt>
                <c:pt idx="4633">
                  <c:v>144.78</c:v>
                </c:pt>
                <c:pt idx="4634">
                  <c:v>144.81</c:v>
                </c:pt>
                <c:pt idx="4635">
                  <c:v>144.84</c:v>
                </c:pt>
                <c:pt idx="4636">
                  <c:v>144.88</c:v>
                </c:pt>
                <c:pt idx="4637">
                  <c:v>144.91</c:v>
                </c:pt>
                <c:pt idx="4638">
                  <c:v>144.94</c:v>
                </c:pt>
                <c:pt idx="4639">
                  <c:v>144.97</c:v>
                </c:pt>
                <c:pt idx="4640">
                  <c:v>145</c:v>
                </c:pt>
                <c:pt idx="4641">
                  <c:v>145.03</c:v>
                </c:pt>
                <c:pt idx="4642">
                  <c:v>145.06</c:v>
                </c:pt>
                <c:pt idx="4643">
                  <c:v>145.09</c:v>
                </c:pt>
                <c:pt idx="4644">
                  <c:v>145.13</c:v>
                </c:pt>
                <c:pt idx="4645">
                  <c:v>145.16</c:v>
                </c:pt>
                <c:pt idx="4646">
                  <c:v>145.19</c:v>
                </c:pt>
                <c:pt idx="4647">
                  <c:v>145.22</c:v>
                </c:pt>
                <c:pt idx="4648">
                  <c:v>145.25</c:v>
                </c:pt>
                <c:pt idx="4649">
                  <c:v>145.28</c:v>
                </c:pt>
                <c:pt idx="4650">
                  <c:v>145.31</c:v>
                </c:pt>
                <c:pt idx="4651">
                  <c:v>145.34</c:v>
                </c:pt>
                <c:pt idx="4652">
                  <c:v>145.38</c:v>
                </c:pt>
                <c:pt idx="4653">
                  <c:v>145.41</c:v>
                </c:pt>
                <c:pt idx="4654">
                  <c:v>145.44</c:v>
                </c:pt>
                <c:pt idx="4655">
                  <c:v>145.47</c:v>
                </c:pt>
                <c:pt idx="4656">
                  <c:v>145.5</c:v>
                </c:pt>
                <c:pt idx="4657">
                  <c:v>145.53</c:v>
                </c:pt>
                <c:pt idx="4658">
                  <c:v>145.56</c:v>
                </c:pt>
                <c:pt idx="4659">
                  <c:v>145.59</c:v>
                </c:pt>
                <c:pt idx="4660">
                  <c:v>145.63</c:v>
                </c:pt>
                <c:pt idx="4661">
                  <c:v>145.66</c:v>
                </c:pt>
                <c:pt idx="4662">
                  <c:v>145.69</c:v>
                </c:pt>
                <c:pt idx="4663">
                  <c:v>145.72</c:v>
                </c:pt>
                <c:pt idx="4664">
                  <c:v>145.75</c:v>
                </c:pt>
                <c:pt idx="4665">
                  <c:v>145.78</c:v>
                </c:pt>
                <c:pt idx="4666">
                  <c:v>145.81</c:v>
                </c:pt>
                <c:pt idx="4667">
                  <c:v>145.84</c:v>
                </c:pt>
                <c:pt idx="4668">
                  <c:v>145.88</c:v>
                </c:pt>
                <c:pt idx="4669">
                  <c:v>145.91</c:v>
                </c:pt>
                <c:pt idx="4670">
                  <c:v>145.94</c:v>
                </c:pt>
                <c:pt idx="4671">
                  <c:v>145.97</c:v>
                </c:pt>
                <c:pt idx="4672">
                  <c:v>146</c:v>
                </c:pt>
                <c:pt idx="4673">
                  <c:v>146.03</c:v>
                </c:pt>
                <c:pt idx="4674">
                  <c:v>146.06</c:v>
                </c:pt>
                <c:pt idx="4675">
                  <c:v>146.09</c:v>
                </c:pt>
                <c:pt idx="4676">
                  <c:v>146.13</c:v>
                </c:pt>
                <c:pt idx="4677">
                  <c:v>146.16</c:v>
                </c:pt>
                <c:pt idx="4678">
                  <c:v>146.19</c:v>
                </c:pt>
                <c:pt idx="4679">
                  <c:v>146.22</c:v>
                </c:pt>
                <c:pt idx="4680">
                  <c:v>146.25</c:v>
                </c:pt>
                <c:pt idx="4681">
                  <c:v>146.28</c:v>
                </c:pt>
                <c:pt idx="4682">
                  <c:v>146.31</c:v>
                </c:pt>
                <c:pt idx="4683">
                  <c:v>146.34</c:v>
                </c:pt>
                <c:pt idx="4684">
                  <c:v>146.38</c:v>
                </c:pt>
                <c:pt idx="4685">
                  <c:v>146.41</c:v>
                </c:pt>
                <c:pt idx="4686">
                  <c:v>146.44</c:v>
                </c:pt>
                <c:pt idx="4687">
                  <c:v>146.47</c:v>
                </c:pt>
                <c:pt idx="4688">
                  <c:v>146.5</c:v>
                </c:pt>
                <c:pt idx="4689">
                  <c:v>146.53</c:v>
                </c:pt>
                <c:pt idx="4690">
                  <c:v>146.56</c:v>
                </c:pt>
                <c:pt idx="4691">
                  <c:v>146.59</c:v>
                </c:pt>
                <c:pt idx="4692">
                  <c:v>146.63</c:v>
                </c:pt>
                <c:pt idx="4693">
                  <c:v>146.66</c:v>
                </c:pt>
                <c:pt idx="4694">
                  <c:v>146.69</c:v>
                </c:pt>
                <c:pt idx="4695">
                  <c:v>146.72</c:v>
                </c:pt>
                <c:pt idx="4696">
                  <c:v>146.75</c:v>
                </c:pt>
                <c:pt idx="4697">
                  <c:v>146.78</c:v>
                </c:pt>
                <c:pt idx="4698">
                  <c:v>146.81</c:v>
                </c:pt>
                <c:pt idx="4699">
                  <c:v>146.84</c:v>
                </c:pt>
                <c:pt idx="4700">
                  <c:v>146.88</c:v>
                </c:pt>
                <c:pt idx="4701">
                  <c:v>146.91</c:v>
                </c:pt>
                <c:pt idx="4702">
                  <c:v>146.94</c:v>
                </c:pt>
                <c:pt idx="4703">
                  <c:v>146.97</c:v>
                </c:pt>
                <c:pt idx="4704">
                  <c:v>147</c:v>
                </c:pt>
                <c:pt idx="4705">
                  <c:v>147.03</c:v>
                </c:pt>
                <c:pt idx="4706">
                  <c:v>147.06</c:v>
                </c:pt>
                <c:pt idx="4707">
                  <c:v>147.09</c:v>
                </c:pt>
                <c:pt idx="4708">
                  <c:v>147.13</c:v>
                </c:pt>
                <c:pt idx="4709">
                  <c:v>147.16</c:v>
                </c:pt>
                <c:pt idx="4710">
                  <c:v>147.19</c:v>
                </c:pt>
                <c:pt idx="4711">
                  <c:v>147.22</c:v>
                </c:pt>
                <c:pt idx="4712">
                  <c:v>147.25</c:v>
                </c:pt>
                <c:pt idx="4713">
                  <c:v>147.28</c:v>
                </c:pt>
                <c:pt idx="4714">
                  <c:v>147.31</c:v>
                </c:pt>
                <c:pt idx="4715">
                  <c:v>147.34</c:v>
                </c:pt>
                <c:pt idx="4716">
                  <c:v>147.38</c:v>
                </c:pt>
                <c:pt idx="4717">
                  <c:v>147.41</c:v>
                </c:pt>
                <c:pt idx="4718">
                  <c:v>147.44</c:v>
                </c:pt>
                <c:pt idx="4719">
                  <c:v>147.47</c:v>
                </c:pt>
                <c:pt idx="4720">
                  <c:v>147.5</c:v>
                </c:pt>
                <c:pt idx="4721">
                  <c:v>147.53</c:v>
                </c:pt>
                <c:pt idx="4722">
                  <c:v>147.56</c:v>
                </c:pt>
                <c:pt idx="4723">
                  <c:v>147.59</c:v>
                </c:pt>
                <c:pt idx="4724">
                  <c:v>147.63</c:v>
                </c:pt>
                <c:pt idx="4725">
                  <c:v>147.66</c:v>
                </c:pt>
                <c:pt idx="4726">
                  <c:v>147.69</c:v>
                </c:pt>
                <c:pt idx="4727">
                  <c:v>147.72</c:v>
                </c:pt>
                <c:pt idx="4728">
                  <c:v>147.75</c:v>
                </c:pt>
                <c:pt idx="4729">
                  <c:v>147.78</c:v>
                </c:pt>
                <c:pt idx="4730">
                  <c:v>147.81</c:v>
                </c:pt>
                <c:pt idx="4731">
                  <c:v>147.84</c:v>
                </c:pt>
                <c:pt idx="4732">
                  <c:v>147.88</c:v>
                </c:pt>
                <c:pt idx="4733">
                  <c:v>147.91</c:v>
                </c:pt>
                <c:pt idx="4734">
                  <c:v>147.94</c:v>
                </c:pt>
                <c:pt idx="4735">
                  <c:v>147.97</c:v>
                </c:pt>
                <c:pt idx="4736">
                  <c:v>148</c:v>
                </c:pt>
                <c:pt idx="4737">
                  <c:v>148.03</c:v>
                </c:pt>
                <c:pt idx="4738">
                  <c:v>148.06</c:v>
                </c:pt>
                <c:pt idx="4739">
                  <c:v>148.09</c:v>
                </c:pt>
                <c:pt idx="4740">
                  <c:v>148.13</c:v>
                </c:pt>
                <c:pt idx="4741">
                  <c:v>148.16</c:v>
                </c:pt>
                <c:pt idx="4742">
                  <c:v>148.19</c:v>
                </c:pt>
                <c:pt idx="4743">
                  <c:v>148.22</c:v>
                </c:pt>
                <c:pt idx="4744">
                  <c:v>148.25</c:v>
                </c:pt>
                <c:pt idx="4745">
                  <c:v>148.28</c:v>
                </c:pt>
                <c:pt idx="4746">
                  <c:v>148.31</c:v>
                </c:pt>
                <c:pt idx="4747">
                  <c:v>148.34</c:v>
                </c:pt>
                <c:pt idx="4748">
                  <c:v>148.38</c:v>
                </c:pt>
                <c:pt idx="4749">
                  <c:v>148.41</c:v>
                </c:pt>
                <c:pt idx="4750">
                  <c:v>148.44</c:v>
                </c:pt>
                <c:pt idx="4751">
                  <c:v>148.47</c:v>
                </c:pt>
                <c:pt idx="4752">
                  <c:v>148.5</c:v>
                </c:pt>
                <c:pt idx="4753">
                  <c:v>148.53</c:v>
                </c:pt>
                <c:pt idx="4754">
                  <c:v>148.56</c:v>
                </c:pt>
                <c:pt idx="4755">
                  <c:v>148.59</c:v>
                </c:pt>
                <c:pt idx="4756">
                  <c:v>148.63</c:v>
                </c:pt>
                <c:pt idx="4757">
                  <c:v>148.66</c:v>
                </c:pt>
                <c:pt idx="4758">
                  <c:v>148.69</c:v>
                </c:pt>
                <c:pt idx="4759">
                  <c:v>148.72</c:v>
                </c:pt>
                <c:pt idx="4760">
                  <c:v>148.75</c:v>
                </c:pt>
                <c:pt idx="4761">
                  <c:v>148.78</c:v>
                </c:pt>
                <c:pt idx="4762">
                  <c:v>148.81</c:v>
                </c:pt>
                <c:pt idx="4763">
                  <c:v>148.84</c:v>
                </c:pt>
                <c:pt idx="4764">
                  <c:v>148.88</c:v>
                </c:pt>
                <c:pt idx="4765">
                  <c:v>148.91</c:v>
                </c:pt>
                <c:pt idx="4766">
                  <c:v>148.94</c:v>
                </c:pt>
                <c:pt idx="4767">
                  <c:v>148.97</c:v>
                </c:pt>
                <c:pt idx="4768">
                  <c:v>149</c:v>
                </c:pt>
                <c:pt idx="4769">
                  <c:v>149.03</c:v>
                </c:pt>
                <c:pt idx="4770">
                  <c:v>149.06</c:v>
                </c:pt>
                <c:pt idx="4771">
                  <c:v>149.09</c:v>
                </c:pt>
                <c:pt idx="4772">
                  <c:v>149.13</c:v>
                </c:pt>
                <c:pt idx="4773">
                  <c:v>149.16</c:v>
                </c:pt>
                <c:pt idx="4774">
                  <c:v>149.19</c:v>
                </c:pt>
                <c:pt idx="4775">
                  <c:v>149.22</c:v>
                </c:pt>
                <c:pt idx="4776">
                  <c:v>149.25</c:v>
                </c:pt>
                <c:pt idx="4777">
                  <c:v>149.28</c:v>
                </c:pt>
                <c:pt idx="4778">
                  <c:v>149.31</c:v>
                </c:pt>
                <c:pt idx="4779">
                  <c:v>149.34</c:v>
                </c:pt>
                <c:pt idx="4780">
                  <c:v>149.38</c:v>
                </c:pt>
                <c:pt idx="4781">
                  <c:v>149.41</c:v>
                </c:pt>
                <c:pt idx="4782">
                  <c:v>149.44</c:v>
                </c:pt>
                <c:pt idx="4783">
                  <c:v>149.47</c:v>
                </c:pt>
                <c:pt idx="4784">
                  <c:v>149.5</c:v>
                </c:pt>
                <c:pt idx="4785">
                  <c:v>149.53</c:v>
                </c:pt>
                <c:pt idx="4786">
                  <c:v>149.56</c:v>
                </c:pt>
                <c:pt idx="4787">
                  <c:v>149.59</c:v>
                </c:pt>
                <c:pt idx="4788">
                  <c:v>149.63</c:v>
                </c:pt>
                <c:pt idx="4789">
                  <c:v>149.66</c:v>
                </c:pt>
                <c:pt idx="4790">
                  <c:v>149.69</c:v>
                </c:pt>
                <c:pt idx="4791">
                  <c:v>149.72</c:v>
                </c:pt>
                <c:pt idx="4792">
                  <c:v>149.75</c:v>
                </c:pt>
                <c:pt idx="4793">
                  <c:v>149.78</c:v>
                </c:pt>
                <c:pt idx="4794">
                  <c:v>149.81</c:v>
                </c:pt>
                <c:pt idx="4795">
                  <c:v>149.84</c:v>
                </c:pt>
                <c:pt idx="4796">
                  <c:v>149.88</c:v>
                </c:pt>
                <c:pt idx="4797">
                  <c:v>149.91</c:v>
                </c:pt>
                <c:pt idx="4798">
                  <c:v>149.94</c:v>
                </c:pt>
                <c:pt idx="4799">
                  <c:v>149.97</c:v>
                </c:pt>
                <c:pt idx="4800">
                  <c:v>150</c:v>
                </c:pt>
                <c:pt idx="4801">
                  <c:v>150.03</c:v>
                </c:pt>
                <c:pt idx="4802">
                  <c:v>150.06</c:v>
                </c:pt>
                <c:pt idx="4803">
                  <c:v>150.09</c:v>
                </c:pt>
                <c:pt idx="4804">
                  <c:v>150.13</c:v>
                </c:pt>
                <c:pt idx="4805">
                  <c:v>150.16</c:v>
                </c:pt>
                <c:pt idx="4806">
                  <c:v>150.19</c:v>
                </c:pt>
                <c:pt idx="4807">
                  <c:v>150.22</c:v>
                </c:pt>
                <c:pt idx="4808">
                  <c:v>150.25</c:v>
                </c:pt>
                <c:pt idx="4809">
                  <c:v>150.28</c:v>
                </c:pt>
                <c:pt idx="4810">
                  <c:v>150.31</c:v>
                </c:pt>
                <c:pt idx="4811">
                  <c:v>150.34</c:v>
                </c:pt>
                <c:pt idx="4812">
                  <c:v>150.38</c:v>
                </c:pt>
                <c:pt idx="4813">
                  <c:v>150.41</c:v>
                </c:pt>
                <c:pt idx="4814">
                  <c:v>150.44</c:v>
                </c:pt>
                <c:pt idx="4815">
                  <c:v>150.47</c:v>
                </c:pt>
                <c:pt idx="4816">
                  <c:v>150.5</c:v>
                </c:pt>
                <c:pt idx="4817">
                  <c:v>150.53</c:v>
                </c:pt>
                <c:pt idx="4818">
                  <c:v>150.56</c:v>
                </c:pt>
                <c:pt idx="4819">
                  <c:v>150.59</c:v>
                </c:pt>
                <c:pt idx="4820">
                  <c:v>150.63</c:v>
                </c:pt>
                <c:pt idx="4821">
                  <c:v>150.66</c:v>
                </c:pt>
                <c:pt idx="4822">
                  <c:v>150.69</c:v>
                </c:pt>
                <c:pt idx="4823">
                  <c:v>150.72</c:v>
                </c:pt>
                <c:pt idx="4824">
                  <c:v>150.75</c:v>
                </c:pt>
                <c:pt idx="4825">
                  <c:v>150.78</c:v>
                </c:pt>
                <c:pt idx="4826">
                  <c:v>150.81</c:v>
                </c:pt>
                <c:pt idx="4827">
                  <c:v>150.84</c:v>
                </c:pt>
                <c:pt idx="4828">
                  <c:v>150.88</c:v>
                </c:pt>
                <c:pt idx="4829">
                  <c:v>150.91</c:v>
                </c:pt>
                <c:pt idx="4830">
                  <c:v>150.94</c:v>
                </c:pt>
                <c:pt idx="4831">
                  <c:v>150.97</c:v>
                </c:pt>
                <c:pt idx="4832">
                  <c:v>151</c:v>
                </c:pt>
                <c:pt idx="4833">
                  <c:v>151.03</c:v>
                </c:pt>
                <c:pt idx="4834">
                  <c:v>151.06</c:v>
                </c:pt>
                <c:pt idx="4835">
                  <c:v>151.09</c:v>
                </c:pt>
                <c:pt idx="4836">
                  <c:v>151.13</c:v>
                </c:pt>
                <c:pt idx="4837">
                  <c:v>151.16</c:v>
                </c:pt>
                <c:pt idx="4838">
                  <c:v>151.19</c:v>
                </c:pt>
                <c:pt idx="4839">
                  <c:v>151.22</c:v>
                </c:pt>
                <c:pt idx="4840">
                  <c:v>151.25</c:v>
                </c:pt>
                <c:pt idx="4841">
                  <c:v>151.28</c:v>
                </c:pt>
                <c:pt idx="4842">
                  <c:v>151.31</c:v>
                </c:pt>
                <c:pt idx="4843">
                  <c:v>151.34</c:v>
                </c:pt>
                <c:pt idx="4844">
                  <c:v>151.38</c:v>
                </c:pt>
                <c:pt idx="4845">
                  <c:v>151.41</c:v>
                </c:pt>
                <c:pt idx="4846">
                  <c:v>151.44</c:v>
                </c:pt>
                <c:pt idx="4847">
                  <c:v>151.47</c:v>
                </c:pt>
                <c:pt idx="4848">
                  <c:v>151.5</c:v>
                </c:pt>
                <c:pt idx="4849">
                  <c:v>151.53</c:v>
                </c:pt>
                <c:pt idx="4850">
                  <c:v>151.56</c:v>
                </c:pt>
                <c:pt idx="4851">
                  <c:v>151.59</c:v>
                </c:pt>
                <c:pt idx="4852">
                  <c:v>151.63</c:v>
                </c:pt>
                <c:pt idx="4853">
                  <c:v>151.66</c:v>
                </c:pt>
                <c:pt idx="4854">
                  <c:v>151.69</c:v>
                </c:pt>
                <c:pt idx="4855">
                  <c:v>151.72</c:v>
                </c:pt>
                <c:pt idx="4856">
                  <c:v>151.75</c:v>
                </c:pt>
                <c:pt idx="4857">
                  <c:v>151.78</c:v>
                </c:pt>
                <c:pt idx="4858">
                  <c:v>151.81</c:v>
                </c:pt>
                <c:pt idx="4859">
                  <c:v>151.84</c:v>
                </c:pt>
                <c:pt idx="4860">
                  <c:v>151.88</c:v>
                </c:pt>
                <c:pt idx="4861">
                  <c:v>151.91</c:v>
                </c:pt>
                <c:pt idx="4862">
                  <c:v>151.94</c:v>
                </c:pt>
                <c:pt idx="4863">
                  <c:v>151.97</c:v>
                </c:pt>
                <c:pt idx="4864">
                  <c:v>152</c:v>
                </c:pt>
                <c:pt idx="4865">
                  <c:v>152.03</c:v>
                </c:pt>
                <c:pt idx="4866">
                  <c:v>152.06</c:v>
                </c:pt>
                <c:pt idx="4867">
                  <c:v>152.09</c:v>
                </c:pt>
                <c:pt idx="4868">
                  <c:v>152.13</c:v>
                </c:pt>
                <c:pt idx="4869">
                  <c:v>152.16</c:v>
                </c:pt>
                <c:pt idx="4870">
                  <c:v>152.19</c:v>
                </c:pt>
                <c:pt idx="4871">
                  <c:v>152.22</c:v>
                </c:pt>
                <c:pt idx="4872">
                  <c:v>152.25</c:v>
                </c:pt>
                <c:pt idx="4873">
                  <c:v>152.28</c:v>
                </c:pt>
                <c:pt idx="4874">
                  <c:v>152.31</c:v>
                </c:pt>
                <c:pt idx="4875">
                  <c:v>152.34</c:v>
                </c:pt>
                <c:pt idx="4876">
                  <c:v>152.38</c:v>
                </c:pt>
                <c:pt idx="4877">
                  <c:v>152.41</c:v>
                </c:pt>
                <c:pt idx="4878">
                  <c:v>152.44</c:v>
                </c:pt>
                <c:pt idx="4879">
                  <c:v>152.47</c:v>
                </c:pt>
                <c:pt idx="4880">
                  <c:v>152.5</c:v>
                </c:pt>
                <c:pt idx="4881">
                  <c:v>152.53</c:v>
                </c:pt>
                <c:pt idx="4882">
                  <c:v>152.56</c:v>
                </c:pt>
                <c:pt idx="4883">
                  <c:v>152.59</c:v>
                </c:pt>
                <c:pt idx="4884">
                  <c:v>152.63</c:v>
                </c:pt>
                <c:pt idx="4885">
                  <c:v>152.66</c:v>
                </c:pt>
                <c:pt idx="4886">
                  <c:v>152.69</c:v>
                </c:pt>
                <c:pt idx="4887">
                  <c:v>152.72</c:v>
                </c:pt>
                <c:pt idx="4888">
                  <c:v>152.75</c:v>
                </c:pt>
                <c:pt idx="4889">
                  <c:v>152.78</c:v>
                </c:pt>
                <c:pt idx="4890">
                  <c:v>152.81</c:v>
                </c:pt>
                <c:pt idx="4891">
                  <c:v>152.84</c:v>
                </c:pt>
                <c:pt idx="4892">
                  <c:v>152.88</c:v>
                </c:pt>
                <c:pt idx="4893">
                  <c:v>152.91</c:v>
                </c:pt>
                <c:pt idx="4894">
                  <c:v>152.94</c:v>
                </c:pt>
                <c:pt idx="4895">
                  <c:v>152.97</c:v>
                </c:pt>
                <c:pt idx="4896">
                  <c:v>153</c:v>
                </c:pt>
                <c:pt idx="4897">
                  <c:v>153.03</c:v>
                </c:pt>
                <c:pt idx="4898">
                  <c:v>153.06</c:v>
                </c:pt>
                <c:pt idx="4899">
                  <c:v>153.09</c:v>
                </c:pt>
                <c:pt idx="4900">
                  <c:v>153.13</c:v>
                </c:pt>
                <c:pt idx="4901">
                  <c:v>153.16</c:v>
                </c:pt>
                <c:pt idx="4902">
                  <c:v>153.19</c:v>
                </c:pt>
                <c:pt idx="4903">
                  <c:v>153.22</c:v>
                </c:pt>
                <c:pt idx="4904">
                  <c:v>153.25</c:v>
                </c:pt>
                <c:pt idx="4905">
                  <c:v>153.28</c:v>
                </c:pt>
                <c:pt idx="4906">
                  <c:v>153.31</c:v>
                </c:pt>
                <c:pt idx="4907">
                  <c:v>153.34</c:v>
                </c:pt>
                <c:pt idx="4908">
                  <c:v>153.38</c:v>
                </c:pt>
                <c:pt idx="4909">
                  <c:v>153.41</c:v>
                </c:pt>
                <c:pt idx="4910">
                  <c:v>153.44</c:v>
                </c:pt>
                <c:pt idx="4911">
                  <c:v>153.47</c:v>
                </c:pt>
                <c:pt idx="4912">
                  <c:v>153.5</c:v>
                </c:pt>
                <c:pt idx="4913">
                  <c:v>153.53</c:v>
                </c:pt>
                <c:pt idx="4914">
                  <c:v>153.56</c:v>
                </c:pt>
                <c:pt idx="4915">
                  <c:v>153.59</c:v>
                </c:pt>
                <c:pt idx="4916">
                  <c:v>153.63</c:v>
                </c:pt>
                <c:pt idx="4917">
                  <c:v>153.66</c:v>
                </c:pt>
                <c:pt idx="4918">
                  <c:v>153.69</c:v>
                </c:pt>
                <c:pt idx="4919">
                  <c:v>153.72</c:v>
                </c:pt>
                <c:pt idx="4920">
                  <c:v>153.75</c:v>
                </c:pt>
                <c:pt idx="4921">
                  <c:v>153.78</c:v>
                </c:pt>
                <c:pt idx="4922">
                  <c:v>153.81</c:v>
                </c:pt>
                <c:pt idx="4923">
                  <c:v>153.84</c:v>
                </c:pt>
                <c:pt idx="4924">
                  <c:v>153.88</c:v>
                </c:pt>
                <c:pt idx="4925">
                  <c:v>153.91</c:v>
                </c:pt>
                <c:pt idx="4926">
                  <c:v>153.94</c:v>
                </c:pt>
                <c:pt idx="4927">
                  <c:v>153.97</c:v>
                </c:pt>
                <c:pt idx="4928">
                  <c:v>154</c:v>
                </c:pt>
                <c:pt idx="4929">
                  <c:v>154.03</c:v>
                </c:pt>
                <c:pt idx="4930">
                  <c:v>154.06</c:v>
                </c:pt>
                <c:pt idx="4931">
                  <c:v>154.09</c:v>
                </c:pt>
                <c:pt idx="4932">
                  <c:v>154.13</c:v>
                </c:pt>
                <c:pt idx="4933">
                  <c:v>154.16</c:v>
                </c:pt>
                <c:pt idx="4934">
                  <c:v>154.19</c:v>
                </c:pt>
                <c:pt idx="4935">
                  <c:v>154.22</c:v>
                </c:pt>
                <c:pt idx="4936">
                  <c:v>154.25</c:v>
                </c:pt>
                <c:pt idx="4937">
                  <c:v>154.28</c:v>
                </c:pt>
                <c:pt idx="4938">
                  <c:v>154.31</c:v>
                </c:pt>
                <c:pt idx="4939">
                  <c:v>154.34</c:v>
                </c:pt>
                <c:pt idx="4940">
                  <c:v>154.38</c:v>
                </c:pt>
                <c:pt idx="4941">
                  <c:v>154.41</c:v>
                </c:pt>
                <c:pt idx="4942">
                  <c:v>154.44</c:v>
                </c:pt>
                <c:pt idx="4943">
                  <c:v>154.47</c:v>
                </c:pt>
                <c:pt idx="4944">
                  <c:v>154.5</c:v>
                </c:pt>
                <c:pt idx="4945">
                  <c:v>154.53</c:v>
                </c:pt>
                <c:pt idx="4946">
                  <c:v>154.56</c:v>
                </c:pt>
                <c:pt idx="4947">
                  <c:v>154.59</c:v>
                </c:pt>
                <c:pt idx="4948">
                  <c:v>154.63</c:v>
                </c:pt>
                <c:pt idx="4949">
                  <c:v>154.66</c:v>
                </c:pt>
                <c:pt idx="4950">
                  <c:v>154.69</c:v>
                </c:pt>
                <c:pt idx="4951">
                  <c:v>154.72</c:v>
                </c:pt>
                <c:pt idx="4952">
                  <c:v>154.75</c:v>
                </c:pt>
                <c:pt idx="4953">
                  <c:v>154.78</c:v>
                </c:pt>
                <c:pt idx="4954">
                  <c:v>154.81</c:v>
                </c:pt>
                <c:pt idx="4955">
                  <c:v>154.84</c:v>
                </c:pt>
                <c:pt idx="4956">
                  <c:v>154.88</c:v>
                </c:pt>
                <c:pt idx="4957">
                  <c:v>154.91</c:v>
                </c:pt>
                <c:pt idx="4958">
                  <c:v>154.94</c:v>
                </c:pt>
                <c:pt idx="4959">
                  <c:v>154.97</c:v>
                </c:pt>
                <c:pt idx="4960">
                  <c:v>155</c:v>
                </c:pt>
                <c:pt idx="4961">
                  <c:v>155.03</c:v>
                </c:pt>
                <c:pt idx="4962">
                  <c:v>155.06</c:v>
                </c:pt>
                <c:pt idx="4963">
                  <c:v>155.09</c:v>
                </c:pt>
                <c:pt idx="4964">
                  <c:v>155.13</c:v>
                </c:pt>
                <c:pt idx="4965">
                  <c:v>155.16</c:v>
                </c:pt>
                <c:pt idx="4966">
                  <c:v>155.19</c:v>
                </c:pt>
                <c:pt idx="4967">
                  <c:v>155.22</c:v>
                </c:pt>
                <c:pt idx="4968">
                  <c:v>155.25</c:v>
                </c:pt>
                <c:pt idx="4969">
                  <c:v>155.28</c:v>
                </c:pt>
                <c:pt idx="4970">
                  <c:v>155.31</c:v>
                </c:pt>
                <c:pt idx="4971">
                  <c:v>155.34</c:v>
                </c:pt>
                <c:pt idx="4972">
                  <c:v>155.38</c:v>
                </c:pt>
                <c:pt idx="4973">
                  <c:v>155.41</c:v>
                </c:pt>
                <c:pt idx="4974">
                  <c:v>155.44</c:v>
                </c:pt>
                <c:pt idx="4975">
                  <c:v>155.47</c:v>
                </c:pt>
                <c:pt idx="4976">
                  <c:v>155.5</c:v>
                </c:pt>
                <c:pt idx="4977">
                  <c:v>155.53</c:v>
                </c:pt>
                <c:pt idx="4978">
                  <c:v>155.56</c:v>
                </c:pt>
                <c:pt idx="4979">
                  <c:v>155.59</c:v>
                </c:pt>
                <c:pt idx="4980">
                  <c:v>155.63</c:v>
                </c:pt>
                <c:pt idx="4981">
                  <c:v>155.66</c:v>
                </c:pt>
                <c:pt idx="4982">
                  <c:v>155.69</c:v>
                </c:pt>
                <c:pt idx="4983">
                  <c:v>155.72</c:v>
                </c:pt>
                <c:pt idx="4984">
                  <c:v>155.75</c:v>
                </c:pt>
                <c:pt idx="4985">
                  <c:v>155.78</c:v>
                </c:pt>
                <c:pt idx="4986">
                  <c:v>155.81</c:v>
                </c:pt>
                <c:pt idx="4987">
                  <c:v>155.84</c:v>
                </c:pt>
                <c:pt idx="4988">
                  <c:v>155.88</c:v>
                </c:pt>
                <c:pt idx="4989">
                  <c:v>155.91</c:v>
                </c:pt>
                <c:pt idx="4990">
                  <c:v>155.94</c:v>
                </c:pt>
                <c:pt idx="4991">
                  <c:v>155.97</c:v>
                </c:pt>
                <c:pt idx="4992">
                  <c:v>156</c:v>
                </c:pt>
                <c:pt idx="4993">
                  <c:v>156.03</c:v>
                </c:pt>
                <c:pt idx="4994">
                  <c:v>156.06</c:v>
                </c:pt>
                <c:pt idx="4995">
                  <c:v>156.09</c:v>
                </c:pt>
                <c:pt idx="4996">
                  <c:v>156.13</c:v>
                </c:pt>
                <c:pt idx="4997">
                  <c:v>156.16</c:v>
                </c:pt>
                <c:pt idx="4998">
                  <c:v>156.19</c:v>
                </c:pt>
                <c:pt idx="4999">
                  <c:v>156.22</c:v>
                </c:pt>
                <c:pt idx="5000">
                  <c:v>156.25</c:v>
                </c:pt>
                <c:pt idx="5001">
                  <c:v>156.28</c:v>
                </c:pt>
                <c:pt idx="5002">
                  <c:v>156.31</c:v>
                </c:pt>
                <c:pt idx="5003">
                  <c:v>156.34</c:v>
                </c:pt>
                <c:pt idx="5004">
                  <c:v>156.38</c:v>
                </c:pt>
                <c:pt idx="5005">
                  <c:v>156.41</c:v>
                </c:pt>
                <c:pt idx="5006">
                  <c:v>156.44</c:v>
                </c:pt>
                <c:pt idx="5007">
                  <c:v>156.47</c:v>
                </c:pt>
                <c:pt idx="5008">
                  <c:v>156.5</c:v>
                </c:pt>
                <c:pt idx="5009">
                  <c:v>156.53</c:v>
                </c:pt>
                <c:pt idx="5010">
                  <c:v>156.56</c:v>
                </c:pt>
                <c:pt idx="5011">
                  <c:v>156.59</c:v>
                </c:pt>
                <c:pt idx="5012">
                  <c:v>156.63</c:v>
                </c:pt>
                <c:pt idx="5013">
                  <c:v>156.66</c:v>
                </c:pt>
                <c:pt idx="5014">
                  <c:v>156.69</c:v>
                </c:pt>
                <c:pt idx="5015">
                  <c:v>156.72</c:v>
                </c:pt>
                <c:pt idx="5016">
                  <c:v>156.75</c:v>
                </c:pt>
                <c:pt idx="5017">
                  <c:v>156.78</c:v>
                </c:pt>
                <c:pt idx="5018">
                  <c:v>156.81</c:v>
                </c:pt>
                <c:pt idx="5019">
                  <c:v>156.84</c:v>
                </c:pt>
                <c:pt idx="5020">
                  <c:v>156.88</c:v>
                </c:pt>
                <c:pt idx="5021">
                  <c:v>156.91</c:v>
                </c:pt>
                <c:pt idx="5022">
                  <c:v>156.94</c:v>
                </c:pt>
                <c:pt idx="5023">
                  <c:v>156.97</c:v>
                </c:pt>
                <c:pt idx="5024">
                  <c:v>157</c:v>
                </c:pt>
                <c:pt idx="5025">
                  <c:v>157.03</c:v>
                </c:pt>
                <c:pt idx="5026">
                  <c:v>157.06</c:v>
                </c:pt>
                <c:pt idx="5027">
                  <c:v>157.09</c:v>
                </c:pt>
                <c:pt idx="5028">
                  <c:v>157.13</c:v>
                </c:pt>
                <c:pt idx="5029">
                  <c:v>157.16</c:v>
                </c:pt>
                <c:pt idx="5030">
                  <c:v>157.19</c:v>
                </c:pt>
                <c:pt idx="5031">
                  <c:v>157.22</c:v>
                </c:pt>
                <c:pt idx="5032">
                  <c:v>157.25</c:v>
                </c:pt>
                <c:pt idx="5033">
                  <c:v>157.28</c:v>
                </c:pt>
                <c:pt idx="5034">
                  <c:v>157.31</c:v>
                </c:pt>
                <c:pt idx="5035">
                  <c:v>157.34</c:v>
                </c:pt>
                <c:pt idx="5036">
                  <c:v>157.38</c:v>
                </c:pt>
                <c:pt idx="5037">
                  <c:v>157.41</c:v>
                </c:pt>
                <c:pt idx="5038">
                  <c:v>157.44</c:v>
                </c:pt>
                <c:pt idx="5039">
                  <c:v>157.47</c:v>
                </c:pt>
                <c:pt idx="5040">
                  <c:v>157.5</c:v>
                </c:pt>
                <c:pt idx="5041">
                  <c:v>157.53</c:v>
                </c:pt>
                <c:pt idx="5042">
                  <c:v>157.56</c:v>
                </c:pt>
                <c:pt idx="5043">
                  <c:v>157.59</c:v>
                </c:pt>
                <c:pt idx="5044">
                  <c:v>157.63</c:v>
                </c:pt>
                <c:pt idx="5045">
                  <c:v>157.66</c:v>
                </c:pt>
                <c:pt idx="5046">
                  <c:v>157.69</c:v>
                </c:pt>
                <c:pt idx="5047">
                  <c:v>157.72</c:v>
                </c:pt>
                <c:pt idx="5048">
                  <c:v>157.75</c:v>
                </c:pt>
                <c:pt idx="5049">
                  <c:v>157.78</c:v>
                </c:pt>
                <c:pt idx="5050">
                  <c:v>157.81</c:v>
                </c:pt>
                <c:pt idx="5051">
                  <c:v>157.84</c:v>
                </c:pt>
                <c:pt idx="5052">
                  <c:v>157.88</c:v>
                </c:pt>
                <c:pt idx="5053">
                  <c:v>157.91</c:v>
                </c:pt>
                <c:pt idx="5054">
                  <c:v>157.94</c:v>
                </c:pt>
                <c:pt idx="5055">
                  <c:v>157.97</c:v>
                </c:pt>
                <c:pt idx="5056">
                  <c:v>158</c:v>
                </c:pt>
                <c:pt idx="5057">
                  <c:v>158.03</c:v>
                </c:pt>
                <c:pt idx="5058">
                  <c:v>158.06</c:v>
                </c:pt>
                <c:pt idx="5059">
                  <c:v>158.09</c:v>
                </c:pt>
                <c:pt idx="5060">
                  <c:v>158.13</c:v>
                </c:pt>
                <c:pt idx="5061">
                  <c:v>158.16</c:v>
                </c:pt>
                <c:pt idx="5062">
                  <c:v>158.19</c:v>
                </c:pt>
                <c:pt idx="5063">
                  <c:v>158.22</c:v>
                </c:pt>
                <c:pt idx="5064">
                  <c:v>158.25</c:v>
                </c:pt>
                <c:pt idx="5065">
                  <c:v>158.28</c:v>
                </c:pt>
                <c:pt idx="5066">
                  <c:v>158.31</c:v>
                </c:pt>
                <c:pt idx="5067">
                  <c:v>158.34</c:v>
                </c:pt>
                <c:pt idx="5068">
                  <c:v>158.38</c:v>
                </c:pt>
                <c:pt idx="5069">
                  <c:v>158.41</c:v>
                </c:pt>
                <c:pt idx="5070">
                  <c:v>158.44</c:v>
                </c:pt>
                <c:pt idx="5071">
                  <c:v>158.47</c:v>
                </c:pt>
                <c:pt idx="5072">
                  <c:v>158.5</c:v>
                </c:pt>
                <c:pt idx="5073">
                  <c:v>158.53</c:v>
                </c:pt>
                <c:pt idx="5074">
                  <c:v>158.56</c:v>
                </c:pt>
                <c:pt idx="5075">
                  <c:v>158.59</c:v>
                </c:pt>
                <c:pt idx="5076">
                  <c:v>158.63</c:v>
                </c:pt>
                <c:pt idx="5077">
                  <c:v>158.66</c:v>
                </c:pt>
                <c:pt idx="5078">
                  <c:v>158.69</c:v>
                </c:pt>
                <c:pt idx="5079">
                  <c:v>158.72</c:v>
                </c:pt>
                <c:pt idx="5080">
                  <c:v>158.75</c:v>
                </c:pt>
                <c:pt idx="5081">
                  <c:v>158.78</c:v>
                </c:pt>
                <c:pt idx="5082">
                  <c:v>158.81</c:v>
                </c:pt>
                <c:pt idx="5083">
                  <c:v>158.84</c:v>
                </c:pt>
                <c:pt idx="5084">
                  <c:v>158.88</c:v>
                </c:pt>
                <c:pt idx="5085">
                  <c:v>158.91</c:v>
                </c:pt>
                <c:pt idx="5086">
                  <c:v>158.94</c:v>
                </c:pt>
                <c:pt idx="5087">
                  <c:v>158.97</c:v>
                </c:pt>
                <c:pt idx="5088">
                  <c:v>159</c:v>
                </c:pt>
                <c:pt idx="5089">
                  <c:v>159.03</c:v>
                </c:pt>
                <c:pt idx="5090">
                  <c:v>159.06</c:v>
                </c:pt>
                <c:pt idx="5091">
                  <c:v>159.09</c:v>
                </c:pt>
                <c:pt idx="5092">
                  <c:v>159.13</c:v>
                </c:pt>
                <c:pt idx="5093">
                  <c:v>159.16</c:v>
                </c:pt>
                <c:pt idx="5094">
                  <c:v>159.19</c:v>
                </c:pt>
                <c:pt idx="5095">
                  <c:v>159.22</c:v>
                </c:pt>
                <c:pt idx="5096">
                  <c:v>159.25</c:v>
                </c:pt>
                <c:pt idx="5097">
                  <c:v>159.28</c:v>
                </c:pt>
                <c:pt idx="5098">
                  <c:v>159.31</c:v>
                </c:pt>
                <c:pt idx="5099">
                  <c:v>159.34</c:v>
                </c:pt>
                <c:pt idx="5100">
                  <c:v>159.38</c:v>
                </c:pt>
                <c:pt idx="5101">
                  <c:v>159.41</c:v>
                </c:pt>
                <c:pt idx="5102">
                  <c:v>159.44</c:v>
                </c:pt>
                <c:pt idx="5103">
                  <c:v>159.47</c:v>
                </c:pt>
                <c:pt idx="5104">
                  <c:v>159.5</c:v>
                </c:pt>
                <c:pt idx="5105">
                  <c:v>159.53</c:v>
                </c:pt>
                <c:pt idx="5106">
                  <c:v>159.56</c:v>
                </c:pt>
                <c:pt idx="5107">
                  <c:v>159.59</c:v>
                </c:pt>
                <c:pt idx="5108">
                  <c:v>159.63</c:v>
                </c:pt>
                <c:pt idx="5109">
                  <c:v>159.66</c:v>
                </c:pt>
                <c:pt idx="5110">
                  <c:v>159.69</c:v>
                </c:pt>
                <c:pt idx="5111">
                  <c:v>159.72</c:v>
                </c:pt>
                <c:pt idx="5112">
                  <c:v>159.75</c:v>
                </c:pt>
                <c:pt idx="5113">
                  <c:v>159.78</c:v>
                </c:pt>
                <c:pt idx="5114">
                  <c:v>159.81</c:v>
                </c:pt>
                <c:pt idx="5115">
                  <c:v>159.84</c:v>
                </c:pt>
                <c:pt idx="5116">
                  <c:v>159.88</c:v>
                </c:pt>
                <c:pt idx="5117">
                  <c:v>159.91</c:v>
                </c:pt>
                <c:pt idx="5118">
                  <c:v>159.94</c:v>
                </c:pt>
                <c:pt idx="5119">
                  <c:v>159.97</c:v>
                </c:pt>
                <c:pt idx="5120">
                  <c:v>160</c:v>
                </c:pt>
                <c:pt idx="5121">
                  <c:v>160.03</c:v>
                </c:pt>
                <c:pt idx="5122">
                  <c:v>160.06</c:v>
                </c:pt>
                <c:pt idx="5123">
                  <c:v>160.09</c:v>
                </c:pt>
                <c:pt idx="5124">
                  <c:v>160.13</c:v>
                </c:pt>
                <c:pt idx="5125">
                  <c:v>160.16</c:v>
                </c:pt>
                <c:pt idx="5126">
                  <c:v>160.19</c:v>
                </c:pt>
                <c:pt idx="5127">
                  <c:v>160.22</c:v>
                </c:pt>
                <c:pt idx="5128">
                  <c:v>160.25</c:v>
                </c:pt>
                <c:pt idx="5129">
                  <c:v>160.28</c:v>
                </c:pt>
                <c:pt idx="5130">
                  <c:v>160.31</c:v>
                </c:pt>
                <c:pt idx="5131">
                  <c:v>160.34</c:v>
                </c:pt>
                <c:pt idx="5132">
                  <c:v>160.38</c:v>
                </c:pt>
                <c:pt idx="5133">
                  <c:v>160.41</c:v>
                </c:pt>
                <c:pt idx="5134">
                  <c:v>160.44</c:v>
                </c:pt>
                <c:pt idx="5135">
                  <c:v>160.47</c:v>
                </c:pt>
                <c:pt idx="5136">
                  <c:v>160.5</c:v>
                </c:pt>
                <c:pt idx="5137">
                  <c:v>160.53</c:v>
                </c:pt>
                <c:pt idx="5138">
                  <c:v>160.56</c:v>
                </c:pt>
                <c:pt idx="5139">
                  <c:v>160.59</c:v>
                </c:pt>
                <c:pt idx="5140">
                  <c:v>160.63</c:v>
                </c:pt>
                <c:pt idx="5141">
                  <c:v>160.66</c:v>
                </c:pt>
                <c:pt idx="5142">
                  <c:v>160.69</c:v>
                </c:pt>
                <c:pt idx="5143">
                  <c:v>160.72</c:v>
                </c:pt>
                <c:pt idx="5144">
                  <c:v>160.75</c:v>
                </c:pt>
                <c:pt idx="5145">
                  <c:v>160.78</c:v>
                </c:pt>
                <c:pt idx="5146">
                  <c:v>160.81</c:v>
                </c:pt>
                <c:pt idx="5147">
                  <c:v>160.84</c:v>
                </c:pt>
                <c:pt idx="5148">
                  <c:v>160.88</c:v>
                </c:pt>
                <c:pt idx="5149">
                  <c:v>160.91</c:v>
                </c:pt>
                <c:pt idx="5150">
                  <c:v>160.94</c:v>
                </c:pt>
                <c:pt idx="5151">
                  <c:v>160.97</c:v>
                </c:pt>
                <c:pt idx="5152">
                  <c:v>161</c:v>
                </c:pt>
                <c:pt idx="5153">
                  <c:v>161.03</c:v>
                </c:pt>
                <c:pt idx="5154">
                  <c:v>161.06</c:v>
                </c:pt>
                <c:pt idx="5155">
                  <c:v>161.09</c:v>
                </c:pt>
                <c:pt idx="5156">
                  <c:v>161.13</c:v>
                </c:pt>
                <c:pt idx="5157">
                  <c:v>161.16</c:v>
                </c:pt>
                <c:pt idx="5158">
                  <c:v>161.19</c:v>
                </c:pt>
                <c:pt idx="5159">
                  <c:v>161.22</c:v>
                </c:pt>
                <c:pt idx="5160">
                  <c:v>161.25</c:v>
                </c:pt>
                <c:pt idx="5161">
                  <c:v>161.28</c:v>
                </c:pt>
                <c:pt idx="5162">
                  <c:v>161.31</c:v>
                </c:pt>
                <c:pt idx="5163">
                  <c:v>161.34</c:v>
                </c:pt>
                <c:pt idx="5164">
                  <c:v>161.38</c:v>
                </c:pt>
                <c:pt idx="5165">
                  <c:v>161.41</c:v>
                </c:pt>
                <c:pt idx="5166">
                  <c:v>161.44</c:v>
                </c:pt>
                <c:pt idx="5167">
                  <c:v>161.47</c:v>
                </c:pt>
                <c:pt idx="5168">
                  <c:v>161.5</c:v>
                </c:pt>
                <c:pt idx="5169">
                  <c:v>161.53</c:v>
                </c:pt>
                <c:pt idx="5170">
                  <c:v>161.56</c:v>
                </c:pt>
                <c:pt idx="5171">
                  <c:v>161.59</c:v>
                </c:pt>
                <c:pt idx="5172">
                  <c:v>161.63</c:v>
                </c:pt>
                <c:pt idx="5173">
                  <c:v>161.66</c:v>
                </c:pt>
                <c:pt idx="5174">
                  <c:v>161.69</c:v>
                </c:pt>
                <c:pt idx="5175">
                  <c:v>161.72</c:v>
                </c:pt>
                <c:pt idx="5176">
                  <c:v>161.75</c:v>
                </c:pt>
                <c:pt idx="5177">
                  <c:v>161.78</c:v>
                </c:pt>
                <c:pt idx="5178">
                  <c:v>161.81</c:v>
                </c:pt>
                <c:pt idx="5179">
                  <c:v>161.84</c:v>
                </c:pt>
                <c:pt idx="5180">
                  <c:v>161.88</c:v>
                </c:pt>
                <c:pt idx="5181">
                  <c:v>161.91</c:v>
                </c:pt>
                <c:pt idx="5182">
                  <c:v>161.94</c:v>
                </c:pt>
                <c:pt idx="5183">
                  <c:v>161.97</c:v>
                </c:pt>
                <c:pt idx="5184">
                  <c:v>162</c:v>
                </c:pt>
                <c:pt idx="5185">
                  <c:v>162.03</c:v>
                </c:pt>
                <c:pt idx="5186">
                  <c:v>162.06</c:v>
                </c:pt>
                <c:pt idx="5187">
                  <c:v>162.09</c:v>
                </c:pt>
                <c:pt idx="5188">
                  <c:v>162.13</c:v>
                </c:pt>
                <c:pt idx="5189">
                  <c:v>162.16</c:v>
                </c:pt>
                <c:pt idx="5190">
                  <c:v>162.19</c:v>
                </c:pt>
                <c:pt idx="5191">
                  <c:v>162.22</c:v>
                </c:pt>
                <c:pt idx="5192">
                  <c:v>162.25</c:v>
                </c:pt>
                <c:pt idx="5193">
                  <c:v>162.28</c:v>
                </c:pt>
                <c:pt idx="5194">
                  <c:v>162.31</c:v>
                </c:pt>
                <c:pt idx="5195">
                  <c:v>162.34</c:v>
                </c:pt>
                <c:pt idx="5196">
                  <c:v>162.38</c:v>
                </c:pt>
                <c:pt idx="5197">
                  <c:v>162.41</c:v>
                </c:pt>
                <c:pt idx="5198">
                  <c:v>162.44</c:v>
                </c:pt>
                <c:pt idx="5199">
                  <c:v>162.47</c:v>
                </c:pt>
                <c:pt idx="5200">
                  <c:v>162.5</c:v>
                </c:pt>
                <c:pt idx="5201">
                  <c:v>162.53</c:v>
                </c:pt>
                <c:pt idx="5202">
                  <c:v>162.56</c:v>
                </c:pt>
                <c:pt idx="5203">
                  <c:v>162.59</c:v>
                </c:pt>
                <c:pt idx="5204">
                  <c:v>162.63</c:v>
                </c:pt>
                <c:pt idx="5205">
                  <c:v>162.66</c:v>
                </c:pt>
                <c:pt idx="5206">
                  <c:v>162.69</c:v>
                </c:pt>
                <c:pt idx="5207">
                  <c:v>162.72</c:v>
                </c:pt>
                <c:pt idx="5208">
                  <c:v>162.75</c:v>
                </c:pt>
                <c:pt idx="5209">
                  <c:v>162.78</c:v>
                </c:pt>
                <c:pt idx="5210">
                  <c:v>162.81</c:v>
                </c:pt>
                <c:pt idx="5211">
                  <c:v>162.84</c:v>
                </c:pt>
                <c:pt idx="5212">
                  <c:v>162.88</c:v>
                </c:pt>
                <c:pt idx="5213">
                  <c:v>162.91</c:v>
                </c:pt>
                <c:pt idx="5214">
                  <c:v>162.94</c:v>
                </c:pt>
                <c:pt idx="5215">
                  <c:v>162.97</c:v>
                </c:pt>
                <c:pt idx="5216">
                  <c:v>163</c:v>
                </c:pt>
                <c:pt idx="5217">
                  <c:v>163.03</c:v>
                </c:pt>
                <c:pt idx="5218">
                  <c:v>163.06</c:v>
                </c:pt>
                <c:pt idx="5219">
                  <c:v>163.09</c:v>
                </c:pt>
                <c:pt idx="5220">
                  <c:v>163.13</c:v>
                </c:pt>
                <c:pt idx="5221">
                  <c:v>163.16</c:v>
                </c:pt>
                <c:pt idx="5222">
                  <c:v>163.19</c:v>
                </c:pt>
                <c:pt idx="5223">
                  <c:v>163.22</c:v>
                </c:pt>
                <c:pt idx="5224">
                  <c:v>163.25</c:v>
                </c:pt>
                <c:pt idx="5225">
                  <c:v>163.28</c:v>
                </c:pt>
                <c:pt idx="5226">
                  <c:v>163.31</c:v>
                </c:pt>
                <c:pt idx="5227">
                  <c:v>163.34</c:v>
                </c:pt>
                <c:pt idx="5228">
                  <c:v>163.38</c:v>
                </c:pt>
                <c:pt idx="5229">
                  <c:v>163.41</c:v>
                </c:pt>
                <c:pt idx="5230">
                  <c:v>163.44</c:v>
                </c:pt>
                <c:pt idx="5231">
                  <c:v>163.47</c:v>
                </c:pt>
                <c:pt idx="5232">
                  <c:v>163.5</c:v>
                </c:pt>
                <c:pt idx="5233">
                  <c:v>163.53</c:v>
                </c:pt>
                <c:pt idx="5234">
                  <c:v>163.56</c:v>
                </c:pt>
                <c:pt idx="5235">
                  <c:v>163.59</c:v>
                </c:pt>
                <c:pt idx="5236">
                  <c:v>163.63</c:v>
                </c:pt>
                <c:pt idx="5237">
                  <c:v>163.66</c:v>
                </c:pt>
                <c:pt idx="5238">
                  <c:v>163.69</c:v>
                </c:pt>
                <c:pt idx="5239">
                  <c:v>163.72</c:v>
                </c:pt>
                <c:pt idx="5240">
                  <c:v>163.75</c:v>
                </c:pt>
                <c:pt idx="5241">
                  <c:v>163.78</c:v>
                </c:pt>
                <c:pt idx="5242">
                  <c:v>163.81</c:v>
                </c:pt>
                <c:pt idx="5243">
                  <c:v>163.84</c:v>
                </c:pt>
                <c:pt idx="5244">
                  <c:v>163.88</c:v>
                </c:pt>
                <c:pt idx="5245">
                  <c:v>163.91</c:v>
                </c:pt>
                <c:pt idx="5246">
                  <c:v>163.94</c:v>
                </c:pt>
                <c:pt idx="5247">
                  <c:v>163.97</c:v>
                </c:pt>
                <c:pt idx="5248">
                  <c:v>164</c:v>
                </c:pt>
                <c:pt idx="5249">
                  <c:v>164.03</c:v>
                </c:pt>
                <c:pt idx="5250">
                  <c:v>164.06</c:v>
                </c:pt>
                <c:pt idx="5251">
                  <c:v>164.09</c:v>
                </c:pt>
                <c:pt idx="5252">
                  <c:v>164.13</c:v>
                </c:pt>
                <c:pt idx="5253">
                  <c:v>164.16</c:v>
                </c:pt>
                <c:pt idx="5254">
                  <c:v>164.19</c:v>
                </c:pt>
                <c:pt idx="5255">
                  <c:v>164.22</c:v>
                </c:pt>
                <c:pt idx="5256">
                  <c:v>164.25</c:v>
                </c:pt>
                <c:pt idx="5257">
                  <c:v>164.28</c:v>
                </c:pt>
                <c:pt idx="5258">
                  <c:v>164.31</c:v>
                </c:pt>
                <c:pt idx="5259">
                  <c:v>164.34</c:v>
                </c:pt>
                <c:pt idx="5260">
                  <c:v>164.38</c:v>
                </c:pt>
                <c:pt idx="5261">
                  <c:v>164.41</c:v>
                </c:pt>
                <c:pt idx="5262">
                  <c:v>164.44</c:v>
                </c:pt>
                <c:pt idx="5263">
                  <c:v>164.47</c:v>
                </c:pt>
                <c:pt idx="5264">
                  <c:v>164.5</c:v>
                </c:pt>
                <c:pt idx="5265">
                  <c:v>164.53</c:v>
                </c:pt>
                <c:pt idx="5266">
                  <c:v>164.56</c:v>
                </c:pt>
                <c:pt idx="5267">
                  <c:v>164.59</c:v>
                </c:pt>
                <c:pt idx="5268">
                  <c:v>164.63</c:v>
                </c:pt>
                <c:pt idx="5269">
                  <c:v>164.66</c:v>
                </c:pt>
                <c:pt idx="5270">
                  <c:v>164.69</c:v>
                </c:pt>
                <c:pt idx="5271">
                  <c:v>164.72</c:v>
                </c:pt>
                <c:pt idx="5272">
                  <c:v>164.75</c:v>
                </c:pt>
                <c:pt idx="5273">
                  <c:v>164.78</c:v>
                </c:pt>
                <c:pt idx="5274">
                  <c:v>164.81</c:v>
                </c:pt>
                <c:pt idx="5275">
                  <c:v>164.84</c:v>
                </c:pt>
                <c:pt idx="5276">
                  <c:v>164.88</c:v>
                </c:pt>
                <c:pt idx="5277">
                  <c:v>164.91</c:v>
                </c:pt>
                <c:pt idx="5278">
                  <c:v>164.94</c:v>
                </c:pt>
                <c:pt idx="5279">
                  <c:v>164.97</c:v>
                </c:pt>
                <c:pt idx="5280">
                  <c:v>165</c:v>
                </c:pt>
                <c:pt idx="5281">
                  <c:v>165.03</c:v>
                </c:pt>
                <c:pt idx="5282">
                  <c:v>165.06</c:v>
                </c:pt>
                <c:pt idx="5283">
                  <c:v>165.09</c:v>
                </c:pt>
                <c:pt idx="5284">
                  <c:v>165.13</c:v>
                </c:pt>
                <c:pt idx="5285">
                  <c:v>165.16</c:v>
                </c:pt>
                <c:pt idx="5286">
                  <c:v>165.19</c:v>
                </c:pt>
                <c:pt idx="5287">
                  <c:v>165.22</c:v>
                </c:pt>
                <c:pt idx="5288">
                  <c:v>165.25</c:v>
                </c:pt>
                <c:pt idx="5289">
                  <c:v>165.28</c:v>
                </c:pt>
                <c:pt idx="5290">
                  <c:v>165.31</c:v>
                </c:pt>
                <c:pt idx="5291">
                  <c:v>165.34</c:v>
                </c:pt>
                <c:pt idx="5292">
                  <c:v>165.38</c:v>
                </c:pt>
                <c:pt idx="5293">
                  <c:v>165.41</c:v>
                </c:pt>
                <c:pt idx="5294">
                  <c:v>165.44</c:v>
                </c:pt>
                <c:pt idx="5295">
                  <c:v>165.47</c:v>
                </c:pt>
                <c:pt idx="5296">
                  <c:v>165.5</c:v>
                </c:pt>
                <c:pt idx="5297">
                  <c:v>165.53</c:v>
                </c:pt>
                <c:pt idx="5298">
                  <c:v>165.56</c:v>
                </c:pt>
                <c:pt idx="5299">
                  <c:v>165.59</c:v>
                </c:pt>
                <c:pt idx="5300">
                  <c:v>165.63</c:v>
                </c:pt>
                <c:pt idx="5301">
                  <c:v>165.66</c:v>
                </c:pt>
                <c:pt idx="5302">
                  <c:v>165.69</c:v>
                </c:pt>
                <c:pt idx="5303">
                  <c:v>165.72</c:v>
                </c:pt>
                <c:pt idx="5304">
                  <c:v>165.75</c:v>
                </c:pt>
                <c:pt idx="5305">
                  <c:v>165.78</c:v>
                </c:pt>
                <c:pt idx="5306">
                  <c:v>165.81</c:v>
                </c:pt>
                <c:pt idx="5307">
                  <c:v>165.84</c:v>
                </c:pt>
                <c:pt idx="5308">
                  <c:v>165.88</c:v>
                </c:pt>
                <c:pt idx="5309">
                  <c:v>165.91</c:v>
                </c:pt>
                <c:pt idx="5310">
                  <c:v>165.94</c:v>
                </c:pt>
                <c:pt idx="5311">
                  <c:v>165.97</c:v>
                </c:pt>
                <c:pt idx="5312">
                  <c:v>166</c:v>
                </c:pt>
                <c:pt idx="5313">
                  <c:v>166.03</c:v>
                </c:pt>
                <c:pt idx="5314">
                  <c:v>166.06</c:v>
                </c:pt>
                <c:pt idx="5315">
                  <c:v>166.09</c:v>
                </c:pt>
                <c:pt idx="5316">
                  <c:v>166.13</c:v>
                </c:pt>
                <c:pt idx="5317">
                  <c:v>166.16</c:v>
                </c:pt>
                <c:pt idx="5318">
                  <c:v>166.19</c:v>
                </c:pt>
                <c:pt idx="5319">
                  <c:v>166.22</c:v>
                </c:pt>
                <c:pt idx="5320">
                  <c:v>166.25</c:v>
                </c:pt>
                <c:pt idx="5321">
                  <c:v>166.28</c:v>
                </c:pt>
                <c:pt idx="5322">
                  <c:v>166.31</c:v>
                </c:pt>
                <c:pt idx="5323">
                  <c:v>166.34</c:v>
                </c:pt>
                <c:pt idx="5324">
                  <c:v>166.38</c:v>
                </c:pt>
                <c:pt idx="5325">
                  <c:v>166.41</c:v>
                </c:pt>
                <c:pt idx="5326">
                  <c:v>166.44</c:v>
                </c:pt>
                <c:pt idx="5327">
                  <c:v>166.47</c:v>
                </c:pt>
                <c:pt idx="5328">
                  <c:v>166.5</c:v>
                </c:pt>
                <c:pt idx="5329">
                  <c:v>166.53</c:v>
                </c:pt>
                <c:pt idx="5330">
                  <c:v>166.56</c:v>
                </c:pt>
                <c:pt idx="5331">
                  <c:v>166.59</c:v>
                </c:pt>
                <c:pt idx="5332">
                  <c:v>166.63</c:v>
                </c:pt>
                <c:pt idx="5333">
                  <c:v>166.66</c:v>
                </c:pt>
                <c:pt idx="5334">
                  <c:v>166.69</c:v>
                </c:pt>
                <c:pt idx="5335">
                  <c:v>166.72</c:v>
                </c:pt>
                <c:pt idx="5336">
                  <c:v>166.75</c:v>
                </c:pt>
                <c:pt idx="5337">
                  <c:v>166.78</c:v>
                </c:pt>
                <c:pt idx="5338">
                  <c:v>166.81</c:v>
                </c:pt>
                <c:pt idx="5339">
                  <c:v>166.84</c:v>
                </c:pt>
                <c:pt idx="5340">
                  <c:v>166.88</c:v>
                </c:pt>
                <c:pt idx="5341">
                  <c:v>166.91</c:v>
                </c:pt>
                <c:pt idx="5342">
                  <c:v>166.94</c:v>
                </c:pt>
                <c:pt idx="5343">
                  <c:v>166.97</c:v>
                </c:pt>
                <c:pt idx="5344">
                  <c:v>167</c:v>
                </c:pt>
                <c:pt idx="5345">
                  <c:v>167.03</c:v>
                </c:pt>
                <c:pt idx="5346">
                  <c:v>167.06</c:v>
                </c:pt>
                <c:pt idx="5347">
                  <c:v>167.09</c:v>
                </c:pt>
                <c:pt idx="5348">
                  <c:v>167.13</c:v>
                </c:pt>
                <c:pt idx="5349">
                  <c:v>167.16</c:v>
                </c:pt>
                <c:pt idx="5350">
                  <c:v>167.19</c:v>
                </c:pt>
                <c:pt idx="5351">
                  <c:v>167.22</c:v>
                </c:pt>
                <c:pt idx="5352">
                  <c:v>167.25</c:v>
                </c:pt>
                <c:pt idx="5353">
                  <c:v>167.28</c:v>
                </c:pt>
                <c:pt idx="5354">
                  <c:v>167.31</c:v>
                </c:pt>
                <c:pt idx="5355">
                  <c:v>167.34</c:v>
                </c:pt>
                <c:pt idx="5356">
                  <c:v>167.38</c:v>
                </c:pt>
                <c:pt idx="5357">
                  <c:v>167.41</c:v>
                </c:pt>
                <c:pt idx="5358">
                  <c:v>167.44</c:v>
                </c:pt>
                <c:pt idx="5359">
                  <c:v>167.47</c:v>
                </c:pt>
                <c:pt idx="5360">
                  <c:v>167.5</c:v>
                </c:pt>
                <c:pt idx="5361">
                  <c:v>167.53</c:v>
                </c:pt>
                <c:pt idx="5362">
                  <c:v>167.56</c:v>
                </c:pt>
                <c:pt idx="5363">
                  <c:v>167.59</c:v>
                </c:pt>
                <c:pt idx="5364">
                  <c:v>167.63</c:v>
                </c:pt>
                <c:pt idx="5365">
                  <c:v>167.66</c:v>
                </c:pt>
                <c:pt idx="5366">
                  <c:v>167.69</c:v>
                </c:pt>
                <c:pt idx="5367">
                  <c:v>167.72</c:v>
                </c:pt>
                <c:pt idx="5368">
                  <c:v>167.75</c:v>
                </c:pt>
                <c:pt idx="5369">
                  <c:v>167.78</c:v>
                </c:pt>
                <c:pt idx="5370">
                  <c:v>167.81</c:v>
                </c:pt>
                <c:pt idx="5371">
                  <c:v>167.84</c:v>
                </c:pt>
                <c:pt idx="5372">
                  <c:v>167.88</c:v>
                </c:pt>
                <c:pt idx="5373">
                  <c:v>167.91</c:v>
                </c:pt>
                <c:pt idx="5374">
                  <c:v>167.94</c:v>
                </c:pt>
                <c:pt idx="5375">
                  <c:v>167.97</c:v>
                </c:pt>
                <c:pt idx="5376">
                  <c:v>168</c:v>
                </c:pt>
                <c:pt idx="5377">
                  <c:v>168.03</c:v>
                </c:pt>
                <c:pt idx="5378">
                  <c:v>168.06</c:v>
                </c:pt>
                <c:pt idx="5379">
                  <c:v>168.09</c:v>
                </c:pt>
                <c:pt idx="5380">
                  <c:v>168.13</c:v>
                </c:pt>
                <c:pt idx="5381">
                  <c:v>168.16</c:v>
                </c:pt>
                <c:pt idx="5382">
                  <c:v>168.19</c:v>
                </c:pt>
                <c:pt idx="5383">
                  <c:v>168.22</c:v>
                </c:pt>
                <c:pt idx="5384">
                  <c:v>168.25</c:v>
                </c:pt>
                <c:pt idx="5385">
                  <c:v>168.28</c:v>
                </c:pt>
                <c:pt idx="5386">
                  <c:v>168.31</c:v>
                </c:pt>
                <c:pt idx="5387">
                  <c:v>168.34</c:v>
                </c:pt>
                <c:pt idx="5388">
                  <c:v>168.38</c:v>
                </c:pt>
                <c:pt idx="5389">
                  <c:v>168.41</c:v>
                </c:pt>
                <c:pt idx="5390">
                  <c:v>168.44</c:v>
                </c:pt>
                <c:pt idx="5391">
                  <c:v>168.47</c:v>
                </c:pt>
                <c:pt idx="5392">
                  <c:v>168.5</c:v>
                </c:pt>
                <c:pt idx="5393">
                  <c:v>168.53</c:v>
                </c:pt>
                <c:pt idx="5394">
                  <c:v>168.56</c:v>
                </c:pt>
                <c:pt idx="5395">
                  <c:v>168.59</c:v>
                </c:pt>
                <c:pt idx="5396">
                  <c:v>168.63</c:v>
                </c:pt>
                <c:pt idx="5397">
                  <c:v>168.66</c:v>
                </c:pt>
                <c:pt idx="5398">
                  <c:v>168.69</c:v>
                </c:pt>
                <c:pt idx="5399">
                  <c:v>168.72</c:v>
                </c:pt>
                <c:pt idx="5400">
                  <c:v>168.75</c:v>
                </c:pt>
                <c:pt idx="5401">
                  <c:v>168.78</c:v>
                </c:pt>
                <c:pt idx="5402">
                  <c:v>168.81</c:v>
                </c:pt>
                <c:pt idx="5403">
                  <c:v>168.84</c:v>
                </c:pt>
                <c:pt idx="5404">
                  <c:v>168.88</c:v>
                </c:pt>
                <c:pt idx="5405">
                  <c:v>168.91</c:v>
                </c:pt>
                <c:pt idx="5406">
                  <c:v>168.94</c:v>
                </c:pt>
                <c:pt idx="5407">
                  <c:v>168.97</c:v>
                </c:pt>
                <c:pt idx="5408">
                  <c:v>169</c:v>
                </c:pt>
                <c:pt idx="5409">
                  <c:v>169.03</c:v>
                </c:pt>
                <c:pt idx="5410">
                  <c:v>169.06</c:v>
                </c:pt>
                <c:pt idx="5411">
                  <c:v>169.09</c:v>
                </c:pt>
                <c:pt idx="5412">
                  <c:v>169.13</c:v>
                </c:pt>
                <c:pt idx="5413">
                  <c:v>169.16</c:v>
                </c:pt>
                <c:pt idx="5414">
                  <c:v>169.19</c:v>
                </c:pt>
                <c:pt idx="5415">
                  <c:v>169.22</c:v>
                </c:pt>
                <c:pt idx="5416">
                  <c:v>169.25</c:v>
                </c:pt>
                <c:pt idx="5417">
                  <c:v>169.28</c:v>
                </c:pt>
                <c:pt idx="5418">
                  <c:v>169.31</c:v>
                </c:pt>
                <c:pt idx="5419">
                  <c:v>169.34</c:v>
                </c:pt>
                <c:pt idx="5420">
                  <c:v>169.38</c:v>
                </c:pt>
                <c:pt idx="5421">
                  <c:v>169.41</c:v>
                </c:pt>
                <c:pt idx="5422">
                  <c:v>169.44</c:v>
                </c:pt>
                <c:pt idx="5423">
                  <c:v>169.47</c:v>
                </c:pt>
                <c:pt idx="5424">
                  <c:v>169.5</c:v>
                </c:pt>
                <c:pt idx="5425">
                  <c:v>169.53</c:v>
                </c:pt>
                <c:pt idx="5426">
                  <c:v>169.56</c:v>
                </c:pt>
                <c:pt idx="5427">
                  <c:v>169.59</c:v>
                </c:pt>
                <c:pt idx="5428">
                  <c:v>169.63</c:v>
                </c:pt>
                <c:pt idx="5429">
                  <c:v>169.66</c:v>
                </c:pt>
                <c:pt idx="5430">
                  <c:v>169.69</c:v>
                </c:pt>
                <c:pt idx="5431">
                  <c:v>169.72</c:v>
                </c:pt>
                <c:pt idx="5432">
                  <c:v>169.75</c:v>
                </c:pt>
                <c:pt idx="5433">
                  <c:v>169.78</c:v>
                </c:pt>
                <c:pt idx="5434">
                  <c:v>169.81</c:v>
                </c:pt>
                <c:pt idx="5435">
                  <c:v>169.84</c:v>
                </c:pt>
                <c:pt idx="5436">
                  <c:v>169.88</c:v>
                </c:pt>
                <c:pt idx="5437">
                  <c:v>169.91</c:v>
                </c:pt>
                <c:pt idx="5438">
                  <c:v>169.94</c:v>
                </c:pt>
                <c:pt idx="5439">
                  <c:v>169.97</c:v>
                </c:pt>
                <c:pt idx="5440">
                  <c:v>170</c:v>
                </c:pt>
                <c:pt idx="5441">
                  <c:v>170.03</c:v>
                </c:pt>
                <c:pt idx="5442">
                  <c:v>170.06</c:v>
                </c:pt>
                <c:pt idx="5443">
                  <c:v>170.09</c:v>
                </c:pt>
                <c:pt idx="5444">
                  <c:v>170.13</c:v>
                </c:pt>
                <c:pt idx="5445">
                  <c:v>170.16</c:v>
                </c:pt>
                <c:pt idx="5446">
                  <c:v>170.19</c:v>
                </c:pt>
                <c:pt idx="5447">
                  <c:v>170.22</c:v>
                </c:pt>
                <c:pt idx="5448">
                  <c:v>170.25</c:v>
                </c:pt>
                <c:pt idx="5449">
                  <c:v>170.28</c:v>
                </c:pt>
                <c:pt idx="5450">
                  <c:v>170.31</c:v>
                </c:pt>
                <c:pt idx="5451">
                  <c:v>170.34</c:v>
                </c:pt>
                <c:pt idx="5452">
                  <c:v>170.38</c:v>
                </c:pt>
                <c:pt idx="5453">
                  <c:v>170.41</c:v>
                </c:pt>
                <c:pt idx="5454">
                  <c:v>170.44</c:v>
                </c:pt>
                <c:pt idx="5455">
                  <c:v>170.47</c:v>
                </c:pt>
                <c:pt idx="5456">
                  <c:v>170.5</c:v>
                </c:pt>
                <c:pt idx="5457">
                  <c:v>170.53</c:v>
                </c:pt>
                <c:pt idx="5458">
                  <c:v>170.56</c:v>
                </c:pt>
                <c:pt idx="5459">
                  <c:v>170.59</c:v>
                </c:pt>
                <c:pt idx="5460">
                  <c:v>170.63</c:v>
                </c:pt>
                <c:pt idx="5461">
                  <c:v>170.66</c:v>
                </c:pt>
                <c:pt idx="5462">
                  <c:v>170.69</c:v>
                </c:pt>
                <c:pt idx="5463">
                  <c:v>170.72</c:v>
                </c:pt>
                <c:pt idx="5464">
                  <c:v>170.75</c:v>
                </c:pt>
                <c:pt idx="5465">
                  <c:v>170.78</c:v>
                </c:pt>
                <c:pt idx="5466">
                  <c:v>170.81</c:v>
                </c:pt>
                <c:pt idx="5467">
                  <c:v>170.84</c:v>
                </c:pt>
                <c:pt idx="5468">
                  <c:v>170.88</c:v>
                </c:pt>
                <c:pt idx="5469">
                  <c:v>170.91</c:v>
                </c:pt>
                <c:pt idx="5470">
                  <c:v>170.94</c:v>
                </c:pt>
                <c:pt idx="5471">
                  <c:v>170.97</c:v>
                </c:pt>
                <c:pt idx="5472">
                  <c:v>171</c:v>
                </c:pt>
                <c:pt idx="5473">
                  <c:v>171.03</c:v>
                </c:pt>
                <c:pt idx="5474">
                  <c:v>171.06</c:v>
                </c:pt>
                <c:pt idx="5475">
                  <c:v>171.09</c:v>
                </c:pt>
                <c:pt idx="5476">
                  <c:v>171.13</c:v>
                </c:pt>
                <c:pt idx="5477">
                  <c:v>171.16</c:v>
                </c:pt>
                <c:pt idx="5478">
                  <c:v>171.19</c:v>
                </c:pt>
                <c:pt idx="5479">
                  <c:v>171.22</c:v>
                </c:pt>
                <c:pt idx="5480">
                  <c:v>171.25</c:v>
                </c:pt>
                <c:pt idx="5481">
                  <c:v>171.28</c:v>
                </c:pt>
                <c:pt idx="5482">
                  <c:v>171.31</c:v>
                </c:pt>
                <c:pt idx="5483">
                  <c:v>171.34</c:v>
                </c:pt>
                <c:pt idx="5484">
                  <c:v>171.38</c:v>
                </c:pt>
                <c:pt idx="5485">
                  <c:v>171.41</c:v>
                </c:pt>
                <c:pt idx="5486">
                  <c:v>171.44</c:v>
                </c:pt>
                <c:pt idx="5487">
                  <c:v>171.47</c:v>
                </c:pt>
                <c:pt idx="5488">
                  <c:v>171.5</c:v>
                </c:pt>
                <c:pt idx="5489">
                  <c:v>171.53</c:v>
                </c:pt>
                <c:pt idx="5490">
                  <c:v>171.56</c:v>
                </c:pt>
                <c:pt idx="5491">
                  <c:v>171.59</c:v>
                </c:pt>
                <c:pt idx="5492">
                  <c:v>171.63</c:v>
                </c:pt>
                <c:pt idx="5493">
                  <c:v>171.66</c:v>
                </c:pt>
                <c:pt idx="5494">
                  <c:v>171.69</c:v>
                </c:pt>
                <c:pt idx="5495">
                  <c:v>171.72</c:v>
                </c:pt>
                <c:pt idx="5496">
                  <c:v>171.75</c:v>
                </c:pt>
                <c:pt idx="5497">
                  <c:v>171.78</c:v>
                </c:pt>
                <c:pt idx="5498">
                  <c:v>171.81</c:v>
                </c:pt>
                <c:pt idx="5499">
                  <c:v>171.84</c:v>
                </c:pt>
                <c:pt idx="5500">
                  <c:v>171.88</c:v>
                </c:pt>
                <c:pt idx="5501">
                  <c:v>171.91</c:v>
                </c:pt>
                <c:pt idx="5502">
                  <c:v>171.94</c:v>
                </c:pt>
                <c:pt idx="5503">
                  <c:v>171.97</c:v>
                </c:pt>
                <c:pt idx="5504">
                  <c:v>172</c:v>
                </c:pt>
                <c:pt idx="5505">
                  <c:v>172.03</c:v>
                </c:pt>
                <c:pt idx="5506">
                  <c:v>172.06</c:v>
                </c:pt>
                <c:pt idx="5507">
                  <c:v>172.09</c:v>
                </c:pt>
                <c:pt idx="5508">
                  <c:v>172.13</c:v>
                </c:pt>
                <c:pt idx="5509">
                  <c:v>172.16</c:v>
                </c:pt>
                <c:pt idx="5510">
                  <c:v>172.19</c:v>
                </c:pt>
                <c:pt idx="5511">
                  <c:v>172.22</c:v>
                </c:pt>
                <c:pt idx="5512">
                  <c:v>172.25</c:v>
                </c:pt>
                <c:pt idx="5513">
                  <c:v>172.28</c:v>
                </c:pt>
                <c:pt idx="5514">
                  <c:v>172.31</c:v>
                </c:pt>
                <c:pt idx="5515">
                  <c:v>172.34</c:v>
                </c:pt>
                <c:pt idx="5516">
                  <c:v>172.38</c:v>
                </c:pt>
                <c:pt idx="5517">
                  <c:v>172.41</c:v>
                </c:pt>
                <c:pt idx="5518">
                  <c:v>172.44</c:v>
                </c:pt>
                <c:pt idx="5519">
                  <c:v>172.47</c:v>
                </c:pt>
                <c:pt idx="5520">
                  <c:v>172.5</c:v>
                </c:pt>
                <c:pt idx="5521">
                  <c:v>172.53</c:v>
                </c:pt>
                <c:pt idx="5522">
                  <c:v>172.56</c:v>
                </c:pt>
                <c:pt idx="5523">
                  <c:v>172.59</c:v>
                </c:pt>
                <c:pt idx="5524">
                  <c:v>172.63</c:v>
                </c:pt>
                <c:pt idx="5525">
                  <c:v>172.66</c:v>
                </c:pt>
                <c:pt idx="5526">
                  <c:v>172.69</c:v>
                </c:pt>
                <c:pt idx="5527">
                  <c:v>172.72</c:v>
                </c:pt>
                <c:pt idx="5528">
                  <c:v>172.75</c:v>
                </c:pt>
                <c:pt idx="5529">
                  <c:v>172.78</c:v>
                </c:pt>
                <c:pt idx="5530">
                  <c:v>172.81</c:v>
                </c:pt>
                <c:pt idx="5531">
                  <c:v>172.84</c:v>
                </c:pt>
                <c:pt idx="5532">
                  <c:v>172.88</c:v>
                </c:pt>
                <c:pt idx="5533">
                  <c:v>172.91</c:v>
                </c:pt>
                <c:pt idx="5534">
                  <c:v>172.94</c:v>
                </c:pt>
                <c:pt idx="5535">
                  <c:v>172.97</c:v>
                </c:pt>
                <c:pt idx="5536">
                  <c:v>173</c:v>
                </c:pt>
                <c:pt idx="5537">
                  <c:v>173.03</c:v>
                </c:pt>
                <c:pt idx="5538">
                  <c:v>173.06</c:v>
                </c:pt>
                <c:pt idx="5539">
                  <c:v>173.09</c:v>
                </c:pt>
                <c:pt idx="5540">
                  <c:v>173.13</c:v>
                </c:pt>
                <c:pt idx="5541">
                  <c:v>173.16</c:v>
                </c:pt>
                <c:pt idx="5542">
                  <c:v>173.19</c:v>
                </c:pt>
                <c:pt idx="5543">
                  <c:v>173.22</c:v>
                </c:pt>
                <c:pt idx="5544">
                  <c:v>173.25</c:v>
                </c:pt>
                <c:pt idx="5545">
                  <c:v>173.28</c:v>
                </c:pt>
                <c:pt idx="5546">
                  <c:v>173.31</c:v>
                </c:pt>
                <c:pt idx="5547">
                  <c:v>173.34</c:v>
                </c:pt>
                <c:pt idx="5548">
                  <c:v>173.38</c:v>
                </c:pt>
                <c:pt idx="5549">
                  <c:v>173.41</c:v>
                </c:pt>
                <c:pt idx="5550">
                  <c:v>173.44</c:v>
                </c:pt>
                <c:pt idx="5551">
                  <c:v>173.47</c:v>
                </c:pt>
                <c:pt idx="5552">
                  <c:v>173.5</c:v>
                </c:pt>
                <c:pt idx="5553">
                  <c:v>173.53</c:v>
                </c:pt>
                <c:pt idx="5554">
                  <c:v>173.56</c:v>
                </c:pt>
                <c:pt idx="5555">
                  <c:v>173.59</c:v>
                </c:pt>
                <c:pt idx="5556">
                  <c:v>173.63</c:v>
                </c:pt>
                <c:pt idx="5557">
                  <c:v>173.66</c:v>
                </c:pt>
                <c:pt idx="5558">
                  <c:v>173.69</c:v>
                </c:pt>
                <c:pt idx="5559">
                  <c:v>173.72</c:v>
                </c:pt>
                <c:pt idx="5560">
                  <c:v>173.75</c:v>
                </c:pt>
                <c:pt idx="5561">
                  <c:v>173.78</c:v>
                </c:pt>
                <c:pt idx="5562">
                  <c:v>173.81</c:v>
                </c:pt>
                <c:pt idx="5563">
                  <c:v>173.84</c:v>
                </c:pt>
                <c:pt idx="5564">
                  <c:v>173.88</c:v>
                </c:pt>
                <c:pt idx="5565">
                  <c:v>173.91</c:v>
                </c:pt>
                <c:pt idx="5566">
                  <c:v>173.94</c:v>
                </c:pt>
                <c:pt idx="5567">
                  <c:v>173.97</c:v>
                </c:pt>
                <c:pt idx="5568">
                  <c:v>174</c:v>
                </c:pt>
                <c:pt idx="5569">
                  <c:v>174.03</c:v>
                </c:pt>
                <c:pt idx="5570">
                  <c:v>174.06</c:v>
                </c:pt>
                <c:pt idx="5571">
                  <c:v>174.09</c:v>
                </c:pt>
                <c:pt idx="5572">
                  <c:v>174.13</c:v>
                </c:pt>
                <c:pt idx="5573">
                  <c:v>174.16</c:v>
                </c:pt>
                <c:pt idx="5574">
                  <c:v>174.19</c:v>
                </c:pt>
                <c:pt idx="5575">
                  <c:v>174.22</c:v>
                </c:pt>
                <c:pt idx="5576">
                  <c:v>174.25</c:v>
                </c:pt>
                <c:pt idx="5577">
                  <c:v>174.28</c:v>
                </c:pt>
                <c:pt idx="5578">
                  <c:v>174.31</c:v>
                </c:pt>
                <c:pt idx="5579">
                  <c:v>174.34</c:v>
                </c:pt>
                <c:pt idx="5580">
                  <c:v>174.38</c:v>
                </c:pt>
                <c:pt idx="5581">
                  <c:v>174.41</c:v>
                </c:pt>
                <c:pt idx="5582">
                  <c:v>174.44</c:v>
                </c:pt>
                <c:pt idx="5583">
                  <c:v>174.47</c:v>
                </c:pt>
                <c:pt idx="5584">
                  <c:v>174.5</c:v>
                </c:pt>
                <c:pt idx="5585">
                  <c:v>174.53</c:v>
                </c:pt>
                <c:pt idx="5586">
                  <c:v>174.56</c:v>
                </c:pt>
                <c:pt idx="5587">
                  <c:v>174.59</c:v>
                </c:pt>
                <c:pt idx="5588">
                  <c:v>174.63</c:v>
                </c:pt>
                <c:pt idx="5589">
                  <c:v>174.66</c:v>
                </c:pt>
                <c:pt idx="5590">
                  <c:v>174.69</c:v>
                </c:pt>
                <c:pt idx="5591">
                  <c:v>174.72</c:v>
                </c:pt>
                <c:pt idx="5592">
                  <c:v>174.75</c:v>
                </c:pt>
                <c:pt idx="5593">
                  <c:v>174.78</c:v>
                </c:pt>
                <c:pt idx="5594">
                  <c:v>174.81</c:v>
                </c:pt>
                <c:pt idx="5595">
                  <c:v>174.84</c:v>
                </c:pt>
                <c:pt idx="5596">
                  <c:v>174.88</c:v>
                </c:pt>
                <c:pt idx="5597">
                  <c:v>174.91</c:v>
                </c:pt>
                <c:pt idx="5598">
                  <c:v>174.94</c:v>
                </c:pt>
                <c:pt idx="5599">
                  <c:v>174.97</c:v>
                </c:pt>
                <c:pt idx="5600">
                  <c:v>175</c:v>
                </c:pt>
                <c:pt idx="5601">
                  <c:v>175.03</c:v>
                </c:pt>
                <c:pt idx="5602">
                  <c:v>175.06</c:v>
                </c:pt>
                <c:pt idx="5603">
                  <c:v>175.09</c:v>
                </c:pt>
                <c:pt idx="5604">
                  <c:v>175.13</c:v>
                </c:pt>
                <c:pt idx="5605">
                  <c:v>175.16</c:v>
                </c:pt>
                <c:pt idx="5606">
                  <c:v>175.19</c:v>
                </c:pt>
                <c:pt idx="5607">
                  <c:v>175.22</c:v>
                </c:pt>
                <c:pt idx="5608">
                  <c:v>175.25</c:v>
                </c:pt>
                <c:pt idx="5609">
                  <c:v>175.28</c:v>
                </c:pt>
                <c:pt idx="5610">
                  <c:v>175.31</c:v>
                </c:pt>
                <c:pt idx="5611">
                  <c:v>175.34</c:v>
                </c:pt>
                <c:pt idx="5612">
                  <c:v>175.38</c:v>
                </c:pt>
                <c:pt idx="5613">
                  <c:v>175.41</c:v>
                </c:pt>
                <c:pt idx="5614">
                  <c:v>175.44</c:v>
                </c:pt>
                <c:pt idx="5615">
                  <c:v>175.47</c:v>
                </c:pt>
                <c:pt idx="5616">
                  <c:v>175.5</c:v>
                </c:pt>
                <c:pt idx="5617">
                  <c:v>175.53</c:v>
                </c:pt>
                <c:pt idx="5618">
                  <c:v>175.56</c:v>
                </c:pt>
                <c:pt idx="5619">
                  <c:v>175.59</c:v>
                </c:pt>
                <c:pt idx="5620">
                  <c:v>175.63</c:v>
                </c:pt>
                <c:pt idx="5621">
                  <c:v>175.66</c:v>
                </c:pt>
                <c:pt idx="5622">
                  <c:v>175.69</c:v>
                </c:pt>
                <c:pt idx="5623">
                  <c:v>175.72</c:v>
                </c:pt>
                <c:pt idx="5624">
                  <c:v>175.75</c:v>
                </c:pt>
                <c:pt idx="5625">
                  <c:v>175.78</c:v>
                </c:pt>
                <c:pt idx="5626">
                  <c:v>175.81</c:v>
                </c:pt>
                <c:pt idx="5627">
                  <c:v>175.84</c:v>
                </c:pt>
                <c:pt idx="5628">
                  <c:v>175.88</c:v>
                </c:pt>
                <c:pt idx="5629">
                  <c:v>175.91</c:v>
                </c:pt>
                <c:pt idx="5630">
                  <c:v>175.94</c:v>
                </c:pt>
                <c:pt idx="5631">
                  <c:v>175.97</c:v>
                </c:pt>
                <c:pt idx="5632">
                  <c:v>176</c:v>
                </c:pt>
                <c:pt idx="5633">
                  <c:v>176.03</c:v>
                </c:pt>
                <c:pt idx="5634">
                  <c:v>176.06</c:v>
                </c:pt>
                <c:pt idx="5635">
                  <c:v>176.09</c:v>
                </c:pt>
                <c:pt idx="5636">
                  <c:v>176.13</c:v>
                </c:pt>
                <c:pt idx="5637">
                  <c:v>176.16</c:v>
                </c:pt>
                <c:pt idx="5638">
                  <c:v>176.19</c:v>
                </c:pt>
                <c:pt idx="5639">
                  <c:v>176.22</c:v>
                </c:pt>
                <c:pt idx="5640">
                  <c:v>176.25</c:v>
                </c:pt>
                <c:pt idx="5641">
                  <c:v>176.28</c:v>
                </c:pt>
                <c:pt idx="5642">
                  <c:v>176.31</c:v>
                </c:pt>
                <c:pt idx="5643">
                  <c:v>176.34</c:v>
                </c:pt>
                <c:pt idx="5644">
                  <c:v>176.38</c:v>
                </c:pt>
                <c:pt idx="5645">
                  <c:v>176.41</c:v>
                </c:pt>
                <c:pt idx="5646">
                  <c:v>176.44</c:v>
                </c:pt>
                <c:pt idx="5647">
                  <c:v>176.47</c:v>
                </c:pt>
                <c:pt idx="5648">
                  <c:v>176.5</c:v>
                </c:pt>
                <c:pt idx="5649">
                  <c:v>176.53</c:v>
                </c:pt>
                <c:pt idx="5650">
                  <c:v>176.56</c:v>
                </c:pt>
                <c:pt idx="5651">
                  <c:v>176.59</c:v>
                </c:pt>
                <c:pt idx="5652">
                  <c:v>176.63</c:v>
                </c:pt>
                <c:pt idx="5653">
                  <c:v>176.66</c:v>
                </c:pt>
                <c:pt idx="5654">
                  <c:v>176.69</c:v>
                </c:pt>
                <c:pt idx="5655">
                  <c:v>176.72</c:v>
                </c:pt>
                <c:pt idx="5656">
                  <c:v>176.75</c:v>
                </c:pt>
                <c:pt idx="5657">
                  <c:v>176.78</c:v>
                </c:pt>
                <c:pt idx="5658">
                  <c:v>176.81</c:v>
                </c:pt>
                <c:pt idx="5659">
                  <c:v>176.84</c:v>
                </c:pt>
                <c:pt idx="5660">
                  <c:v>176.88</c:v>
                </c:pt>
                <c:pt idx="5661">
                  <c:v>176.91</c:v>
                </c:pt>
                <c:pt idx="5662">
                  <c:v>176.94</c:v>
                </c:pt>
                <c:pt idx="5663">
                  <c:v>176.97</c:v>
                </c:pt>
                <c:pt idx="5664">
                  <c:v>177</c:v>
                </c:pt>
                <c:pt idx="5665">
                  <c:v>177.03</c:v>
                </c:pt>
                <c:pt idx="5666">
                  <c:v>177.06</c:v>
                </c:pt>
                <c:pt idx="5667">
                  <c:v>177.09</c:v>
                </c:pt>
                <c:pt idx="5668">
                  <c:v>177.13</c:v>
                </c:pt>
                <c:pt idx="5669">
                  <c:v>177.16</c:v>
                </c:pt>
                <c:pt idx="5670">
                  <c:v>177.19</c:v>
                </c:pt>
                <c:pt idx="5671">
                  <c:v>177.22</c:v>
                </c:pt>
                <c:pt idx="5672">
                  <c:v>177.25</c:v>
                </c:pt>
                <c:pt idx="5673">
                  <c:v>177.28</c:v>
                </c:pt>
                <c:pt idx="5674">
                  <c:v>177.31</c:v>
                </c:pt>
                <c:pt idx="5675">
                  <c:v>177.34</c:v>
                </c:pt>
                <c:pt idx="5676">
                  <c:v>177.38</c:v>
                </c:pt>
                <c:pt idx="5677">
                  <c:v>177.41</c:v>
                </c:pt>
                <c:pt idx="5678">
                  <c:v>177.44</c:v>
                </c:pt>
                <c:pt idx="5679">
                  <c:v>177.47</c:v>
                </c:pt>
                <c:pt idx="5680">
                  <c:v>177.5</c:v>
                </c:pt>
                <c:pt idx="5681">
                  <c:v>177.53</c:v>
                </c:pt>
                <c:pt idx="5682">
                  <c:v>177.56</c:v>
                </c:pt>
                <c:pt idx="5683">
                  <c:v>177.59</c:v>
                </c:pt>
                <c:pt idx="5684">
                  <c:v>177.63</c:v>
                </c:pt>
                <c:pt idx="5685">
                  <c:v>177.66</c:v>
                </c:pt>
                <c:pt idx="5686">
                  <c:v>177.69</c:v>
                </c:pt>
                <c:pt idx="5687">
                  <c:v>177.72</c:v>
                </c:pt>
                <c:pt idx="5688">
                  <c:v>177.75</c:v>
                </c:pt>
                <c:pt idx="5689">
                  <c:v>177.78</c:v>
                </c:pt>
                <c:pt idx="5690">
                  <c:v>177.81</c:v>
                </c:pt>
                <c:pt idx="5691">
                  <c:v>177.84</c:v>
                </c:pt>
                <c:pt idx="5692">
                  <c:v>177.88</c:v>
                </c:pt>
                <c:pt idx="5693">
                  <c:v>177.91</c:v>
                </c:pt>
                <c:pt idx="5694">
                  <c:v>177.94</c:v>
                </c:pt>
                <c:pt idx="5695">
                  <c:v>177.97</c:v>
                </c:pt>
                <c:pt idx="5696">
                  <c:v>178</c:v>
                </c:pt>
                <c:pt idx="5697">
                  <c:v>178.03</c:v>
                </c:pt>
                <c:pt idx="5698">
                  <c:v>178.06</c:v>
                </c:pt>
                <c:pt idx="5699">
                  <c:v>178.09</c:v>
                </c:pt>
                <c:pt idx="5700">
                  <c:v>178.13</c:v>
                </c:pt>
                <c:pt idx="5701">
                  <c:v>178.16</c:v>
                </c:pt>
                <c:pt idx="5702">
                  <c:v>178.19</c:v>
                </c:pt>
                <c:pt idx="5703">
                  <c:v>178.22</c:v>
                </c:pt>
                <c:pt idx="5704">
                  <c:v>178.25</c:v>
                </c:pt>
                <c:pt idx="5705">
                  <c:v>178.28</c:v>
                </c:pt>
                <c:pt idx="5706">
                  <c:v>178.31</c:v>
                </c:pt>
                <c:pt idx="5707">
                  <c:v>178.34</c:v>
                </c:pt>
                <c:pt idx="5708">
                  <c:v>178.38</c:v>
                </c:pt>
                <c:pt idx="5709">
                  <c:v>178.41</c:v>
                </c:pt>
                <c:pt idx="5710">
                  <c:v>178.44</c:v>
                </c:pt>
                <c:pt idx="5711">
                  <c:v>178.47</c:v>
                </c:pt>
                <c:pt idx="5712">
                  <c:v>178.5</c:v>
                </c:pt>
                <c:pt idx="5713">
                  <c:v>178.53</c:v>
                </c:pt>
                <c:pt idx="5714">
                  <c:v>178.56</c:v>
                </c:pt>
                <c:pt idx="5715">
                  <c:v>178.59</c:v>
                </c:pt>
                <c:pt idx="5716">
                  <c:v>178.63</c:v>
                </c:pt>
                <c:pt idx="5717">
                  <c:v>178.66</c:v>
                </c:pt>
                <c:pt idx="5718">
                  <c:v>178.69</c:v>
                </c:pt>
                <c:pt idx="5719">
                  <c:v>178.72</c:v>
                </c:pt>
                <c:pt idx="5720">
                  <c:v>178.75</c:v>
                </c:pt>
                <c:pt idx="5721">
                  <c:v>178.78</c:v>
                </c:pt>
                <c:pt idx="5722">
                  <c:v>178.81</c:v>
                </c:pt>
                <c:pt idx="5723">
                  <c:v>178.84</c:v>
                </c:pt>
                <c:pt idx="5724">
                  <c:v>178.88</c:v>
                </c:pt>
                <c:pt idx="5725">
                  <c:v>178.91</c:v>
                </c:pt>
                <c:pt idx="5726">
                  <c:v>178.94</c:v>
                </c:pt>
                <c:pt idx="5727">
                  <c:v>178.97</c:v>
                </c:pt>
                <c:pt idx="5728">
                  <c:v>179</c:v>
                </c:pt>
                <c:pt idx="5729">
                  <c:v>179.03</c:v>
                </c:pt>
                <c:pt idx="5730">
                  <c:v>179.06</c:v>
                </c:pt>
                <c:pt idx="5731">
                  <c:v>179.09</c:v>
                </c:pt>
                <c:pt idx="5732">
                  <c:v>179.13</c:v>
                </c:pt>
                <c:pt idx="5733">
                  <c:v>179.16</c:v>
                </c:pt>
                <c:pt idx="5734">
                  <c:v>179.19</c:v>
                </c:pt>
                <c:pt idx="5735">
                  <c:v>179.22</c:v>
                </c:pt>
                <c:pt idx="5736">
                  <c:v>179.25</c:v>
                </c:pt>
                <c:pt idx="5737">
                  <c:v>179.28</c:v>
                </c:pt>
                <c:pt idx="5738">
                  <c:v>179.31</c:v>
                </c:pt>
                <c:pt idx="5739">
                  <c:v>179.34</c:v>
                </c:pt>
                <c:pt idx="5740">
                  <c:v>179.38</c:v>
                </c:pt>
                <c:pt idx="5741">
                  <c:v>179.41</c:v>
                </c:pt>
                <c:pt idx="5742">
                  <c:v>179.44</c:v>
                </c:pt>
                <c:pt idx="5743">
                  <c:v>179.47</c:v>
                </c:pt>
                <c:pt idx="5744">
                  <c:v>179.5</c:v>
                </c:pt>
                <c:pt idx="5745">
                  <c:v>179.53</c:v>
                </c:pt>
                <c:pt idx="5746">
                  <c:v>179.56</c:v>
                </c:pt>
                <c:pt idx="5747">
                  <c:v>179.59</c:v>
                </c:pt>
                <c:pt idx="5748">
                  <c:v>179.63</c:v>
                </c:pt>
                <c:pt idx="5749">
                  <c:v>179.66</c:v>
                </c:pt>
                <c:pt idx="5750">
                  <c:v>179.69</c:v>
                </c:pt>
                <c:pt idx="5751">
                  <c:v>179.72</c:v>
                </c:pt>
                <c:pt idx="5752">
                  <c:v>179.75</c:v>
                </c:pt>
                <c:pt idx="5753">
                  <c:v>179.78</c:v>
                </c:pt>
                <c:pt idx="5754">
                  <c:v>179.81</c:v>
                </c:pt>
                <c:pt idx="5755">
                  <c:v>179.84</c:v>
                </c:pt>
                <c:pt idx="5756">
                  <c:v>179.88</c:v>
                </c:pt>
                <c:pt idx="5757">
                  <c:v>179.91</c:v>
                </c:pt>
                <c:pt idx="5758">
                  <c:v>179.94</c:v>
                </c:pt>
                <c:pt idx="5759">
                  <c:v>179.97</c:v>
                </c:pt>
                <c:pt idx="5760">
                  <c:v>180</c:v>
                </c:pt>
                <c:pt idx="5761">
                  <c:v>180.03</c:v>
                </c:pt>
                <c:pt idx="5762">
                  <c:v>180.06</c:v>
                </c:pt>
                <c:pt idx="5763">
                  <c:v>180.09</c:v>
                </c:pt>
                <c:pt idx="5764">
                  <c:v>180.13</c:v>
                </c:pt>
                <c:pt idx="5765">
                  <c:v>180.16</c:v>
                </c:pt>
                <c:pt idx="5766">
                  <c:v>180.19</c:v>
                </c:pt>
                <c:pt idx="5767">
                  <c:v>180.22</c:v>
                </c:pt>
                <c:pt idx="5768">
                  <c:v>180.25</c:v>
                </c:pt>
                <c:pt idx="5769">
                  <c:v>180.28</c:v>
                </c:pt>
                <c:pt idx="5770">
                  <c:v>180.31</c:v>
                </c:pt>
                <c:pt idx="5771">
                  <c:v>180.34</c:v>
                </c:pt>
                <c:pt idx="5772">
                  <c:v>180.38</c:v>
                </c:pt>
                <c:pt idx="5773">
                  <c:v>180.41</c:v>
                </c:pt>
                <c:pt idx="5774">
                  <c:v>180.44</c:v>
                </c:pt>
                <c:pt idx="5775">
                  <c:v>180.47</c:v>
                </c:pt>
                <c:pt idx="5776">
                  <c:v>180.5</c:v>
                </c:pt>
                <c:pt idx="5777">
                  <c:v>180.53</c:v>
                </c:pt>
                <c:pt idx="5778">
                  <c:v>180.56</c:v>
                </c:pt>
                <c:pt idx="5779">
                  <c:v>180.59</c:v>
                </c:pt>
                <c:pt idx="5780">
                  <c:v>180.63</c:v>
                </c:pt>
                <c:pt idx="5781">
                  <c:v>180.66</c:v>
                </c:pt>
                <c:pt idx="5782">
                  <c:v>180.69</c:v>
                </c:pt>
                <c:pt idx="5783">
                  <c:v>180.72</c:v>
                </c:pt>
                <c:pt idx="5784">
                  <c:v>180.75</c:v>
                </c:pt>
                <c:pt idx="5785">
                  <c:v>180.78</c:v>
                </c:pt>
                <c:pt idx="5786">
                  <c:v>180.81</c:v>
                </c:pt>
                <c:pt idx="5787">
                  <c:v>180.84</c:v>
                </c:pt>
                <c:pt idx="5788">
                  <c:v>180.88</c:v>
                </c:pt>
                <c:pt idx="5789">
                  <c:v>180.91</c:v>
                </c:pt>
                <c:pt idx="5790">
                  <c:v>180.94</c:v>
                </c:pt>
                <c:pt idx="5791">
                  <c:v>180.97</c:v>
                </c:pt>
                <c:pt idx="5792">
                  <c:v>181</c:v>
                </c:pt>
                <c:pt idx="5793">
                  <c:v>181.03</c:v>
                </c:pt>
                <c:pt idx="5794">
                  <c:v>181.06</c:v>
                </c:pt>
                <c:pt idx="5795">
                  <c:v>181.09</c:v>
                </c:pt>
                <c:pt idx="5796">
                  <c:v>181.13</c:v>
                </c:pt>
                <c:pt idx="5797">
                  <c:v>181.16</c:v>
                </c:pt>
                <c:pt idx="5798">
                  <c:v>181.19</c:v>
                </c:pt>
                <c:pt idx="5799">
                  <c:v>181.22</c:v>
                </c:pt>
                <c:pt idx="5800">
                  <c:v>181.25</c:v>
                </c:pt>
                <c:pt idx="5801">
                  <c:v>181.28</c:v>
                </c:pt>
                <c:pt idx="5802">
                  <c:v>181.31</c:v>
                </c:pt>
                <c:pt idx="5803">
                  <c:v>181.34</c:v>
                </c:pt>
                <c:pt idx="5804">
                  <c:v>181.38</c:v>
                </c:pt>
                <c:pt idx="5805">
                  <c:v>181.41</c:v>
                </c:pt>
                <c:pt idx="5806">
                  <c:v>181.44</c:v>
                </c:pt>
                <c:pt idx="5807">
                  <c:v>181.47</c:v>
                </c:pt>
                <c:pt idx="5808">
                  <c:v>181.5</c:v>
                </c:pt>
                <c:pt idx="5809">
                  <c:v>181.53</c:v>
                </c:pt>
                <c:pt idx="5810">
                  <c:v>181.56</c:v>
                </c:pt>
                <c:pt idx="5811">
                  <c:v>181.59</c:v>
                </c:pt>
                <c:pt idx="5812">
                  <c:v>181.63</c:v>
                </c:pt>
                <c:pt idx="5813">
                  <c:v>181.66</c:v>
                </c:pt>
                <c:pt idx="5814">
                  <c:v>181.69</c:v>
                </c:pt>
                <c:pt idx="5815">
                  <c:v>181.72</c:v>
                </c:pt>
                <c:pt idx="5816">
                  <c:v>181.75</c:v>
                </c:pt>
                <c:pt idx="5817">
                  <c:v>181.78</c:v>
                </c:pt>
                <c:pt idx="5818">
                  <c:v>181.81</c:v>
                </c:pt>
                <c:pt idx="5819">
                  <c:v>181.84</c:v>
                </c:pt>
                <c:pt idx="5820">
                  <c:v>181.88</c:v>
                </c:pt>
                <c:pt idx="5821">
                  <c:v>181.91</c:v>
                </c:pt>
                <c:pt idx="5822">
                  <c:v>181.94</c:v>
                </c:pt>
                <c:pt idx="5823">
                  <c:v>181.97</c:v>
                </c:pt>
                <c:pt idx="5824">
                  <c:v>182</c:v>
                </c:pt>
                <c:pt idx="5825">
                  <c:v>182.03</c:v>
                </c:pt>
                <c:pt idx="5826">
                  <c:v>182.06</c:v>
                </c:pt>
                <c:pt idx="5827">
                  <c:v>182.09</c:v>
                </c:pt>
                <c:pt idx="5828">
                  <c:v>182.13</c:v>
                </c:pt>
                <c:pt idx="5829">
                  <c:v>182.16</c:v>
                </c:pt>
                <c:pt idx="5830">
                  <c:v>182.19</c:v>
                </c:pt>
                <c:pt idx="5831">
                  <c:v>182.22</c:v>
                </c:pt>
                <c:pt idx="5832">
                  <c:v>182.25</c:v>
                </c:pt>
                <c:pt idx="5833">
                  <c:v>182.28</c:v>
                </c:pt>
                <c:pt idx="5834">
                  <c:v>182.31</c:v>
                </c:pt>
                <c:pt idx="5835">
                  <c:v>182.34</c:v>
                </c:pt>
                <c:pt idx="5836">
                  <c:v>182.38</c:v>
                </c:pt>
                <c:pt idx="5837">
                  <c:v>182.41</c:v>
                </c:pt>
                <c:pt idx="5838">
                  <c:v>182.44</c:v>
                </c:pt>
                <c:pt idx="5839">
                  <c:v>182.47</c:v>
                </c:pt>
                <c:pt idx="5840">
                  <c:v>182.5</c:v>
                </c:pt>
                <c:pt idx="5841">
                  <c:v>182.53</c:v>
                </c:pt>
                <c:pt idx="5842">
                  <c:v>182.56</c:v>
                </c:pt>
                <c:pt idx="5843">
                  <c:v>182.59</c:v>
                </c:pt>
                <c:pt idx="5844">
                  <c:v>182.63</c:v>
                </c:pt>
                <c:pt idx="5845">
                  <c:v>182.66</c:v>
                </c:pt>
                <c:pt idx="5846">
                  <c:v>182.69</c:v>
                </c:pt>
                <c:pt idx="5847">
                  <c:v>182.72</c:v>
                </c:pt>
                <c:pt idx="5848">
                  <c:v>182.75</c:v>
                </c:pt>
                <c:pt idx="5849">
                  <c:v>182.78</c:v>
                </c:pt>
                <c:pt idx="5850">
                  <c:v>182.81</c:v>
                </c:pt>
                <c:pt idx="5851">
                  <c:v>182.84</c:v>
                </c:pt>
                <c:pt idx="5852">
                  <c:v>182.88</c:v>
                </c:pt>
                <c:pt idx="5853">
                  <c:v>182.91</c:v>
                </c:pt>
                <c:pt idx="5854">
                  <c:v>182.94</c:v>
                </c:pt>
                <c:pt idx="5855">
                  <c:v>182.97</c:v>
                </c:pt>
                <c:pt idx="5856">
                  <c:v>183</c:v>
                </c:pt>
                <c:pt idx="5857">
                  <c:v>183.03</c:v>
                </c:pt>
                <c:pt idx="5858">
                  <c:v>183.06</c:v>
                </c:pt>
                <c:pt idx="5859">
                  <c:v>183.09</c:v>
                </c:pt>
                <c:pt idx="5860">
                  <c:v>183.13</c:v>
                </c:pt>
                <c:pt idx="5861">
                  <c:v>183.16</c:v>
                </c:pt>
                <c:pt idx="5862">
                  <c:v>183.19</c:v>
                </c:pt>
                <c:pt idx="5863">
                  <c:v>183.22</c:v>
                </c:pt>
                <c:pt idx="5864">
                  <c:v>183.25</c:v>
                </c:pt>
                <c:pt idx="5865">
                  <c:v>183.28</c:v>
                </c:pt>
                <c:pt idx="5866">
                  <c:v>183.31</c:v>
                </c:pt>
                <c:pt idx="5867">
                  <c:v>183.34</c:v>
                </c:pt>
                <c:pt idx="5868">
                  <c:v>183.38</c:v>
                </c:pt>
                <c:pt idx="5869">
                  <c:v>183.41</c:v>
                </c:pt>
                <c:pt idx="5870">
                  <c:v>183.44</c:v>
                </c:pt>
                <c:pt idx="5871">
                  <c:v>183.47</c:v>
                </c:pt>
                <c:pt idx="5872">
                  <c:v>183.5</c:v>
                </c:pt>
                <c:pt idx="5873">
                  <c:v>183.53</c:v>
                </c:pt>
                <c:pt idx="5874">
                  <c:v>183.56</c:v>
                </c:pt>
                <c:pt idx="5875">
                  <c:v>183.59</c:v>
                </c:pt>
                <c:pt idx="5876">
                  <c:v>183.63</c:v>
                </c:pt>
                <c:pt idx="5877">
                  <c:v>183.66</c:v>
                </c:pt>
                <c:pt idx="5878">
                  <c:v>183.69</c:v>
                </c:pt>
                <c:pt idx="5879">
                  <c:v>183.72</c:v>
                </c:pt>
                <c:pt idx="5880">
                  <c:v>183.75</c:v>
                </c:pt>
                <c:pt idx="5881">
                  <c:v>183.78</c:v>
                </c:pt>
                <c:pt idx="5882">
                  <c:v>183.81</c:v>
                </c:pt>
                <c:pt idx="5883">
                  <c:v>183.84</c:v>
                </c:pt>
                <c:pt idx="5884">
                  <c:v>183.88</c:v>
                </c:pt>
                <c:pt idx="5885">
                  <c:v>183.91</c:v>
                </c:pt>
                <c:pt idx="5886">
                  <c:v>183.94</c:v>
                </c:pt>
                <c:pt idx="5887">
                  <c:v>183.97</c:v>
                </c:pt>
                <c:pt idx="5888">
                  <c:v>184</c:v>
                </c:pt>
                <c:pt idx="5889">
                  <c:v>184.03</c:v>
                </c:pt>
                <c:pt idx="5890">
                  <c:v>184.06</c:v>
                </c:pt>
                <c:pt idx="5891">
                  <c:v>184.09</c:v>
                </c:pt>
                <c:pt idx="5892">
                  <c:v>184.13</c:v>
                </c:pt>
                <c:pt idx="5893">
                  <c:v>184.16</c:v>
                </c:pt>
                <c:pt idx="5894">
                  <c:v>184.19</c:v>
                </c:pt>
                <c:pt idx="5895">
                  <c:v>184.22</c:v>
                </c:pt>
                <c:pt idx="5896">
                  <c:v>184.25</c:v>
                </c:pt>
                <c:pt idx="5897">
                  <c:v>184.28</c:v>
                </c:pt>
                <c:pt idx="5898">
                  <c:v>184.31</c:v>
                </c:pt>
                <c:pt idx="5899">
                  <c:v>184.34</c:v>
                </c:pt>
                <c:pt idx="5900">
                  <c:v>184.38</c:v>
                </c:pt>
                <c:pt idx="5901">
                  <c:v>184.41</c:v>
                </c:pt>
                <c:pt idx="5902">
                  <c:v>184.44</c:v>
                </c:pt>
                <c:pt idx="5903">
                  <c:v>184.47</c:v>
                </c:pt>
                <c:pt idx="5904">
                  <c:v>184.5</c:v>
                </c:pt>
                <c:pt idx="5905">
                  <c:v>184.53</c:v>
                </c:pt>
                <c:pt idx="5906">
                  <c:v>184.56</c:v>
                </c:pt>
                <c:pt idx="5907">
                  <c:v>184.59</c:v>
                </c:pt>
                <c:pt idx="5908">
                  <c:v>184.63</c:v>
                </c:pt>
                <c:pt idx="5909">
                  <c:v>184.66</c:v>
                </c:pt>
                <c:pt idx="5910">
                  <c:v>184.69</c:v>
                </c:pt>
                <c:pt idx="5911">
                  <c:v>184.72</c:v>
                </c:pt>
                <c:pt idx="5912">
                  <c:v>184.75</c:v>
                </c:pt>
                <c:pt idx="5913">
                  <c:v>184.78</c:v>
                </c:pt>
                <c:pt idx="5914">
                  <c:v>184.81</c:v>
                </c:pt>
                <c:pt idx="5915">
                  <c:v>184.84</c:v>
                </c:pt>
                <c:pt idx="5916">
                  <c:v>184.88</c:v>
                </c:pt>
                <c:pt idx="5917">
                  <c:v>184.91</c:v>
                </c:pt>
                <c:pt idx="5918">
                  <c:v>184.94</c:v>
                </c:pt>
                <c:pt idx="5919">
                  <c:v>184.97</c:v>
                </c:pt>
                <c:pt idx="5920">
                  <c:v>185</c:v>
                </c:pt>
                <c:pt idx="5921">
                  <c:v>185.03</c:v>
                </c:pt>
                <c:pt idx="5922">
                  <c:v>185.06</c:v>
                </c:pt>
                <c:pt idx="5923">
                  <c:v>185.09</c:v>
                </c:pt>
                <c:pt idx="5924">
                  <c:v>185.13</c:v>
                </c:pt>
                <c:pt idx="5925">
                  <c:v>185.16</c:v>
                </c:pt>
                <c:pt idx="5926">
                  <c:v>185.19</c:v>
                </c:pt>
                <c:pt idx="5927">
                  <c:v>185.22</c:v>
                </c:pt>
                <c:pt idx="5928">
                  <c:v>185.25</c:v>
                </c:pt>
                <c:pt idx="5929">
                  <c:v>185.28</c:v>
                </c:pt>
                <c:pt idx="5930">
                  <c:v>185.31</c:v>
                </c:pt>
                <c:pt idx="5931">
                  <c:v>185.34</c:v>
                </c:pt>
                <c:pt idx="5932">
                  <c:v>185.38</c:v>
                </c:pt>
                <c:pt idx="5933">
                  <c:v>185.41</c:v>
                </c:pt>
                <c:pt idx="5934">
                  <c:v>185.44</c:v>
                </c:pt>
                <c:pt idx="5935">
                  <c:v>185.47</c:v>
                </c:pt>
                <c:pt idx="5936">
                  <c:v>185.5</c:v>
                </c:pt>
                <c:pt idx="5937">
                  <c:v>185.53</c:v>
                </c:pt>
                <c:pt idx="5938">
                  <c:v>185.56</c:v>
                </c:pt>
                <c:pt idx="5939">
                  <c:v>185.59</c:v>
                </c:pt>
                <c:pt idx="5940">
                  <c:v>185.63</c:v>
                </c:pt>
                <c:pt idx="5941">
                  <c:v>185.66</c:v>
                </c:pt>
                <c:pt idx="5942">
                  <c:v>185.69</c:v>
                </c:pt>
                <c:pt idx="5943">
                  <c:v>185.72</c:v>
                </c:pt>
                <c:pt idx="5944">
                  <c:v>185.75</c:v>
                </c:pt>
                <c:pt idx="5945">
                  <c:v>185.78</c:v>
                </c:pt>
                <c:pt idx="5946">
                  <c:v>185.81</c:v>
                </c:pt>
                <c:pt idx="5947">
                  <c:v>185.84</c:v>
                </c:pt>
                <c:pt idx="5948">
                  <c:v>185.88</c:v>
                </c:pt>
                <c:pt idx="5949">
                  <c:v>185.91</c:v>
                </c:pt>
                <c:pt idx="5950">
                  <c:v>185.94</c:v>
                </c:pt>
                <c:pt idx="5951">
                  <c:v>185.97</c:v>
                </c:pt>
                <c:pt idx="5952">
                  <c:v>186</c:v>
                </c:pt>
                <c:pt idx="5953">
                  <c:v>186.03</c:v>
                </c:pt>
                <c:pt idx="5954">
                  <c:v>186.06</c:v>
                </c:pt>
                <c:pt idx="5955">
                  <c:v>186.09</c:v>
                </c:pt>
                <c:pt idx="5956">
                  <c:v>186.13</c:v>
                </c:pt>
                <c:pt idx="5957">
                  <c:v>186.16</c:v>
                </c:pt>
                <c:pt idx="5958">
                  <c:v>186.19</c:v>
                </c:pt>
                <c:pt idx="5959">
                  <c:v>186.22</c:v>
                </c:pt>
                <c:pt idx="5960">
                  <c:v>186.25</c:v>
                </c:pt>
                <c:pt idx="5961">
                  <c:v>186.28</c:v>
                </c:pt>
                <c:pt idx="5962">
                  <c:v>186.31</c:v>
                </c:pt>
                <c:pt idx="5963">
                  <c:v>186.34</c:v>
                </c:pt>
                <c:pt idx="5964">
                  <c:v>186.38</c:v>
                </c:pt>
                <c:pt idx="5965">
                  <c:v>186.41</c:v>
                </c:pt>
                <c:pt idx="5966">
                  <c:v>186.44</c:v>
                </c:pt>
                <c:pt idx="5967">
                  <c:v>186.47</c:v>
                </c:pt>
                <c:pt idx="5968">
                  <c:v>186.5</c:v>
                </c:pt>
                <c:pt idx="5969">
                  <c:v>186.53</c:v>
                </c:pt>
                <c:pt idx="5970">
                  <c:v>186.56</c:v>
                </c:pt>
                <c:pt idx="5971">
                  <c:v>186.59</c:v>
                </c:pt>
                <c:pt idx="5972">
                  <c:v>186.63</c:v>
                </c:pt>
                <c:pt idx="5973">
                  <c:v>186.66</c:v>
                </c:pt>
                <c:pt idx="5974">
                  <c:v>186.69</c:v>
                </c:pt>
                <c:pt idx="5975">
                  <c:v>186.72</c:v>
                </c:pt>
                <c:pt idx="5976">
                  <c:v>186.75</c:v>
                </c:pt>
                <c:pt idx="5977">
                  <c:v>186.78</c:v>
                </c:pt>
                <c:pt idx="5978">
                  <c:v>186.81</c:v>
                </c:pt>
                <c:pt idx="5979">
                  <c:v>186.84</c:v>
                </c:pt>
                <c:pt idx="5980">
                  <c:v>186.88</c:v>
                </c:pt>
                <c:pt idx="5981">
                  <c:v>186.91</c:v>
                </c:pt>
                <c:pt idx="5982">
                  <c:v>186.94</c:v>
                </c:pt>
                <c:pt idx="5983">
                  <c:v>186.97</c:v>
                </c:pt>
                <c:pt idx="5984">
                  <c:v>187</c:v>
                </c:pt>
                <c:pt idx="5985">
                  <c:v>187.03</c:v>
                </c:pt>
                <c:pt idx="5986">
                  <c:v>187.06</c:v>
                </c:pt>
                <c:pt idx="5987">
                  <c:v>187.09</c:v>
                </c:pt>
                <c:pt idx="5988">
                  <c:v>187.13</c:v>
                </c:pt>
                <c:pt idx="5989">
                  <c:v>187.16</c:v>
                </c:pt>
                <c:pt idx="5990">
                  <c:v>187.19</c:v>
                </c:pt>
                <c:pt idx="5991">
                  <c:v>187.22</c:v>
                </c:pt>
                <c:pt idx="5992">
                  <c:v>187.25</c:v>
                </c:pt>
                <c:pt idx="5993">
                  <c:v>187.28</c:v>
                </c:pt>
                <c:pt idx="5994">
                  <c:v>187.31</c:v>
                </c:pt>
                <c:pt idx="5995">
                  <c:v>187.34</c:v>
                </c:pt>
                <c:pt idx="5996">
                  <c:v>187.38</c:v>
                </c:pt>
                <c:pt idx="5997">
                  <c:v>187.41</c:v>
                </c:pt>
                <c:pt idx="5998">
                  <c:v>187.44</c:v>
                </c:pt>
                <c:pt idx="5999">
                  <c:v>187.47</c:v>
                </c:pt>
                <c:pt idx="6000">
                  <c:v>187.5</c:v>
                </c:pt>
                <c:pt idx="6001">
                  <c:v>187.53</c:v>
                </c:pt>
                <c:pt idx="6002">
                  <c:v>187.56</c:v>
                </c:pt>
                <c:pt idx="6003">
                  <c:v>187.59</c:v>
                </c:pt>
                <c:pt idx="6004">
                  <c:v>187.63</c:v>
                </c:pt>
                <c:pt idx="6005">
                  <c:v>187.66</c:v>
                </c:pt>
                <c:pt idx="6006">
                  <c:v>187.69</c:v>
                </c:pt>
                <c:pt idx="6007">
                  <c:v>187.72</c:v>
                </c:pt>
                <c:pt idx="6008">
                  <c:v>187.75</c:v>
                </c:pt>
                <c:pt idx="6009">
                  <c:v>187.78</c:v>
                </c:pt>
                <c:pt idx="6010">
                  <c:v>187.81</c:v>
                </c:pt>
                <c:pt idx="6011">
                  <c:v>187.84</c:v>
                </c:pt>
                <c:pt idx="6012">
                  <c:v>187.88</c:v>
                </c:pt>
                <c:pt idx="6013">
                  <c:v>187.91</c:v>
                </c:pt>
                <c:pt idx="6014">
                  <c:v>187.94</c:v>
                </c:pt>
                <c:pt idx="6015">
                  <c:v>187.97</c:v>
                </c:pt>
                <c:pt idx="6016">
                  <c:v>188</c:v>
                </c:pt>
                <c:pt idx="6017">
                  <c:v>188.03</c:v>
                </c:pt>
                <c:pt idx="6018">
                  <c:v>188.06</c:v>
                </c:pt>
                <c:pt idx="6019">
                  <c:v>188.09</c:v>
                </c:pt>
                <c:pt idx="6020">
                  <c:v>188.13</c:v>
                </c:pt>
                <c:pt idx="6021">
                  <c:v>188.16</c:v>
                </c:pt>
                <c:pt idx="6022">
                  <c:v>188.19</c:v>
                </c:pt>
                <c:pt idx="6023">
                  <c:v>188.22</c:v>
                </c:pt>
                <c:pt idx="6024">
                  <c:v>188.25</c:v>
                </c:pt>
                <c:pt idx="6025">
                  <c:v>188.28</c:v>
                </c:pt>
                <c:pt idx="6026">
                  <c:v>188.31</c:v>
                </c:pt>
                <c:pt idx="6027">
                  <c:v>188.34</c:v>
                </c:pt>
                <c:pt idx="6028">
                  <c:v>188.38</c:v>
                </c:pt>
                <c:pt idx="6029">
                  <c:v>188.41</c:v>
                </c:pt>
                <c:pt idx="6030">
                  <c:v>188.44</c:v>
                </c:pt>
                <c:pt idx="6031">
                  <c:v>188.47</c:v>
                </c:pt>
                <c:pt idx="6032">
                  <c:v>188.5</c:v>
                </c:pt>
                <c:pt idx="6033">
                  <c:v>188.53</c:v>
                </c:pt>
                <c:pt idx="6034">
                  <c:v>188.56</c:v>
                </c:pt>
                <c:pt idx="6035">
                  <c:v>188.59</c:v>
                </c:pt>
                <c:pt idx="6036">
                  <c:v>188.63</c:v>
                </c:pt>
                <c:pt idx="6037">
                  <c:v>188.66</c:v>
                </c:pt>
                <c:pt idx="6038">
                  <c:v>188.69</c:v>
                </c:pt>
                <c:pt idx="6039">
                  <c:v>188.72</c:v>
                </c:pt>
                <c:pt idx="6040">
                  <c:v>188.75</c:v>
                </c:pt>
                <c:pt idx="6041">
                  <c:v>188.78</c:v>
                </c:pt>
                <c:pt idx="6042">
                  <c:v>188.81</c:v>
                </c:pt>
                <c:pt idx="6043">
                  <c:v>188.84</c:v>
                </c:pt>
                <c:pt idx="6044">
                  <c:v>188.88</c:v>
                </c:pt>
                <c:pt idx="6045">
                  <c:v>188.91</c:v>
                </c:pt>
                <c:pt idx="6046">
                  <c:v>188.94</c:v>
                </c:pt>
                <c:pt idx="6047">
                  <c:v>188.97</c:v>
                </c:pt>
                <c:pt idx="6048">
                  <c:v>189</c:v>
                </c:pt>
                <c:pt idx="6049">
                  <c:v>189.03</c:v>
                </c:pt>
                <c:pt idx="6050">
                  <c:v>189.06</c:v>
                </c:pt>
                <c:pt idx="6051">
                  <c:v>189.09</c:v>
                </c:pt>
                <c:pt idx="6052">
                  <c:v>189.13</c:v>
                </c:pt>
                <c:pt idx="6053">
                  <c:v>189.16</c:v>
                </c:pt>
                <c:pt idx="6054">
                  <c:v>189.19</c:v>
                </c:pt>
                <c:pt idx="6055">
                  <c:v>189.22</c:v>
                </c:pt>
                <c:pt idx="6056">
                  <c:v>189.25</c:v>
                </c:pt>
                <c:pt idx="6057">
                  <c:v>189.28</c:v>
                </c:pt>
                <c:pt idx="6058">
                  <c:v>189.31</c:v>
                </c:pt>
                <c:pt idx="6059">
                  <c:v>189.34</c:v>
                </c:pt>
                <c:pt idx="6060">
                  <c:v>189.38</c:v>
                </c:pt>
                <c:pt idx="6061">
                  <c:v>189.41</c:v>
                </c:pt>
                <c:pt idx="6062">
                  <c:v>189.44</c:v>
                </c:pt>
                <c:pt idx="6063">
                  <c:v>189.47</c:v>
                </c:pt>
                <c:pt idx="6064">
                  <c:v>189.5</c:v>
                </c:pt>
                <c:pt idx="6065">
                  <c:v>189.53</c:v>
                </c:pt>
                <c:pt idx="6066">
                  <c:v>189.56</c:v>
                </c:pt>
                <c:pt idx="6067">
                  <c:v>189.59</c:v>
                </c:pt>
                <c:pt idx="6068">
                  <c:v>189.63</c:v>
                </c:pt>
                <c:pt idx="6069">
                  <c:v>189.66</c:v>
                </c:pt>
                <c:pt idx="6070">
                  <c:v>189.69</c:v>
                </c:pt>
                <c:pt idx="6071">
                  <c:v>189.72</c:v>
                </c:pt>
                <c:pt idx="6072">
                  <c:v>189.75</c:v>
                </c:pt>
                <c:pt idx="6073">
                  <c:v>189.78</c:v>
                </c:pt>
                <c:pt idx="6074">
                  <c:v>189.81</c:v>
                </c:pt>
                <c:pt idx="6075">
                  <c:v>189.84</c:v>
                </c:pt>
                <c:pt idx="6076">
                  <c:v>189.88</c:v>
                </c:pt>
                <c:pt idx="6077">
                  <c:v>189.91</c:v>
                </c:pt>
                <c:pt idx="6078">
                  <c:v>189.94</c:v>
                </c:pt>
                <c:pt idx="6079">
                  <c:v>189.97</c:v>
                </c:pt>
                <c:pt idx="6080">
                  <c:v>190</c:v>
                </c:pt>
                <c:pt idx="6081">
                  <c:v>190.03</c:v>
                </c:pt>
                <c:pt idx="6082">
                  <c:v>190.06</c:v>
                </c:pt>
                <c:pt idx="6083">
                  <c:v>190.09</c:v>
                </c:pt>
                <c:pt idx="6084">
                  <c:v>190.13</c:v>
                </c:pt>
                <c:pt idx="6085">
                  <c:v>190.16</c:v>
                </c:pt>
                <c:pt idx="6086">
                  <c:v>190.19</c:v>
                </c:pt>
                <c:pt idx="6087">
                  <c:v>190.22</c:v>
                </c:pt>
                <c:pt idx="6088">
                  <c:v>190.25</c:v>
                </c:pt>
                <c:pt idx="6089">
                  <c:v>190.28</c:v>
                </c:pt>
                <c:pt idx="6090">
                  <c:v>190.31</c:v>
                </c:pt>
                <c:pt idx="6091">
                  <c:v>190.34</c:v>
                </c:pt>
                <c:pt idx="6092">
                  <c:v>190.38</c:v>
                </c:pt>
                <c:pt idx="6093">
                  <c:v>190.41</c:v>
                </c:pt>
                <c:pt idx="6094">
                  <c:v>190.44</c:v>
                </c:pt>
                <c:pt idx="6095">
                  <c:v>190.47</c:v>
                </c:pt>
                <c:pt idx="6096">
                  <c:v>190.5</c:v>
                </c:pt>
                <c:pt idx="6097">
                  <c:v>190.53</c:v>
                </c:pt>
                <c:pt idx="6098">
                  <c:v>190.56</c:v>
                </c:pt>
                <c:pt idx="6099">
                  <c:v>190.59</c:v>
                </c:pt>
                <c:pt idx="6100">
                  <c:v>190.63</c:v>
                </c:pt>
                <c:pt idx="6101">
                  <c:v>190.66</c:v>
                </c:pt>
                <c:pt idx="6102">
                  <c:v>190.69</c:v>
                </c:pt>
                <c:pt idx="6103">
                  <c:v>190.72</c:v>
                </c:pt>
                <c:pt idx="6104">
                  <c:v>190.75</c:v>
                </c:pt>
                <c:pt idx="6105">
                  <c:v>190.78</c:v>
                </c:pt>
                <c:pt idx="6106">
                  <c:v>190.81</c:v>
                </c:pt>
                <c:pt idx="6107">
                  <c:v>190.84</c:v>
                </c:pt>
                <c:pt idx="6108">
                  <c:v>190.88</c:v>
                </c:pt>
                <c:pt idx="6109">
                  <c:v>190.91</c:v>
                </c:pt>
                <c:pt idx="6110">
                  <c:v>190.94</c:v>
                </c:pt>
                <c:pt idx="6111">
                  <c:v>190.97</c:v>
                </c:pt>
                <c:pt idx="6112">
                  <c:v>191</c:v>
                </c:pt>
                <c:pt idx="6113">
                  <c:v>191.03</c:v>
                </c:pt>
                <c:pt idx="6114">
                  <c:v>191.06</c:v>
                </c:pt>
                <c:pt idx="6115">
                  <c:v>191.09</c:v>
                </c:pt>
                <c:pt idx="6116">
                  <c:v>191.13</c:v>
                </c:pt>
                <c:pt idx="6117">
                  <c:v>191.16</c:v>
                </c:pt>
                <c:pt idx="6118">
                  <c:v>191.19</c:v>
                </c:pt>
                <c:pt idx="6119">
                  <c:v>191.22</c:v>
                </c:pt>
                <c:pt idx="6120">
                  <c:v>191.25</c:v>
                </c:pt>
                <c:pt idx="6121">
                  <c:v>191.28</c:v>
                </c:pt>
                <c:pt idx="6122">
                  <c:v>191.31</c:v>
                </c:pt>
                <c:pt idx="6123">
                  <c:v>191.34</c:v>
                </c:pt>
                <c:pt idx="6124">
                  <c:v>191.38</c:v>
                </c:pt>
                <c:pt idx="6125">
                  <c:v>191.41</c:v>
                </c:pt>
                <c:pt idx="6126">
                  <c:v>191.44</c:v>
                </c:pt>
                <c:pt idx="6127">
                  <c:v>191.47</c:v>
                </c:pt>
                <c:pt idx="6128">
                  <c:v>191.5</c:v>
                </c:pt>
                <c:pt idx="6129">
                  <c:v>191.53</c:v>
                </c:pt>
                <c:pt idx="6130">
                  <c:v>191.56</c:v>
                </c:pt>
                <c:pt idx="6131">
                  <c:v>191.59</c:v>
                </c:pt>
                <c:pt idx="6132">
                  <c:v>191.63</c:v>
                </c:pt>
                <c:pt idx="6133">
                  <c:v>191.66</c:v>
                </c:pt>
                <c:pt idx="6134">
                  <c:v>191.69</c:v>
                </c:pt>
                <c:pt idx="6135">
                  <c:v>191.72</c:v>
                </c:pt>
                <c:pt idx="6136">
                  <c:v>191.75</c:v>
                </c:pt>
                <c:pt idx="6137">
                  <c:v>191.78</c:v>
                </c:pt>
                <c:pt idx="6138">
                  <c:v>191.81</c:v>
                </c:pt>
                <c:pt idx="6139">
                  <c:v>191.84</c:v>
                </c:pt>
                <c:pt idx="6140">
                  <c:v>191.88</c:v>
                </c:pt>
                <c:pt idx="6141">
                  <c:v>191.91</c:v>
                </c:pt>
                <c:pt idx="6142">
                  <c:v>191.94</c:v>
                </c:pt>
                <c:pt idx="6143">
                  <c:v>191.97</c:v>
                </c:pt>
                <c:pt idx="6144">
                  <c:v>192</c:v>
                </c:pt>
                <c:pt idx="6145">
                  <c:v>192.03</c:v>
                </c:pt>
                <c:pt idx="6146">
                  <c:v>192.06</c:v>
                </c:pt>
                <c:pt idx="6147">
                  <c:v>192.09</c:v>
                </c:pt>
                <c:pt idx="6148">
                  <c:v>192.13</c:v>
                </c:pt>
                <c:pt idx="6149">
                  <c:v>192.16</c:v>
                </c:pt>
                <c:pt idx="6150">
                  <c:v>192.19</c:v>
                </c:pt>
                <c:pt idx="6151">
                  <c:v>192.22</c:v>
                </c:pt>
                <c:pt idx="6152">
                  <c:v>192.25</c:v>
                </c:pt>
                <c:pt idx="6153">
                  <c:v>192.28</c:v>
                </c:pt>
                <c:pt idx="6154">
                  <c:v>192.31</c:v>
                </c:pt>
                <c:pt idx="6155">
                  <c:v>192.34</c:v>
                </c:pt>
                <c:pt idx="6156">
                  <c:v>192.38</c:v>
                </c:pt>
                <c:pt idx="6157">
                  <c:v>192.41</c:v>
                </c:pt>
                <c:pt idx="6158">
                  <c:v>192.44</c:v>
                </c:pt>
                <c:pt idx="6159">
                  <c:v>192.47</c:v>
                </c:pt>
                <c:pt idx="6160">
                  <c:v>192.5</c:v>
                </c:pt>
                <c:pt idx="6161">
                  <c:v>192.53</c:v>
                </c:pt>
                <c:pt idx="6162">
                  <c:v>192.56</c:v>
                </c:pt>
                <c:pt idx="6163">
                  <c:v>192.59</c:v>
                </c:pt>
                <c:pt idx="6164">
                  <c:v>192.63</c:v>
                </c:pt>
                <c:pt idx="6165">
                  <c:v>192.66</c:v>
                </c:pt>
                <c:pt idx="6166">
                  <c:v>192.69</c:v>
                </c:pt>
                <c:pt idx="6167">
                  <c:v>192.72</c:v>
                </c:pt>
                <c:pt idx="6168">
                  <c:v>192.75</c:v>
                </c:pt>
                <c:pt idx="6169">
                  <c:v>192.78</c:v>
                </c:pt>
                <c:pt idx="6170">
                  <c:v>192.81</c:v>
                </c:pt>
                <c:pt idx="6171">
                  <c:v>192.84</c:v>
                </c:pt>
                <c:pt idx="6172">
                  <c:v>192.88</c:v>
                </c:pt>
                <c:pt idx="6173">
                  <c:v>192.91</c:v>
                </c:pt>
                <c:pt idx="6174">
                  <c:v>192.94</c:v>
                </c:pt>
                <c:pt idx="6175">
                  <c:v>192.97</c:v>
                </c:pt>
                <c:pt idx="6176">
                  <c:v>193</c:v>
                </c:pt>
                <c:pt idx="6177">
                  <c:v>193.03</c:v>
                </c:pt>
                <c:pt idx="6178">
                  <c:v>193.06</c:v>
                </c:pt>
                <c:pt idx="6179">
                  <c:v>193.09</c:v>
                </c:pt>
                <c:pt idx="6180">
                  <c:v>193.13</c:v>
                </c:pt>
                <c:pt idx="6181">
                  <c:v>193.16</c:v>
                </c:pt>
                <c:pt idx="6182">
                  <c:v>193.19</c:v>
                </c:pt>
                <c:pt idx="6183">
                  <c:v>193.22</c:v>
                </c:pt>
                <c:pt idx="6184">
                  <c:v>193.25</c:v>
                </c:pt>
                <c:pt idx="6185">
                  <c:v>193.28</c:v>
                </c:pt>
                <c:pt idx="6186">
                  <c:v>193.31</c:v>
                </c:pt>
                <c:pt idx="6187">
                  <c:v>193.34</c:v>
                </c:pt>
                <c:pt idx="6188">
                  <c:v>193.38</c:v>
                </c:pt>
                <c:pt idx="6189">
                  <c:v>193.41</c:v>
                </c:pt>
                <c:pt idx="6190">
                  <c:v>193.44</c:v>
                </c:pt>
                <c:pt idx="6191">
                  <c:v>193.47</c:v>
                </c:pt>
                <c:pt idx="6192">
                  <c:v>193.5</c:v>
                </c:pt>
                <c:pt idx="6193">
                  <c:v>193.53</c:v>
                </c:pt>
                <c:pt idx="6194">
                  <c:v>193.56</c:v>
                </c:pt>
                <c:pt idx="6195">
                  <c:v>193.59</c:v>
                </c:pt>
                <c:pt idx="6196">
                  <c:v>193.63</c:v>
                </c:pt>
                <c:pt idx="6197">
                  <c:v>193.66</c:v>
                </c:pt>
                <c:pt idx="6198">
                  <c:v>193.69</c:v>
                </c:pt>
                <c:pt idx="6199">
                  <c:v>193.72</c:v>
                </c:pt>
                <c:pt idx="6200">
                  <c:v>193.75</c:v>
                </c:pt>
                <c:pt idx="6201">
                  <c:v>193.78</c:v>
                </c:pt>
                <c:pt idx="6202">
                  <c:v>193.81</c:v>
                </c:pt>
                <c:pt idx="6203">
                  <c:v>193.84</c:v>
                </c:pt>
                <c:pt idx="6204">
                  <c:v>193.88</c:v>
                </c:pt>
                <c:pt idx="6205">
                  <c:v>193.91</c:v>
                </c:pt>
                <c:pt idx="6206">
                  <c:v>193.94</c:v>
                </c:pt>
                <c:pt idx="6207">
                  <c:v>193.97</c:v>
                </c:pt>
                <c:pt idx="6208">
                  <c:v>194</c:v>
                </c:pt>
                <c:pt idx="6209">
                  <c:v>194.03</c:v>
                </c:pt>
                <c:pt idx="6210">
                  <c:v>194.06</c:v>
                </c:pt>
                <c:pt idx="6211">
                  <c:v>194.09</c:v>
                </c:pt>
                <c:pt idx="6212">
                  <c:v>194.13</c:v>
                </c:pt>
                <c:pt idx="6213">
                  <c:v>194.16</c:v>
                </c:pt>
                <c:pt idx="6214">
                  <c:v>194.19</c:v>
                </c:pt>
                <c:pt idx="6215">
                  <c:v>194.22</c:v>
                </c:pt>
                <c:pt idx="6216">
                  <c:v>194.25</c:v>
                </c:pt>
                <c:pt idx="6217">
                  <c:v>194.28</c:v>
                </c:pt>
                <c:pt idx="6218">
                  <c:v>194.31</c:v>
                </c:pt>
                <c:pt idx="6219">
                  <c:v>194.34</c:v>
                </c:pt>
                <c:pt idx="6220">
                  <c:v>194.38</c:v>
                </c:pt>
                <c:pt idx="6221">
                  <c:v>194.41</c:v>
                </c:pt>
                <c:pt idx="6222">
                  <c:v>194.44</c:v>
                </c:pt>
                <c:pt idx="6223">
                  <c:v>194.47</c:v>
                </c:pt>
                <c:pt idx="6224">
                  <c:v>194.5</c:v>
                </c:pt>
                <c:pt idx="6225">
                  <c:v>194.53</c:v>
                </c:pt>
                <c:pt idx="6226">
                  <c:v>194.56</c:v>
                </c:pt>
                <c:pt idx="6227">
                  <c:v>194.59</c:v>
                </c:pt>
                <c:pt idx="6228">
                  <c:v>194.63</c:v>
                </c:pt>
                <c:pt idx="6229">
                  <c:v>194.66</c:v>
                </c:pt>
                <c:pt idx="6230">
                  <c:v>194.69</c:v>
                </c:pt>
                <c:pt idx="6231">
                  <c:v>194.72</c:v>
                </c:pt>
                <c:pt idx="6232">
                  <c:v>194.75</c:v>
                </c:pt>
                <c:pt idx="6233">
                  <c:v>194.78</c:v>
                </c:pt>
                <c:pt idx="6234">
                  <c:v>194.81</c:v>
                </c:pt>
                <c:pt idx="6235">
                  <c:v>194.84</c:v>
                </c:pt>
                <c:pt idx="6236">
                  <c:v>194.88</c:v>
                </c:pt>
                <c:pt idx="6237">
                  <c:v>194.91</c:v>
                </c:pt>
                <c:pt idx="6238">
                  <c:v>194.94</c:v>
                </c:pt>
                <c:pt idx="6239">
                  <c:v>194.97</c:v>
                </c:pt>
                <c:pt idx="6240">
                  <c:v>195</c:v>
                </c:pt>
                <c:pt idx="6241">
                  <c:v>195.03</c:v>
                </c:pt>
                <c:pt idx="6242">
                  <c:v>195.06</c:v>
                </c:pt>
                <c:pt idx="6243">
                  <c:v>195.09</c:v>
                </c:pt>
                <c:pt idx="6244">
                  <c:v>195.13</c:v>
                </c:pt>
                <c:pt idx="6245">
                  <c:v>195.16</c:v>
                </c:pt>
                <c:pt idx="6246">
                  <c:v>195.19</c:v>
                </c:pt>
                <c:pt idx="6247">
                  <c:v>195.22</c:v>
                </c:pt>
                <c:pt idx="6248">
                  <c:v>195.25</c:v>
                </c:pt>
                <c:pt idx="6249">
                  <c:v>195.28</c:v>
                </c:pt>
                <c:pt idx="6250">
                  <c:v>195.31</c:v>
                </c:pt>
                <c:pt idx="6251">
                  <c:v>195.34</c:v>
                </c:pt>
                <c:pt idx="6252">
                  <c:v>195.38</c:v>
                </c:pt>
                <c:pt idx="6253">
                  <c:v>195.41</c:v>
                </c:pt>
                <c:pt idx="6254">
                  <c:v>195.44</c:v>
                </c:pt>
                <c:pt idx="6255">
                  <c:v>195.47</c:v>
                </c:pt>
                <c:pt idx="6256">
                  <c:v>195.5</c:v>
                </c:pt>
                <c:pt idx="6257">
                  <c:v>195.53</c:v>
                </c:pt>
                <c:pt idx="6258">
                  <c:v>195.56</c:v>
                </c:pt>
                <c:pt idx="6259">
                  <c:v>195.59</c:v>
                </c:pt>
                <c:pt idx="6260">
                  <c:v>195.63</c:v>
                </c:pt>
                <c:pt idx="6261">
                  <c:v>195.66</c:v>
                </c:pt>
                <c:pt idx="6262">
                  <c:v>195.69</c:v>
                </c:pt>
                <c:pt idx="6263">
                  <c:v>195.72</c:v>
                </c:pt>
                <c:pt idx="6264">
                  <c:v>195.75</c:v>
                </c:pt>
                <c:pt idx="6265">
                  <c:v>195.78</c:v>
                </c:pt>
                <c:pt idx="6266">
                  <c:v>195.81</c:v>
                </c:pt>
                <c:pt idx="6267">
                  <c:v>195.84</c:v>
                </c:pt>
                <c:pt idx="6268">
                  <c:v>195.88</c:v>
                </c:pt>
                <c:pt idx="6269">
                  <c:v>195.91</c:v>
                </c:pt>
                <c:pt idx="6270">
                  <c:v>195.94</c:v>
                </c:pt>
                <c:pt idx="6271">
                  <c:v>195.97</c:v>
                </c:pt>
                <c:pt idx="6272">
                  <c:v>196</c:v>
                </c:pt>
                <c:pt idx="6273">
                  <c:v>196.03</c:v>
                </c:pt>
                <c:pt idx="6274">
                  <c:v>196.06</c:v>
                </c:pt>
                <c:pt idx="6275">
                  <c:v>196.09</c:v>
                </c:pt>
                <c:pt idx="6276">
                  <c:v>196.13</c:v>
                </c:pt>
                <c:pt idx="6277">
                  <c:v>196.16</c:v>
                </c:pt>
                <c:pt idx="6278">
                  <c:v>196.19</c:v>
                </c:pt>
                <c:pt idx="6279">
                  <c:v>196.22</c:v>
                </c:pt>
                <c:pt idx="6280">
                  <c:v>196.25</c:v>
                </c:pt>
                <c:pt idx="6281">
                  <c:v>196.28</c:v>
                </c:pt>
                <c:pt idx="6282">
                  <c:v>196.31</c:v>
                </c:pt>
                <c:pt idx="6283">
                  <c:v>196.34</c:v>
                </c:pt>
                <c:pt idx="6284">
                  <c:v>196.38</c:v>
                </c:pt>
                <c:pt idx="6285">
                  <c:v>196.41</c:v>
                </c:pt>
                <c:pt idx="6286">
                  <c:v>196.44</c:v>
                </c:pt>
                <c:pt idx="6287">
                  <c:v>196.47</c:v>
                </c:pt>
                <c:pt idx="6288">
                  <c:v>196.5</c:v>
                </c:pt>
                <c:pt idx="6289">
                  <c:v>196.53</c:v>
                </c:pt>
                <c:pt idx="6290">
                  <c:v>196.56</c:v>
                </c:pt>
                <c:pt idx="6291">
                  <c:v>196.59</c:v>
                </c:pt>
                <c:pt idx="6292">
                  <c:v>196.63</c:v>
                </c:pt>
                <c:pt idx="6293">
                  <c:v>196.66</c:v>
                </c:pt>
                <c:pt idx="6294">
                  <c:v>196.69</c:v>
                </c:pt>
                <c:pt idx="6295">
                  <c:v>196.72</c:v>
                </c:pt>
                <c:pt idx="6296">
                  <c:v>196.75</c:v>
                </c:pt>
                <c:pt idx="6297">
                  <c:v>196.78</c:v>
                </c:pt>
                <c:pt idx="6298">
                  <c:v>196.81</c:v>
                </c:pt>
                <c:pt idx="6299">
                  <c:v>196.84</c:v>
                </c:pt>
                <c:pt idx="6300">
                  <c:v>196.88</c:v>
                </c:pt>
                <c:pt idx="6301">
                  <c:v>196.91</c:v>
                </c:pt>
                <c:pt idx="6302">
                  <c:v>196.94</c:v>
                </c:pt>
                <c:pt idx="6303">
                  <c:v>196.97</c:v>
                </c:pt>
                <c:pt idx="6304">
                  <c:v>197</c:v>
                </c:pt>
                <c:pt idx="6305">
                  <c:v>197.03</c:v>
                </c:pt>
                <c:pt idx="6306">
                  <c:v>197.06</c:v>
                </c:pt>
                <c:pt idx="6307">
                  <c:v>197.09</c:v>
                </c:pt>
                <c:pt idx="6308">
                  <c:v>197.13</c:v>
                </c:pt>
                <c:pt idx="6309">
                  <c:v>197.16</c:v>
                </c:pt>
                <c:pt idx="6310">
                  <c:v>197.19</c:v>
                </c:pt>
                <c:pt idx="6311">
                  <c:v>197.22</c:v>
                </c:pt>
                <c:pt idx="6312">
                  <c:v>197.25</c:v>
                </c:pt>
                <c:pt idx="6313">
                  <c:v>197.28</c:v>
                </c:pt>
                <c:pt idx="6314">
                  <c:v>197.31</c:v>
                </c:pt>
                <c:pt idx="6315">
                  <c:v>197.34</c:v>
                </c:pt>
                <c:pt idx="6316">
                  <c:v>197.38</c:v>
                </c:pt>
                <c:pt idx="6317">
                  <c:v>197.41</c:v>
                </c:pt>
                <c:pt idx="6318">
                  <c:v>197.44</c:v>
                </c:pt>
                <c:pt idx="6319">
                  <c:v>197.47</c:v>
                </c:pt>
                <c:pt idx="6320">
                  <c:v>197.5</c:v>
                </c:pt>
                <c:pt idx="6321">
                  <c:v>197.53</c:v>
                </c:pt>
                <c:pt idx="6322">
                  <c:v>197.56</c:v>
                </c:pt>
                <c:pt idx="6323">
                  <c:v>197.59</c:v>
                </c:pt>
                <c:pt idx="6324">
                  <c:v>197.63</c:v>
                </c:pt>
                <c:pt idx="6325">
                  <c:v>197.66</c:v>
                </c:pt>
                <c:pt idx="6326">
                  <c:v>197.69</c:v>
                </c:pt>
                <c:pt idx="6327">
                  <c:v>197.72</c:v>
                </c:pt>
                <c:pt idx="6328">
                  <c:v>197.75</c:v>
                </c:pt>
                <c:pt idx="6329">
                  <c:v>197.78</c:v>
                </c:pt>
                <c:pt idx="6330">
                  <c:v>197.81</c:v>
                </c:pt>
                <c:pt idx="6331">
                  <c:v>197.84</c:v>
                </c:pt>
                <c:pt idx="6332">
                  <c:v>197.88</c:v>
                </c:pt>
                <c:pt idx="6333">
                  <c:v>197.91</c:v>
                </c:pt>
                <c:pt idx="6334">
                  <c:v>197.94</c:v>
                </c:pt>
                <c:pt idx="6335">
                  <c:v>197.97</c:v>
                </c:pt>
                <c:pt idx="6336">
                  <c:v>198</c:v>
                </c:pt>
                <c:pt idx="6337">
                  <c:v>198.03</c:v>
                </c:pt>
                <c:pt idx="6338">
                  <c:v>198.06</c:v>
                </c:pt>
                <c:pt idx="6339">
                  <c:v>198.09</c:v>
                </c:pt>
                <c:pt idx="6340">
                  <c:v>198.13</c:v>
                </c:pt>
                <c:pt idx="6341">
                  <c:v>198.16</c:v>
                </c:pt>
                <c:pt idx="6342">
                  <c:v>198.19</c:v>
                </c:pt>
                <c:pt idx="6343">
                  <c:v>198.22</c:v>
                </c:pt>
                <c:pt idx="6344">
                  <c:v>198.25</c:v>
                </c:pt>
                <c:pt idx="6345">
                  <c:v>198.28</c:v>
                </c:pt>
                <c:pt idx="6346">
                  <c:v>198.31</c:v>
                </c:pt>
                <c:pt idx="6347">
                  <c:v>198.34</c:v>
                </c:pt>
                <c:pt idx="6348">
                  <c:v>198.38</c:v>
                </c:pt>
                <c:pt idx="6349">
                  <c:v>198.41</c:v>
                </c:pt>
                <c:pt idx="6350">
                  <c:v>198.44</c:v>
                </c:pt>
                <c:pt idx="6351">
                  <c:v>198.47</c:v>
                </c:pt>
                <c:pt idx="6352">
                  <c:v>198.5</c:v>
                </c:pt>
                <c:pt idx="6353">
                  <c:v>198.53</c:v>
                </c:pt>
                <c:pt idx="6354">
                  <c:v>198.56</c:v>
                </c:pt>
                <c:pt idx="6355">
                  <c:v>198.59</c:v>
                </c:pt>
                <c:pt idx="6356">
                  <c:v>198.63</c:v>
                </c:pt>
                <c:pt idx="6357">
                  <c:v>198.66</c:v>
                </c:pt>
                <c:pt idx="6358">
                  <c:v>198.69</c:v>
                </c:pt>
                <c:pt idx="6359">
                  <c:v>198.72</c:v>
                </c:pt>
                <c:pt idx="6360">
                  <c:v>198.75</c:v>
                </c:pt>
                <c:pt idx="6361">
                  <c:v>198.78</c:v>
                </c:pt>
                <c:pt idx="6362">
                  <c:v>198.81</c:v>
                </c:pt>
                <c:pt idx="6363">
                  <c:v>198.84</c:v>
                </c:pt>
                <c:pt idx="6364">
                  <c:v>198.88</c:v>
                </c:pt>
                <c:pt idx="6365">
                  <c:v>198.91</c:v>
                </c:pt>
                <c:pt idx="6366">
                  <c:v>198.94</c:v>
                </c:pt>
                <c:pt idx="6367">
                  <c:v>198.97</c:v>
                </c:pt>
                <c:pt idx="6368">
                  <c:v>199</c:v>
                </c:pt>
                <c:pt idx="6369">
                  <c:v>199.03</c:v>
                </c:pt>
                <c:pt idx="6370">
                  <c:v>199.06</c:v>
                </c:pt>
                <c:pt idx="6371">
                  <c:v>199.09</c:v>
                </c:pt>
                <c:pt idx="6372">
                  <c:v>199.13</c:v>
                </c:pt>
                <c:pt idx="6373">
                  <c:v>199.16</c:v>
                </c:pt>
                <c:pt idx="6374">
                  <c:v>199.19</c:v>
                </c:pt>
                <c:pt idx="6375">
                  <c:v>199.22</c:v>
                </c:pt>
                <c:pt idx="6376">
                  <c:v>199.25</c:v>
                </c:pt>
                <c:pt idx="6377">
                  <c:v>199.28</c:v>
                </c:pt>
                <c:pt idx="6378">
                  <c:v>199.31</c:v>
                </c:pt>
                <c:pt idx="6379">
                  <c:v>199.34</c:v>
                </c:pt>
                <c:pt idx="6380">
                  <c:v>199.38</c:v>
                </c:pt>
                <c:pt idx="6381">
                  <c:v>199.41</c:v>
                </c:pt>
                <c:pt idx="6382">
                  <c:v>199.44</c:v>
                </c:pt>
                <c:pt idx="6383">
                  <c:v>199.47</c:v>
                </c:pt>
                <c:pt idx="6384">
                  <c:v>199.5</c:v>
                </c:pt>
                <c:pt idx="6385">
                  <c:v>199.53</c:v>
                </c:pt>
                <c:pt idx="6386">
                  <c:v>199.56</c:v>
                </c:pt>
                <c:pt idx="6387">
                  <c:v>199.59</c:v>
                </c:pt>
                <c:pt idx="6388">
                  <c:v>199.63</c:v>
                </c:pt>
                <c:pt idx="6389">
                  <c:v>199.66</c:v>
                </c:pt>
                <c:pt idx="6390">
                  <c:v>199.69</c:v>
                </c:pt>
                <c:pt idx="6391">
                  <c:v>199.72</c:v>
                </c:pt>
                <c:pt idx="6392">
                  <c:v>199.75</c:v>
                </c:pt>
                <c:pt idx="6393">
                  <c:v>199.78</c:v>
                </c:pt>
                <c:pt idx="6394">
                  <c:v>199.81</c:v>
                </c:pt>
                <c:pt idx="6395">
                  <c:v>199.84</c:v>
                </c:pt>
                <c:pt idx="6396">
                  <c:v>199.88</c:v>
                </c:pt>
                <c:pt idx="6397">
                  <c:v>199.91</c:v>
                </c:pt>
                <c:pt idx="6398">
                  <c:v>199.94</c:v>
                </c:pt>
                <c:pt idx="6399">
                  <c:v>199.97</c:v>
                </c:pt>
              </c:numCache>
            </c:numRef>
          </c:xVal>
          <c:yVal>
            <c:numRef>
              <c:f>Foglio1!$C$24:$C$9000</c:f>
              <c:numCache>
                <c:formatCode>0.00E+00</c:formatCode>
                <c:ptCount val="8977"/>
                <c:pt idx="0">
                  <c:v>1.38989E-12</c:v>
                </c:pt>
                <c:pt idx="1">
                  <c:v>1.24809E-12</c:v>
                </c:pt>
                <c:pt idx="2">
                  <c:v>1.2444E-12</c:v>
                </c:pt>
                <c:pt idx="3">
                  <c:v>1.39139E-12</c:v>
                </c:pt>
                <c:pt idx="4">
                  <c:v>1.2249100000000001E-12</c:v>
                </c:pt>
                <c:pt idx="5">
                  <c:v>1.37822E-12</c:v>
                </c:pt>
                <c:pt idx="6">
                  <c:v>1.29972E-12</c:v>
                </c:pt>
                <c:pt idx="7">
                  <c:v>1.1869800000000001E-12</c:v>
                </c:pt>
                <c:pt idx="8">
                  <c:v>1.15642E-12</c:v>
                </c:pt>
                <c:pt idx="9">
                  <c:v>1.2127899999999999E-12</c:v>
                </c:pt>
                <c:pt idx="10">
                  <c:v>1.22333E-12</c:v>
                </c:pt>
                <c:pt idx="11">
                  <c:v>1.14694E-12</c:v>
                </c:pt>
                <c:pt idx="12">
                  <c:v>1.2048899999999999E-12</c:v>
                </c:pt>
                <c:pt idx="13">
                  <c:v>1.26969E-12</c:v>
                </c:pt>
                <c:pt idx="14">
                  <c:v>1.2970900000000001E-12</c:v>
                </c:pt>
                <c:pt idx="15">
                  <c:v>1.2407100000000001E-12</c:v>
                </c:pt>
                <c:pt idx="16">
                  <c:v>1.1500999999999999E-12</c:v>
                </c:pt>
                <c:pt idx="17">
                  <c:v>1.1822299999999999E-12</c:v>
                </c:pt>
                <c:pt idx="18">
                  <c:v>1.2754900000000001E-12</c:v>
                </c:pt>
                <c:pt idx="19">
                  <c:v>1.21753E-12</c:v>
                </c:pt>
                <c:pt idx="20">
                  <c:v>1.36242E-12</c:v>
                </c:pt>
                <c:pt idx="21">
                  <c:v>1.2417700000000001E-12</c:v>
                </c:pt>
                <c:pt idx="22">
                  <c:v>1.18487E-12</c:v>
                </c:pt>
                <c:pt idx="23">
                  <c:v>1.2254400000000001E-12</c:v>
                </c:pt>
                <c:pt idx="24">
                  <c:v>1.13113E-12</c:v>
                </c:pt>
                <c:pt idx="25">
                  <c:v>1.3513500000000001E-12</c:v>
                </c:pt>
                <c:pt idx="26">
                  <c:v>1.3771700000000001E-12</c:v>
                </c:pt>
                <c:pt idx="27">
                  <c:v>1.3102599999999999E-12</c:v>
                </c:pt>
                <c:pt idx="28">
                  <c:v>1.53575E-12</c:v>
                </c:pt>
                <c:pt idx="29">
                  <c:v>1.52363E-12</c:v>
                </c:pt>
                <c:pt idx="30">
                  <c:v>1.8434199999999998E-12</c:v>
                </c:pt>
                <c:pt idx="31">
                  <c:v>1.61899E-12</c:v>
                </c:pt>
                <c:pt idx="32">
                  <c:v>1.77967E-12</c:v>
                </c:pt>
                <c:pt idx="33">
                  <c:v>2.0747100000000002E-12</c:v>
                </c:pt>
                <c:pt idx="34">
                  <c:v>2.4087199999999999E-12</c:v>
                </c:pt>
                <c:pt idx="35">
                  <c:v>2.7794499999999998E-12</c:v>
                </c:pt>
                <c:pt idx="36">
                  <c:v>3.2211199999999999E-12</c:v>
                </c:pt>
                <c:pt idx="37">
                  <c:v>4.1725900000000001E-12</c:v>
                </c:pt>
                <c:pt idx="38">
                  <c:v>8.5277000000000005E-12</c:v>
                </c:pt>
                <c:pt idx="39">
                  <c:v>1.08553E-10</c:v>
                </c:pt>
                <c:pt idx="40">
                  <c:v>8.2076500000000001E-10</c:v>
                </c:pt>
                <c:pt idx="41">
                  <c:v>2.0383500000000001E-9</c:v>
                </c:pt>
                <c:pt idx="42">
                  <c:v>2.9635200000000001E-9</c:v>
                </c:pt>
                <c:pt idx="43">
                  <c:v>3.8117099999999999E-9</c:v>
                </c:pt>
                <c:pt idx="44">
                  <c:v>4.0424600000000001E-9</c:v>
                </c:pt>
                <c:pt idx="45">
                  <c:v>3.9560600000000001E-9</c:v>
                </c:pt>
                <c:pt idx="46">
                  <c:v>3.02724E-9</c:v>
                </c:pt>
                <c:pt idx="47">
                  <c:v>2.4371700000000002E-9</c:v>
                </c:pt>
                <c:pt idx="48">
                  <c:v>2.4802599999999999E-9</c:v>
                </c:pt>
                <c:pt idx="49">
                  <c:v>1.46591E-9</c:v>
                </c:pt>
                <c:pt idx="50">
                  <c:v>3.16428E-10</c:v>
                </c:pt>
                <c:pt idx="51">
                  <c:v>1.1806300000000001E-11</c:v>
                </c:pt>
                <c:pt idx="52">
                  <c:v>4.9149099999999997E-12</c:v>
                </c:pt>
                <c:pt idx="53">
                  <c:v>2.7538600000000001E-12</c:v>
                </c:pt>
                <c:pt idx="54">
                  <c:v>1.67905E-12</c:v>
                </c:pt>
                <c:pt idx="55">
                  <c:v>1.55261E-12</c:v>
                </c:pt>
                <c:pt idx="56">
                  <c:v>1.1690600000000001E-12</c:v>
                </c:pt>
                <c:pt idx="57">
                  <c:v>8.6191499999999997E-13</c:v>
                </c:pt>
                <c:pt idx="58">
                  <c:v>1.06445E-12</c:v>
                </c:pt>
                <c:pt idx="59">
                  <c:v>1.4008700000000001E-12</c:v>
                </c:pt>
                <c:pt idx="60">
                  <c:v>3.0093199999999999E-12</c:v>
                </c:pt>
                <c:pt idx="61">
                  <c:v>9.9265899999999992E-12</c:v>
                </c:pt>
                <c:pt idx="62">
                  <c:v>2.8411700000000001E-11</c:v>
                </c:pt>
                <c:pt idx="63">
                  <c:v>6.7140799999999997E-11</c:v>
                </c:pt>
                <c:pt idx="64">
                  <c:v>1.5421E-10</c:v>
                </c:pt>
                <c:pt idx="65">
                  <c:v>2.5520000000000001E-10</c:v>
                </c:pt>
                <c:pt idx="66">
                  <c:v>3.3344499999999998E-10</c:v>
                </c:pt>
                <c:pt idx="67">
                  <c:v>4.1458099999999999E-10</c:v>
                </c:pt>
                <c:pt idx="68">
                  <c:v>4.8809899999999999E-10</c:v>
                </c:pt>
                <c:pt idx="69">
                  <c:v>5.4404400000000005E-10</c:v>
                </c:pt>
                <c:pt idx="70">
                  <c:v>5.9743099999999998E-10</c:v>
                </c:pt>
                <c:pt idx="71">
                  <c:v>6.1961999999999998E-10</c:v>
                </c:pt>
                <c:pt idx="72">
                  <c:v>6.3635899999999995E-10</c:v>
                </c:pt>
                <c:pt idx="73">
                  <c:v>6.3541300000000001E-10</c:v>
                </c:pt>
                <c:pt idx="74">
                  <c:v>6.2295599999999995E-10</c:v>
                </c:pt>
                <c:pt idx="75">
                  <c:v>5.9515099999999996E-10</c:v>
                </c:pt>
                <c:pt idx="76">
                  <c:v>5.5571399999999997E-10</c:v>
                </c:pt>
                <c:pt idx="77">
                  <c:v>4.2020999999999999E-10</c:v>
                </c:pt>
                <c:pt idx="78">
                  <c:v>3.5514500000000002E-10</c:v>
                </c:pt>
                <c:pt idx="79">
                  <c:v>4.0568300000000001E-10</c:v>
                </c:pt>
                <c:pt idx="80">
                  <c:v>3.5662000000000001E-10</c:v>
                </c:pt>
                <c:pt idx="81">
                  <c:v>2.5478099999999998E-10</c:v>
                </c:pt>
                <c:pt idx="82">
                  <c:v>1.3587299999999999E-10</c:v>
                </c:pt>
                <c:pt idx="83">
                  <c:v>2.7977999999999999E-11</c:v>
                </c:pt>
                <c:pt idx="84">
                  <c:v>1.1111100000000001E-12</c:v>
                </c:pt>
                <c:pt idx="85">
                  <c:v>6.7000299999999999E-13</c:v>
                </c:pt>
                <c:pt idx="86">
                  <c:v>5.1673900000000001E-13</c:v>
                </c:pt>
                <c:pt idx="87">
                  <c:v>4.6334599999999995E-13</c:v>
                </c:pt>
                <c:pt idx="88">
                  <c:v>4.7130499999999998E-13</c:v>
                </c:pt>
                <c:pt idx="89">
                  <c:v>3.98232E-13</c:v>
                </c:pt>
                <c:pt idx="90">
                  <c:v>4.2326500000000001E-13</c:v>
                </c:pt>
                <c:pt idx="91">
                  <c:v>3.10574E-13</c:v>
                </c:pt>
                <c:pt idx="92">
                  <c:v>4.2558399999999998E-13</c:v>
                </c:pt>
                <c:pt idx="93">
                  <c:v>4.4207399999999999E-13</c:v>
                </c:pt>
                <c:pt idx="94">
                  <c:v>4.9443899999999999E-13</c:v>
                </c:pt>
                <c:pt idx="95">
                  <c:v>5.8731000000000005E-13</c:v>
                </c:pt>
                <c:pt idx="96">
                  <c:v>4.9694099999999997E-13</c:v>
                </c:pt>
                <c:pt idx="97">
                  <c:v>5.1628099999999997E-13</c:v>
                </c:pt>
                <c:pt idx="98">
                  <c:v>5.7290600000000004E-13</c:v>
                </c:pt>
                <c:pt idx="99">
                  <c:v>5.48215E-13</c:v>
                </c:pt>
                <c:pt idx="100">
                  <c:v>7.1365799999999997E-13</c:v>
                </c:pt>
                <c:pt idx="101">
                  <c:v>5.7991300000000002E-13</c:v>
                </c:pt>
                <c:pt idx="102">
                  <c:v>5.8258300000000004E-13</c:v>
                </c:pt>
                <c:pt idx="103">
                  <c:v>5.9659699999999999E-13</c:v>
                </c:pt>
                <c:pt idx="104">
                  <c:v>7.0146599999999995E-13</c:v>
                </c:pt>
                <c:pt idx="105">
                  <c:v>7.9985500000000003E-13</c:v>
                </c:pt>
                <c:pt idx="106">
                  <c:v>6.3663699999999999E-13</c:v>
                </c:pt>
                <c:pt idx="107">
                  <c:v>6.62926E-13</c:v>
                </c:pt>
                <c:pt idx="108">
                  <c:v>5.7262800000000001E-13</c:v>
                </c:pt>
                <c:pt idx="109">
                  <c:v>5.4737099999999999E-13</c:v>
                </c:pt>
                <c:pt idx="110">
                  <c:v>5.0211299999999998E-13</c:v>
                </c:pt>
                <c:pt idx="111">
                  <c:v>5.3495599999999999E-13</c:v>
                </c:pt>
                <c:pt idx="112">
                  <c:v>5.1177500000000001E-13</c:v>
                </c:pt>
                <c:pt idx="113">
                  <c:v>3.4882200000000002E-13</c:v>
                </c:pt>
                <c:pt idx="114">
                  <c:v>4.02613E-13</c:v>
                </c:pt>
                <c:pt idx="115">
                  <c:v>3.0456799999999999E-13</c:v>
                </c:pt>
                <c:pt idx="116">
                  <c:v>2.5114600000000001E-13</c:v>
                </c:pt>
                <c:pt idx="117">
                  <c:v>2.0978900000000001E-13</c:v>
                </c:pt>
                <c:pt idx="118">
                  <c:v>2.7432699999999999E-13</c:v>
                </c:pt>
                <c:pt idx="119">
                  <c:v>2.6652999999999998E-13</c:v>
                </c:pt>
                <c:pt idx="120">
                  <c:v>2.76487E-13</c:v>
                </c:pt>
                <c:pt idx="121">
                  <c:v>2.6732000000000002E-13</c:v>
                </c:pt>
                <c:pt idx="122">
                  <c:v>3.2159899999999999E-13</c:v>
                </c:pt>
                <c:pt idx="123">
                  <c:v>2.6004999999999999E-13</c:v>
                </c:pt>
                <c:pt idx="124">
                  <c:v>2.75012E-13</c:v>
                </c:pt>
                <c:pt idx="125">
                  <c:v>2.6616100000000002E-13</c:v>
                </c:pt>
                <c:pt idx="126">
                  <c:v>3.3160900000000002E-13</c:v>
                </c:pt>
                <c:pt idx="127">
                  <c:v>2.83389E-13</c:v>
                </c:pt>
                <c:pt idx="128">
                  <c:v>2.4724700000000002E-13</c:v>
                </c:pt>
                <c:pt idx="129">
                  <c:v>2.17849E-13</c:v>
                </c:pt>
                <c:pt idx="130">
                  <c:v>1.9530100000000001E-13</c:v>
                </c:pt>
                <c:pt idx="131">
                  <c:v>2.6247300000000001E-13</c:v>
                </c:pt>
                <c:pt idx="132">
                  <c:v>2.7738299999999999E-13</c:v>
                </c:pt>
                <c:pt idx="133">
                  <c:v>2.3655199999999998E-13</c:v>
                </c:pt>
                <c:pt idx="134">
                  <c:v>2.7749999999999998E-13</c:v>
                </c:pt>
                <c:pt idx="135">
                  <c:v>2.7732999999999999E-13</c:v>
                </c:pt>
                <c:pt idx="136">
                  <c:v>2.66319E-13</c:v>
                </c:pt>
                <c:pt idx="137">
                  <c:v>2.90817E-13</c:v>
                </c:pt>
                <c:pt idx="138">
                  <c:v>2.4518999999999999E-13</c:v>
                </c:pt>
                <c:pt idx="139">
                  <c:v>3.3797000000000002E-13</c:v>
                </c:pt>
                <c:pt idx="140">
                  <c:v>2.6489599999999998E-13</c:v>
                </c:pt>
                <c:pt idx="141">
                  <c:v>2.6589699999999999E-13</c:v>
                </c:pt>
                <c:pt idx="142">
                  <c:v>2.07734E-13</c:v>
                </c:pt>
                <c:pt idx="143">
                  <c:v>2.4261099999999998E-13</c:v>
                </c:pt>
                <c:pt idx="144">
                  <c:v>2.63263E-13</c:v>
                </c:pt>
                <c:pt idx="145">
                  <c:v>2.5536100000000001E-13</c:v>
                </c:pt>
                <c:pt idx="146">
                  <c:v>2.7058600000000002E-13</c:v>
                </c:pt>
                <c:pt idx="147">
                  <c:v>3.2817E-13</c:v>
                </c:pt>
                <c:pt idx="148">
                  <c:v>2.49355E-13</c:v>
                </c:pt>
                <c:pt idx="149">
                  <c:v>2.7006000000000001E-13</c:v>
                </c:pt>
                <c:pt idx="150">
                  <c:v>2.4403299999999999E-13</c:v>
                </c:pt>
                <c:pt idx="151">
                  <c:v>3.4317699999999999E-13</c:v>
                </c:pt>
                <c:pt idx="152">
                  <c:v>2.83283E-13</c:v>
                </c:pt>
                <c:pt idx="153">
                  <c:v>2.3868300000000001E-13</c:v>
                </c:pt>
                <c:pt idx="154">
                  <c:v>2.1899700000000001E-13</c:v>
                </c:pt>
                <c:pt idx="155">
                  <c:v>2.4185299999999999E-13</c:v>
                </c:pt>
                <c:pt idx="156">
                  <c:v>2.5292E-13</c:v>
                </c:pt>
                <c:pt idx="157">
                  <c:v>2.8312500000000002E-13</c:v>
                </c:pt>
                <c:pt idx="158">
                  <c:v>1.7717699999999999E-13</c:v>
                </c:pt>
                <c:pt idx="159">
                  <c:v>1.9475E-13</c:v>
                </c:pt>
                <c:pt idx="160">
                  <c:v>2.9079099999999999E-13</c:v>
                </c:pt>
                <c:pt idx="161">
                  <c:v>2.4202000000000001E-13</c:v>
                </c:pt>
                <c:pt idx="162">
                  <c:v>2.6598800000000002E-13</c:v>
                </c:pt>
                <c:pt idx="163">
                  <c:v>1.49983E-13</c:v>
                </c:pt>
                <c:pt idx="164">
                  <c:v>2.6009300000000002E-13</c:v>
                </c:pt>
                <c:pt idx="165">
                  <c:v>2.4766900000000002E-13</c:v>
                </c:pt>
                <c:pt idx="166">
                  <c:v>2.4308500000000002E-13</c:v>
                </c:pt>
                <c:pt idx="167">
                  <c:v>2.76487E-13</c:v>
                </c:pt>
                <c:pt idx="168">
                  <c:v>2.24593E-13</c:v>
                </c:pt>
                <c:pt idx="169">
                  <c:v>3.0225E-13</c:v>
                </c:pt>
                <c:pt idx="170">
                  <c:v>2.8391500000000001E-13</c:v>
                </c:pt>
                <c:pt idx="171">
                  <c:v>3.30804E-13</c:v>
                </c:pt>
                <c:pt idx="172">
                  <c:v>3.20265E-13</c:v>
                </c:pt>
                <c:pt idx="173">
                  <c:v>2.8080699999999998E-13</c:v>
                </c:pt>
                <c:pt idx="174">
                  <c:v>3.07887E-13</c:v>
                </c:pt>
                <c:pt idx="175">
                  <c:v>2.8238799999999998E-13</c:v>
                </c:pt>
                <c:pt idx="176">
                  <c:v>3.0814199999999998E-13</c:v>
                </c:pt>
                <c:pt idx="177">
                  <c:v>4.6763399999999998E-13</c:v>
                </c:pt>
                <c:pt idx="178">
                  <c:v>2.83389E-13</c:v>
                </c:pt>
                <c:pt idx="179">
                  <c:v>3.2274399999999998E-13</c:v>
                </c:pt>
                <c:pt idx="180">
                  <c:v>1.9946300000000001E-13</c:v>
                </c:pt>
                <c:pt idx="181">
                  <c:v>3.46346E-13</c:v>
                </c:pt>
                <c:pt idx="182">
                  <c:v>2.8981599999999998E-13</c:v>
                </c:pt>
                <c:pt idx="183">
                  <c:v>2.9429399999999999E-13</c:v>
                </c:pt>
                <c:pt idx="184">
                  <c:v>2.98966E-13</c:v>
                </c:pt>
                <c:pt idx="185">
                  <c:v>3.11867E-13</c:v>
                </c:pt>
                <c:pt idx="186">
                  <c:v>2.9145800000000001E-13</c:v>
                </c:pt>
                <c:pt idx="187">
                  <c:v>3.0219100000000002E-13</c:v>
                </c:pt>
                <c:pt idx="188">
                  <c:v>3.6225100000000002E-13</c:v>
                </c:pt>
                <c:pt idx="189">
                  <c:v>4.7136000000000002E-13</c:v>
                </c:pt>
                <c:pt idx="190">
                  <c:v>7.0939399999999996E-13</c:v>
                </c:pt>
                <c:pt idx="191">
                  <c:v>1.0488300000000001E-12</c:v>
                </c:pt>
                <c:pt idx="192">
                  <c:v>1.4014000000000001E-12</c:v>
                </c:pt>
                <c:pt idx="193">
                  <c:v>1.5982600000000001E-12</c:v>
                </c:pt>
                <c:pt idx="194">
                  <c:v>1.7745499999999999E-12</c:v>
                </c:pt>
                <c:pt idx="195">
                  <c:v>1.7311799999999999E-12</c:v>
                </c:pt>
                <c:pt idx="196">
                  <c:v>1.7812300000000001E-12</c:v>
                </c:pt>
                <c:pt idx="197">
                  <c:v>2.0372999999999998E-12</c:v>
                </c:pt>
                <c:pt idx="198">
                  <c:v>2.0151700000000002E-12</c:v>
                </c:pt>
                <c:pt idx="199">
                  <c:v>2.13687E-12</c:v>
                </c:pt>
                <c:pt idx="200">
                  <c:v>2.02466E-12</c:v>
                </c:pt>
                <c:pt idx="201">
                  <c:v>1.8757600000000001E-12</c:v>
                </c:pt>
                <c:pt idx="202">
                  <c:v>1.6295199999999999E-12</c:v>
                </c:pt>
                <c:pt idx="203">
                  <c:v>1.4672599999999999E-12</c:v>
                </c:pt>
                <c:pt idx="204">
                  <c:v>1.20647E-12</c:v>
                </c:pt>
                <c:pt idx="205">
                  <c:v>1.4609299999999999E-12</c:v>
                </c:pt>
                <c:pt idx="206">
                  <c:v>1.2444E-12</c:v>
                </c:pt>
                <c:pt idx="207">
                  <c:v>1.472E-12</c:v>
                </c:pt>
                <c:pt idx="208">
                  <c:v>8.9856500000000002E-13</c:v>
                </c:pt>
                <c:pt idx="209">
                  <c:v>7.9607400000000005E-13</c:v>
                </c:pt>
                <c:pt idx="210">
                  <c:v>4.1708400000000001E-13</c:v>
                </c:pt>
                <c:pt idx="211">
                  <c:v>3.6453099999999998E-13</c:v>
                </c:pt>
                <c:pt idx="212">
                  <c:v>2.8595300000000002E-13</c:v>
                </c:pt>
                <c:pt idx="213">
                  <c:v>2.4685799999999998E-13</c:v>
                </c:pt>
                <c:pt idx="214">
                  <c:v>2.0615100000000001E-13</c:v>
                </c:pt>
                <c:pt idx="215">
                  <c:v>2.5994399999999999E-13</c:v>
                </c:pt>
                <c:pt idx="216">
                  <c:v>2.44967E-13</c:v>
                </c:pt>
                <c:pt idx="217">
                  <c:v>2.7327300000000002E-13</c:v>
                </c:pt>
                <c:pt idx="218">
                  <c:v>2.2550299999999999E-13</c:v>
                </c:pt>
                <c:pt idx="219">
                  <c:v>2.20053E-13</c:v>
                </c:pt>
                <c:pt idx="220">
                  <c:v>2.3974E-13</c:v>
                </c:pt>
                <c:pt idx="221">
                  <c:v>3.3322200000000001E-13</c:v>
                </c:pt>
                <c:pt idx="222">
                  <c:v>4.8848800000000003E-13</c:v>
                </c:pt>
                <c:pt idx="223">
                  <c:v>3.3860199999999998E-13</c:v>
                </c:pt>
                <c:pt idx="224">
                  <c:v>5.3811700000000002E-13</c:v>
                </c:pt>
                <c:pt idx="225">
                  <c:v>6.1640600000000001E-13</c:v>
                </c:pt>
                <c:pt idx="226">
                  <c:v>6.1825000000000002E-13</c:v>
                </c:pt>
                <c:pt idx="227">
                  <c:v>5.6621299999999998E-13</c:v>
                </c:pt>
                <c:pt idx="228">
                  <c:v>7.31064E-13</c:v>
                </c:pt>
                <c:pt idx="229">
                  <c:v>6.7525399999999996E-13</c:v>
                </c:pt>
                <c:pt idx="230">
                  <c:v>6.2420300000000002E-13</c:v>
                </c:pt>
                <c:pt idx="231">
                  <c:v>5.7136099999999997E-13</c:v>
                </c:pt>
                <c:pt idx="232">
                  <c:v>9.1126399999999998E-13</c:v>
                </c:pt>
                <c:pt idx="233">
                  <c:v>6.0154600000000001E-13</c:v>
                </c:pt>
                <c:pt idx="234">
                  <c:v>6.2963000000000001E-13</c:v>
                </c:pt>
                <c:pt idx="235">
                  <c:v>5.6673299999999996E-13</c:v>
                </c:pt>
                <c:pt idx="236">
                  <c:v>5.0160700000000001E-13</c:v>
                </c:pt>
                <c:pt idx="237">
                  <c:v>5.9029600000000003E-13</c:v>
                </c:pt>
                <c:pt idx="238">
                  <c:v>6.4008400000000002E-13</c:v>
                </c:pt>
                <c:pt idx="239">
                  <c:v>5.1251200000000005E-13</c:v>
                </c:pt>
                <c:pt idx="240">
                  <c:v>3.6325199999999999E-13</c:v>
                </c:pt>
                <c:pt idx="241">
                  <c:v>3.6569899999999997E-13</c:v>
                </c:pt>
                <c:pt idx="242">
                  <c:v>2.90501E-13</c:v>
                </c:pt>
                <c:pt idx="243">
                  <c:v>2.32232E-13</c:v>
                </c:pt>
                <c:pt idx="244">
                  <c:v>2.6915799999999999E-13</c:v>
                </c:pt>
                <c:pt idx="245">
                  <c:v>2.08998E-13</c:v>
                </c:pt>
                <c:pt idx="246">
                  <c:v>2.54644E-13</c:v>
                </c:pt>
                <c:pt idx="247">
                  <c:v>2.76109E-13</c:v>
                </c:pt>
                <c:pt idx="248">
                  <c:v>2.3028599999999998E-13</c:v>
                </c:pt>
                <c:pt idx="249">
                  <c:v>2.3744800000000002E-13</c:v>
                </c:pt>
                <c:pt idx="250">
                  <c:v>2.5025000000000002E-13</c:v>
                </c:pt>
                <c:pt idx="251">
                  <c:v>2.7659199999999998E-13</c:v>
                </c:pt>
                <c:pt idx="252">
                  <c:v>8.9561800000000003E-13</c:v>
                </c:pt>
                <c:pt idx="253">
                  <c:v>2.5642299999999999E-12</c:v>
                </c:pt>
                <c:pt idx="254">
                  <c:v>4.4001899999999997E-12</c:v>
                </c:pt>
                <c:pt idx="255">
                  <c:v>6.5533999999999999E-12</c:v>
                </c:pt>
                <c:pt idx="256">
                  <c:v>8.1233900000000006E-12</c:v>
                </c:pt>
                <c:pt idx="257">
                  <c:v>9.3032999999999997E-12</c:v>
                </c:pt>
                <c:pt idx="258">
                  <c:v>1.02436E-11</c:v>
                </c:pt>
                <c:pt idx="259">
                  <c:v>1.21385E-11</c:v>
                </c:pt>
                <c:pt idx="260">
                  <c:v>1.20647E-11</c:v>
                </c:pt>
                <c:pt idx="261">
                  <c:v>1.22734E-11</c:v>
                </c:pt>
                <c:pt idx="262">
                  <c:v>1.3051899999999999E-11</c:v>
                </c:pt>
                <c:pt idx="263">
                  <c:v>1.2238600000000001E-11</c:v>
                </c:pt>
                <c:pt idx="264">
                  <c:v>1.3007700000000001E-11</c:v>
                </c:pt>
                <c:pt idx="265">
                  <c:v>1.10953E-11</c:v>
                </c:pt>
                <c:pt idx="266">
                  <c:v>1.0294500000000001E-11</c:v>
                </c:pt>
                <c:pt idx="267">
                  <c:v>7.7452500000000003E-12</c:v>
                </c:pt>
                <c:pt idx="268">
                  <c:v>7.7805599999999997E-12</c:v>
                </c:pt>
                <c:pt idx="269">
                  <c:v>8.6113899999999993E-12</c:v>
                </c:pt>
                <c:pt idx="270">
                  <c:v>8.0741800000000002E-12</c:v>
                </c:pt>
                <c:pt idx="271">
                  <c:v>6.8705499999999996E-12</c:v>
                </c:pt>
                <c:pt idx="272">
                  <c:v>4.4850099999999997E-12</c:v>
                </c:pt>
                <c:pt idx="273">
                  <c:v>2.9224000000000001E-12</c:v>
                </c:pt>
                <c:pt idx="274">
                  <c:v>9.6728300000000001E-13</c:v>
                </c:pt>
                <c:pt idx="275">
                  <c:v>7.9101299999999999E-13</c:v>
                </c:pt>
                <c:pt idx="276">
                  <c:v>6.8145900000000003E-13</c:v>
                </c:pt>
                <c:pt idx="277">
                  <c:v>7.5275300000000001E-13</c:v>
                </c:pt>
                <c:pt idx="278">
                  <c:v>7.3479400000000003E-13</c:v>
                </c:pt>
                <c:pt idx="279">
                  <c:v>6.7377900000000001E-13</c:v>
                </c:pt>
                <c:pt idx="280">
                  <c:v>7.9595400000000004E-13</c:v>
                </c:pt>
                <c:pt idx="281">
                  <c:v>7.3417900000000004E-13</c:v>
                </c:pt>
                <c:pt idx="282">
                  <c:v>6.4164200000000002E-13</c:v>
                </c:pt>
                <c:pt idx="283">
                  <c:v>5.3731500000000002E-13</c:v>
                </c:pt>
                <c:pt idx="284">
                  <c:v>4.50228E-13</c:v>
                </c:pt>
                <c:pt idx="285">
                  <c:v>5.6874500000000002E-13</c:v>
                </c:pt>
                <c:pt idx="286">
                  <c:v>7.3956300000000005E-13</c:v>
                </c:pt>
                <c:pt idx="287">
                  <c:v>6.1730200000000005E-13</c:v>
                </c:pt>
                <c:pt idx="288">
                  <c:v>4.6674500000000005E-13</c:v>
                </c:pt>
                <c:pt idx="289">
                  <c:v>3.7353999999999999E-13</c:v>
                </c:pt>
                <c:pt idx="290">
                  <c:v>4.05127E-13</c:v>
                </c:pt>
                <c:pt idx="291">
                  <c:v>3.1759500000000002E-13</c:v>
                </c:pt>
                <c:pt idx="292">
                  <c:v>3.1473599999999999E-13</c:v>
                </c:pt>
                <c:pt idx="293">
                  <c:v>2.5483400000000002E-13</c:v>
                </c:pt>
                <c:pt idx="294">
                  <c:v>1.9185900000000001E-13</c:v>
                </c:pt>
                <c:pt idx="295">
                  <c:v>3.7926800000000002E-13</c:v>
                </c:pt>
                <c:pt idx="296">
                  <c:v>2.87867E-13</c:v>
                </c:pt>
                <c:pt idx="297">
                  <c:v>3.01038E-13</c:v>
                </c:pt>
                <c:pt idx="298">
                  <c:v>2.4240000000000001E-13</c:v>
                </c:pt>
                <c:pt idx="299">
                  <c:v>2.37606E-13</c:v>
                </c:pt>
                <c:pt idx="300">
                  <c:v>2.9993200000000001E-13</c:v>
                </c:pt>
                <c:pt idx="301">
                  <c:v>3.1752800000000002E-13</c:v>
                </c:pt>
                <c:pt idx="302">
                  <c:v>4.0896500000000001E-13</c:v>
                </c:pt>
                <c:pt idx="303">
                  <c:v>4.1302399999999998E-13</c:v>
                </c:pt>
                <c:pt idx="304">
                  <c:v>4.3980799999999998E-13</c:v>
                </c:pt>
                <c:pt idx="305">
                  <c:v>4.9101700000000005E-13</c:v>
                </c:pt>
                <c:pt idx="306">
                  <c:v>4.15521E-13</c:v>
                </c:pt>
                <c:pt idx="307">
                  <c:v>5.7092400000000004E-13</c:v>
                </c:pt>
                <c:pt idx="308">
                  <c:v>5.1040499999999998E-13</c:v>
                </c:pt>
                <c:pt idx="309">
                  <c:v>4.6346300000000004E-13</c:v>
                </c:pt>
                <c:pt idx="310">
                  <c:v>5.4264799999999997E-13</c:v>
                </c:pt>
                <c:pt idx="311">
                  <c:v>4.92492E-13</c:v>
                </c:pt>
                <c:pt idx="312">
                  <c:v>5.6232699999999997E-13</c:v>
                </c:pt>
                <c:pt idx="313">
                  <c:v>5.6646099999999996E-13</c:v>
                </c:pt>
                <c:pt idx="314">
                  <c:v>4.1077900000000002E-13</c:v>
                </c:pt>
                <c:pt idx="315">
                  <c:v>3.3491400000000002E-13</c:v>
                </c:pt>
                <c:pt idx="316">
                  <c:v>3.84031E-13</c:v>
                </c:pt>
                <c:pt idx="317">
                  <c:v>3.9060099999999999E-13</c:v>
                </c:pt>
                <c:pt idx="318">
                  <c:v>5.1588400000000001E-13</c:v>
                </c:pt>
                <c:pt idx="319">
                  <c:v>3.8775600000000002E-13</c:v>
                </c:pt>
                <c:pt idx="320">
                  <c:v>2.8544300000000001E-13</c:v>
                </c:pt>
                <c:pt idx="321">
                  <c:v>2.6373699999999998E-13</c:v>
                </c:pt>
                <c:pt idx="322">
                  <c:v>2.7469599999999999E-13</c:v>
                </c:pt>
                <c:pt idx="323">
                  <c:v>2.51936E-13</c:v>
                </c:pt>
                <c:pt idx="324">
                  <c:v>2.1198999999999999E-13</c:v>
                </c:pt>
                <c:pt idx="325">
                  <c:v>2.7221999999999998E-13</c:v>
                </c:pt>
                <c:pt idx="326">
                  <c:v>2.2907100000000002E-13</c:v>
                </c:pt>
                <c:pt idx="327">
                  <c:v>2.6178799999999999E-13</c:v>
                </c:pt>
                <c:pt idx="328">
                  <c:v>2.1848200000000001E-13</c:v>
                </c:pt>
                <c:pt idx="329">
                  <c:v>3.1004700000000001E-13</c:v>
                </c:pt>
                <c:pt idx="330">
                  <c:v>2.8049100000000002E-13</c:v>
                </c:pt>
                <c:pt idx="331">
                  <c:v>2.3750100000000002E-13</c:v>
                </c:pt>
                <c:pt idx="332">
                  <c:v>2.1171200000000001E-13</c:v>
                </c:pt>
                <c:pt idx="333">
                  <c:v>2.3181100000000002E-13</c:v>
                </c:pt>
                <c:pt idx="334">
                  <c:v>2.5277899999999999E-13</c:v>
                </c:pt>
                <c:pt idx="335">
                  <c:v>2.6247300000000001E-13</c:v>
                </c:pt>
                <c:pt idx="336">
                  <c:v>2.6348599999999998E-13</c:v>
                </c:pt>
                <c:pt idx="337">
                  <c:v>2.5272599999999999E-13</c:v>
                </c:pt>
                <c:pt idx="338">
                  <c:v>2.4845900000000001E-13</c:v>
                </c:pt>
                <c:pt idx="339">
                  <c:v>2.63685E-13</c:v>
                </c:pt>
                <c:pt idx="340">
                  <c:v>2.6589699999999999E-13</c:v>
                </c:pt>
                <c:pt idx="341">
                  <c:v>2.4224199999999998E-13</c:v>
                </c:pt>
                <c:pt idx="342">
                  <c:v>2.8043800000000002E-13</c:v>
                </c:pt>
                <c:pt idx="343">
                  <c:v>2.57889E-13</c:v>
                </c:pt>
                <c:pt idx="344">
                  <c:v>2.6795199999999998E-13</c:v>
                </c:pt>
                <c:pt idx="345">
                  <c:v>2.6932500000000002E-13</c:v>
                </c:pt>
                <c:pt idx="346">
                  <c:v>2.88236E-13</c:v>
                </c:pt>
                <c:pt idx="347">
                  <c:v>2.7174500000000002E-13</c:v>
                </c:pt>
                <c:pt idx="348">
                  <c:v>2.33497E-13</c:v>
                </c:pt>
                <c:pt idx="349">
                  <c:v>2.2027600000000001E-13</c:v>
                </c:pt>
                <c:pt idx="350">
                  <c:v>2.8080699999999998E-13</c:v>
                </c:pt>
                <c:pt idx="351">
                  <c:v>2.5256800000000001E-13</c:v>
                </c:pt>
                <c:pt idx="352">
                  <c:v>2.72062E-13</c:v>
                </c:pt>
                <c:pt idx="353">
                  <c:v>2.7343999999999999E-13</c:v>
                </c:pt>
                <c:pt idx="354">
                  <c:v>2.4546800000000002E-13</c:v>
                </c:pt>
                <c:pt idx="355">
                  <c:v>2.8801E-13</c:v>
                </c:pt>
                <c:pt idx="356">
                  <c:v>2.4951299999999998E-13</c:v>
                </c:pt>
                <c:pt idx="357">
                  <c:v>2.7474800000000002E-13</c:v>
                </c:pt>
                <c:pt idx="358">
                  <c:v>2.6131699999999998E-13</c:v>
                </c:pt>
                <c:pt idx="359">
                  <c:v>2.6849100000000002E-13</c:v>
                </c:pt>
                <c:pt idx="360">
                  <c:v>2.6615499999999999E-13</c:v>
                </c:pt>
                <c:pt idx="361">
                  <c:v>2.4563499999999999E-13</c:v>
                </c:pt>
                <c:pt idx="362">
                  <c:v>2.93405E-13</c:v>
                </c:pt>
                <c:pt idx="363">
                  <c:v>3.6108299999999998E-13</c:v>
                </c:pt>
                <c:pt idx="364">
                  <c:v>2.8361699999999999E-13</c:v>
                </c:pt>
                <c:pt idx="365">
                  <c:v>3.0293500000000001E-13</c:v>
                </c:pt>
                <c:pt idx="366">
                  <c:v>2.6589699999999999E-13</c:v>
                </c:pt>
                <c:pt idx="367">
                  <c:v>3.8449000000000001E-13</c:v>
                </c:pt>
                <c:pt idx="368">
                  <c:v>3.18002E-13</c:v>
                </c:pt>
                <c:pt idx="369">
                  <c:v>2.8454799999999999E-13</c:v>
                </c:pt>
                <c:pt idx="370">
                  <c:v>2.4279799999999999E-13</c:v>
                </c:pt>
                <c:pt idx="371">
                  <c:v>2.1268599999999999E-13</c:v>
                </c:pt>
                <c:pt idx="372">
                  <c:v>3.4855900000000001E-13</c:v>
                </c:pt>
                <c:pt idx="373">
                  <c:v>3.1736999999999999E-13</c:v>
                </c:pt>
                <c:pt idx="374">
                  <c:v>3.7289899999999998E-13</c:v>
                </c:pt>
                <c:pt idx="375">
                  <c:v>2.7970099999999998E-13</c:v>
                </c:pt>
                <c:pt idx="376">
                  <c:v>5.1599000000000001E-13</c:v>
                </c:pt>
                <c:pt idx="377">
                  <c:v>6.0945200000000004E-13</c:v>
                </c:pt>
                <c:pt idx="378">
                  <c:v>1.4737000000000001E-12</c:v>
                </c:pt>
                <c:pt idx="379">
                  <c:v>3.6957999999999997E-12</c:v>
                </c:pt>
                <c:pt idx="380">
                  <c:v>7.9216100000000006E-12</c:v>
                </c:pt>
                <c:pt idx="381">
                  <c:v>1.9569599999999999E-11</c:v>
                </c:pt>
                <c:pt idx="382">
                  <c:v>3.9534299999999999E-11</c:v>
                </c:pt>
                <c:pt idx="383">
                  <c:v>5.7857899999999997E-11</c:v>
                </c:pt>
                <c:pt idx="384">
                  <c:v>7.5285799999999998E-11</c:v>
                </c:pt>
                <c:pt idx="385">
                  <c:v>8.4600399999999996E-11</c:v>
                </c:pt>
                <c:pt idx="386">
                  <c:v>9.1270199999999998E-11</c:v>
                </c:pt>
                <c:pt idx="387">
                  <c:v>1.0334200000000001E-10</c:v>
                </c:pt>
                <c:pt idx="388">
                  <c:v>9.8256100000000003E-11</c:v>
                </c:pt>
                <c:pt idx="389">
                  <c:v>1.03735E-10</c:v>
                </c:pt>
                <c:pt idx="390">
                  <c:v>1.0579E-10</c:v>
                </c:pt>
                <c:pt idx="391">
                  <c:v>1.04842E-10</c:v>
                </c:pt>
                <c:pt idx="392">
                  <c:v>9.6938999999999995E-11</c:v>
                </c:pt>
                <c:pt idx="393">
                  <c:v>8.36626E-11</c:v>
                </c:pt>
                <c:pt idx="394">
                  <c:v>7.2939599999999997E-11</c:v>
                </c:pt>
                <c:pt idx="395">
                  <c:v>6.4048300000000002E-11</c:v>
                </c:pt>
                <c:pt idx="396">
                  <c:v>6.7931099999999994E-11</c:v>
                </c:pt>
                <c:pt idx="397">
                  <c:v>6.8716099999999994E-11</c:v>
                </c:pt>
                <c:pt idx="398">
                  <c:v>6.2836499999999995E-11</c:v>
                </c:pt>
                <c:pt idx="399">
                  <c:v>4.6441199999999998E-11</c:v>
                </c:pt>
                <c:pt idx="400">
                  <c:v>3.0730699999999997E-11</c:v>
                </c:pt>
                <c:pt idx="401">
                  <c:v>1.4314299999999999E-11</c:v>
                </c:pt>
                <c:pt idx="402">
                  <c:v>3.9039E-12</c:v>
                </c:pt>
                <c:pt idx="403">
                  <c:v>1.42809E-12</c:v>
                </c:pt>
                <c:pt idx="404">
                  <c:v>6.09888E-13</c:v>
                </c:pt>
                <c:pt idx="405">
                  <c:v>6.8768800000000003E-13</c:v>
                </c:pt>
                <c:pt idx="406">
                  <c:v>5.5021700000000004E-13</c:v>
                </c:pt>
                <c:pt idx="407">
                  <c:v>4.5300899999999998E-13</c:v>
                </c:pt>
                <c:pt idx="408">
                  <c:v>4.4372199999999999E-13</c:v>
                </c:pt>
                <c:pt idx="409">
                  <c:v>4.9807700000000002E-13</c:v>
                </c:pt>
                <c:pt idx="410">
                  <c:v>6.5428600000000005E-13</c:v>
                </c:pt>
                <c:pt idx="411">
                  <c:v>9.7653200000000002E-13</c:v>
                </c:pt>
                <c:pt idx="412">
                  <c:v>1.7765100000000001E-12</c:v>
                </c:pt>
                <c:pt idx="413">
                  <c:v>4.3432899999999998E-12</c:v>
                </c:pt>
                <c:pt idx="414">
                  <c:v>9.9265899999999992E-12</c:v>
                </c:pt>
                <c:pt idx="415">
                  <c:v>1.6894700000000002E-11</c:v>
                </c:pt>
                <c:pt idx="416">
                  <c:v>2.1790199999999999E-11</c:v>
                </c:pt>
                <c:pt idx="417">
                  <c:v>2.6437000000000001E-11</c:v>
                </c:pt>
                <c:pt idx="418">
                  <c:v>2.8423199999999999E-11</c:v>
                </c:pt>
                <c:pt idx="419">
                  <c:v>3.1168000000000003E-11</c:v>
                </c:pt>
                <c:pt idx="420">
                  <c:v>3.1710700000000003E-11</c:v>
                </c:pt>
                <c:pt idx="421">
                  <c:v>3.1826599999999997E-11</c:v>
                </c:pt>
                <c:pt idx="422">
                  <c:v>3.3507200000000002E-11</c:v>
                </c:pt>
                <c:pt idx="423">
                  <c:v>3.2253299999999997E-11</c:v>
                </c:pt>
                <c:pt idx="424">
                  <c:v>3.0314500000000003E-11</c:v>
                </c:pt>
                <c:pt idx="425">
                  <c:v>2.7332599999999999E-11</c:v>
                </c:pt>
                <c:pt idx="426">
                  <c:v>2.3686799999999999E-11</c:v>
                </c:pt>
                <c:pt idx="427">
                  <c:v>2.0320299999999999E-11</c:v>
                </c:pt>
                <c:pt idx="428">
                  <c:v>2.0626200000000001E-11</c:v>
                </c:pt>
                <c:pt idx="429">
                  <c:v>2.1373999999999998E-11</c:v>
                </c:pt>
                <c:pt idx="430">
                  <c:v>2.0699599999999999E-11</c:v>
                </c:pt>
                <c:pt idx="431">
                  <c:v>1.6932700000000001E-11</c:v>
                </c:pt>
                <c:pt idx="432">
                  <c:v>1.1274400000000001E-11</c:v>
                </c:pt>
                <c:pt idx="433">
                  <c:v>6.0760799999999997E-12</c:v>
                </c:pt>
                <c:pt idx="434">
                  <c:v>1.99255E-12</c:v>
                </c:pt>
                <c:pt idx="435">
                  <c:v>1.4792600000000001E-12</c:v>
                </c:pt>
                <c:pt idx="436">
                  <c:v>1.13113E-12</c:v>
                </c:pt>
                <c:pt idx="437">
                  <c:v>1.26076E-12</c:v>
                </c:pt>
                <c:pt idx="438">
                  <c:v>1.1467E-12</c:v>
                </c:pt>
                <c:pt idx="439">
                  <c:v>1.2150999999999999E-12</c:v>
                </c:pt>
                <c:pt idx="440">
                  <c:v>1.07476E-12</c:v>
                </c:pt>
                <c:pt idx="441">
                  <c:v>9.1919700000000005E-13</c:v>
                </c:pt>
                <c:pt idx="442">
                  <c:v>1.4036299999999999E-12</c:v>
                </c:pt>
                <c:pt idx="443">
                  <c:v>2.5080600000000001E-12</c:v>
                </c:pt>
                <c:pt idx="444">
                  <c:v>4.8079700000000002E-12</c:v>
                </c:pt>
                <c:pt idx="445">
                  <c:v>1.28128E-11</c:v>
                </c:pt>
                <c:pt idx="446">
                  <c:v>3.6062399999999999E-11</c:v>
                </c:pt>
                <c:pt idx="447">
                  <c:v>6.7946900000000002E-11</c:v>
                </c:pt>
                <c:pt idx="448">
                  <c:v>8.9083800000000001E-11</c:v>
                </c:pt>
                <c:pt idx="449">
                  <c:v>1.08331E-10</c:v>
                </c:pt>
                <c:pt idx="450">
                  <c:v>1.1864500000000001E-10</c:v>
                </c:pt>
                <c:pt idx="451">
                  <c:v>1.27759E-10</c:v>
                </c:pt>
                <c:pt idx="452">
                  <c:v>1.29709E-10</c:v>
                </c:pt>
                <c:pt idx="453">
                  <c:v>1.3323899999999999E-10</c:v>
                </c:pt>
                <c:pt idx="454">
                  <c:v>1.3708399999999999E-10</c:v>
                </c:pt>
                <c:pt idx="455">
                  <c:v>1.3582E-10</c:v>
                </c:pt>
                <c:pt idx="456">
                  <c:v>1.28181E-10</c:v>
                </c:pt>
                <c:pt idx="457">
                  <c:v>1.10889E-10</c:v>
                </c:pt>
                <c:pt idx="458">
                  <c:v>9.8782999999999994E-11</c:v>
                </c:pt>
                <c:pt idx="459">
                  <c:v>8.8509600000000002E-11</c:v>
                </c:pt>
                <c:pt idx="460">
                  <c:v>8.8720299999999997E-11</c:v>
                </c:pt>
                <c:pt idx="461">
                  <c:v>8.7877300000000003E-11</c:v>
                </c:pt>
                <c:pt idx="462">
                  <c:v>8.5085100000000002E-11</c:v>
                </c:pt>
                <c:pt idx="463">
                  <c:v>6.8991199999999994E-11</c:v>
                </c:pt>
                <c:pt idx="464">
                  <c:v>4.4822600000000002E-11</c:v>
                </c:pt>
                <c:pt idx="465">
                  <c:v>2.31342E-11</c:v>
                </c:pt>
                <c:pt idx="466">
                  <c:v>5.7157200000000002E-12</c:v>
                </c:pt>
                <c:pt idx="467">
                  <c:v>1.9636300000000002E-12</c:v>
                </c:pt>
                <c:pt idx="468">
                  <c:v>9.3145800000000001E-13</c:v>
                </c:pt>
                <c:pt idx="469">
                  <c:v>6.3507899999999998E-13</c:v>
                </c:pt>
                <c:pt idx="470">
                  <c:v>6.81446E-13</c:v>
                </c:pt>
                <c:pt idx="471">
                  <c:v>8.5596700000000002E-13</c:v>
                </c:pt>
                <c:pt idx="472">
                  <c:v>7.52015E-13</c:v>
                </c:pt>
                <c:pt idx="473">
                  <c:v>7.2430299999999997E-13</c:v>
                </c:pt>
                <c:pt idx="474">
                  <c:v>7.9447899999999999E-13</c:v>
                </c:pt>
                <c:pt idx="475">
                  <c:v>1.69114E-12</c:v>
                </c:pt>
                <c:pt idx="476">
                  <c:v>3.2306E-12</c:v>
                </c:pt>
                <c:pt idx="477">
                  <c:v>7.8409999999999994E-12</c:v>
                </c:pt>
                <c:pt idx="478">
                  <c:v>1.82683E-11</c:v>
                </c:pt>
                <c:pt idx="479">
                  <c:v>4.3601500000000003E-11</c:v>
                </c:pt>
                <c:pt idx="480">
                  <c:v>6.3553000000000003E-11</c:v>
                </c:pt>
                <c:pt idx="481">
                  <c:v>7.6270999999999994E-11</c:v>
                </c:pt>
                <c:pt idx="482">
                  <c:v>8.5848999999999997E-11</c:v>
                </c:pt>
                <c:pt idx="483">
                  <c:v>9.2687400000000003E-11</c:v>
                </c:pt>
                <c:pt idx="484">
                  <c:v>9.4868599999999997E-11</c:v>
                </c:pt>
                <c:pt idx="485">
                  <c:v>1.05277E-10</c:v>
                </c:pt>
                <c:pt idx="486">
                  <c:v>9.9783999999999999E-11</c:v>
                </c:pt>
                <c:pt idx="487">
                  <c:v>9.9678600000000005E-11</c:v>
                </c:pt>
                <c:pt idx="488">
                  <c:v>9.4410199999999999E-11</c:v>
                </c:pt>
                <c:pt idx="489">
                  <c:v>8.3715299999999997E-11</c:v>
                </c:pt>
                <c:pt idx="490">
                  <c:v>7.40214E-11</c:v>
                </c:pt>
                <c:pt idx="491">
                  <c:v>6.8062500000000004E-11</c:v>
                </c:pt>
                <c:pt idx="492">
                  <c:v>6.5270799999999994E-11</c:v>
                </c:pt>
                <c:pt idx="493">
                  <c:v>6.4311699999999995E-11</c:v>
                </c:pt>
                <c:pt idx="494">
                  <c:v>6.3774300000000004E-11</c:v>
                </c:pt>
                <c:pt idx="495">
                  <c:v>5.3297700000000003E-11</c:v>
                </c:pt>
                <c:pt idx="496">
                  <c:v>3.7579700000000002E-11</c:v>
                </c:pt>
                <c:pt idx="497">
                  <c:v>2.1032100000000001E-11</c:v>
                </c:pt>
                <c:pt idx="498">
                  <c:v>7.4974999999999995E-12</c:v>
                </c:pt>
                <c:pt idx="499">
                  <c:v>3.57079E-12</c:v>
                </c:pt>
                <c:pt idx="500">
                  <c:v>2.76777E-12</c:v>
                </c:pt>
                <c:pt idx="501">
                  <c:v>2.4787900000000002E-12</c:v>
                </c:pt>
                <c:pt idx="502">
                  <c:v>2.5857399999999998E-12</c:v>
                </c:pt>
                <c:pt idx="503">
                  <c:v>2.6437000000000001E-12</c:v>
                </c:pt>
                <c:pt idx="504">
                  <c:v>2.7843600000000001E-12</c:v>
                </c:pt>
                <c:pt idx="505">
                  <c:v>4.20473E-12</c:v>
                </c:pt>
                <c:pt idx="506">
                  <c:v>9.97331E-12</c:v>
                </c:pt>
                <c:pt idx="507">
                  <c:v>1.9013499999999999E-11</c:v>
                </c:pt>
                <c:pt idx="508">
                  <c:v>4.4808000000000001E-11</c:v>
                </c:pt>
                <c:pt idx="509">
                  <c:v>1.1789599999999999E-10</c:v>
                </c:pt>
                <c:pt idx="510">
                  <c:v>2.6895300000000001E-10</c:v>
                </c:pt>
                <c:pt idx="511">
                  <c:v>4.1520500000000002E-10</c:v>
                </c:pt>
                <c:pt idx="512">
                  <c:v>5.3063600000000001E-10</c:v>
                </c:pt>
                <c:pt idx="513">
                  <c:v>6.0286599999999997E-10</c:v>
                </c:pt>
                <c:pt idx="514">
                  <c:v>6.4980800000000004E-10</c:v>
                </c:pt>
                <c:pt idx="515">
                  <c:v>6.8357800000000001E-10</c:v>
                </c:pt>
                <c:pt idx="516">
                  <c:v>7.0475700000000003E-10</c:v>
                </c:pt>
                <c:pt idx="517">
                  <c:v>7.1929799999999997E-10</c:v>
                </c:pt>
                <c:pt idx="518">
                  <c:v>7.1998299999999995E-10</c:v>
                </c:pt>
                <c:pt idx="519">
                  <c:v>6.9601199999999997E-10</c:v>
                </c:pt>
                <c:pt idx="520">
                  <c:v>6.1935599999999999E-10</c:v>
                </c:pt>
                <c:pt idx="521">
                  <c:v>5.3981799999999999E-10</c:v>
                </c:pt>
                <c:pt idx="522">
                  <c:v>5.0223900000000001E-10</c:v>
                </c:pt>
                <c:pt idx="523">
                  <c:v>4.8337800000000002E-10</c:v>
                </c:pt>
                <c:pt idx="524">
                  <c:v>4.7315700000000002E-10</c:v>
                </c:pt>
                <c:pt idx="525">
                  <c:v>4.5672E-10</c:v>
                </c:pt>
                <c:pt idx="526">
                  <c:v>4.0487899999999999E-10</c:v>
                </c:pt>
                <c:pt idx="527">
                  <c:v>2.8365200000000001E-10</c:v>
                </c:pt>
                <c:pt idx="528">
                  <c:v>1.58211E-10</c:v>
                </c:pt>
                <c:pt idx="529">
                  <c:v>5.3720400000000001E-11</c:v>
                </c:pt>
                <c:pt idx="530">
                  <c:v>1.2723299999999999E-11</c:v>
                </c:pt>
                <c:pt idx="531">
                  <c:v>5.5755800000000004E-12</c:v>
                </c:pt>
                <c:pt idx="532">
                  <c:v>2.6387499999999998E-12</c:v>
                </c:pt>
                <c:pt idx="533">
                  <c:v>2.0971E-12</c:v>
                </c:pt>
                <c:pt idx="534">
                  <c:v>2.1604899999999998E-12</c:v>
                </c:pt>
                <c:pt idx="535">
                  <c:v>2.42576E-12</c:v>
                </c:pt>
                <c:pt idx="536">
                  <c:v>2.6114999999999999E-12</c:v>
                </c:pt>
                <c:pt idx="537">
                  <c:v>8.2543699999999997E-12</c:v>
                </c:pt>
                <c:pt idx="538">
                  <c:v>3.6035999999999997E-11</c:v>
                </c:pt>
                <c:pt idx="539">
                  <c:v>7.5644099999999998E-11</c:v>
                </c:pt>
                <c:pt idx="540">
                  <c:v>2.1082199999999999E-10</c:v>
                </c:pt>
                <c:pt idx="541">
                  <c:v>7.0180699999999995E-10</c:v>
                </c:pt>
                <c:pt idx="542">
                  <c:v>1.94194E-9</c:v>
                </c:pt>
                <c:pt idx="543">
                  <c:v>3.3375499999999999E-9</c:v>
                </c:pt>
                <c:pt idx="544">
                  <c:v>4.2626799999999996E-9</c:v>
                </c:pt>
                <c:pt idx="545">
                  <c:v>4.9122800000000003E-9</c:v>
                </c:pt>
                <c:pt idx="546">
                  <c:v>5.3042500000000002E-9</c:v>
                </c:pt>
                <c:pt idx="547">
                  <c:v>5.5371199999999996E-9</c:v>
                </c:pt>
                <c:pt idx="548">
                  <c:v>5.7057100000000001E-9</c:v>
                </c:pt>
                <c:pt idx="549">
                  <c:v>5.86745E-9</c:v>
                </c:pt>
                <c:pt idx="550">
                  <c:v>5.8558599999999997E-9</c:v>
                </c:pt>
                <c:pt idx="551">
                  <c:v>5.6556600000000003E-9</c:v>
                </c:pt>
                <c:pt idx="552">
                  <c:v>5.0371399999999998E-9</c:v>
                </c:pt>
                <c:pt idx="553">
                  <c:v>4.4001899999999999E-9</c:v>
                </c:pt>
                <c:pt idx="554">
                  <c:v>4.1831300000000002E-9</c:v>
                </c:pt>
                <c:pt idx="555">
                  <c:v>3.8938899999999997E-9</c:v>
                </c:pt>
                <c:pt idx="556">
                  <c:v>3.8127600000000004E-9</c:v>
                </c:pt>
                <c:pt idx="557">
                  <c:v>3.7089699999999999E-9</c:v>
                </c:pt>
                <c:pt idx="558">
                  <c:v>3.3354399999999998E-9</c:v>
                </c:pt>
                <c:pt idx="559">
                  <c:v>2.2764899999999999E-9</c:v>
                </c:pt>
                <c:pt idx="560">
                  <c:v>1.2438800000000001E-9</c:v>
                </c:pt>
                <c:pt idx="561">
                  <c:v>4.5907E-10</c:v>
                </c:pt>
                <c:pt idx="562">
                  <c:v>7.0337E-11</c:v>
                </c:pt>
                <c:pt idx="563">
                  <c:v>3.3933900000000002E-11</c:v>
                </c:pt>
                <c:pt idx="564">
                  <c:v>7.2572600000000001E-12</c:v>
                </c:pt>
                <c:pt idx="565">
                  <c:v>5.4749199999999999E-12</c:v>
                </c:pt>
                <c:pt idx="566">
                  <c:v>6.0781800000000003E-12</c:v>
                </c:pt>
                <c:pt idx="567">
                  <c:v>6.4817400000000002E-12</c:v>
                </c:pt>
                <c:pt idx="568">
                  <c:v>7.5508799999999998E-12</c:v>
                </c:pt>
                <c:pt idx="569">
                  <c:v>2.5725700000000001E-11</c:v>
                </c:pt>
                <c:pt idx="570">
                  <c:v>9.5373099999999996E-11</c:v>
                </c:pt>
                <c:pt idx="571">
                  <c:v>1.9652999999999999E-10</c:v>
                </c:pt>
                <c:pt idx="572">
                  <c:v>5.2357899999999996E-10</c:v>
                </c:pt>
                <c:pt idx="573">
                  <c:v>1.6221800000000001E-9</c:v>
                </c:pt>
                <c:pt idx="574">
                  <c:v>5.1319699999999996E-9</c:v>
                </c:pt>
                <c:pt idx="575">
                  <c:v>1.1811799999999999E-8</c:v>
                </c:pt>
                <c:pt idx="576">
                  <c:v>1.60939E-8</c:v>
                </c:pt>
                <c:pt idx="577">
                  <c:v>1.87354E-8</c:v>
                </c:pt>
                <c:pt idx="578">
                  <c:v>2.0399299999999999E-8</c:v>
                </c:pt>
                <c:pt idx="579">
                  <c:v>2.1268600000000002E-8</c:v>
                </c:pt>
                <c:pt idx="580">
                  <c:v>2.19799E-8</c:v>
                </c:pt>
                <c:pt idx="581">
                  <c:v>2.25541E-8</c:v>
                </c:pt>
                <c:pt idx="582">
                  <c:v>2.2627600000000001E-8</c:v>
                </c:pt>
                <c:pt idx="583">
                  <c:v>2.2159E-8</c:v>
                </c:pt>
                <c:pt idx="584">
                  <c:v>2.0083199999999999E-8</c:v>
                </c:pt>
                <c:pt idx="585">
                  <c:v>1.7617600000000001E-8</c:v>
                </c:pt>
                <c:pt idx="586">
                  <c:v>1.6685099999999999E-8</c:v>
                </c:pt>
                <c:pt idx="587">
                  <c:v>1.5705200000000002E-8</c:v>
                </c:pt>
                <c:pt idx="588">
                  <c:v>1.53838E-8</c:v>
                </c:pt>
                <c:pt idx="589">
                  <c:v>1.4569600000000001E-8</c:v>
                </c:pt>
                <c:pt idx="590">
                  <c:v>1.35399E-8</c:v>
                </c:pt>
                <c:pt idx="591">
                  <c:v>9.62542E-9</c:v>
                </c:pt>
                <c:pt idx="592">
                  <c:v>4.7683400000000001E-9</c:v>
                </c:pt>
                <c:pt idx="593">
                  <c:v>2.0353700000000002E-9</c:v>
                </c:pt>
                <c:pt idx="594">
                  <c:v>2.86676E-10</c:v>
                </c:pt>
                <c:pt idx="595">
                  <c:v>8.2749400000000001E-11</c:v>
                </c:pt>
                <c:pt idx="596">
                  <c:v>2.2694899999999999E-11</c:v>
                </c:pt>
                <c:pt idx="597">
                  <c:v>3.1231200000000001E-12</c:v>
                </c:pt>
                <c:pt idx="598">
                  <c:v>1.3903399999999999E-12</c:v>
                </c:pt>
                <c:pt idx="599">
                  <c:v>1.13169E-12</c:v>
                </c:pt>
                <c:pt idx="600">
                  <c:v>1.0304999999999999E-12</c:v>
                </c:pt>
                <c:pt idx="601">
                  <c:v>1.2056200000000001E-12</c:v>
                </c:pt>
                <c:pt idx="602">
                  <c:v>2.3184299999999998E-12</c:v>
                </c:pt>
                <c:pt idx="603">
                  <c:v>3.64754E-12</c:v>
                </c:pt>
                <c:pt idx="604">
                  <c:v>7.5620099999999996E-12</c:v>
                </c:pt>
                <c:pt idx="605">
                  <c:v>2.01201E-11</c:v>
                </c:pt>
                <c:pt idx="606">
                  <c:v>5.9398299999999997E-11</c:v>
                </c:pt>
                <c:pt idx="607">
                  <c:v>1.18674E-10</c:v>
                </c:pt>
                <c:pt idx="608">
                  <c:v>1.6978099999999999E-10</c:v>
                </c:pt>
                <c:pt idx="609">
                  <c:v>2.0409299999999999E-10</c:v>
                </c:pt>
                <c:pt idx="610">
                  <c:v>2.2088800000000001E-10</c:v>
                </c:pt>
                <c:pt idx="611">
                  <c:v>2.36342E-10</c:v>
                </c:pt>
                <c:pt idx="612">
                  <c:v>2.4624600000000002E-10</c:v>
                </c:pt>
                <c:pt idx="613">
                  <c:v>2.5083E-10</c:v>
                </c:pt>
                <c:pt idx="614">
                  <c:v>2.5162000000000001E-10</c:v>
                </c:pt>
                <c:pt idx="615">
                  <c:v>2.4751100000000002E-10</c:v>
                </c:pt>
                <c:pt idx="616">
                  <c:v>2.26437E-10</c:v>
                </c:pt>
                <c:pt idx="617">
                  <c:v>1.95301E-10</c:v>
                </c:pt>
                <c:pt idx="618">
                  <c:v>1.8623900000000001E-10</c:v>
                </c:pt>
                <c:pt idx="619">
                  <c:v>1.77388E-10</c:v>
                </c:pt>
                <c:pt idx="620">
                  <c:v>1.7354199999999999E-10</c:v>
                </c:pt>
                <c:pt idx="621">
                  <c:v>1.6042400000000001E-10</c:v>
                </c:pt>
                <c:pt idx="622">
                  <c:v>1.4967600000000001E-10</c:v>
                </c:pt>
                <c:pt idx="623">
                  <c:v>1.11556E-10</c:v>
                </c:pt>
                <c:pt idx="624">
                  <c:v>6.4609099999999995E-11</c:v>
                </c:pt>
                <c:pt idx="625">
                  <c:v>3.1552599999999999E-11</c:v>
                </c:pt>
                <c:pt idx="626">
                  <c:v>6.9469500000000004E-12</c:v>
                </c:pt>
                <c:pt idx="627">
                  <c:v>3.0508299999999998E-12</c:v>
                </c:pt>
                <c:pt idx="628">
                  <c:v>2.4371699999999998E-12</c:v>
                </c:pt>
                <c:pt idx="629">
                  <c:v>1.6338600000000001E-12</c:v>
                </c:pt>
                <c:pt idx="630">
                  <c:v>1.58881E-12</c:v>
                </c:pt>
                <c:pt idx="631">
                  <c:v>1.63664E-12</c:v>
                </c:pt>
                <c:pt idx="632">
                  <c:v>1.6638900000000001E-12</c:v>
                </c:pt>
                <c:pt idx="633">
                  <c:v>1.58738E-12</c:v>
                </c:pt>
                <c:pt idx="634">
                  <c:v>2.06628E-12</c:v>
                </c:pt>
                <c:pt idx="635">
                  <c:v>2.80754E-12</c:v>
                </c:pt>
                <c:pt idx="636">
                  <c:v>5.5523900000000003E-12</c:v>
                </c:pt>
                <c:pt idx="637">
                  <c:v>1.5065100000000001E-11</c:v>
                </c:pt>
                <c:pt idx="638">
                  <c:v>4.7826799999999999E-11</c:v>
                </c:pt>
                <c:pt idx="639">
                  <c:v>8.6734099999999996E-11</c:v>
                </c:pt>
                <c:pt idx="640">
                  <c:v>1.16728E-10</c:v>
                </c:pt>
                <c:pt idx="641">
                  <c:v>1.3207899999999999E-10</c:v>
                </c:pt>
                <c:pt idx="642">
                  <c:v>1.4288E-10</c:v>
                </c:pt>
                <c:pt idx="643">
                  <c:v>1.4935999999999999E-10</c:v>
                </c:pt>
                <c:pt idx="644">
                  <c:v>1.5273199999999999E-10</c:v>
                </c:pt>
                <c:pt idx="645">
                  <c:v>1.57368E-10</c:v>
                </c:pt>
                <c:pt idx="646">
                  <c:v>1.5478600000000001E-10</c:v>
                </c:pt>
                <c:pt idx="647">
                  <c:v>1.46884E-10</c:v>
                </c:pt>
                <c:pt idx="648">
                  <c:v>1.3044599999999999E-10</c:v>
                </c:pt>
                <c:pt idx="649">
                  <c:v>1.17433E-10</c:v>
                </c:pt>
                <c:pt idx="650">
                  <c:v>1.1437800000000001E-10</c:v>
                </c:pt>
                <c:pt idx="651">
                  <c:v>1.07423E-10</c:v>
                </c:pt>
                <c:pt idx="652">
                  <c:v>1.02207E-10</c:v>
                </c:pt>
                <c:pt idx="653">
                  <c:v>9.6412199999999997E-11</c:v>
                </c:pt>
                <c:pt idx="654">
                  <c:v>8.4821699999999997E-11</c:v>
                </c:pt>
                <c:pt idx="655">
                  <c:v>5.6295199999999997E-11</c:v>
                </c:pt>
                <c:pt idx="656">
                  <c:v>3.08519E-11</c:v>
                </c:pt>
                <c:pt idx="657">
                  <c:v>1.2270200000000001E-11</c:v>
                </c:pt>
                <c:pt idx="658">
                  <c:v>3.7537499999999998E-12</c:v>
                </c:pt>
                <c:pt idx="659">
                  <c:v>1.8184900000000001E-12</c:v>
                </c:pt>
                <c:pt idx="660">
                  <c:v>1.5409900000000001E-12</c:v>
                </c:pt>
                <c:pt idx="661">
                  <c:v>1.24019E-12</c:v>
                </c:pt>
                <c:pt idx="662">
                  <c:v>1.19453E-12</c:v>
                </c:pt>
                <c:pt idx="663">
                  <c:v>1.17328E-12</c:v>
                </c:pt>
                <c:pt idx="664">
                  <c:v>1.0236599999999999E-12</c:v>
                </c:pt>
                <c:pt idx="665">
                  <c:v>1.0194399999999999E-12</c:v>
                </c:pt>
                <c:pt idx="666">
                  <c:v>1.01519E-12</c:v>
                </c:pt>
                <c:pt idx="667">
                  <c:v>9.3805600000000006E-13</c:v>
                </c:pt>
                <c:pt idx="668">
                  <c:v>1.0016699999999999E-12</c:v>
                </c:pt>
                <c:pt idx="669">
                  <c:v>1.11389E-12</c:v>
                </c:pt>
                <c:pt idx="670">
                  <c:v>1.3146500000000001E-12</c:v>
                </c:pt>
                <c:pt idx="671">
                  <c:v>1.61477E-12</c:v>
                </c:pt>
                <c:pt idx="672">
                  <c:v>2.0681800000000002E-12</c:v>
                </c:pt>
                <c:pt idx="673">
                  <c:v>2.0809700000000002E-12</c:v>
                </c:pt>
                <c:pt idx="674">
                  <c:v>2.10052E-12</c:v>
                </c:pt>
                <c:pt idx="675">
                  <c:v>1.9191399999999998E-12</c:v>
                </c:pt>
                <c:pt idx="676">
                  <c:v>2.0342599999999999E-12</c:v>
                </c:pt>
                <c:pt idx="677">
                  <c:v>2.4313200000000002E-12</c:v>
                </c:pt>
                <c:pt idx="678">
                  <c:v>2.3807099999999999E-12</c:v>
                </c:pt>
                <c:pt idx="679">
                  <c:v>2.03783E-12</c:v>
                </c:pt>
                <c:pt idx="680">
                  <c:v>1.8497400000000002E-12</c:v>
                </c:pt>
                <c:pt idx="681">
                  <c:v>1.74227E-12</c:v>
                </c:pt>
                <c:pt idx="682">
                  <c:v>1.70012E-12</c:v>
                </c:pt>
                <c:pt idx="683">
                  <c:v>1.6500700000000001E-12</c:v>
                </c:pt>
                <c:pt idx="684">
                  <c:v>1.5536600000000001E-12</c:v>
                </c:pt>
                <c:pt idx="685">
                  <c:v>1.4314300000000001E-12</c:v>
                </c:pt>
                <c:pt idx="686">
                  <c:v>1.3155299999999999E-12</c:v>
                </c:pt>
                <c:pt idx="687">
                  <c:v>1.1069000000000001E-12</c:v>
                </c:pt>
                <c:pt idx="688">
                  <c:v>7.9815099999999996E-13</c:v>
                </c:pt>
                <c:pt idx="689">
                  <c:v>5.92887E-13</c:v>
                </c:pt>
                <c:pt idx="690">
                  <c:v>5.3585200000000003E-13</c:v>
                </c:pt>
                <c:pt idx="691">
                  <c:v>4.7126100000000003E-13</c:v>
                </c:pt>
                <c:pt idx="692">
                  <c:v>4.5724699999999998E-13</c:v>
                </c:pt>
                <c:pt idx="693">
                  <c:v>4.2503599999999999E-13</c:v>
                </c:pt>
                <c:pt idx="694">
                  <c:v>4.9549599999999997E-13</c:v>
                </c:pt>
                <c:pt idx="695">
                  <c:v>5.0587400000000003E-13</c:v>
                </c:pt>
                <c:pt idx="696">
                  <c:v>4.0909299999999999E-13</c:v>
                </c:pt>
                <c:pt idx="697">
                  <c:v>4.3232700000000002E-13</c:v>
                </c:pt>
                <c:pt idx="698">
                  <c:v>4.56773E-13</c:v>
                </c:pt>
                <c:pt idx="699">
                  <c:v>5.6040300000000003E-13</c:v>
                </c:pt>
                <c:pt idx="700">
                  <c:v>7.6123500000000004E-13</c:v>
                </c:pt>
                <c:pt idx="701">
                  <c:v>1.62941E-12</c:v>
                </c:pt>
                <c:pt idx="702">
                  <c:v>4.5108300000000001E-12</c:v>
                </c:pt>
                <c:pt idx="703">
                  <c:v>7.3452399999999995E-12</c:v>
                </c:pt>
                <c:pt idx="704">
                  <c:v>8.5833199999999998E-12</c:v>
                </c:pt>
                <c:pt idx="705">
                  <c:v>9.0775399999999993E-12</c:v>
                </c:pt>
                <c:pt idx="706">
                  <c:v>9.9046399999999993E-12</c:v>
                </c:pt>
                <c:pt idx="707">
                  <c:v>1.01154E-11</c:v>
                </c:pt>
                <c:pt idx="708">
                  <c:v>1.04827E-11</c:v>
                </c:pt>
                <c:pt idx="709">
                  <c:v>1.0260300000000001E-11</c:v>
                </c:pt>
                <c:pt idx="710">
                  <c:v>1.0795E-11</c:v>
                </c:pt>
                <c:pt idx="711">
                  <c:v>9.2250100000000001E-12</c:v>
                </c:pt>
                <c:pt idx="712">
                  <c:v>8.0380399999999999E-12</c:v>
                </c:pt>
                <c:pt idx="713">
                  <c:v>8.4907100000000007E-12</c:v>
                </c:pt>
                <c:pt idx="714">
                  <c:v>7.9400399999999994E-12</c:v>
                </c:pt>
                <c:pt idx="715">
                  <c:v>7.9579599999999993E-12</c:v>
                </c:pt>
                <c:pt idx="716">
                  <c:v>6.8779300000000004E-12</c:v>
                </c:pt>
                <c:pt idx="717">
                  <c:v>6.87161E-12</c:v>
                </c:pt>
                <c:pt idx="718">
                  <c:v>5.0906499999999999E-12</c:v>
                </c:pt>
                <c:pt idx="719">
                  <c:v>2.7443200000000002E-12</c:v>
                </c:pt>
                <c:pt idx="720">
                  <c:v>1.75843E-12</c:v>
                </c:pt>
                <c:pt idx="721">
                  <c:v>7.2189800000000004E-13</c:v>
                </c:pt>
                <c:pt idx="722">
                  <c:v>6.6383000000000001E-13</c:v>
                </c:pt>
                <c:pt idx="723">
                  <c:v>6.3819400000000002E-13</c:v>
                </c:pt>
                <c:pt idx="724">
                  <c:v>5.2602600000000004E-13</c:v>
                </c:pt>
                <c:pt idx="725">
                  <c:v>5.8387799999999999E-13</c:v>
                </c:pt>
                <c:pt idx="726">
                  <c:v>6.52712E-13</c:v>
                </c:pt>
                <c:pt idx="727">
                  <c:v>5.1618300000000004E-13</c:v>
                </c:pt>
                <c:pt idx="728">
                  <c:v>5.4493399999999997E-13</c:v>
                </c:pt>
                <c:pt idx="729">
                  <c:v>4.7986899999999998E-13</c:v>
                </c:pt>
                <c:pt idx="730">
                  <c:v>5.1401400000000004E-13</c:v>
                </c:pt>
                <c:pt idx="731">
                  <c:v>4.1689099999999998E-13</c:v>
                </c:pt>
                <c:pt idx="732">
                  <c:v>5.0305900000000001E-13</c:v>
                </c:pt>
                <c:pt idx="733">
                  <c:v>2.6321100000000002E-13</c:v>
                </c:pt>
                <c:pt idx="734">
                  <c:v>3.4276399999999998E-13</c:v>
                </c:pt>
                <c:pt idx="735">
                  <c:v>3.8875699999999999E-13</c:v>
                </c:pt>
                <c:pt idx="736">
                  <c:v>3.5561899999999998E-13</c:v>
                </c:pt>
                <c:pt idx="737">
                  <c:v>3.6231E-13</c:v>
                </c:pt>
                <c:pt idx="738">
                  <c:v>2.5786900000000002E-13</c:v>
                </c:pt>
                <c:pt idx="739">
                  <c:v>3.4539799999999998E-13</c:v>
                </c:pt>
                <c:pt idx="740">
                  <c:v>3.7590199999999999E-13</c:v>
                </c:pt>
                <c:pt idx="741">
                  <c:v>3.26695E-13</c:v>
                </c:pt>
                <c:pt idx="742">
                  <c:v>3.11367E-13</c:v>
                </c:pt>
                <c:pt idx="743">
                  <c:v>4.13993E-13</c:v>
                </c:pt>
                <c:pt idx="744">
                  <c:v>3.2948699999999998E-13</c:v>
                </c:pt>
                <c:pt idx="745">
                  <c:v>3.13471E-13</c:v>
                </c:pt>
                <c:pt idx="746">
                  <c:v>3.2327100000000002E-13</c:v>
                </c:pt>
                <c:pt idx="747">
                  <c:v>4.4794799999999998E-13</c:v>
                </c:pt>
                <c:pt idx="748">
                  <c:v>3.3148900000000001E-13</c:v>
                </c:pt>
                <c:pt idx="749">
                  <c:v>4.1151699999999998E-13</c:v>
                </c:pt>
                <c:pt idx="750">
                  <c:v>3.9523699999999997E-13</c:v>
                </c:pt>
                <c:pt idx="751">
                  <c:v>4.9873400000000002E-13</c:v>
                </c:pt>
                <c:pt idx="752">
                  <c:v>5.3670300000000004E-13</c:v>
                </c:pt>
                <c:pt idx="753">
                  <c:v>7.69454E-13</c:v>
                </c:pt>
                <c:pt idx="754">
                  <c:v>6.7109199999999996E-13</c:v>
                </c:pt>
                <c:pt idx="755">
                  <c:v>8.3942800000000005E-13</c:v>
                </c:pt>
                <c:pt idx="756">
                  <c:v>8.0286200000000002E-13</c:v>
                </c:pt>
                <c:pt idx="757">
                  <c:v>7.7445900000000004E-13</c:v>
                </c:pt>
                <c:pt idx="758">
                  <c:v>6.4442200000000004E-13</c:v>
                </c:pt>
                <c:pt idx="759">
                  <c:v>7.2555900000000002E-13</c:v>
                </c:pt>
                <c:pt idx="760">
                  <c:v>6.9298700000000004E-13</c:v>
                </c:pt>
                <c:pt idx="761">
                  <c:v>6.8120699999999997E-13</c:v>
                </c:pt>
                <c:pt idx="762">
                  <c:v>7.5127799999999996E-13</c:v>
                </c:pt>
                <c:pt idx="763">
                  <c:v>7.8994800000000004E-13</c:v>
                </c:pt>
                <c:pt idx="764">
                  <c:v>1.15671E-12</c:v>
                </c:pt>
                <c:pt idx="765">
                  <c:v>1.73753E-12</c:v>
                </c:pt>
                <c:pt idx="766">
                  <c:v>3.0130099999999999E-12</c:v>
                </c:pt>
                <c:pt idx="767">
                  <c:v>4.64359E-12</c:v>
                </c:pt>
                <c:pt idx="768">
                  <c:v>5.8186000000000003E-12</c:v>
                </c:pt>
                <c:pt idx="769">
                  <c:v>6.5586599999999998E-12</c:v>
                </c:pt>
                <c:pt idx="770">
                  <c:v>6.9179699999999999E-12</c:v>
                </c:pt>
                <c:pt idx="771">
                  <c:v>7.7561799999999994E-12</c:v>
                </c:pt>
                <c:pt idx="772">
                  <c:v>7.8994800000000002E-12</c:v>
                </c:pt>
                <c:pt idx="773">
                  <c:v>7.5849500000000007E-12</c:v>
                </c:pt>
                <c:pt idx="774">
                  <c:v>7.5385899999999993E-12</c:v>
                </c:pt>
                <c:pt idx="775">
                  <c:v>6.97592E-12</c:v>
                </c:pt>
                <c:pt idx="776">
                  <c:v>6.3400200000000003E-12</c:v>
                </c:pt>
                <c:pt idx="777">
                  <c:v>6.3168400000000004E-12</c:v>
                </c:pt>
                <c:pt idx="778">
                  <c:v>6.2357100000000003E-12</c:v>
                </c:pt>
                <c:pt idx="779">
                  <c:v>6.0997800000000001E-12</c:v>
                </c:pt>
                <c:pt idx="780">
                  <c:v>5.2578899999999999E-12</c:v>
                </c:pt>
                <c:pt idx="781">
                  <c:v>5.1188000000000004E-12</c:v>
                </c:pt>
                <c:pt idx="782">
                  <c:v>3.8037999999999996E-12</c:v>
                </c:pt>
                <c:pt idx="783">
                  <c:v>2.3681599999999999E-12</c:v>
                </c:pt>
                <c:pt idx="784">
                  <c:v>1.50256E-12</c:v>
                </c:pt>
                <c:pt idx="785">
                  <c:v>5.3798200000000004E-13</c:v>
                </c:pt>
                <c:pt idx="786">
                  <c:v>3.94116E-13</c:v>
                </c:pt>
                <c:pt idx="787">
                  <c:v>4.45287E-13</c:v>
                </c:pt>
                <c:pt idx="788">
                  <c:v>3.0869799999999999E-13</c:v>
                </c:pt>
                <c:pt idx="789">
                  <c:v>2.6789899999999998E-13</c:v>
                </c:pt>
                <c:pt idx="790">
                  <c:v>3.2021500000000001E-13</c:v>
                </c:pt>
                <c:pt idx="791">
                  <c:v>3.3307000000000001E-13</c:v>
                </c:pt>
                <c:pt idx="792">
                  <c:v>3.26432E-13</c:v>
                </c:pt>
                <c:pt idx="793">
                  <c:v>3.8211900000000002E-13</c:v>
                </c:pt>
                <c:pt idx="794">
                  <c:v>6.1390800000000001E-13</c:v>
                </c:pt>
                <c:pt idx="795">
                  <c:v>8.1186499999999999E-13</c:v>
                </c:pt>
                <c:pt idx="796">
                  <c:v>1.47258E-12</c:v>
                </c:pt>
                <c:pt idx="797">
                  <c:v>3.6936899999999998E-12</c:v>
                </c:pt>
                <c:pt idx="798">
                  <c:v>9.5987599999999994E-12</c:v>
                </c:pt>
                <c:pt idx="799">
                  <c:v>1.8196E-11</c:v>
                </c:pt>
                <c:pt idx="800">
                  <c:v>2.5146199999999999E-11</c:v>
                </c:pt>
                <c:pt idx="801">
                  <c:v>2.82282E-11</c:v>
                </c:pt>
                <c:pt idx="802">
                  <c:v>2.9656000000000002E-11</c:v>
                </c:pt>
                <c:pt idx="803">
                  <c:v>3.0846599999999997E-11</c:v>
                </c:pt>
                <c:pt idx="804">
                  <c:v>3.1731700000000002E-11</c:v>
                </c:pt>
                <c:pt idx="805">
                  <c:v>3.17159E-11</c:v>
                </c:pt>
                <c:pt idx="806">
                  <c:v>3.1584199999999997E-11</c:v>
                </c:pt>
                <c:pt idx="807">
                  <c:v>2.8554899999999999E-11</c:v>
                </c:pt>
                <c:pt idx="808">
                  <c:v>2.50514E-11</c:v>
                </c:pt>
                <c:pt idx="809">
                  <c:v>2.5804799999999999E-11</c:v>
                </c:pt>
                <c:pt idx="810">
                  <c:v>2.5277900000000002E-11</c:v>
                </c:pt>
                <c:pt idx="811">
                  <c:v>2.35393E-11</c:v>
                </c:pt>
                <c:pt idx="812">
                  <c:v>2.1189599999999998E-11</c:v>
                </c:pt>
                <c:pt idx="813">
                  <c:v>1.8755600000000001E-11</c:v>
                </c:pt>
                <c:pt idx="814">
                  <c:v>1.49992E-11</c:v>
                </c:pt>
                <c:pt idx="815">
                  <c:v>9.1143799999999998E-12</c:v>
                </c:pt>
                <c:pt idx="816">
                  <c:v>4.66466E-12</c:v>
                </c:pt>
                <c:pt idx="817">
                  <c:v>2.32788E-12</c:v>
                </c:pt>
                <c:pt idx="818">
                  <c:v>1.25514E-12</c:v>
                </c:pt>
                <c:pt idx="819">
                  <c:v>9.8709799999999996E-13</c:v>
                </c:pt>
                <c:pt idx="820">
                  <c:v>9.7486400000000004E-13</c:v>
                </c:pt>
                <c:pt idx="821">
                  <c:v>8.9689700000000003E-13</c:v>
                </c:pt>
                <c:pt idx="822">
                  <c:v>9.5373199999999996E-13</c:v>
                </c:pt>
                <c:pt idx="823">
                  <c:v>9.0572900000000005E-13</c:v>
                </c:pt>
                <c:pt idx="824">
                  <c:v>6.3691500000000002E-13</c:v>
                </c:pt>
                <c:pt idx="825">
                  <c:v>1.0121199999999999E-12</c:v>
                </c:pt>
                <c:pt idx="826">
                  <c:v>1.28971E-12</c:v>
                </c:pt>
                <c:pt idx="827">
                  <c:v>1.30815E-12</c:v>
                </c:pt>
                <c:pt idx="828">
                  <c:v>2.1695400000000001E-12</c:v>
                </c:pt>
                <c:pt idx="829">
                  <c:v>3.65629E-12</c:v>
                </c:pt>
                <c:pt idx="830">
                  <c:v>7.8367799999999997E-12</c:v>
                </c:pt>
                <c:pt idx="831">
                  <c:v>1.35636E-11</c:v>
                </c:pt>
                <c:pt idx="832">
                  <c:v>2.2728000000000001E-11</c:v>
                </c:pt>
                <c:pt idx="833">
                  <c:v>2.8449500000000002E-11</c:v>
                </c:pt>
                <c:pt idx="834">
                  <c:v>3.0277600000000002E-11</c:v>
                </c:pt>
                <c:pt idx="835">
                  <c:v>3.17739E-11</c:v>
                </c:pt>
                <c:pt idx="836">
                  <c:v>3.3022500000000002E-11</c:v>
                </c:pt>
                <c:pt idx="837">
                  <c:v>3.3017199999999999E-11</c:v>
                </c:pt>
                <c:pt idx="838">
                  <c:v>3.3765299999999998E-11</c:v>
                </c:pt>
                <c:pt idx="839">
                  <c:v>3.1194399999999998E-11</c:v>
                </c:pt>
                <c:pt idx="840">
                  <c:v>2.8111400000000001E-11</c:v>
                </c:pt>
                <c:pt idx="841">
                  <c:v>2.74959E-11</c:v>
                </c:pt>
                <c:pt idx="842">
                  <c:v>2.6421199999999999E-11</c:v>
                </c:pt>
                <c:pt idx="843">
                  <c:v>2.5288400000000001E-11</c:v>
                </c:pt>
                <c:pt idx="844">
                  <c:v>2.3876500000000002E-11</c:v>
                </c:pt>
                <c:pt idx="845">
                  <c:v>2.18271E-11</c:v>
                </c:pt>
                <c:pt idx="846">
                  <c:v>1.7759899999999999E-11</c:v>
                </c:pt>
                <c:pt idx="847">
                  <c:v>1.16283E-11</c:v>
                </c:pt>
                <c:pt idx="848">
                  <c:v>6.1261300000000003E-12</c:v>
                </c:pt>
                <c:pt idx="849">
                  <c:v>2.8867799999999999E-12</c:v>
                </c:pt>
                <c:pt idx="850">
                  <c:v>1.1038799999999999E-12</c:v>
                </c:pt>
                <c:pt idx="851">
                  <c:v>8.5161599999999997E-13</c:v>
                </c:pt>
                <c:pt idx="852">
                  <c:v>6.2929599999999997E-13</c:v>
                </c:pt>
                <c:pt idx="853">
                  <c:v>5.46664E-13</c:v>
                </c:pt>
                <c:pt idx="854">
                  <c:v>4.9949899999999997E-13</c:v>
                </c:pt>
                <c:pt idx="855">
                  <c:v>4.48115E-13</c:v>
                </c:pt>
                <c:pt idx="856">
                  <c:v>6.0265500000000002E-13</c:v>
                </c:pt>
                <c:pt idx="857">
                  <c:v>8.5279000000000004E-13</c:v>
                </c:pt>
                <c:pt idx="858">
                  <c:v>1.07774E-12</c:v>
                </c:pt>
                <c:pt idx="859">
                  <c:v>1.4988700000000001E-12</c:v>
                </c:pt>
                <c:pt idx="860">
                  <c:v>2.90501E-12</c:v>
                </c:pt>
                <c:pt idx="861">
                  <c:v>6.0091700000000003E-12</c:v>
                </c:pt>
                <c:pt idx="862">
                  <c:v>1.2912899999999999E-11</c:v>
                </c:pt>
                <c:pt idx="863">
                  <c:v>2.6305299999999999E-11</c:v>
                </c:pt>
                <c:pt idx="864">
                  <c:v>4.1673300000000002E-11</c:v>
                </c:pt>
                <c:pt idx="865">
                  <c:v>5.3748500000000002E-11</c:v>
                </c:pt>
                <c:pt idx="866">
                  <c:v>5.8411099999999997E-11</c:v>
                </c:pt>
                <c:pt idx="867">
                  <c:v>6.1198000000000002E-11</c:v>
                </c:pt>
                <c:pt idx="868">
                  <c:v>6.5086100000000002E-11</c:v>
                </c:pt>
                <c:pt idx="869">
                  <c:v>6.7156600000000006E-11</c:v>
                </c:pt>
                <c:pt idx="870">
                  <c:v>6.5296900000000004E-11</c:v>
                </c:pt>
                <c:pt idx="871">
                  <c:v>6.20147E-11</c:v>
                </c:pt>
                <c:pt idx="872">
                  <c:v>5.6240500000000002E-11</c:v>
                </c:pt>
                <c:pt idx="873">
                  <c:v>5.4169999999999999E-11</c:v>
                </c:pt>
                <c:pt idx="874">
                  <c:v>5.2009899999999997E-11</c:v>
                </c:pt>
                <c:pt idx="875">
                  <c:v>4.9417799999999999E-11</c:v>
                </c:pt>
                <c:pt idx="876">
                  <c:v>4.8531899999999998E-11</c:v>
                </c:pt>
                <c:pt idx="877">
                  <c:v>4.2584700000000002E-11</c:v>
                </c:pt>
                <c:pt idx="878">
                  <c:v>3.3101500000000001E-11</c:v>
                </c:pt>
                <c:pt idx="879">
                  <c:v>2.2654199999999999E-11</c:v>
                </c:pt>
                <c:pt idx="880">
                  <c:v>1.28866E-11</c:v>
                </c:pt>
                <c:pt idx="881">
                  <c:v>6.8068099999999998E-12</c:v>
                </c:pt>
                <c:pt idx="882">
                  <c:v>2.3056399999999999E-12</c:v>
                </c:pt>
                <c:pt idx="883">
                  <c:v>1.2073199999999999E-12</c:v>
                </c:pt>
                <c:pt idx="884">
                  <c:v>1.31242E-12</c:v>
                </c:pt>
                <c:pt idx="885">
                  <c:v>1.1453600000000001E-12</c:v>
                </c:pt>
                <c:pt idx="886">
                  <c:v>1.23359E-12</c:v>
                </c:pt>
                <c:pt idx="887">
                  <c:v>1.34746E-12</c:v>
                </c:pt>
                <c:pt idx="888">
                  <c:v>2.48582E-12</c:v>
                </c:pt>
                <c:pt idx="889">
                  <c:v>4.4686799999999999E-12</c:v>
                </c:pt>
                <c:pt idx="890">
                  <c:v>7.0454699999999999E-12</c:v>
                </c:pt>
                <c:pt idx="891">
                  <c:v>1.4314299999999999E-11</c:v>
                </c:pt>
                <c:pt idx="892">
                  <c:v>3.34229E-11</c:v>
                </c:pt>
                <c:pt idx="893">
                  <c:v>8.1823899999999998E-11</c:v>
                </c:pt>
                <c:pt idx="894">
                  <c:v>1.8579699999999999E-10</c:v>
                </c:pt>
                <c:pt idx="895">
                  <c:v>3.32754E-10</c:v>
                </c:pt>
                <c:pt idx="896">
                  <c:v>4.5455999999999998E-10</c:v>
                </c:pt>
                <c:pt idx="897">
                  <c:v>5.0682300000000004E-10</c:v>
                </c:pt>
                <c:pt idx="898">
                  <c:v>5.3348100000000001E-10</c:v>
                </c:pt>
                <c:pt idx="899">
                  <c:v>5.5560799999999999E-10</c:v>
                </c:pt>
                <c:pt idx="900">
                  <c:v>5.6640799999999999E-10</c:v>
                </c:pt>
                <c:pt idx="901">
                  <c:v>5.6482799999999999E-10</c:v>
                </c:pt>
                <c:pt idx="902">
                  <c:v>5.31479E-10</c:v>
                </c:pt>
                <c:pt idx="903">
                  <c:v>4.8717099999999999E-10</c:v>
                </c:pt>
                <c:pt idx="904">
                  <c:v>4.6657199999999999E-10</c:v>
                </c:pt>
                <c:pt idx="905">
                  <c:v>4.5255800000000002E-10</c:v>
                </c:pt>
                <c:pt idx="906">
                  <c:v>4.23924E-10</c:v>
                </c:pt>
                <c:pt idx="907">
                  <c:v>4.0472000000000003E-10</c:v>
                </c:pt>
                <c:pt idx="908">
                  <c:v>3.64587E-10</c:v>
                </c:pt>
                <c:pt idx="909">
                  <c:v>3.0093199999999998E-10</c:v>
                </c:pt>
                <c:pt idx="910">
                  <c:v>1.9493200000000001E-10</c:v>
                </c:pt>
                <c:pt idx="911">
                  <c:v>1.02547E-10</c:v>
                </c:pt>
                <c:pt idx="912">
                  <c:v>5.21744E-11</c:v>
                </c:pt>
                <c:pt idx="913">
                  <c:v>1.33967E-11</c:v>
                </c:pt>
                <c:pt idx="914">
                  <c:v>4.0740699999999998E-12</c:v>
                </c:pt>
                <c:pt idx="915">
                  <c:v>2.3668100000000001E-12</c:v>
                </c:pt>
                <c:pt idx="916">
                  <c:v>1.8496300000000001E-12</c:v>
                </c:pt>
                <c:pt idx="917">
                  <c:v>6.8451799999999995E-13</c:v>
                </c:pt>
                <c:pt idx="918">
                  <c:v>6.44381E-13</c:v>
                </c:pt>
                <c:pt idx="919">
                  <c:v>6.9333999999999995E-13</c:v>
                </c:pt>
                <c:pt idx="920">
                  <c:v>1.0072299999999999E-12</c:v>
                </c:pt>
                <c:pt idx="921">
                  <c:v>1.80812E-12</c:v>
                </c:pt>
                <c:pt idx="922">
                  <c:v>2.5030300000000001E-12</c:v>
                </c:pt>
                <c:pt idx="923">
                  <c:v>4.3843800000000003E-12</c:v>
                </c:pt>
                <c:pt idx="924">
                  <c:v>8.8488500000000006E-12</c:v>
                </c:pt>
                <c:pt idx="925">
                  <c:v>1.8629699999999999E-11</c:v>
                </c:pt>
                <c:pt idx="926">
                  <c:v>4.0076899999999999E-11</c:v>
                </c:pt>
                <c:pt idx="927">
                  <c:v>7.4743200000000004E-11</c:v>
                </c:pt>
                <c:pt idx="928">
                  <c:v>1.0527200000000001E-10</c:v>
                </c:pt>
                <c:pt idx="929">
                  <c:v>1.2638999999999999E-10</c:v>
                </c:pt>
                <c:pt idx="930">
                  <c:v>1.35925E-10</c:v>
                </c:pt>
                <c:pt idx="931">
                  <c:v>1.41563E-10</c:v>
                </c:pt>
                <c:pt idx="932">
                  <c:v>1.45251E-10</c:v>
                </c:pt>
                <c:pt idx="933">
                  <c:v>1.46936E-10</c:v>
                </c:pt>
                <c:pt idx="934">
                  <c:v>1.41247E-10</c:v>
                </c:pt>
                <c:pt idx="935">
                  <c:v>1.3092E-10</c:v>
                </c:pt>
                <c:pt idx="936">
                  <c:v>1.2333400000000001E-10</c:v>
                </c:pt>
                <c:pt idx="937">
                  <c:v>1.19699E-10</c:v>
                </c:pt>
                <c:pt idx="938">
                  <c:v>1.13903E-10</c:v>
                </c:pt>
                <c:pt idx="939">
                  <c:v>1.09741E-10</c:v>
                </c:pt>
                <c:pt idx="940">
                  <c:v>9.9520600000000006E-11</c:v>
                </c:pt>
                <c:pt idx="941">
                  <c:v>8.3135800000000002E-11</c:v>
                </c:pt>
                <c:pt idx="942">
                  <c:v>5.85308E-11</c:v>
                </c:pt>
                <c:pt idx="943">
                  <c:v>3.4160499999999999E-11</c:v>
                </c:pt>
                <c:pt idx="944">
                  <c:v>1.83499E-11</c:v>
                </c:pt>
                <c:pt idx="945">
                  <c:v>7.7077099999999997E-12</c:v>
                </c:pt>
                <c:pt idx="946">
                  <c:v>2.1988699999999999E-12</c:v>
                </c:pt>
                <c:pt idx="947">
                  <c:v>1.1494800000000001E-12</c:v>
                </c:pt>
                <c:pt idx="948">
                  <c:v>9.0773099999999998E-13</c:v>
                </c:pt>
                <c:pt idx="949">
                  <c:v>6.0755200000000001E-13</c:v>
                </c:pt>
                <c:pt idx="950">
                  <c:v>4.35435E-13</c:v>
                </c:pt>
                <c:pt idx="951">
                  <c:v>4.79833E-13</c:v>
                </c:pt>
                <c:pt idx="952">
                  <c:v>5.09009E-13</c:v>
                </c:pt>
                <c:pt idx="953">
                  <c:v>4.5495499999999995E-13</c:v>
                </c:pt>
                <c:pt idx="954">
                  <c:v>5.7020199999999998E-13</c:v>
                </c:pt>
                <c:pt idx="955">
                  <c:v>6.6124000000000002E-13</c:v>
                </c:pt>
                <c:pt idx="956">
                  <c:v>1.24347E-12</c:v>
                </c:pt>
                <c:pt idx="957">
                  <c:v>2.36974E-12</c:v>
                </c:pt>
                <c:pt idx="958">
                  <c:v>5.2120499999999998E-12</c:v>
                </c:pt>
                <c:pt idx="959">
                  <c:v>9.4561199999999999E-12</c:v>
                </c:pt>
                <c:pt idx="960">
                  <c:v>1.4219499999999999E-11</c:v>
                </c:pt>
                <c:pt idx="961">
                  <c:v>1.6722300000000001E-11</c:v>
                </c:pt>
                <c:pt idx="962">
                  <c:v>1.81708E-11</c:v>
                </c:pt>
                <c:pt idx="963">
                  <c:v>1.8997899999999998E-11</c:v>
                </c:pt>
                <c:pt idx="964">
                  <c:v>1.9777699999999999E-11</c:v>
                </c:pt>
                <c:pt idx="965">
                  <c:v>1.93878E-11</c:v>
                </c:pt>
                <c:pt idx="966">
                  <c:v>1.9108599999999999E-11</c:v>
                </c:pt>
                <c:pt idx="967">
                  <c:v>1.7902100000000001E-11</c:v>
                </c:pt>
                <c:pt idx="968">
                  <c:v>1.6453300000000001E-11</c:v>
                </c:pt>
                <c:pt idx="969">
                  <c:v>1.68221E-11</c:v>
                </c:pt>
                <c:pt idx="970">
                  <c:v>1.59054E-11</c:v>
                </c:pt>
                <c:pt idx="971">
                  <c:v>1.4957099999999999E-11</c:v>
                </c:pt>
                <c:pt idx="972">
                  <c:v>1.3982400000000001E-11</c:v>
                </c:pt>
                <c:pt idx="973">
                  <c:v>1.10005E-11</c:v>
                </c:pt>
                <c:pt idx="974">
                  <c:v>7.8645300000000002E-12</c:v>
                </c:pt>
                <c:pt idx="975">
                  <c:v>4.6463099999999998E-12</c:v>
                </c:pt>
                <c:pt idx="976">
                  <c:v>2.5725699999999998E-12</c:v>
                </c:pt>
                <c:pt idx="977">
                  <c:v>1.3647E-12</c:v>
                </c:pt>
                <c:pt idx="978">
                  <c:v>7.8984900000000004E-13</c:v>
                </c:pt>
                <c:pt idx="979">
                  <c:v>7.4792499999999997E-13</c:v>
                </c:pt>
                <c:pt idx="980">
                  <c:v>6.6508599999999996E-13</c:v>
                </c:pt>
                <c:pt idx="981">
                  <c:v>6.6360799999999999E-13</c:v>
                </c:pt>
                <c:pt idx="982">
                  <c:v>6.8547499999999996E-13</c:v>
                </c:pt>
                <c:pt idx="983">
                  <c:v>8.8865299999999997E-13</c:v>
                </c:pt>
                <c:pt idx="984">
                  <c:v>1.5115100000000001E-12</c:v>
                </c:pt>
                <c:pt idx="985">
                  <c:v>2.3206499999999998E-12</c:v>
                </c:pt>
                <c:pt idx="986">
                  <c:v>3.3633599999999999E-12</c:v>
                </c:pt>
                <c:pt idx="987">
                  <c:v>5.7336300000000001E-12</c:v>
                </c:pt>
                <c:pt idx="988">
                  <c:v>9.5724299999999994E-12</c:v>
                </c:pt>
                <c:pt idx="989">
                  <c:v>1.9187600000000001E-11</c:v>
                </c:pt>
                <c:pt idx="990">
                  <c:v>3.80486E-11</c:v>
                </c:pt>
                <c:pt idx="991">
                  <c:v>6.41141E-11</c:v>
                </c:pt>
                <c:pt idx="992">
                  <c:v>8.9410499999999996E-11</c:v>
                </c:pt>
                <c:pt idx="993">
                  <c:v>1.02046E-10</c:v>
                </c:pt>
                <c:pt idx="994">
                  <c:v>1.08003E-10</c:v>
                </c:pt>
                <c:pt idx="995">
                  <c:v>1.13851E-10</c:v>
                </c:pt>
                <c:pt idx="996">
                  <c:v>1.1669600000000001E-10</c:v>
                </c:pt>
                <c:pt idx="997">
                  <c:v>1.14392E-10</c:v>
                </c:pt>
                <c:pt idx="998">
                  <c:v>1.0660699999999999E-10</c:v>
                </c:pt>
                <c:pt idx="999">
                  <c:v>9.9362500000000002E-11</c:v>
                </c:pt>
                <c:pt idx="1000">
                  <c:v>9.8414199999999994E-11</c:v>
                </c:pt>
                <c:pt idx="1001">
                  <c:v>9.5929299999999995E-11</c:v>
                </c:pt>
                <c:pt idx="1002">
                  <c:v>8.8720299999999997E-11</c:v>
                </c:pt>
                <c:pt idx="1003">
                  <c:v>8.5559200000000003E-11</c:v>
                </c:pt>
                <c:pt idx="1004">
                  <c:v>7.3389199999999995E-11</c:v>
                </c:pt>
                <c:pt idx="1005">
                  <c:v>5.7996900000000001E-11</c:v>
                </c:pt>
                <c:pt idx="1006">
                  <c:v>3.6675600000000003E-11</c:v>
                </c:pt>
                <c:pt idx="1007">
                  <c:v>2.1226800000000002E-11</c:v>
                </c:pt>
                <c:pt idx="1008">
                  <c:v>1.05772E-11</c:v>
                </c:pt>
                <c:pt idx="1009">
                  <c:v>4.2242199999999999E-12</c:v>
                </c:pt>
                <c:pt idx="1010">
                  <c:v>1.81515E-12</c:v>
                </c:pt>
                <c:pt idx="1011">
                  <c:v>1.07581E-12</c:v>
                </c:pt>
                <c:pt idx="1012">
                  <c:v>9.9327100000000004E-13</c:v>
                </c:pt>
                <c:pt idx="1013">
                  <c:v>6.4331000000000001E-13</c:v>
                </c:pt>
                <c:pt idx="1014">
                  <c:v>4.7820000000000002E-13</c:v>
                </c:pt>
                <c:pt idx="1015">
                  <c:v>5.5794700000000005E-13</c:v>
                </c:pt>
                <c:pt idx="1016">
                  <c:v>6.9587199999999999E-13</c:v>
                </c:pt>
                <c:pt idx="1017">
                  <c:v>6.8479599999999998E-13</c:v>
                </c:pt>
                <c:pt idx="1018">
                  <c:v>8.4800599999999995E-13</c:v>
                </c:pt>
                <c:pt idx="1019">
                  <c:v>1.2212199999999999E-12</c:v>
                </c:pt>
                <c:pt idx="1020">
                  <c:v>2.1795499999999999E-12</c:v>
                </c:pt>
                <c:pt idx="1021">
                  <c:v>4.4855400000000003E-12</c:v>
                </c:pt>
                <c:pt idx="1022">
                  <c:v>8.9858299999999995E-12</c:v>
                </c:pt>
                <c:pt idx="1023">
                  <c:v>1.4314299999999999E-11</c:v>
                </c:pt>
                <c:pt idx="1024">
                  <c:v>2.0747099999999999E-11</c:v>
                </c:pt>
                <c:pt idx="1025">
                  <c:v>2.39661E-11</c:v>
                </c:pt>
                <c:pt idx="1026">
                  <c:v>2.5019799999999999E-11</c:v>
                </c:pt>
                <c:pt idx="1027">
                  <c:v>2.59681E-11</c:v>
                </c:pt>
                <c:pt idx="1028">
                  <c:v>2.6689800000000001E-11</c:v>
                </c:pt>
                <c:pt idx="1029">
                  <c:v>2.5351700000000001E-11</c:v>
                </c:pt>
                <c:pt idx="1030">
                  <c:v>2.4350699999999999E-11</c:v>
                </c:pt>
                <c:pt idx="1031">
                  <c:v>2.2459299999999999E-11</c:v>
                </c:pt>
                <c:pt idx="1032">
                  <c:v>2.1932500000000001E-11</c:v>
                </c:pt>
                <c:pt idx="1033">
                  <c:v>2.18271E-11</c:v>
                </c:pt>
                <c:pt idx="1034">
                  <c:v>2.0077999999999999E-11</c:v>
                </c:pt>
                <c:pt idx="1035">
                  <c:v>1.8156999999999999E-11</c:v>
                </c:pt>
                <c:pt idx="1036">
                  <c:v>1.54365E-11</c:v>
                </c:pt>
                <c:pt idx="1037">
                  <c:v>1.1780199999999999E-11</c:v>
                </c:pt>
                <c:pt idx="1038">
                  <c:v>7.2072100000000003E-12</c:v>
                </c:pt>
                <c:pt idx="1039">
                  <c:v>4.00623E-12</c:v>
                </c:pt>
                <c:pt idx="1040">
                  <c:v>2.1616400000000001E-12</c:v>
                </c:pt>
                <c:pt idx="1041">
                  <c:v>1.0716E-12</c:v>
                </c:pt>
                <c:pt idx="1042">
                  <c:v>6.2896200000000002E-13</c:v>
                </c:pt>
                <c:pt idx="1043">
                  <c:v>6.5834300000000002E-13</c:v>
                </c:pt>
                <c:pt idx="1044">
                  <c:v>6.1072800000000002E-13</c:v>
                </c:pt>
                <c:pt idx="1045">
                  <c:v>5.9148000000000002E-13</c:v>
                </c:pt>
                <c:pt idx="1046">
                  <c:v>5.7546999999999997E-13</c:v>
                </c:pt>
                <c:pt idx="1047">
                  <c:v>4.80006E-13</c:v>
                </c:pt>
                <c:pt idx="1048">
                  <c:v>4.2981900000000001E-13</c:v>
                </c:pt>
                <c:pt idx="1049">
                  <c:v>4.9470499999999996E-13</c:v>
                </c:pt>
                <c:pt idx="1050">
                  <c:v>4.4665700000000002E-13</c:v>
                </c:pt>
                <c:pt idx="1051">
                  <c:v>4.8480099999999999E-13</c:v>
                </c:pt>
                <c:pt idx="1052">
                  <c:v>5.0338599999999995E-13</c:v>
                </c:pt>
                <c:pt idx="1053">
                  <c:v>7.4858199999999997E-13</c:v>
                </c:pt>
                <c:pt idx="1054">
                  <c:v>8.5880299999999995E-13</c:v>
                </c:pt>
                <c:pt idx="1055">
                  <c:v>1.21964E-12</c:v>
                </c:pt>
                <c:pt idx="1056">
                  <c:v>1.6853699999999999E-12</c:v>
                </c:pt>
                <c:pt idx="1057">
                  <c:v>2.1279200000000001E-12</c:v>
                </c:pt>
                <c:pt idx="1058">
                  <c:v>2.16796E-12</c:v>
                </c:pt>
                <c:pt idx="1059">
                  <c:v>2.36868E-12</c:v>
                </c:pt>
                <c:pt idx="1060">
                  <c:v>2.1921900000000002E-12</c:v>
                </c:pt>
                <c:pt idx="1061">
                  <c:v>2.2243300000000001E-12</c:v>
                </c:pt>
                <c:pt idx="1062">
                  <c:v>2.16796E-12</c:v>
                </c:pt>
                <c:pt idx="1063">
                  <c:v>2.0978900000000001E-12</c:v>
                </c:pt>
                <c:pt idx="1064">
                  <c:v>2.0178099999999999E-12</c:v>
                </c:pt>
                <c:pt idx="1065">
                  <c:v>2.23065E-12</c:v>
                </c:pt>
                <c:pt idx="1066">
                  <c:v>1.96512E-12</c:v>
                </c:pt>
                <c:pt idx="1067">
                  <c:v>1.74174E-12</c:v>
                </c:pt>
                <c:pt idx="1068">
                  <c:v>1.42643E-12</c:v>
                </c:pt>
                <c:pt idx="1069">
                  <c:v>1.36242E-12</c:v>
                </c:pt>
                <c:pt idx="1070">
                  <c:v>8.8140800000000003E-13</c:v>
                </c:pt>
                <c:pt idx="1071">
                  <c:v>6.9586199999999997E-13</c:v>
                </c:pt>
                <c:pt idx="1072">
                  <c:v>4.80112E-13</c:v>
                </c:pt>
                <c:pt idx="1073">
                  <c:v>3.7706099999999998E-13</c:v>
                </c:pt>
                <c:pt idx="1074">
                  <c:v>3.0736000000000002E-13</c:v>
                </c:pt>
                <c:pt idx="1075">
                  <c:v>3.1665000000000002E-13</c:v>
                </c:pt>
                <c:pt idx="1076">
                  <c:v>3.1426200000000001E-13</c:v>
                </c:pt>
                <c:pt idx="1077">
                  <c:v>2.93451E-13</c:v>
                </c:pt>
                <c:pt idx="1078">
                  <c:v>3.7426900000000001E-13</c:v>
                </c:pt>
                <c:pt idx="1079">
                  <c:v>3.0498900000000002E-13</c:v>
                </c:pt>
                <c:pt idx="1080">
                  <c:v>3.50877E-13</c:v>
                </c:pt>
                <c:pt idx="1081">
                  <c:v>3.1700099999999998E-13</c:v>
                </c:pt>
                <c:pt idx="1082">
                  <c:v>3.3294399999999998E-13</c:v>
                </c:pt>
                <c:pt idx="1083">
                  <c:v>3.6710400000000001E-13</c:v>
                </c:pt>
                <c:pt idx="1084">
                  <c:v>4.2252800000000002E-13</c:v>
                </c:pt>
                <c:pt idx="1085">
                  <c:v>3.82883E-13</c:v>
                </c:pt>
                <c:pt idx="1086">
                  <c:v>6.1345600000000001E-13</c:v>
                </c:pt>
                <c:pt idx="1087">
                  <c:v>7.4922000000000001E-13</c:v>
                </c:pt>
                <c:pt idx="1088">
                  <c:v>1.1517099999999999E-12</c:v>
                </c:pt>
                <c:pt idx="1089">
                  <c:v>1.08497E-12</c:v>
                </c:pt>
                <c:pt idx="1090">
                  <c:v>1.2590400000000001E-12</c:v>
                </c:pt>
                <c:pt idx="1091">
                  <c:v>1.3363399999999999E-12</c:v>
                </c:pt>
                <c:pt idx="1092">
                  <c:v>1.1923000000000001E-12</c:v>
                </c:pt>
                <c:pt idx="1093">
                  <c:v>1.13113E-12</c:v>
                </c:pt>
                <c:pt idx="1094">
                  <c:v>1.0823800000000001E-12</c:v>
                </c:pt>
                <c:pt idx="1095">
                  <c:v>1.1183400000000001E-12</c:v>
                </c:pt>
                <c:pt idx="1096">
                  <c:v>1.18118E-12</c:v>
                </c:pt>
                <c:pt idx="1097">
                  <c:v>1.03882E-12</c:v>
                </c:pt>
                <c:pt idx="1098">
                  <c:v>9.9655199999999997E-13</c:v>
                </c:pt>
                <c:pt idx="1099">
                  <c:v>9.6213900000000001E-13</c:v>
                </c:pt>
                <c:pt idx="1100">
                  <c:v>1.06844E-12</c:v>
                </c:pt>
                <c:pt idx="1101">
                  <c:v>1.24546E-12</c:v>
                </c:pt>
                <c:pt idx="1102">
                  <c:v>2.09262E-12</c:v>
                </c:pt>
                <c:pt idx="1103">
                  <c:v>3.6963300000000003E-12</c:v>
                </c:pt>
                <c:pt idx="1104">
                  <c:v>5.5650400000000003E-12</c:v>
                </c:pt>
                <c:pt idx="1105">
                  <c:v>5.9770299999999996E-12</c:v>
                </c:pt>
                <c:pt idx="1106">
                  <c:v>6.6987999999999997E-12</c:v>
                </c:pt>
                <c:pt idx="1107">
                  <c:v>6.4295899999999999E-12</c:v>
                </c:pt>
                <c:pt idx="1108">
                  <c:v>6.5939599999999999E-12</c:v>
                </c:pt>
                <c:pt idx="1109">
                  <c:v>6.3173700000000002E-12</c:v>
                </c:pt>
                <c:pt idx="1110">
                  <c:v>6.0407799999999996E-12</c:v>
                </c:pt>
                <c:pt idx="1111">
                  <c:v>5.4928600000000001E-12</c:v>
                </c:pt>
                <c:pt idx="1112">
                  <c:v>5.9348800000000003E-12</c:v>
                </c:pt>
                <c:pt idx="1113">
                  <c:v>5.5729399999999999E-12</c:v>
                </c:pt>
                <c:pt idx="1114">
                  <c:v>4.9275599999999997E-12</c:v>
                </c:pt>
                <c:pt idx="1115">
                  <c:v>4.8411600000000003E-12</c:v>
                </c:pt>
                <c:pt idx="1116">
                  <c:v>4.0925100000000003E-12</c:v>
                </c:pt>
                <c:pt idx="1117">
                  <c:v>3.15526E-12</c:v>
                </c:pt>
                <c:pt idx="1118">
                  <c:v>2.2343399999999999E-12</c:v>
                </c:pt>
                <c:pt idx="1119">
                  <c:v>1.84764E-12</c:v>
                </c:pt>
                <c:pt idx="1120">
                  <c:v>1.9640700000000001E-12</c:v>
                </c:pt>
                <c:pt idx="1121">
                  <c:v>1.79759E-12</c:v>
                </c:pt>
                <c:pt idx="1122">
                  <c:v>1.9356200000000002E-12</c:v>
                </c:pt>
                <c:pt idx="1123">
                  <c:v>1.8997899999999999E-12</c:v>
                </c:pt>
                <c:pt idx="1124">
                  <c:v>1.9419400000000001E-12</c:v>
                </c:pt>
                <c:pt idx="1125">
                  <c:v>1.79232E-12</c:v>
                </c:pt>
                <c:pt idx="1126">
                  <c:v>1.7078200000000001E-12</c:v>
                </c:pt>
                <c:pt idx="1127">
                  <c:v>1.66746E-12</c:v>
                </c:pt>
                <c:pt idx="1128">
                  <c:v>1.5162499999999999E-12</c:v>
                </c:pt>
                <c:pt idx="1129">
                  <c:v>1.6558700000000001E-12</c:v>
                </c:pt>
                <c:pt idx="1130">
                  <c:v>1.4735800000000001E-12</c:v>
                </c:pt>
                <c:pt idx="1131">
                  <c:v>1.0989899999999999E-12</c:v>
                </c:pt>
                <c:pt idx="1132">
                  <c:v>7.9657399999999999E-13</c:v>
                </c:pt>
                <c:pt idx="1133">
                  <c:v>5.7018099999999997E-13</c:v>
                </c:pt>
                <c:pt idx="1134">
                  <c:v>4.3417099999999998E-13</c:v>
                </c:pt>
                <c:pt idx="1135">
                  <c:v>3.4745300000000001E-13</c:v>
                </c:pt>
                <c:pt idx="1136">
                  <c:v>3.0135400000000001E-13</c:v>
                </c:pt>
                <c:pt idx="1137">
                  <c:v>2.3897600000000002E-13</c:v>
                </c:pt>
                <c:pt idx="1138">
                  <c:v>3.02469E-13</c:v>
                </c:pt>
                <c:pt idx="1139">
                  <c:v>2.6184099999999999E-13</c:v>
                </c:pt>
                <c:pt idx="1140">
                  <c:v>2.6884800000000002E-13</c:v>
                </c:pt>
                <c:pt idx="1141">
                  <c:v>2.39187E-13</c:v>
                </c:pt>
                <c:pt idx="1142">
                  <c:v>3.1353600000000001E-13</c:v>
                </c:pt>
                <c:pt idx="1143">
                  <c:v>3.2005699999999999E-13</c:v>
                </c:pt>
                <c:pt idx="1144">
                  <c:v>3.0235499999999998E-13</c:v>
                </c:pt>
                <c:pt idx="1145">
                  <c:v>4.0424599999999998E-13</c:v>
                </c:pt>
                <c:pt idx="1146">
                  <c:v>5.9259300000000002E-13</c:v>
                </c:pt>
                <c:pt idx="1147">
                  <c:v>7.3868599999999997E-13</c:v>
                </c:pt>
                <c:pt idx="1148">
                  <c:v>1.19508E-12</c:v>
                </c:pt>
                <c:pt idx="1149">
                  <c:v>2.32812E-12</c:v>
                </c:pt>
                <c:pt idx="1150">
                  <c:v>4.1989400000000003E-12</c:v>
                </c:pt>
                <c:pt idx="1151">
                  <c:v>6.7156600000000001E-12</c:v>
                </c:pt>
                <c:pt idx="1152">
                  <c:v>8.8272500000000008E-12</c:v>
                </c:pt>
                <c:pt idx="1153">
                  <c:v>8.5085099999999993E-12</c:v>
                </c:pt>
                <c:pt idx="1154">
                  <c:v>9.86776E-12</c:v>
                </c:pt>
                <c:pt idx="1155">
                  <c:v>1.0326100000000001E-11</c:v>
                </c:pt>
                <c:pt idx="1156">
                  <c:v>1.02418E-11</c:v>
                </c:pt>
                <c:pt idx="1157">
                  <c:v>9.7465899999999996E-12</c:v>
                </c:pt>
                <c:pt idx="1158">
                  <c:v>9.0458899999999995E-12</c:v>
                </c:pt>
                <c:pt idx="1159">
                  <c:v>8.9721299999999993E-12</c:v>
                </c:pt>
                <c:pt idx="1160">
                  <c:v>8.6771000000000007E-12</c:v>
                </c:pt>
                <c:pt idx="1161">
                  <c:v>8.1186400000000002E-12</c:v>
                </c:pt>
                <c:pt idx="1162">
                  <c:v>8.01328E-12</c:v>
                </c:pt>
                <c:pt idx="1163">
                  <c:v>7.10711E-12</c:v>
                </c:pt>
                <c:pt idx="1164">
                  <c:v>5.16795E-12</c:v>
                </c:pt>
                <c:pt idx="1165">
                  <c:v>3.2232200000000001E-12</c:v>
                </c:pt>
                <c:pt idx="1166">
                  <c:v>1.6967E-12</c:v>
                </c:pt>
                <c:pt idx="1167">
                  <c:v>1.15226E-12</c:v>
                </c:pt>
                <c:pt idx="1168">
                  <c:v>6.9502799999999997E-13</c:v>
                </c:pt>
                <c:pt idx="1169">
                  <c:v>4.6157899999999997E-13</c:v>
                </c:pt>
                <c:pt idx="1170">
                  <c:v>3.6013800000000003E-13</c:v>
                </c:pt>
                <c:pt idx="1171">
                  <c:v>3.5614600000000002E-13</c:v>
                </c:pt>
                <c:pt idx="1172">
                  <c:v>3.6715700000000001E-13</c:v>
                </c:pt>
                <c:pt idx="1173">
                  <c:v>2.7880499999999999E-13</c:v>
                </c:pt>
                <c:pt idx="1174">
                  <c:v>3.4128899999999998E-13</c:v>
                </c:pt>
                <c:pt idx="1175">
                  <c:v>3.2276699999999998E-13</c:v>
                </c:pt>
                <c:pt idx="1176">
                  <c:v>4.0282399999999998E-13</c:v>
                </c:pt>
                <c:pt idx="1177">
                  <c:v>4.5303199999999998E-13</c:v>
                </c:pt>
                <c:pt idx="1178">
                  <c:v>4.9333500000000004E-13</c:v>
                </c:pt>
                <c:pt idx="1179">
                  <c:v>7.3661899999999997E-13</c:v>
                </c:pt>
                <c:pt idx="1180">
                  <c:v>1.03437E-12</c:v>
                </c:pt>
                <c:pt idx="1181">
                  <c:v>1.8802100000000001E-12</c:v>
                </c:pt>
                <c:pt idx="1182">
                  <c:v>3.3266599999999999E-12</c:v>
                </c:pt>
                <c:pt idx="1183">
                  <c:v>5.66789E-12</c:v>
                </c:pt>
                <c:pt idx="1184">
                  <c:v>7.9334900000000004E-12</c:v>
                </c:pt>
                <c:pt idx="1185">
                  <c:v>9.5745700000000005E-12</c:v>
                </c:pt>
                <c:pt idx="1186">
                  <c:v>1.08831E-11</c:v>
                </c:pt>
                <c:pt idx="1187">
                  <c:v>1.14272E-11</c:v>
                </c:pt>
                <c:pt idx="1188">
                  <c:v>1.11638E-11</c:v>
                </c:pt>
                <c:pt idx="1189">
                  <c:v>1.13113E-11</c:v>
                </c:pt>
                <c:pt idx="1190">
                  <c:v>1.02936E-11</c:v>
                </c:pt>
                <c:pt idx="1191">
                  <c:v>1.0262900000000001E-11</c:v>
                </c:pt>
                <c:pt idx="1192">
                  <c:v>1.0110100000000001E-11</c:v>
                </c:pt>
                <c:pt idx="1193">
                  <c:v>9.4872700000000002E-12</c:v>
                </c:pt>
                <c:pt idx="1194">
                  <c:v>8.8088099999999995E-12</c:v>
                </c:pt>
                <c:pt idx="1195">
                  <c:v>8.4294800000000005E-12</c:v>
                </c:pt>
                <c:pt idx="1196">
                  <c:v>6.7667700000000003E-12</c:v>
                </c:pt>
                <c:pt idx="1197">
                  <c:v>4.9949900000000003E-12</c:v>
                </c:pt>
                <c:pt idx="1198">
                  <c:v>2.5981500000000002E-12</c:v>
                </c:pt>
                <c:pt idx="1199">
                  <c:v>1.8112600000000001E-12</c:v>
                </c:pt>
                <c:pt idx="1200">
                  <c:v>1.1956399999999999E-12</c:v>
                </c:pt>
                <c:pt idx="1201">
                  <c:v>6.3074200000000004E-13</c:v>
                </c:pt>
                <c:pt idx="1202">
                  <c:v>4.6505300000000004E-13</c:v>
                </c:pt>
                <c:pt idx="1203">
                  <c:v>5.3658899999999997E-13</c:v>
                </c:pt>
                <c:pt idx="1204">
                  <c:v>4.2036800000000001E-13</c:v>
                </c:pt>
                <c:pt idx="1205">
                  <c:v>4.48004E-13</c:v>
                </c:pt>
                <c:pt idx="1206">
                  <c:v>3.89389E-13</c:v>
                </c:pt>
                <c:pt idx="1207">
                  <c:v>4.9960499999999997E-13</c:v>
                </c:pt>
                <c:pt idx="1208">
                  <c:v>5.0873099999999997E-13</c:v>
                </c:pt>
                <c:pt idx="1209">
                  <c:v>5.4617799999999996E-13</c:v>
                </c:pt>
                <c:pt idx="1210">
                  <c:v>6.58764E-13</c:v>
                </c:pt>
                <c:pt idx="1211">
                  <c:v>8.9860400000000001E-13</c:v>
                </c:pt>
                <c:pt idx="1212">
                  <c:v>1.2375499999999999E-12</c:v>
                </c:pt>
                <c:pt idx="1213">
                  <c:v>1.94405E-12</c:v>
                </c:pt>
                <c:pt idx="1214">
                  <c:v>3.7969599999999996E-12</c:v>
                </c:pt>
                <c:pt idx="1215">
                  <c:v>5.7446899999999998E-12</c:v>
                </c:pt>
                <c:pt idx="1216">
                  <c:v>9.0437799999999997E-12</c:v>
                </c:pt>
                <c:pt idx="1217">
                  <c:v>1.03604E-11</c:v>
                </c:pt>
                <c:pt idx="1218">
                  <c:v>1.2581000000000001E-11</c:v>
                </c:pt>
                <c:pt idx="1219">
                  <c:v>1.2733800000000001E-11</c:v>
                </c:pt>
                <c:pt idx="1220">
                  <c:v>1.32975E-11</c:v>
                </c:pt>
                <c:pt idx="1221">
                  <c:v>1.29182E-11</c:v>
                </c:pt>
                <c:pt idx="1222">
                  <c:v>1.2428200000000001E-11</c:v>
                </c:pt>
                <c:pt idx="1223">
                  <c:v>1.16169E-11</c:v>
                </c:pt>
                <c:pt idx="1224">
                  <c:v>1.17328E-11</c:v>
                </c:pt>
                <c:pt idx="1225">
                  <c:v>1.1090000000000001E-11</c:v>
                </c:pt>
                <c:pt idx="1226">
                  <c:v>1.06791E-11</c:v>
                </c:pt>
                <c:pt idx="1227">
                  <c:v>9.18287E-12</c:v>
                </c:pt>
                <c:pt idx="1228">
                  <c:v>8.8088099999999995E-12</c:v>
                </c:pt>
                <c:pt idx="1229">
                  <c:v>5.7991299999999997E-12</c:v>
                </c:pt>
                <c:pt idx="1230">
                  <c:v>3.2065400000000002E-12</c:v>
                </c:pt>
                <c:pt idx="1231">
                  <c:v>1.8885600000000002E-12</c:v>
                </c:pt>
                <c:pt idx="1232">
                  <c:v>1.2665300000000001E-12</c:v>
                </c:pt>
                <c:pt idx="1233">
                  <c:v>7.6153900000000003E-13</c:v>
                </c:pt>
                <c:pt idx="1234">
                  <c:v>6.4525600000000003E-13</c:v>
                </c:pt>
                <c:pt idx="1235">
                  <c:v>4.1346899999999998E-13</c:v>
                </c:pt>
                <c:pt idx="1236">
                  <c:v>5.82641E-13</c:v>
                </c:pt>
                <c:pt idx="1237">
                  <c:v>5.35694E-13</c:v>
                </c:pt>
                <c:pt idx="1238">
                  <c:v>5.5560800000000005E-13</c:v>
                </c:pt>
                <c:pt idx="1239">
                  <c:v>6.5677400000000002E-13</c:v>
                </c:pt>
                <c:pt idx="1240">
                  <c:v>7.54965E-13</c:v>
                </c:pt>
                <c:pt idx="1241">
                  <c:v>9.4222E-13</c:v>
                </c:pt>
                <c:pt idx="1242">
                  <c:v>1.10611E-12</c:v>
                </c:pt>
                <c:pt idx="1243">
                  <c:v>1.68958E-12</c:v>
                </c:pt>
                <c:pt idx="1244">
                  <c:v>2.34919E-12</c:v>
                </c:pt>
                <c:pt idx="1245">
                  <c:v>4.3843800000000003E-12</c:v>
                </c:pt>
                <c:pt idx="1246">
                  <c:v>7.6055000000000003E-12</c:v>
                </c:pt>
                <c:pt idx="1247">
                  <c:v>1.38138E-11</c:v>
                </c:pt>
                <c:pt idx="1248">
                  <c:v>2.2243300000000001E-11</c:v>
                </c:pt>
                <c:pt idx="1249">
                  <c:v>3.0414600000000001E-11</c:v>
                </c:pt>
                <c:pt idx="1250">
                  <c:v>3.4687299999999997E-11</c:v>
                </c:pt>
                <c:pt idx="1251">
                  <c:v>3.69527E-11</c:v>
                </c:pt>
                <c:pt idx="1252">
                  <c:v>3.7368900000000001E-11</c:v>
                </c:pt>
                <c:pt idx="1253">
                  <c:v>3.78062E-11</c:v>
                </c:pt>
                <c:pt idx="1254">
                  <c:v>3.6510199999999998E-11</c:v>
                </c:pt>
                <c:pt idx="1255">
                  <c:v>3.4476600000000002E-11</c:v>
                </c:pt>
                <c:pt idx="1256">
                  <c:v>3.3860199999999999E-11</c:v>
                </c:pt>
                <c:pt idx="1257">
                  <c:v>3.2711700000000002E-11</c:v>
                </c:pt>
                <c:pt idx="1258">
                  <c:v>3.0767599999999998E-11</c:v>
                </c:pt>
                <c:pt idx="1259">
                  <c:v>2.9366200000000001E-11</c:v>
                </c:pt>
                <c:pt idx="1260">
                  <c:v>2.41557E-11</c:v>
                </c:pt>
                <c:pt idx="1261">
                  <c:v>1.8276200000000001E-11</c:v>
                </c:pt>
                <c:pt idx="1262">
                  <c:v>9.7360499999999995E-12</c:v>
                </c:pt>
                <c:pt idx="1263">
                  <c:v>6.5665700000000004E-12</c:v>
                </c:pt>
                <c:pt idx="1264">
                  <c:v>4.16027E-12</c:v>
                </c:pt>
                <c:pt idx="1265">
                  <c:v>1.8479600000000001E-12</c:v>
                </c:pt>
                <c:pt idx="1266">
                  <c:v>8.4312100000000002E-13</c:v>
                </c:pt>
                <c:pt idx="1267">
                  <c:v>6.66611E-13</c:v>
                </c:pt>
                <c:pt idx="1268">
                  <c:v>4.9861000000000003E-13</c:v>
                </c:pt>
                <c:pt idx="1269">
                  <c:v>5.3812599999999996E-13</c:v>
                </c:pt>
                <c:pt idx="1270">
                  <c:v>5.6284100000000002E-13</c:v>
                </c:pt>
                <c:pt idx="1271">
                  <c:v>4.9412600000000005E-13</c:v>
                </c:pt>
                <c:pt idx="1272">
                  <c:v>5.5750200000000004E-13</c:v>
                </c:pt>
                <c:pt idx="1273">
                  <c:v>5.0444899999999996E-13</c:v>
                </c:pt>
                <c:pt idx="1274">
                  <c:v>6.57128E-13</c:v>
                </c:pt>
                <c:pt idx="1275">
                  <c:v>1.0223E-12</c:v>
                </c:pt>
                <c:pt idx="1276">
                  <c:v>1.37193E-12</c:v>
                </c:pt>
                <c:pt idx="1277">
                  <c:v>2.0388799999999999E-12</c:v>
                </c:pt>
                <c:pt idx="1278">
                  <c:v>3.8265999999999999E-12</c:v>
                </c:pt>
                <c:pt idx="1279">
                  <c:v>5.8063600000000003E-12</c:v>
                </c:pt>
                <c:pt idx="1280">
                  <c:v>8.9778700000000008E-12</c:v>
                </c:pt>
                <c:pt idx="1281">
                  <c:v>1.09109E-11</c:v>
                </c:pt>
                <c:pt idx="1282">
                  <c:v>1.2507000000000001E-11</c:v>
                </c:pt>
                <c:pt idx="1283">
                  <c:v>1.3296600000000001E-11</c:v>
                </c:pt>
                <c:pt idx="1284">
                  <c:v>1.3334399999999999E-11</c:v>
                </c:pt>
                <c:pt idx="1285">
                  <c:v>1.32633E-11</c:v>
                </c:pt>
                <c:pt idx="1286">
                  <c:v>1.25652E-11</c:v>
                </c:pt>
                <c:pt idx="1287">
                  <c:v>1.2768299999999999E-11</c:v>
                </c:pt>
                <c:pt idx="1288">
                  <c:v>1.1969900000000001E-11</c:v>
                </c:pt>
                <c:pt idx="1289">
                  <c:v>1.12534E-11</c:v>
                </c:pt>
                <c:pt idx="1290">
                  <c:v>1.0926699999999999E-11</c:v>
                </c:pt>
                <c:pt idx="1291">
                  <c:v>9.7307799999999995E-12</c:v>
                </c:pt>
                <c:pt idx="1292">
                  <c:v>8.0712300000000001E-12</c:v>
                </c:pt>
                <c:pt idx="1293">
                  <c:v>6.17618E-12</c:v>
                </c:pt>
                <c:pt idx="1294">
                  <c:v>3.4567899999999999E-12</c:v>
                </c:pt>
                <c:pt idx="1295">
                  <c:v>2.04371E-12</c:v>
                </c:pt>
                <c:pt idx="1296">
                  <c:v>1.37082E-12</c:v>
                </c:pt>
                <c:pt idx="1297">
                  <c:v>8.3077200000000005E-13</c:v>
                </c:pt>
                <c:pt idx="1298">
                  <c:v>6.1372499999999999E-13</c:v>
                </c:pt>
                <c:pt idx="1299">
                  <c:v>4.8079700000000002E-13</c:v>
                </c:pt>
                <c:pt idx="1300">
                  <c:v>4.0701800000000002E-13</c:v>
                </c:pt>
                <c:pt idx="1301">
                  <c:v>4.39606E-13</c:v>
                </c:pt>
                <c:pt idx="1302">
                  <c:v>5.3588899999999998E-13</c:v>
                </c:pt>
                <c:pt idx="1303">
                  <c:v>5.9837600000000003E-13</c:v>
                </c:pt>
                <c:pt idx="1304">
                  <c:v>7.3990700000000001E-13</c:v>
                </c:pt>
                <c:pt idx="1305">
                  <c:v>8.9036100000000003E-13</c:v>
                </c:pt>
                <c:pt idx="1306">
                  <c:v>1.2968500000000001E-12</c:v>
                </c:pt>
                <c:pt idx="1307">
                  <c:v>2.13687E-12</c:v>
                </c:pt>
                <c:pt idx="1308">
                  <c:v>3.15037E-12</c:v>
                </c:pt>
                <c:pt idx="1309">
                  <c:v>5.3364500000000003E-12</c:v>
                </c:pt>
                <c:pt idx="1310">
                  <c:v>8.70871E-12</c:v>
                </c:pt>
                <c:pt idx="1311">
                  <c:v>1.7248800000000001E-11</c:v>
                </c:pt>
                <c:pt idx="1312">
                  <c:v>2.81726E-11</c:v>
                </c:pt>
                <c:pt idx="1313">
                  <c:v>4.01823E-11</c:v>
                </c:pt>
                <c:pt idx="1314">
                  <c:v>4.8590700000000001E-11</c:v>
                </c:pt>
                <c:pt idx="1315">
                  <c:v>5.1672700000000002E-11</c:v>
                </c:pt>
                <c:pt idx="1316">
                  <c:v>5.3247999999999999E-11</c:v>
                </c:pt>
                <c:pt idx="1317">
                  <c:v>5.2268099999999999E-11</c:v>
                </c:pt>
                <c:pt idx="1318">
                  <c:v>5.1862399999999998E-11</c:v>
                </c:pt>
                <c:pt idx="1319">
                  <c:v>4.8896299999999997E-11</c:v>
                </c:pt>
                <c:pt idx="1320">
                  <c:v>4.7368400000000001E-11</c:v>
                </c:pt>
                <c:pt idx="1321">
                  <c:v>4.63352E-11</c:v>
                </c:pt>
                <c:pt idx="1322">
                  <c:v>4.3427600000000003E-11</c:v>
                </c:pt>
                <c:pt idx="1323">
                  <c:v>4.0340299999999998E-11</c:v>
                </c:pt>
                <c:pt idx="1324">
                  <c:v>3.4534500000000002E-11</c:v>
                </c:pt>
                <c:pt idx="1325">
                  <c:v>2.34814E-11</c:v>
                </c:pt>
                <c:pt idx="1326">
                  <c:v>1.4403899999999999E-11</c:v>
                </c:pt>
                <c:pt idx="1327">
                  <c:v>8.4784799999999992E-12</c:v>
                </c:pt>
                <c:pt idx="1328">
                  <c:v>5.5783600000000001E-12</c:v>
                </c:pt>
                <c:pt idx="1329">
                  <c:v>2.5720200000000002E-12</c:v>
                </c:pt>
                <c:pt idx="1330">
                  <c:v>1.2596799999999999E-12</c:v>
                </c:pt>
                <c:pt idx="1331">
                  <c:v>6.1772899999999996E-13</c:v>
                </c:pt>
                <c:pt idx="1332">
                  <c:v>6.13336E-13</c:v>
                </c:pt>
                <c:pt idx="1333">
                  <c:v>5.8742100000000001E-13</c:v>
                </c:pt>
                <c:pt idx="1334">
                  <c:v>6.5954199999999998E-13</c:v>
                </c:pt>
                <c:pt idx="1335">
                  <c:v>7.08375E-13</c:v>
                </c:pt>
                <c:pt idx="1336">
                  <c:v>8.1850300000000001E-13</c:v>
                </c:pt>
                <c:pt idx="1337">
                  <c:v>9.9844300000000005E-13</c:v>
                </c:pt>
                <c:pt idx="1338">
                  <c:v>1.44671E-12</c:v>
                </c:pt>
                <c:pt idx="1339">
                  <c:v>2.2622600000000001E-12</c:v>
                </c:pt>
                <c:pt idx="1340">
                  <c:v>3.8032799999999999E-12</c:v>
                </c:pt>
                <c:pt idx="1341">
                  <c:v>6.8036500000000004E-12</c:v>
                </c:pt>
                <c:pt idx="1342">
                  <c:v>1.16116E-11</c:v>
                </c:pt>
                <c:pt idx="1343">
                  <c:v>2.2670000000000001E-11</c:v>
                </c:pt>
                <c:pt idx="1344">
                  <c:v>3.60993E-11</c:v>
                </c:pt>
                <c:pt idx="1345">
                  <c:v>4.8806699999999999E-11</c:v>
                </c:pt>
                <c:pt idx="1346">
                  <c:v>5.7093900000000003E-11</c:v>
                </c:pt>
                <c:pt idx="1347">
                  <c:v>6.0255000000000003E-11</c:v>
                </c:pt>
                <c:pt idx="1348">
                  <c:v>6.0028499999999999E-11</c:v>
                </c:pt>
                <c:pt idx="1349">
                  <c:v>5.9403800000000006E-11</c:v>
                </c:pt>
                <c:pt idx="1350">
                  <c:v>5.6145600000000001E-11</c:v>
                </c:pt>
                <c:pt idx="1351">
                  <c:v>5.4723099999999999E-11</c:v>
                </c:pt>
                <c:pt idx="1352">
                  <c:v>5.3269099999999998E-11</c:v>
                </c:pt>
                <c:pt idx="1353">
                  <c:v>5.1024700000000001E-11</c:v>
                </c:pt>
                <c:pt idx="1354">
                  <c:v>4.6683499999999998E-11</c:v>
                </c:pt>
                <c:pt idx="1355">
                  <c:v>4.1483599999999999E-11</c:v>
                </c:pt>
                <c:pt idx="1356">
                  <c:v>3.3501899999999999E-11</c:v>
                </c:pt>
                <c:pt idx="1357">
                  <c:v>2.0272899999999999E-11</c:v>
                </c:pt>
                <c:pt idx="1358">
                  <c:v>1.0657999999999999E-11</c:v>
                </c:pt>
                <c:pt idx="1359">
                  <c:v>7.4774800000000006E-12</c:v>
                </c:pt>
                <c:pt idx="1360">
                  <c:v>4.21369E-12</c:v>
                </c:pt>
                <c:pt idx="1361">
                  <c:v>1.86019E-12</c:v>
                </c:pt>
                <c:pt idx="1362">
                  <c:v>9.9299299999999991E-13</c:v>
                </c:pt>
                <c:pt idx="1363">
                  <c:v>7.0882E-13</c:v>
                </c:pt>
                <c:pt idx="1364">
                  <c:v>5.7218300000000001E-13</c:v>
                </c:pt>
                <c:pt idx="1365">
                  <c:v>6.39417E-13</c:v>
                </c:pt>
                <c:pt idx="1366">
                  <c:v>6.0927600000000002E-13</c:v>
                </c:pt>
                <c:pt idx="1367">
                  <c:v>8.0362699999999996E-13</c:v>
                </c:pt>
                <c:pt idx="1368">
                  <c:v>9.7041499999999996E-13</c:v>
                </c:pt>
                <c:pt idx="1369">
                  <c:v>1.10611E-12</c:v>
                </c:pt>
                <c:pt idx="1370">
                  <c:v>1.68221E-12</c:v>
                </c:pt>
                <c:pt idx="1371">
                  <c:v>2.63685E-12</c:v>
                </c:pt>
                <c:pt idx="1372">
                  <c:v>4.2642600000000002E-12</c:v>
                </c:pt>
                <c:pt idx="1373">
                  <c:v>7.2267000000000003E-12</c:v>
                </c:pt>
                <c:pt idx="1374">
                  <c:v>1.24124E-11</c:v>
                </c:pt>
                <c:pt idx="1375">
                  <c:v>2.2411900000000001E-11</c:v>
                </c:pt>
                <c:pt idx="1376">
                  <c:v>3.5999200000000002E-11</c:v>
                </c:pt>
                <c:pt idx="1377">
                  <c:v>5.0529500000000001E-11</c:v>
                </c:pt>
                <c:pt idx="1378">
                  <c:v>6.1155899999999997E-11</c:v>
                </c:pt>
                <c:pt idx="1379">
                  <c:v>6.4785799999999996E-11</c:v>
                </c:pt>
                <c:pt idx="1380">
                  <c:v>6.6387400000000001E-11</c:v>
                </c:pt>
                <c:pt idx="1381">
                  <c:v>6.7035499999999996E-11</c:v>
                </c:pt>
                <c:pt idx="1382">
                  <c:v>6.4258999999999998E-11</c:v>
                </c:pt>
                <c:pt idx="1383">
                  <c:v>6.1419300000000003E-11</c:v>
                </c:pt>
                <c:pt idx="1384">
                  <c:v>6.1962000000000003E-11</c:v>
                </c:pt>
                <c:pt idx="1385">
                  <c:v>5.8942300000000002E-11</c:v>
                </c:pt>
                <c:pt idx="1386">
                  <c:v>5.4364899999999998E-11</c:v>
                </c:pt>
                <c:pt idx="1387">
                  <c:v>4.8685500000000002E-11</c:v>
                </c:pt>
                <c:pt idx="1388">
                  <c:v>3.8838799999999997E-11</c:v>
                </c:pt>
                <c:pt idx="1389">
                  <c:v>2.6357899999999999E-11</c:v>
                </c:pt>
                <c:pt idx="1390">
                  <c:v>1.4741100000000001E-11</c:v>
                </c:pt>
                <c:pt idx="1391">
                  <c:v>9.3198500000000005E-12</c:v>
                </c:pt>
                <c:pt idx="1392">
                  <c:v>6.0260299999999999E-12</c:v>
                </c:pt>
                <c:pt idx="1393">
                  <c:v>3.18207E-12</c:v>
                </c:pt>
                <c:pt idx="1394">
                  <c:v>1.7495299999999999E-12</c:v>
                </c:pt>
                <c:pt idx="1395">
                  <c:v>1.38612E-12</c:v>
                </c:pt>
                <c:pt idx="1396">
                  <c:v>1.3952800000000001E-12</c:v>
                </c:pt>
                <c:pt idx="1397">
                  <c:v>1.8106999999999999E-12</c:v>
                </c:pt>
                <c:pt idx="1398">
                  <c:v>3.02355E-12</c:v>
                </c:pt>
                <c:pt idx="1399">
                  <c:v>4.06629E-12</c:v>
                </c:pt>
                <c:pt idx="1400">
                  <c:v>5.6024500000000002E-12</c:v>
                </c:pt>
                <c:pt idx="1401">
                  <c:v>9.2587299999999993E-12</c:v>
                </c:pt>
                <c:pt idx="1402">
                  <c:v>1.57658E-11</c:v>
                </c:pt>
                <c:pt idx="1403">
                  <c:v>2.8328300000000002E-11</c:v>
                </c:pt>
                <c:pt idx="1404">
                  <c:v>5.0682300000000003E-11</c:v>
                </c:pt>
                <c:pt idx="1405">
                  <c:v>1.0176300000000001E-10</c:v>
                </c:pt>
                <c:pt idx="1406">
                  <c:v>1.7960099999999999E-10</c:v>
                </c:pt>
                <c:pt idx="1407">
                  <c:v>3.0678E-10</c:v>
                </c:pt>
                <c:pt idx="1408">
                  <c:v>4.3411799999999998E-10</c:v>
                </c:pt>
                <c:pt idx="1409">
                  <c:v>5.20679E-10</c:v>
                </c:pt>
                <c:pt idx="1410">
                  <c:v>5.5755799999999997E-10</c:v>
                </c:pt>
                <c:pt idx="1411">
                  <c:v>5.6324699999999997E-10</c:v>
                </c:pt>
                <c:pt idx="1412">
                  <c:v>5.4849599999999998E-10</c:v>
                </c:pt>
                <c:pt idx="1413">
                  <c:v>5.35746E-10</c:v>
                </c:pt>
                <c:pt idx="1414">
                  <c:v>5.15147E-10</c:v>
                </c:pt>
                <c:pt idx="1415">
                  <c:v>5.0460999999999998E-10</c:v>
                </c:pt>
                <c:pt idx="1416">
                  <c:v>4.8074399999999997E-10</c:v>
                </c:pt>
                <c:pt idx="1417">
                  <c:v>4.3901799999999998E-10</c:v>
                </c:pt>
                <c:pt idx="1418">
                  <c:v>3.9291900000000002E-10</c:v>
                </c:pt>
                <c:pt idx="1419">
                  <c:v>3.0040600000000002E-10</c:v>
                </c:pt>
                <c:pt idx="1420">
                  <c:v>1.8049599999999999E-10</c:v>
                </c:pt>
                <c:pt idx="1421">
                  <c:v>8.7772000000000002E-11</c:v>
                </c:pt>
                <c:pt idx="1422">
                  <c:v>5.5238600000000001E-11</c:v>
                </c:pt>
                <c:pt idx="1423">
                  <c:v>3.4502899999999998E-11</c:v>
                </c:pt>
                <c:pt idx="1424">
                  <c:v>1.2275400000000001E-11</c:v>
                </c:pt>
                <c:pt idx="1425">
                  <c:v>3.5635599999999998E-12</c:v>
                </c:pt>
                <c:pt idx="1426">
                  <c:v>1.5694600000000001E-12</c:v>
                </c:pt>
                <c:pt idx="1427">
                  <c:v>1.26182E-12</c:v>
                </c:pt>
                <c:pt idx="1428">
                  <c:v>1.15695E-12</c:v>
                </c:pt>
                <c:pt idx="1429">
                  <c:v>8.71983E-13</c:v>
                </c:pt>
                <c:pt idx="1430">
                  <c:v>7.9268199999999995E-13</c:v>
                </c:pt>
                <c:pt idx="1431">
                  <c:v>7.8155899999999998E-13</c:v>
                </c:pt>
                <c:pt idx="1432">
                  <c:v>9.9771999999999991E-13</c:v>
                </c:pt>
                <c:pt idx="1433">
                  <c:v>1.21733E-12</c:v>
                </c:pt>
                <c:pt idx="1434">
                  <c:v>1.5715699999999999E-12</c:v>
                </c:pt>
                <c:pt idx="1435">
                  <c:v>2.6753099999999998E-12</c:v>
                </c:pt>
                <c:pt idx="1436">
                  <c:v>4.2616299999999999E-12</c:v>
                </c:pt>
                <c:pt idx="1437">
                  <c:v>7.1004300000000003E-12</c:v>
                </c:pt>
                <c:pt idx="1438">
                  <c:v>1.24124E-11</c:v>
                </c:pt>
                <c:pt idx="1439">
                  <c:v>2.2338099999999999E-11</c:v>
                </c:pt>
                <c:pt idx="1440">
                  <c:v>3.4661000000000002E-11</c:v>
                </c:pt>
                <c:pt idx="1441">
                  <c:v>4.5234700000000001E-11</c:v>
                </c:pt>
                <c:pt idx="1442">
                  <c:v>5.1635800000000001E-11</c:v>
                </c:pt>
                <c:pt idx="1443">
                  <c:v>5.3042500000000001E-11</c:v>
                </c:pt>
                <c:pt idx="1444">
                  <c:v>5.3232199999999997E-11</c:v>
                </c:pt>
                <c:pt idx="1445">
                  <c:v>5.2989799999999997E-11</c:v>
                </c:pt>
                <c:pt idx="1446">
                  <c:v>5.1182799999999999E-11</c:v>
                </c:pt>
                <c:pt idx="1447">
                  <c:v>5.0313500000000003E-11</c:v>
                </c:pt>
                <c:pt idx="1448">
                  <c:v>4.9043800000000002E-11</c:v>
                </c:pt>
                <c:pt idx="1449">
                  <c:v>4.5413799999999998E-11</c:v>
                </c:pt>
                <c:pt idx="1450">
                  <c:v>4.2100000000000002E-11</c:v>
                </c:pt>
                <c:pt idx="1451">
                  <c:v>3.4687299999999997E-11</c:v>
                </c:pt>
                <c:pt idx="1452">
                  <c:v>2.4867000000000001E-11</c:v>
                </c:pt>
                <c:pt idx="1453">
                  <c:v>1.45356E-11</c:v>
                </c:pt>
                <c:pt idx="1454">
                  <c:v>8.7245100000000008E-12</c:v>
                </c:pt>
                <c:pt idx="1455">
                  <c:v>6.1661699999999998E-12</c:v>
                </c:pt>
                <c:pt idx="1456">
                  <c:v>3.44066E-12</c:v>
                </c:pt>
                <c:pt idx="1457">
                  <c:v>1.6216199999999999E-12</c:v>
                </c:pt>
                <c:pt idx="1458">
                  <c:v>7.5831400000000001E-13</c:v>
                </c:pt>
                <c:pt idx="1459">
                  <c:v>6.5554400000000004E-13</c:v>
                </c:pt>
                <c:pt idx="1460">
                  <c:v>4.8301200000000002E-13</c:v>
                </c:pt>
                <c:pt idx="1461">
                  <c:v>5.7015800000000002E-13</c:v>
                </c:pt>
                <c:pt idx="1462">
                  <c:v>4.85486E-13</c:v>
                </c:pt>
                <c:pt idx="1463">
                  <c:v>5.1188000000000004E-13</c:v>
                </c:pt>
                <c:pt idx="1464">
                  <c:v>4.5817999999999997E-13</c:v>
                </c:pt>
                <c:pt idx="1465">
                  <c:v>5.5013799999999997E-13</c:v>
                </c:pt>
                <c:pt idx="1466">
                  <c:v>7.5102900000000001E-13</c:v>
                </c:pt>
                <c:pt idx="1467">
                  <c:v>9.4900499999999995E-13</c:v>
                </c:pt>
                <c:pt idx="1468">
                  <c:v>1.0927600000000001E-12</c:v>
                </c:pt>
                <c:pt idx="1469">
                  <c:v>1.8757600000000001E-12</c:v>
                </c:pt>
                <c:pt idx="1470">
                  <c:v>3.5674599999999998E-12</c:v>
                </c:pt>
                <c:pt idx="1471">
                  <c:v>5.9320399999999998E-12</c:v>
                </c:pt>
                <c:pt idx="1472">
                  <c:v>8.5774699999999994E-12</c:v>
                </c:pt>
                <c:pt idx="1473">
                  <c:v>1.14114E-11</c:v>
                </c:pt>
                <c:pt idx="1474">
                  <c:v>1.26849E-11</c:v>
                </c:pt>
                <c:pt idx="1475">
                  <c:v>1.34134E-11</c:v>
                </c:pt>
                <c:pt idx="1476">
                  <c:v>1.33871E-11</c:v>
                </c:pt>
                <c:pt idx="1477">
                  <c:v>1.2818099999999999E-11</c:v>
                </c:pt>
                <c:pt idx="1478">
                  <c:v>1.24229E-11</c:v>
                </c:pt>
                <c:pt idx="1479">
                  <c:v>1.23597E-11</c:v>
                </c:pt>
                <c:pt idx="1480">
                  <c:v>1.14272E-11</c:v>
                </c:pt>
                <c:pt idx="1481">
                  <c:v>1.1116400000000001E-11</c:v>
                </c:pt>
                <c:pt idx="1482">
                  <c:v>9.8361500000000007E-12</c:v>
                </c:pt>
                <c:pt idx="1483">
                  <c:v>8.4558199999999998E-12</c:v>
                </c:pt>
                <c:pt idx="1484">
                  <c:v>5.8558600000000001E-12</c:v>
                </c:pt>
                <c:pt idx="1485">
                  <c:v>3.12034E-12</c:v>
                </c:pt>
                <c:pt idx="1486">
                  <c:v>2.1189600000000001E-12</c:v>
                </c:pt>
                <c:pt idx="1487">
                  <c:v>1.3324399999999999E-12</c:v>
                </c:pt>
                <c:pt idx="1488">
                  <c:v>8.2254500000000001E-13</c:v>
                </c:pt>
                <c:pt idx="1489">
                  <c:v>4.97053E-13</c:v>
                </c:pt>
                <c:pt idx="1490">
                  <c:v>5.7622299999999996E-13</c:v>
                </c:pt>
                <c:pt idx="1491">
                  <c:v>5.1572599999999998E-13</c:v>
                </c:pt>
                <c:pt idx="1492">
                  <c:v>4.5887999999999996E-13</c:v>
                </c:pt>
                <c:pt idx="1493">
                  <c:v>5.6295199999999998E-13</c:v>
                </c:pt>
                <c:pt idx="1494">
                  <c:v>5.6082400000000001E-13</c:v>
                </c:pt>
                <c:pt idx="1495">
                  <c:v>6.2462499999999998E-13</c:v>
                </c:pt>
                <c:pt idx="1496">
                  <c:v>6.6682500000000004E-13</c:v>
                </c:pt>
                <c:pt idx="1497">
                  <c:v>9.5450999999999994E-13</c:v>
                </c:pt>
                <c:pt idx="1498">
                  <c:v>1.24862E-12</c:v>
                </c:pt>
                <c:pt idx="1499">
                  <c:v>1.8803E-12</c:v>
                </c:pt>
                <c:pt idx="1500">
                  <c:v>2.7379999999999998E-12</c:v>
                </c:pt>
                <c:pt idx="1501">
                  <c:v>4.2663700000000001E-12</c:v>
                </c:pt>
                <c:pt idx="1502">
                  <c:v>6.9959399999999998E-12</c:v>
                </c:pt>
                <c:pt idx="1503">
                  <c:v>1.10611E-11</c:v>
                </c:pt>
                <c:pt idx="1504">
                  <c:v>1.6811500000000001E-11</c:v>
                </c:pt>
                <c:pt idx="1505">
                  <c:v>2.1184299999999999E-11</c:v>
                </c:pt>
                <c:pt idx="1506">
                  <c:v>2.2722700000000001E-11</c:v>
                </c:pt>
                <c:pt idx="1507">
                  <c:v>2.3560399999999999E-11</c:v>
                </c:pt>
                <c:pt idx="1508">
                  <c:v>2.3391800000000001E-11</c:v>
                </c:pt>
                <c:pt idx="1509">
                  <c:v>2.33497E-11</c:v>
                </c:pt>
                <c:pt idx="1510">
                  <c:v>2.25594E-11</c:v>
                </c:pt>
                <c:pt idx="1511">
                  <c:v>2.1753300000000001E-11</c:v>
                </c:pt>
                <c:pt idx="1512">
                  <c:v>2.06206E-11</c:v>
                </c:pt>
                <c:pt idx="1513">
                  <c:v>1.8976899999999999E-11</c:v>
                </c:pt>
                <c:pt idx="1514">
                  <c:v>1.69643E-11</c:v>
                </c:pt>
                <c:pt idx="1515">
                  <c:v>1.2765400000000001E-11</c:v>
                </c:pt>
                <c:pt idx="1516">
                  <c:v>7.8178200000000003E-12</c:v>
                </c:pt>
                <c:pt idx="1517">
                  <c:v>4.3115300000000003E-12</c:v>
                </c:pt>
                <c:pt idx="1518">
                  <c:v>2.7185099999999999E-12</c:v>
                </c:pt>
                <c:pt idx="1519">
                  <c:v>1.8992699999999998E-12</c:v>
                </c:pt>
                <c:pt idx="1520">
                  <c:v>9.5095100000000007E-13</c:v>
                </c:pt>
                <c:pt idx="1521">
                  <c:v>5.9704199999999999E-13</c:v>
                </c:pt>
                <c:pt idx="1522">
                  <c:v>4.0029500000000001E-13</c:v>
                </c:pt>
                <c:pt idx="1523">
                  <c:v>4.19577E-13</c:v>
                </c:pt>
                <c:pt idx="1524">
                  <c:v>4.0219200000000002E-13</c:v>
                </c:pt>
                <c:pt idx="1525">
                  <c:v>3.63732E-13</c:v>
                </c:pt>
                <c:pt idx="1526">
                  <c:v>4.0140100000000001E-13</c:v>
                </c:pt>
                <c:pt idx="1527">
                  <c:v>4.1320300000000001E-13</c:v>
                </c:pt>
                <c:pt idx="1528">
                  <c:v>4.3564599999999998E-13</c:v>
                </c:pt>
                <c:pt idx="1529">
                  <c:v>4.2595200000000001E-13</c:v>
                </c:pt>
                <c:pt idx="1530">
                  <c:v>4.6672999999999997E-13</c:v>
                </c:pt>
                <c:pt idx="1531">
                  <c:v>6.7020000000000001E-13</c:v>
                </c:pt>
                <c:pt idx="1532">
                  <c:v>8.8076999999999999E-13</c:v>
                </c:pt>
                <c:pt idx="1533">
                  <c:v>1.28602E-12</c:v>
                </c:pt>
                <c:pt idx="1534">
                  <c:v>2.0151700000000002E-12</c:v>
                </c:pt>
                <c:pt idx="1535">
                  <c:v>3.1283900000000002E-12</c:v>
                </c:pt>
                <c:pt idx="1536">
                  <c:v>3.9982099999999998E-12</c:v>
                </c:pt>
                <c:pt idx="1537">
                  <c:v>4.3185299999999998E-12</c:v>
                </c:pt>
                <c:pt idx="1538">
                  <c:v>4.9997399999999999E-12</c:v>
                </c:pt>
                <c:pt idx="1539">
                  <c:v>5.0956199999999996E-12</c:v>
                </c:pt>
                <c:pt idx="1540">
                  <c:v>5.1488300000000004E-12</c:v>
                </c:pt>
                <c:pt idx="1541">
                  <c:v>5.0187E-12</c:v>
                </c:pt>
                <c:pt idx="1542">
                  <c:v>4.4839600000000002E-12</c:v>
                </c:pt>
                <c:pt idx="1543">
                  <c:v>4.4455E-12</c:v>
                </c:pt>
                <c:pt idx="1544">
                  <c:v>4.0972599999999999E-12</c:v>
                </c:pt>
                <c:pt idx="1545">
                  <c:v>3.6378499999999999E-12</c:v>
                </c:pt>
                <c:pt idx="1546">
                  <c:v>3.0018899999999998E-12</c:v>
                </c:pt>
                <c:pt idx="1547">
                  <c:v>2.0762899999999998E-12</c:v>
                </c:pt>
                <c:pt idx="1548">
                  <c:v>1.3571499999999999E-12</c:v>
                </c:pt>
                <c:pt idx="1549">
                  <c:v>8.6458700000000004E-13</c:v>
                </c:pt>
                <c:pt idx="1550">
                  <c:v>7.23408E-13</c:v>
                </c:pt>
                <c:pt idx="1551">
                  <c:v>4.6340499999999998E-13</c:v>
                </c:pt>
                <c:pt idx="1552">
                  <c:v>4.1910300000000002E-13</c:v>
                </c:pt>
                <c:pt idx="1553">
                  <c:v>3.1858199999999998E-13</c:v>
                </c:pt>
                <c:pt idx="1554">
                  <c:v>2.6458000000000002E-13</c:v>
                </c:pt>
                <c:pt idx="1555">
                  <c:v>2.90764E-13</c:v>
                </c:pt>
                <c:pt idx="1556">
                  <c:v>3.4267600000000002E-13</c:v>
                </c:pt>
                <c:pt idx="1557">
                  <c:v>2.6726700000000002E-13</c:v>
                </c:pt>
                <c:pt idx="1558">
                  <c:v>2.9466299999999999E-13</c:v>
                </c:pt>
                <c:pt idx="1559">
                  <c:v>2.28913E-13</c:v>
                </c:pt>
                <c:pt idx="1560">
                  <c:v>2.6468600000000002E-13</c:v>
                </c:pt>
                <c:pt idx="1561">
                  <c:v>3.5335300000000002E-13</c:v>
                </c:pt>
                <c:pt idx="1562">
                  <c:v>3.4846000000000001E-13</c:v>
                </c:pt>
                <c:pt idx="1563">
                  <c:v>4.1741699999999999E-13</c:v>
                </c:pt>
                <c:pt idx="1564">
                  <c:v>4.1278100000000001E-13</c:v>
                </c:pt>
                <c:pt idx="1565">
                  <c:v>6.3020900000000003E-13</c:v>
                </c:pt>
                <c:pt idx="1566">
                  <c:v>8.9467200000000001E-13</c:v>
                </c:pt>
                <c:pt idx="1567">
                  <c:v>1.4145700000000001E-12</c:v>
                </c:pt>
                <c:pt idx="1568">
                  <c:v>1.95722E-12</c:v>
                </c:pt>
                <c:pt idx="1569">
                  <c:v>2.3992400000000002E-12</c:v>
                </c:pt>
                <c:pt idx="1570">
                  <c:v>2.7401100000000001E-12</c:v>
                </c:pt>
                <c:pt idx="1571">
                  <c:v>3.0736000000000002E-12</c:v>
                </c:pt>
                <c:pt idx="1572">
                  <c:v>2.9508500000000001E-12</c:v>
                </c:pt>
                <c:pt idx="1573">
                  <c:v>2.8086E-12</c:v>
                </c:pt>
                <c:pt idx="1574">
                  <c:v>2.8612800000000001E-12</c:v>
                </c:pt>
                <c:pt idx="1575">
                  <c:v>2.8965800000000002E-12</c:v>
                </c:pt>
                <c:pt idx="1576">
                  <c:v>2.73329E-12</c:v>
                </c:pt>
                <c:pt idx="1577">
                  <c:v>2.26437E-12</c:v>
                </c:pt>
                <c:pt idx="1578">
                  <c:v>2.3913400000000002E-12</c:v>
                </c:pt>
                <c:pt idx="1579">
                  <c:v>1.71118E-12</c:v>
                </c:pt>
                <c:pt idx="1580">
                  <c:v>1.22017E-12</c:v>
                </c:pt>
                <c:pt idx="1581">
                  <c:v>8.3348E-13</c:v>
                </c:pt>
                <c:pt idx="1582">
                  <c:v>7.0040599999999995E-13</c:v>
                </c:pt>
                <c:pt idx="1583">
                  <c:v>5.2975199999999998E-13</c:v>
                </c:pt>
                <c:pt idx="1584">
                  <c:v>4.8109199999999997E-13</c:v>
                </c:pt>
                <c:pt idx="1585">
                  <c:v>3.5591100000000002E-13</c:v>
                </c:pt>
                <c:pt idx="1586">
                  <c:v>3.1553799999999999E-13</c:v>
                </c:pt>
                <c:pt idx="1587">
                  <c:v>4.5315899999999999E-13</c:v>
                </c:pt>
                <c:pt idx="1588">
                  <c:v>4.5979300000000002E-13</c:v>
                </c:pt>
                <c:pt idx="1589">
                  <c:v>5.1688499999999997E-13</c:v>
                </c:pt>
                <c:pt idx="1590">
                  <c:v>8.0975100000000003E-13</c:v>
                </c:pt>
                <c:pt idx="1591">
                  <c:v>9.4761399999999992E-13</c:v>
                </c:pt>
                <c:pt idx="1592">
                  <c:v>1.0644E-12</c:v>
                </c:pt>
                <c:pt idx="1593">
                  <c:v>1.3935000000000001E-12</c:v>
                </c:pt>
                <c:pt idx="1594">
                  <c:v>1.9224800000000001E-12</c:v>
                </c:pt>
                <c:pt idx="1595">
                  <c:v>2.8691800000000001E-12</c:v>
                </c:pt>
                <c:pt idx="1596">
                  <c:v>3.9065399999999996E-12</c:v>
                </c:pt>
                <c:pt idx="1597">
                  <c:v>6.4696300000000002E-12</c:v>
                </c:pt>
                <c:pt idx="1598">
                  <c:v>9.9499500000000004E-12</c:v>
                </c:pt>
                <c:pt idx="1599">
                  <c:v>1.7111800000000001E-11</c:v>
                </c:pt>
                <c:pt idx="1600">
                  <c:v>2.5320099999999999E-11</c:v>
                </c:pt>
                <c:pt idx="1601">
                  <c:v>3.2616800000000001E-11</c:v>
                </c:pt>
                <c:pt idx="1602">
                  <c:v>3.55461E-11</c:v>
                </c:pt>
                <c:pt idx="1603">
                  <c:v>3.7974799999999998E-11</c:v>
                </c:pt>
                <c:pt idx="1604">
                  <c:v>3.7063399999999997E-11</c:v>
                </c:pt>
                <c:pt idx="1605">
                  <c:v>3.6705099999999997E-11</c:v>
                </c:pt>
                <c:pt idx="1606">
                  <c:v>3.62836E-11</c:v>
                </c:pt>
                <c:pt idx="1607">
                  <c:v>3.5535500000000001E-11</c:v>
                </c:pt>
                <c:pt idx="1608">
                  <c:v>3.4044599999999999E-11</c:v>
                </c:pt>
                <c:pt idx="1609">
                  <c:v>3.0930899999999999E-11</c:v>
                </c:pt>
                <c:pt idx="1610">
                  <c:v>2.6979599999999999E-11</c:v>
                </c:pt>
                <c:pt idx="1611">
                  <c:v>1.9619600000000001E-11</c:v>
                </c:pt>
                <c:pt idx="1612">
                  <c:v>1.16801E-11</c:v>
                </c:pt>
                <c:pt idx="1613">
                  <c:v>6.6866899999999997E-12</c:v>
                </c:pt>
                <c:pt idx="1614">
                  <c:v>4.5412100000000002E-12</c:v>
                </c:pt>
                <c:pt idx="1615">
                  <c:v>3.0725199999999999E-12</c:v>
                </c:pt>
                <c:pt idx="1616">
                  <c:v>1.6716700000000001E-12</c:v>
                </c:pt>
                <c:pt idx="1617">
                  <c:v>9.2370099999999996E-13</c:v>
                </c:pt>
                <c:pt idx="1618">
                  <c:v>8.2843899999999998E-13</c:v>
                </c:pt>
                <c:pt idx="1619">
                  <c:v>8.6805599999999995E-13</c:v>
                </c:pt>
                <c:pt idx="1620">
                  <c:v>9.6596600000000009E-13</c:v>
                </c:pt>
                <c:pt idx="1621">
                  <c:v>9.5271700000000009E-13</c:v>
                </c:pt>
                <c:pt idx="1622">
                  <c:v>1.1332399999999999E-12</c:v>
                </c:pt>
                <c:pt idx="1623">
                  <c:v>1.3012999999999999E-12</c:v>
                </c:pt>
                <c:pt idx="1624">
                  <c:v>1.6300499999999999E-12</c:v>
                </c:pt>
                <c:pt idx="1625">
                  <c:v>2.0947299999999999E-12</c:v>
                </c:pt>
                <c:pt idx="1626">
                  <c:v>2.9445200000000001E-12</c:v>
                </c:pt>
                <c:pt idx="1627">
                  <c:v>4.9865700000000002E-12</c:v>
                </c:pt>
                <c:pt idx="1628">
                  <c:v>7.8720799999999997E-12</c:v>
                </c:pt>
                <c:pt idx="1629">
                  <c:v>1.13614E-11</c:v>
                </c:pt>
                <c:pt idx="1630">
                  <c:v>1.9919900000000001E-11</c:v>
                </c:pt>
                <c:pt idx="1631">
                  <c:v>3.5393299999999999E-11</c:v>
                </c:pt>
                <c:pt idx="1632">
                  <c:v>5.4949700000000003E-11</c:v>
                </c:pt>
                <c:pt idx="1633">
                  <c:v>7.1550500000000005E-11</c:v>
                </c:pt>
                <c:pt idx="1634">
                  <c:v>8.4394900000000003E-11</c:v>
                </c:pt>
                <c:pt idx="1635">
                  <c:v>8.9215500000000003E-11</c:v>
                </c:pt>
                <c:pt idx="1636">
                  <c:v>8.8852E-11</c:v>
                </c:pt>
                <c:pt idx="1637">
                  <c:v>8.9115400000000005E-11</c:v>
                </c:pt>
                <c:pt idx="1638">
                  <c:v>8.7392700000000003E-11</c:v>
                </c:pt>
                <c:pt idx="1639">
                  <c:v>8.3757499999999995E-11</c:v>
                </c:pt>
                <c:pt idx="1640">
                  <c:v>7.98354E-11</c:v>
                </c:pt>
                <c:pt idx="1641">
                  <c:v>7.3304900000000006E-11</c:v>
                </c:pt>
                <c:pt idx="1642">
                  <c:v>6.3927099999999999E-11</c:v>
                </c:pt>
                <c:pt idx="1643">
                  <c:v>4.6715100000000003E-11</c:v>
                </c:pt>
                <c:pt idx="1644">
                  <c:v>2.7838400000000001E-11</c:v>
                </c:pt>
                <c:pt idx="1645">
                  <c:v>1.42142E-11</c:v>
                </c:pt>
                <c:pt idx="1646">
                  <c:v>9.63595E-12</c:v>
                </c:pt>
                <c:pt idx="1647">
                  <c:v>7.0570600000000002E-12</c:v>
                </c:pt>
                <c:pt idx="1648">
                  <c:v>3.4996099999999999E-12</c:v>
                </c:pt>
                <c:pt idx="1649">
                  <c:v>1.4197500000000001E-12</c:v>
                </c:pt>
                <c:pt idx="1650">
                  <c:v>7.2600400000000002E-13</c:v>
                </c:pt>
                <c:pt idx="1651">
                  <c:v>5.1746200000000004E-13</c:v>
                </c:pt>
                <c:pt idx="1652">
                  <c:v>5.5149300000000002E-13</c:v>
                </c:pt>
                <c:pt idx="1653">
                  <c:v>4.8109199999999997E-13</c:v>
                </c:pt>
                <c:pt idx="1654">
                  <c:v>4.8200800000000004E-13</c:v>
                </c:pt>
                <c:pt idx="1655">
                  <c:v>3.7890499999999999E-13</c:v>
                </c:pt>
                <c:pt idx="1656">
                  <c:v>2.64738E-13</c:v>
                </c:pt>
                <c:pt idx="1657">
                  <c:v>4.18752E-13</c:v>
                </c:pt>
                <c:pt idx="1658">
                  <c:v>3.89389E-13</c:v>
                </c:pt>
                <c:pt idx="1659">
                  <c:v>4.6335800000000001E-13</c:v>
                </c:pt>
                <c:pt idx="1660">
                  <c:v>5.0102700000000002E-13</c:v>
                </c:pt>
                <c:pt idx="1661">
                  <c:v>5.8906000000000002E-13</c:v>
                </c:pt>
                <c:pt idx="1662">
                  <c:v>9.4482700000000001E-13</c:v>
                </c:pt>
                <c:pt idx="1663">
                  <c:v>1.3176299999999999E-12</c:v>
                </c:pt>
                <c:pt idx="1664">
                  <c:v>1.8313100000000002E-12</c:v>
                </c:pt>
                <c:pt idx="1665">
                  <c:v>2.7311500000000001E-12</c:v>
                </c:pt>
                <c:pt idx="1666">
                  <c:v>2.9940500000000002E-12</c:v>
                </c:pt>
                <c:pt idx="1667">
                  <c:v>3.5683100000000002E-12</c:v>
                </c:pt>
                <c:pt idx="1668">
                  <c:v>3.6599799999999999E-12</c:v>
                </c:pt>
                <c:pt idx="1669">
                  <c:v>3.6383800000000001E-12</c:v>
                </c:pt>
                <c:pt idx="1670">
                  <c:v>3.6041299999999999E-12</c:v>
                </c:pt>
                <c:pt idx="1671">
                  <c:v>3.55513E-12</c:v>
                </c:pt>
                <c:pt idx="1672">
                  <c:v>3.2448199999999999E-12</c:v>
                </c:pt>
                <c:pt idx="1673">
                  <c:v>3.0677999999999999E-12</c:v>
                </c:pt>
                <c:pt idx="1674">
                  <c:v>3.0967800000000001E-12</c:v>
                </c:pt>
                <c:pt idx="1675">
                  <c:v>2.4060899999999999E-12</c:v>
                </c:pt>
                <c:pt idx="1676">
                  <c:v>1.49538E-12</c:v>
                </c:pt>
                <c:pt idx="1677">
                  <c:v>1.0362999999999999E-12</c:v>
                </c:pt>
                <c:pt idx="1678">
                  <c:v>7.1577099999999996E-13</c:v>
                </c:pt>
                <c:pt idx="1679">
                  <c:v>6.6540200000000002E-13</c:v>
                </c:pt>
                <c:pt idx="1680">
                  <c:v>4.7500099999999997E-13</c:v>
                </c:pt>
                <c:pt idx="1681">
                  <c:v>3.74845E-13</c:v>
                </c:pt>
                <c:pt idx="1682">
                  <c:v>4.59617E-13</c:v>
                </c:pt>
                <c:pt idx="1683">
                  <c:v>3.09415E-13</c:v>
                </c:pt>
                <c:pt idx="1684">
                  <c:v>3.5677799999999998E-13</c:v>
                </c:pt>
                <c:pt idx="1685">
                  <c:v>3.6547099999999998E-13</c:v>
                </c:pt>
                <c:pt idx="1686">
                  <c:v>3.6547700000000001E-13</c:v>
                </c:pt>
                <c:pt idx="1687">
                  <c:v>4.0863100000000002E-13</c:v>
                </c:pt>
                <c:pt idx="1688">
                  <c:v>3.6019399999999999E-13</c:v>
                </c:pt>
                <c:pt idx="1689">
                  <c:v>3.1931900000000003E-13</c:v>
                </c:pt>
                <c:pt idx="1690">
                  <c:v>3.3774899999999998E-13</c:v>
                </c:pt>
                <c:pt idx="1691">
                  <c:v>5.3488800000000001E-13</c:v>
                </c:pt>
                <c:pt idx="1692">
                  <c:v>5.5271900000000002E-13</c:v>
                </c:pt>
                <c:pt idx="1693">
                  <c:v>7.3718200000000004E-13</c:v>
                </c:pt>
                <c:pt idx="1694">
                  <c:v>1.0312199999999999E-12</c:v>
                </c:pt>
                <c:pt idx="1695">
                  <c:v>1.31447E-12</c:v>
                </c:pt>
                <c:pt idx="1696">
                  <c:v>2.09525E-12</c:v>
                </c:pt>
                <c:pt idx="1697">
                  <c:v>3.15427E-12</c:v>
                </c:pt>
                <c:pt idx="1698">
                  <c:v>4.0045599999999996E-12</c:v>
                </c:pt>
                <c:pt idx="1699">
                  <c:v>4.6309500000000002E-12</c:v>
                </c:pt>
                <c:pt idx="1700">
                  <c:v>4.7689800000000001E-12</c:v>
                </c:pt>
                <c:pt idx="1701">
                  <c:v>4.8548599999999998E-12</c:v>
                </c:pt>
                <c:pt idx="1702">
                  <c:v>4.8443199999999997E-12</c:v>
                </c:pt>
                <c:pt idx="1703">
                  <c:v>4.8474799999999999E-12</c:v>
                </c:pt>
                <c:pt idx="1704">
                  <c:v>4.69311E-12</c:v>
                </c:pt>
                <c:pt idx="1705">
                  <c:v>4.6156699999999999E-12</c:v>
                </c:pt>
                <c:pt idx="1706">
                  <c:v>4.2863899999999999E-12</c:v>
                </c:pt>
                <c:pt idx="1707">
                  <c:v>3.5930399999999998E-12</c:v>
                </c:pt>
                <c:pt idx="1708">
                  <c:v>2.6742499999999998E-12</c:v>
                </c:pt>
                <c:pt idx="1709">
                  <c:v>1.64849E-12</c:v>
                </c:pt>
                <c:pt idx="1710">
                  <c:v>1.00469E-12</c:v>
                </c:pt>
                <c:pt idx="1711">
                  <c:v>7.6537600000000003E-13</c:v>
                </c:pt>
                <c:pt idx="1712">
                  <c:v>6.0238E-13</c:v>
                </c:pt>
                <c:pt idx="1713">
                  <c:v>4.15099E-13</c:v>
                </c:pt>
                <c:pt idx="1714">
                  <c:v>3.7152900000000001E-13</c:v>
                </c:pt>
                <c:pt idx="1715">
                  <c:v>2.43243E-13</c:v>
                </c:pt>
                <c:pt idx="1716">
                  <c:v>3.5179599999999999E-13</c:v>
                </c:pt>
                <c:pt idx="1717">
                  <c:v>3.2621499999999999E-13</c:v>
                </c:pt>
                <c:pt idx="1718">
                  <c:v>2.8317199999999999E-13</c:v>
                </c:pt>
                <c:pt idx="1719">
                  <c:v>3.0658399999999998E-13</c:v>
                </c:pt>
                <c:pt idx="1720">
                  <c:v>3.8165899999999999E-13</c:v>
                </c:pt>
                <c:pt idx="1721">
                  <c:v>2.9757500000000002E-13</c:v>
                </c:pt>
                <c:pt idx="1722">
                  <c:v>3.5452100000000001E-13</c:v>
                </c:pt>
                <c:pt idx="1723">
                  <c:v>3.5757999999999998E-13</c:v>
                </c:pt>
                <c:pt idx="1724">
                  <c:v>3.9178099999999999E-13</c:v>
                </c:pt>
                <c:pt idx="1725">
                  <c:v>6.1885400000000002E-13</c:v>
                </c:pt>
                <c:pt idx="1726">
                  <c:v>6.7483299999999998E-13</c:v>
                </c:pt>
                <c:pt idx="1727">
                  <c:v>1.04215E-12</c:v>
                </c:pt>
                <c:pt idx="1728">
                  <c:v>1.2765399999999999E-12</c:v>
                </c:pt>
                <c:pt idx="1729">
                  <c:v>1.7406899999999999E-12</c:v>
                </c:pt>
                <c:pt idx="1730">
                  <c:v>2.73695E-12</c:v>
                </c:pt>
                <c:pt idx="1731">
                  <c:v>3.21901E-12</c:v>
                </c:pt>
                <c:pt idx="1732">
                  <c:v>3.33491E-12</c:v>
                </c:pt>
                <c:pt idx="1733">
                  <c:v>3.3602000000000002E-12</c:v>
                </c:pt>
                <c:pt idx="1734">
                  <c:v>3.41552E-12</c:v>
                </c:pt>
                <c:pt idx="1735">
                  <c:v>3.36073E-12</c:v>
                </c:pt>
                <c:pt idx="1736">
                  <c:v>3.2295500000000001E-12</c:v>
                </c:pt>
                <c:pt idx="1737">
                  <c:v>3.0093199999999999E-12</c:v>
                </c:pt>
                <c:pt idx="1738">
                  <c:v>2.8523299999999998E-12</c:v>
                </c:pt>
                <c:pt idx="1739">
                  <c:v>2.4956500000000002E-12</c:v>
                </c:pt>
                <c:pt idx="1740">
                  <c:v>1.9846200000000001E-12</c:v>
                </c:pt>
                <c:pt idx="1741">
                  <c:v>1.1227000000000001E-12</c:v>
                </c:pt>
                <c:pt idx="1742">
                  <c:v>8.7858500000000004E-13</c:v>
                </c:pt>
                <c:pt idx="1743">
                  <c:v>5.6841099999999997E-13</c:v>
                </c:pt>
                <c:pt idx="1744">
                  <c:v>5.5676700000000004E-13</c:v>
                </c:pt>
                <c:pt idx="1745">
                  <c:v>3.4861200000000001E-13</c:v>
                </c:pt>
                <c:pt idx="1746">
                  <c:v>3.89223E-13</c:v>
                </c:pt>
                <c:pt idx="1747">
                  <c:v>3.5561899999999998E-13</c:v>
                </c:pt>
                <c:pt idx="1748">
                  <c:v>2.9160699999999999E-13</c:v>
                </c:pt>
                <c:pt idx="1749">
                  <c:v>3.9075900000000002E-13</c:v>
                </c:pt>
                <c:pt idx="1750">
                  <c:v>3.5430200000000001E-13</c:v>
                </c:pt>
                <c:pt idx="1751">
                  <c:v>4.6620299999999999E-13</c:v>
                </c:pt>
                <c:pt idx="1752">
                  <c:v>4.5662300000000004E-13</c:v>
                </c:pt>
                <c:pt idx="1753">
                  <c:v>5.27211E-13</c:v>
                </c:pt>
                <c:pt idx="1754">
                  <c:v>6.0248500000000003E-13</c:v>
                </c:pt>
                <c:pt idx="1755">
                  <c:v>8.8444000000000002E-13</c:v>
                </c:pt>
                <c:pt idx="1756">
                  <c:v>9.4427799999999995E-13</c:v>
                </c:pt>
                <c:pt idx="1757">
                  <c:v>1.4431100000000001E-12</c:v>
                </c:pt>
                <c:pt idx="1758">
                  <c:v>2.1249E-12</c:v>
                </c:pt>
                <c:pt idx="1759">
                  <c:v>3.3411199999999998E-12</c:v>
                </c:pt>
                <c:pt idx="1760">
                  <c:v>5.3463999999999999E-12</c:v>
                </c:pt>
                <c:pt idx="1761">
                  <c:v>7.7505299999999997E-12</c:v>
                </c:pt>
                <c:pt idx="1762">
                  <c:v>1.0110100000000001E-11</c:v>
                </c:pt>
                <c:pt idx="1763">
                  <c:v>1.34468E-11</c:v>
                </c:pt>
                <c:pt idx="1764">
                  <c:v>1.5499699999999999E-11</c:v>
                </c:pt>
                <c:pt idx="1765">
                  <c:v>1.5705200000000001E-11</c:v>
                </c:pt>
                <c:pt idx="1766">
                  <c:v>1.6071599999999999E-11</c:v>
                </c:pt>
                <c:pt idx="1767">
                  <c:v>1.5884299999999998E-11</c:v>
                </c:pt>
                <c:pt idx="1768">
                  <c:v>1.5936999999999999E-11</c:v>
                </c:pt>
                <c:pt idx="1769">
                  <c:v>1.5020299999999999E-11</c:v>
                </c:pt>
                <c:pt idx="1770">
                  <c:v>1.38138E-11</c:v>
                </c:pt>
                <c:pt idx="1771">
                  <c:v>1.2117399999999999E-11</c:v>
                </c:pt>
                <c:pt idx="1772">
                  <c:v>9.2829699999999996E-12</c:v>
                </c:pt>
                <c:pt idx="1773">
                  <c:v>5.6856900000000002E-12</c:v>
                </c:pt>
                <c:pt idx="1774">
                  <c:v>3.6569900000000002E-12</c:v>
                </c:pt>
                <c:pt idx="1775">
                  <c:v>2.4830399999999999E-12</c:v>
                </c:pt>
                <c:pt idx="1776">
                  <c:v>1.7122699999999999E-12</c:v>
                </c:pt>
                <c:pt idx="1777">
                  <c:v>1.0694899999999999E-12</c:v>
                </c:pt>
                <c:pt idx="1778">
                  <c:v>6.1683899999999995E-13</c:v>
                </c:pt>
                <c:pt idx="1779">
                  <c:v>5.1056900000000004E-13</c:v>
                </c:pt>
                <c:pt idx="1780">
                  <c:v>3.6236199999999998E-13</c:v>
                </c:pt>
                <c:pt idx="1781">
                  <c:v>3.9049600000000002E-13</c:v>
                </c:pt>
                <c:pt idx="1782">
                  <c:v>3.43765E-13</c:v>
                </c:pt>
                <c:pt idx="1783">
                  <c:v>4.4202099999999999E-13</c:v>
                </c:pt>
                <c:pt idx="1784">
                  <c:v>3.6568099999999998E-13</c:v>
                </c:pt>
                <c:pt idx="1785">
                  <c:v>4.2900800000000001E-13</c:v>
                </c:pt>
                <c:pt idx="1786">
                  <c:v>4.2300200000000001E-13</c:v>
                </c:pt>
                <c:pt idx="1787">
                  <c:v>5.3871499999999999E-13</c:v>
                </c:pt>
                <c:pt idx="1788">
                  <c:v>6.9669700000000004E-13</c:v>
                </c:pt>
                <c:pt idx="1789">
                  <c:v>8.0417300000000001E-13</c:v>
                </c:pt>
                <c:pt idx="1790">
                  <c:v>9.63185E-13</c:v>
                </c:pt>
                <c:pt idx="1791">
                  <c:v>1.6764099999999999E-12</c:v>
                </c:pt>
                <c:pt idx="1792">
                  <c:v>2.46246E-12</c:v>
                </c:pt>
                <c:pt idx="1793">
                  <c:v>3.5604000000000001E-12</c:v>
                </c:pt>
                <c:pt idx="1794">
                  <c:v>5.3521899999999996E-12</c:v>
                </c:pt>
                <c:pt idx="1795">
                  <c:v>6.5402200000000002E-12</c:v>
                </c:pt>
                <c:pt idx="1796">
                  <c:v>7.7466899999999996E-12</c:v>
                </c:pt>
                <c:pt idx="1797">
                  <c:v>8.2392899999999993E-12</c:v>
                </c:pt>
                <c:pt idx="1798">
                  <c:v>8.5827899999999992E-12</c:v>
                </c:pt>
                <c:pt idx="1799">
                  <c:v>8.3430799999999996E-12</c:v>
                </c:pt>
                <c:pt idx="1800">
                  <c:v>8.4753200000000007E-12</c:v>
                </c:pt>
                <c:pt idx="1801">
                  <c:v>8.0248700000000003E-12</c:v>
                </c:pt>
                <c:pt idx="1802">
                  <c:v>6.9443099999999999E-12</c:v>
                </c:pt>
                <c:pt idx="1803">
                  <c:v>6.2636299999999996E-12</c:v>
                </c:pt>
                <c:pt idx="1804">
                  <c:v>4.8637499999999997E-12</c:v>
                </c:pt>
                <c:pt idx="1805">
                  <c:v>3.4682099999999998E-12</c:v>
                </c:pt>
                <c:pt idx="1806">
                  <c:v>1.9472100000000001E-12</c:v>
                </c:pt>
                <c:pt idx="1807">
                  <c:v>1.2333400000000001E-12</c:v>
                </c:pt>
                <c:pt idx="1808">
                  <c:v>9.5825200000000002E-13</c:v>
                </c:pt>
                <c:pt idx="1809">
                  <c:v>7.2125099999999995E-13</c:v>
                </c:pt>
                <c:pt idx="1810">
                  <c:v>4.8685500000000005E-13</c:v>
                </c:pt>
                <c:pt idx="1811">
                  <c:v>3.7152900000000001E-13</c:v>
                </c:pt>
                <c:pt idx="1812">
                  <c:v>2.6954699999999998E-13</c:v>
                </c:pt>
                <c:pt idx="1813">
                  <c:v>3.6631400000000002E-13</c:v>
                </c:pt>
                <c:pt idx="1814">
                  <c:v>2.8581200000000001E-13</c:v>
                </c:pt>
                <c:pt idx="1815">
                  <c:v>3.8138100000000001E-13</c:v>
                </c:pt>
                <c:pt idx="1816">
                  <c:v>3.63785E-13</c:v>
                </c:pt>
                <c:pt idx="1817">
                  <c:v>4.8687599999999995E-13</c:v>
                </c:pt>
                <c:pt idx="1818">
                  <c:v>4.5272999999999998E-13</c:v>
                </c:pt>
                <c:pt idx="1819">
                  <c:v>4.9870900000000003E-13</c:v>
                </c:pt>
                <c:pt idx="1820">
                  <c:v>6.5033499999999997E-13</c:v>
                </c:pt>
                <c:pt idx="1821">
                  <c:v>7.9073200000000005E-13</c:v>
                </c:pt>
                <c:pt idx="1822">
                  <c:v>1.16172E-12</c:v>
                </c:pt>
                <c:pt idx="1823">
                  <c:v>1.69169E-12</c:v>
                </c:pt>
                <c:pt idx="1824">
                  <c:v>2.552E-12</c:v>
                </c:pt>
                <c:pt idx="1825">
                  <c:v>3.9322699999999998E-12</c:v>
                </c:pt>
                <c:pt idx="1826">
                  <c:v>6.2089899999999998E-12</c:v>
                </c:pt>
                <c:pt idx="1827">
                  <c:v>7.78667E-12</c:v>
                </c:pt>
                <c:pt idx="1828">
                  <c:v>9.6103299999999995E-12</c:v>
                </c:pt>
                <c:pt idx="1829">
                  <c:v>9.9488399999999994E-12</c:v>
                </c:pt>
                <c:pt idx="1830">
                  <c:v>1.10057E-11</c:v>
                </c:pt>
                <c:pt idx="1831">
                  <c:v>1.0666200000000001E-11</c:v>
                </c:pt>
                <c:pt idx="1832">
                  <c:v>1.0963600000000001E-11</c:v>
                </c:pt>
                <c:pt idx="1833">
                  <c:v>1.0099E-11</c:v>
                </c:pt>
                <c:pt idx="1834">
                  <c:v>9.9626000000000004E-12</c:v>
                </c:pt>
                <c:pt idx="1835">
                  <c:v>8.6419799999999995E-12</c:v>
                </c:pt>
                <c:pt idx="1836">
                  <c:v>8.0981E-12</c:v>
                </c:pt>
                <c:pt idx="1837">
                  <c:v>5.0472699999999998E-12</c:v>
                </c:pt>
                <c:pt idx="1838">
                  <c:v>3.2063600000000001E-12</c:v>
                </c:pt>
                <c:pt idx="1839">
                  <c:v>1.88926E-12</c:v>
                </c:pt>
                <c:pt idx="1840">
                  <c:v>1.3771700000000001E-12</c:v>
                </c:pt>
                <c:pt idx="1841">
                  <c:v>1.04684E-12</c:v>
                </c:pt>
                <c:pt idx="1842">
                  <c:v>7.1182300000000001E-13</c:v>
                </c:pt>
                <c:pt idx="1843">
                  <c:v>5.4970800000000004E-13</c:v>
                </c:pt>
                <c:pt idx="1844">
                  <c:v>4.0308699999999999E-13</c:v>
                </c:pt>
                <c:pt idx="1845">
                  <c:v>4.7430799999999998E-13</c:v>
                </c:pt>
                <c:pt idx="1846">
                  <c:v>4.0182300000000001E-13</c:v>
                </c:pt>
                <c:pt idx="1847">
                  <c:v>4.2547799999999998E-13</c:v>
                </c:pt>
                <c:pt idx="1848">
                  <c:v>3.5862199999999998E-13</c:v>
                </c:pt>
                <c:pt idx="1849">
                  <c:v>3.8314799999999999E-13</c:v>
                </c:pt>
                <c:pt idx="1850">
                  <c:v>4.0929799999999999E-13</c:v>
                </c:pt>
                <c:pt idx="1851">
                  <c:v>4.7542300000000002E-13</c:v>
                </c:pt>
                <c:pt idx="1852">
                  <c:v>4.0451000000000001E-13</c:v>
                </c:pt>
                <c:pt idx="1853">
                  <c:v>5.5223599999999999E-13</c:v>
                </c:pt>
                <c:pt idx="1854">
                  <c:v>8.4755299999999997E-13</c:v>
                </c:pt>
                <c:pt idx="1855">
                  <c:v>1.04716E-12</c:v>
                </c:pt>
                <c:pt idx="1856">
                  <c:v>1.54365E-12</c:v>
                </c:pt>
                <c:pt idx="1857">
                  <c:v>2.03783E-12</c:v>
                </c:pt>
                <c:pt idx="1858">
                  <c:v>3.3001400000000001E-12</c:v>
                </c:pt>
                <c:pt idx="1859">
                  <c:v>3.9681799999999998E-12</c:v>
                </c:pt>
                <c:pt idx="1860">
                  <c:v>4.5614000000000003E-12</c:v>
                </c:pt>
                <c:pt idx="1861">
                  <c:v>5.1720100000000003E-12</c:v>
                </c:pt>
                <c:pt idx="1862">
                  <c:v>5.0829799999999998E-12</c:v>
                </c:pt>
                <c:pt idx="1863">
                  <c:v>4.9049100000000004E-12</c:v>
                </c:pt>
                <c:pt idx="1864">
                  <c:v>4.9723400000000002E-12</c:v>
                </c:pt>
                <c:pt idx="1865">
                  <c:v>4.4512899999999997E-12</c:v>
                </c:pt>
                <c:pt idx="1866">
                  <c:v>4.3290699999999998E-12</c:v>
                </c:pt>
                <c:pt idx="1867">
                  <c:v>3.5014E-12</c:v>
                </c:pt>
                <c:pt idx="1868">
                  <c:v>2.9397799999999998E-12</c:v>
                </c:pt>
                <c:pt idx="1869">
                  <c:v>1.87661E-12</c:v>
                </c:pt>
                <c:pt idx="1870">
                  <c:v>1.0505200000000001E-12</c:v>
                </c:pt>
                <c:pt idx="1871">
                  <c:v>7.5909199999999999E-13</c:v>
                </c:pt>
                <c:pt idx="1872">
                  <c:v>5.7025400000000001E-13</c:v>
                </c:pt>
                <c:pt idx="1873">
                  <c:v>4.9012199999999998E-13</c:v>
                </c:pt>
                <c:pt idx="1874">
                  <c:v>3.1420900000000001E-13</c:v>
                </c:pt>
                <c:pt idx="1875">
                  <c:v>3.95132E-13</c:v>
                </c:pt>
                <c:pt idx="1876">
                  <c:v>3.1283899999999999E-13</c:v>
                </c:pt>
                <c:pt idx="1877">
                  <c:v>2.72161E-13</c:v>
                </c:pt>
                <c:pt idx="1878">
                  <c:v>3.2711700000000001E-13</c:v>
                </c:pt>
                <c:pt idx="1879">
                  <c:v>3.5413200000000002E-13</c:v>
                </c:pt>
                <c:pt idx="1880">
                  <c:v>3.3817200000000001E-13</c:v>
                </c:pt>
                <c:pt idx="1881">
                  <c:v>3.6303000000000002E-13</c:v>
                </c:pt>
                <c:pt idx="1882">
                  <c:v>2.2600400000000001E-13</c:v>
                </c:pt>
                <c:pt idx="1883">
                  <c:v>2.87565E-13</c:v>
                </c:pt>
                <c:pt idx="1884">
                  <c:v>4.2809500000000001E-13</c:v>
                </c:pt>
                <c:pt idx="1885">
                  <c:v>4.2831700000000002E-13</c:v>
                </c:pt>
                <c:pt idx="1886">
                  <c:v>5.4003999999999999E-13</c:v>
                </c:pt>
                <c:pt idx="1887">
                  <c:v>6.4069299999999998E-13</c:v>
                </c:pt>
                <c:pt idx="1888">
                  <c:v>9.1369100000000009E-13</c:v>
                </c:pt>
                <c:pt idx="1889">
                  <c:v>1.22567E-12</c:v>
                </c:pt>
                <c:pt idx="1890">
                  <c:v>1.74897E-12</c:v>
                </c:pt>
                <c:pt idx="1891">
                  <c:v>2.2079999999999999E-12</c:v>
                </c:pt>
                <c:pt idx="1892">
                  <c:v>2.4535100000000001E-12</c:v>
                </c:pt>
                <c:pt idx="1893">
                  <c:v>2.6489600000000001E-12</c:v>
                </c:pt>
                <c:pt idx="1894">
                  <c:v>2.7206200000000002E-12</c:v>
                </c:pt>
                <c:pt idx="1895">
                  <c:v>2.81018E-12</c:v>
                </c:pt>
                <c:pt idx="1896">
                  <c:v>2.7480100000000001E-12</c:v>
                </c:pt>
                <c:pt idx="1897">
                  <c:v>2.5875899999999999E-12</c:v>
                </c:pt>
                <c:pt idx="1898">
                  <c:v>2.4819600000000001E-12</c:v>
                </c:pt>
                <c:pt idx="1899">
                  <c:v>2.09631E-12</c:v>
                </c:pt>
                <c:pt idx="1900">
                  <c:v>1.56525E-12</c:v>
                </c:pt>
                <c:pt idx="1901">
                  <c:v>1.1232300000000001E-12</c:v>
                </c:pt>
                <c:pt idx="1902">
                  <c:v>6.3430100000000001E-13</c:v>
                </c:pt>
                <c:pt idx="1903">
                  <c:v>5.1983600000000005E-13</c:v>
                </c:pt>
                <c:pt idx="1904">
                  <c:v>3.9924099999999999E-13</c:v>
                </c:pt>
                <c:pt idx="1905">
                  <c:v>3.7225500000000001E-13</c:v>
                </c:pt>
                <c:pt idx="1906">
                  <c:v>3.1289199999999999E-13</c:v>
                </c:pt>
                <c:pt idx="1907">
                  <c:v>2.5709900000000001E-13</c:v>
                </c:pt>
                <c:pt idx="1908">
                  <c:v>2.8444199999999999E-13</c:v>
                </c:pt>
                <c:pt idx="1909">
                  <c:v>2.0353699999999999E-13</c:v>
                </c:pt>
                <c:pt idx="1910">
                  <c:v>3.5366900000000003E-13</c:v>
                </c:pt>
                <c:pt idx="1911">
                  <c:v>2.87867E-13</c:v>
                </c:pt>
                <c:pt idx="1912">
                  <c:v>3.4265799999999998E-13</c:v>
                </c:pt>
                <c:pt idx="1913">
                  <c:v>3.9923300000000002E-13</c:v>
                </c:pt>
                <c:pt idx="1914">
                  <c:v>4.5462100000000001E-13</c:v>
                </c:pt>
                <c:pt idx="1915">
                  <c:v>5.3727399999999998E-13</c:v>
                </c:pt>
                <c:pt idx="1916">
                  <c:v>5.6883199999999995E-13</c:v>
                </c:pt>
                <c:pt idx="1917">
                  <c:v>7.7512800000000001E-13</c:v>
                </c:pt>
                <c:pt idx="1918">
                  <c:v>1.1856300000000001E-12</c:v>
                </c:pt>
                <c:pt idx="1919">
                  <c:v>1.57936E-12</c:v>
                </c:pt>
                <c:pt idx="1920">
                  <c:v>2.4440199999999999E-12</c:v>
                </c:pt>
                <c:pt idx="1921">
                  <c:v>3.7059299999999997E-12</c:v>
                </c:pt>
                <c:pt idx="1922">
                  <c:v>4.9733100000000003E-12</c:v>
                </c:pt>
                <c:pt idx="1923">
                  <c:v>6.3147399999999998E-12</c:v>
                </c:pt>
                <c:pt idx="1924">
                  <c:v>7.0336999999999998E-12</c:v>
                </c:pt>
                <c:pt idx="1925">
                  <c:v>7.5520000000000001E-12</c:v>
                </c:pt>
                <c:pt idx="1926">
                  <c:v>7.3462300000000007E-12</c:v>
                </c:pt>
                <c:pt idx="1927">
                  <c:v>7.1510400000000002E-12</c:v>
                </c:pt>
                <c:pt idx="1928">
                  <c:v>7.0438899999999998E-12</c:v>
                </c:pt>
                <c:pt idx="1929">
                  <c:v>6.4381000000000002E-12</c:v>
                </c:pt>
                <c:pt idx="1930">
                  <c:v>5.4571199999999997E-12</c:v>
                </c:pt>
                <c:pt idx="1931">
                  <c:v>4.3793800000000003E-12</c:v>
                </c:pt>
                <c:pt idx="1932">
                  <c:v>2.8289399999999999E-12</c:v>
                </c:pt>
                <c:pt idx="1933">
                  <c:v>1.5910400000000001E-12</c:v>
                </c:pt>
                <c:pt idx="1934">
                  <c:v>9.5265899999999993E-13</c:v>
                </c:pt>
                <c:pt idx="1935">
                  <c:v>8.3542399999999998E-13</c:v>
                </c:pt>
                <c:pt idx="1936">
                  <c:v>5.6462299999999999E-13</c:v>
                </c:pt>
                <c:pt idx="1937">
                  <c:v>4.0496000000000002E-13</c:v>
                </c:pt>
                <c:pt idx="1938">
                  <c:v>3.27605E-13</c:v>
                </c:pt>
                <c:pt idx="1939">
                  <c:v>2.5158499999999998E-13</c:v>
                </c:pt>
                <c:pt idx="1940">
                  <c:v>2.7065999999999998E-13</c:v>
                </c:pt>
                <c:pt idx="1941">
                  <c:v>2.75609E-13</c:v>
                </c:pt>
                <c:pt idx="1942">
                  <c:v>2.5441200000000002E-13</c:v>
                </c:pt>
                <c:pt idx="1943">
                  <c:v>2.7505299999999999E-13</c:v>
                </c:pt>
                <c:pt idx="1944">
                  <c:v>3.2727499999999999E-13</c:v>
                </c:pt>
                <c:pt idx="1945">
                  <c:v>3.2169000000000002E-13</c:v>
                </c:pt>
                <c:pt idx="1946">
                  <c:v>3.0946699999999998E-13</c:v>
                </c:pt>
                <c:pt idx="1947">
                  <c:v>2.3249599999999998E-13</c:v>
                </c:pt>
                <c:pt idx="1948">
                  <c:v>3.5978099999999998E-13</c:v>
                </c:pt>
                <c:pt idx="1949">
                  <c:v>3.8875699999999999E-13</c:v>
                </c:pt>
                <c:pt idx="1950">
                  <c:v>4.8227199999999997E-13</c:v>
                </c:pt>
                <c:pt idx="1951">
                  <c:v>5.4415500000000002E-13</c:v>
                </c:pt>
                <c:pt idx="1952">
                  <c:v>6.3585800000000004E-13</c:v>
                </c:pt>
                <c:pt idx="1953">
                  <c:v>9.754200000000001E-13</c:v>
                </c:pt>
                <c:pt idx="1954">
                  <c:v>1.15115E-12</c:v>
                </c:pt>
                <c:pt idx="1955">
                  <c:v>1.31447E-12</c:v>
                </c:pt>
                <c:pt idx="1956">
                  <c:v>1.49483E-12</c:v>
                </c:pt>
                <c:pt idx="1957">
                  <c:v>1.46925E-12</c:v>
                </c:pt>
                <c:pt idx="1958">
                  <c:v>1.5092899999999999E-12</c:v>
                </c:pt>
                <c:pt idx="1959">
                  <c:v>1.39862E-12</c:v>
                </c:pt>
                <c:pt idx="1960">
                  <c:v>1.5447000000000001E-12</c:v>
                </c:pt>
                <c:pt idx="1961">
                  <c:v>1.37638E-12</c:v>
                </c:pt>
                <c:pt idx="1962">
                  <c:v>1.0616200000000001E-12</c:v>
                </c:pt>
                <c:pt idx="1963">
                  <c:v>9.9655199999999997E-13</c:v>
                </c:pt>
                <c:pt idx="1964">
                  <c:v>6.8635300000000001E-13</c:v>
                </c:pt>
                <c:pt idx="1965">
                  <c:v>6.3899200000000003E-13</c:v>
                </c:pt>
                <c:pt idx="1966">
                  <c:v>4.5224199999999999E-13</c:v>
                </c:pt>
                <c:pt idx="1967">
                  <c:v>3.2427199999999998E-13</c:v>
                </c:pt>
                <c:pt idx="1968">
                  <c:v>2.6047100000000002E-13</c:v>
                </c:pt>
                <c:pt idx="1969">
                  <c:v>2.4252000000000001E-13</c:v>
                </c:pt>
                <c:pt idx="1970">
                  <c:v>3.3749500000000002E-13</c:v>
                </c:pt>
                <c:pt idx="1971">
                  <c:v>2.7970099999999998E-13</c:v>
                </c:pt>
                <c:pt idx="1972">
                  <c:v>2.7732999999999999E-13</c:v>
                </c:pt>
                <c:pt idx="1973">
                  <c:v>2.4029600000000001E-13</c:v>
                </c:pt>
                <c:pt idx="1974">
                  <c:v>2.8495200000000001E-13</c:v>
                </c:pt>
                <c:pt idx="1975">
                  <c:v>3.02135E-13</c:v>
                </c:pt>
                <c:pt idx="1976">
                  <c:v>3.3416799999999999E-13</c:v>
                </c:pt>
                <c:pt idx="1977">
                  <c:v>2.7961300000000002E-13</c:v>
                </c:pt>
                <c:pt idx="1978">
                  <c:v>2.9790900000000002E-13</c:v>
                </c:pt>
                <c:pt idx="1979">
                  <c:v>3.3594699999999998E-13</c:v>
                </c:pt>
                <c:pt idx="1980">
                  <c:v>3.9506199999999998E-13</c:v>
                </c:pt>
                <c:pt idx="1981">
                  <c:v>5.4838199999999998E-13</c:v>
                </c:pt>
                <c:pt idx="1982">
                  <c:v>6.3910999999999999E-13</c:v>
                </c:pt>
                <c:pt idx="1983">
                  <c:v>7.6710000000000003E-13</c:v>
                </c:pt>
                <c:pt idx="1984">
                  <c:v>1.1189E-12</c:v>
                </c:pt>
                <c:pt idx="1985">
                  <c:v>1.5337599999999999E-12</c:v>
                </c:pt>
                <c:pt idx="1986">
                  <c:v>1.8223499999999998E-12</c:v>
                </c:pt>
                <c:pt idx="1987">
                  <c:v>2.3734299999999999E-12</c:v>
                </c:pt>
                <c:pt idx="1988">
                  <c:v>2.3765900000000001E-12</c:v>
                </c:pt>
                <c:pt idx="1989">
                  <c:v>2.28281E-12</c:v>
                </c:pt>
                <c:pt idx="1990">
                  <c:v>2.4018799999999999E-12</c:v>
                </c:pt>
                <c:pt idx="1991">
                  <c:v>2.5720500000000001E-12</c:v>
                </c:pt>
                <c:pt idx="1992">
                  <c:v>2.26437E-12</c:v>
                </c:pt>
                <c:pt idx="1993">
                  <c:v>2.0051599999999999E-12</c:v>
                </c:pt>
                <c:pt idx="1994">
                  <c:v>1.9919899999999999E-12</c:v>
                </c:pt>
                <c:pt idx="1995">
                  <c:v>1.40878E-12</c:v>
                </c:pt>
                <c:pt idx="1996">
                  <c:v>8.4706899999999997E-13</c:v>
                </c:pt>
                <c:pt idx="1997">
                  <c:v>6.6419000000000002E-13</c:v>
                </c:pt>
                <c:pt idx="1998">
                  <c:v>4.3353900000000002E-13</c:v>
                </c:pt>
                <c:pt idx="1999">
                  <c:v>5.0709499999999997E-13</c:v>
                </c:pt>
                <c:pt idx="2000">
                  <c:v>3.4771600000000002E-13</c:v>
                </c:pt>
                <c:pt idx="2001">
                  <c:v>3.1131099999999998E-13</c:v>
                </c:pt>
                <c:pt idx="2002">
                  <c:v>1.8307799999999999E-13</c:v>
                </c:pt>
                <c:pt idx="2003">
                  <c:v>2.9382E-13</c:v>
                </c:pt>
                <c:pt idx="2004">
                  <c:v>2.6083999999999998E-13</c:v>
                </c:pt>
                <c:pt idx="2005">
                  <c:v>2.9993200000000001E-13</c:v>
                </c:pt>
                <c:pt idx="2006">
                  <c:v>2.8686599999999998E-13</c:v>
                </c:pt>
                <c:pt idx="2007">
                  <c:v>2.2554099999999999E-13</c:v>
                </c:pt>
                <c:pt idx="2008">
                  <c:v>3.1900300000000002E-13</c:v>
                </c:pt>
                <c:pt idx="2009">
                  <c:v>3.4022899999999998E-13</c:v>
                </c:pt>
                <c:pt idx="2010">
                  <c:v>3.3077500000000002E-13</c:v>
                </c:pt>
                <c:pt idx="2011">
                  <c:v>3.9556199999999998E-13</c:v>
                </c:pt>
                <c:pt idx="2012">
                  <c:v>3.6892399999999999E-13</c:v>
                </c:pt>
                <c:pt idx="2013">
                  <c:v>4.9588499999999996E-13</c:v>
                </c:pt>
                <c:pt idx="2014">
                  <c:v>5.4793699999999997E-13</c:v>
                </c:pt>
                <c:pt idx="2015">
                  <c:v>8.2247000000000003E-13</c:v>
                </c:pt>
                <c:pt idx="2016">
                  <c:v>1.02897E-12</c:v>
                </c:pt>
                <c:pt idx="2017">
                  <c:v>1.18007E-12</c:v>
                </c:pt>
                <c:pt idx="2018">
                  <c:v>1.71118E-12</c:v>
                </c:pt>
                <c:pt idx="2019">
                  <c:v>2.0673299999999998E-12</c:v>
                </c:pt>
                <c:pt idx="2020">
                  <c:v>2.2617100000000001E-12</c:v>
                </c:pt>
                <c:pt idx="2021">
                  <c:v>2.27005E-12</c:v>
                </c:pt>
                <c:pt idx="2022">
                  <c:v>2.41557E-12</c:v>
                </c:pt>
                <c:pt idx="2023">
                  <c:v>2.1110600000000001E-12</c:v>
                </c:pt>
                <c:pt idx="2024">
                  <c:v>2.26174E-12</c:v>
                </c:pt>
                <c:pt idx="2025">
                  <c:v>2.1574199999999999E-12</c:v>
                </c:pt>
                <c:pt idx="2026">
                  <c:v>1.9185899999999998E-12</c:v>
                </c:pt>
                <c:pt idx="2027">
                  <c:v>1.4988700000000001E-12</c:v>
                </c:pt>
                <c:pt idx="2028">
                  <c:v>9.0195799999999998E-13</c:v>
                </c:pt>
                <c:pt idx="2029">
                  <c:v>6.5120699999999999E-13</c:v>
                </c:pt>
                <c:pt idx="2030">
                  <c:v>5.0471500000000004E-13</c:v>
                </c:pt>
                <c:pt idx="2031">
                  <c:v>4.8659199999999999E-13</c:v>
                </c:pt>
                <c:pt idx="2032">
                  <c:v>3.52036E-13</c:v>
                </c:pt>
                <c:pt idx="2033">
                  <c:v>4.2136899999999998E-13</c:v>
                </c:pt>
                <c:pt idx="2034">
                  <c:v>2.8976299999999998E-13</c:v>
                </c:pt>
                <c:pt idx="2035">
                  <c:v>3.1410399999999998E-13</c:v>
                </c:pt>
                <c:pt idx="2036">
                  <c:v>3.10574E-13</c:v>
                </c:pt>
                <c:pt idx="2037">
                  <c:v>3.8900000000000001E-13</c:v>
                </c:pt>
                <c:pt idx="2038">
                  <c:v>3.5250999999999998E-13</c:v>
                </c:pt>
                <c:pt idx="2039">
                  <c:v>3.2174300000000002E-13</c:v>
                </c:pt>
                <c:pt idx="2040">
                  <c:v>2.6120899999999998E-13</c:v>
                </c:pt>
                <c:pt idx="2041">
                  <c:v>3.3933900000000002E-13</c:v>
                </c:pt>
                <c:pt idx="2042">
                  <c:v>4.0534999999999998E-13</c:v>
                </c:pt>
                <c:pt idx="2043">
                  <c:v>6.8663399999999996E-13</c:v>
                </c:pt>
                <c:pt idx="2044">
                  <c:v>7.8613900000000005E-13</c:v>
                </c:pt>
                <c:pt idx="2045">
                  <c:v>9.9782100000000006E-13</c:v>
                </c:pt>
                <c:pt idx="2046">
                  <c:v>1.3049900000000001E-12</c:v>
                </c:pt>
                <c:pt idx="2047">
                  <c:v>1.92298E-12</c:v>
                </c:pt>
                <c:pt idx="2048">
                  <c:v>2.7848899999999999E-12</c:v>
                </c:pt>
                <c:pt idx="2049">
                  <c:v>3.68263E-12</c:v>
                </c:pt>
                <c:pt idx="2050">
                  <c:v>4.4511200000000001E-12</c:v>
                </c:pt>
                <c:pt idx="2051">
                  <c:v>5.32322E-12</c:v>
                </c:pt>
                <c:pt idx="2052">
                  <c:v>5.4011899999999999E-12</c:v>
                </c:pt>
                <c:pt idx="2053">
                  <c:v>5.7093899999999998E-12</c:v>
                </c:pt>
                <c:pt idx="2054">
                  <c:v>5.3263800000000002E-12</c:v>
                </c:pt>
                <c:pt idx="2055">
                  <c:v>4.9354600000000001E-12</c:v>
                </c:pt>
                <c:pt idx="2056">
                  <c:v>4.3680499999999997E-12</c:v>
                </c:pt>
                <c:pt idx="2057">
                  <c:v>3.6979100000000003E-12</c:v>
                </c:pt>
                <c:pt idx="2058">
                  <c:v>2.6911099999999998E-12</c:v>
                </c:pt>
                <c:pt idx="2059">
                  <c:v>1.6521799999999999E-12</c:v>
                </c:pt>
                <c:pt idx="2060">
                  <c:v>1.09689E-12</c:v>
                </c:pt>
                <c:pt idx="2061">
                  <c:v>7.2155500000000005E-13</c:v>
                </c:pt>
                <c:pt idx="2062">
                  <c:v>6.9893400000000002E-13</c:v>
                </c:pt>
                <c:pt idx="2063">
                  <c:v>4.38272E-13</c:v>
                </c:pt>
                <c:pt idx="2064">
                  <c:v>3.0135699999999997E-13</c:v>
                </c:pt>
                <c:pt idx="2065">
                  <c:v>2.9435E-13</c:v>
                </c:pt>
                <c:pt idx="2066">
                  <c:v>2.3879400000000002E-13</c:v>
                </c:pt>
                <c:pt idx="2067">
                  <c:v>4.0690700000000001E-13</c:v>
                </c:pt>
                <c:pt idx="2068">
                  <c:v>3.2880200000000002E-13</c:v>
                </c:pt>
                <c:pt idx="2069">
                  <c:v>2.9868800000000002E-13</c:v>
                </c:pt>
                <c:pt idx="2070">
                  <c:v>3.0981000000000002E-13</c:v>
                </c:pt>
                <c:pt idx="2071">
                  <c:v>3.5619000000000002E-13</c:v>
                </c:pt>
                <c:pt idx="2072">
                  <c:v>3.0953199999999999E-13</c:v>
                </c:pt>
                <c:pt idx="2073">
                  <c:v>3.8338299999999999E-13</c:v>
                </c:pt>
                <c:pt idx="2074">
                  <c:v>3.3891799999999999E-13</c:v>
                </c:pt>
                <c:pt idx="2075">
                  <c:v>3.8401599999999998E-13</c:v>
                </c:pt>
                <c:pt idx="2076">
                  <c:v>4.9738599999999998E-13</c:v>
                </c:pt>
                <c:pt idx="2077">
                  <c:v>5.1029999999999996E-13</c:v>
                </c:pt>
                <c:pt idx="2078">
                  <c:v>5.9680700000000004E-13</c:v>
                </c:pt>
                <c:pt idx="2079">
                  <c:v>6.17339E-13</c:v>
                </c:pt>
                <c:pt idx="2080">
                  <c:v>9.1369100000000009E-13</c:v>
                </c:pt>
                <c:pt idx="2081">
                  <c:v>1.3024099999999999E-12</c:v>
                </c:pt>
                <c:pt idx="2082">
                  <c:v>1.85797E-12</c:v>
                </c:pt>
                <c:pt idx="2083">
                  <c:v>2.18113E-12</c:v>
                </c:pt>
                <c:pt idx="2084">
                  <c:v>2.61595E-12</c:v>
                </c:pt>
                <c:pt idx="2085">
                  <c:v>3.2988499999999998E-12</c:v>
                </c:pt>
                <c:pt idx="2086">
                  <c:v>3.22489E-12</c:v>
                </c:pt>
                <c:pt idx="2087">
                  <c:v>3.6208400000000001E-12</c:v>
                </c:pt>
                <c:pt idx="2088">
                  <c:v>3.32277E-12</c:v>
                </c:pt>
                <c:pt idx="2089">
                  <c:v>2.76332E-12</c:v>
                </c:pt>
                <c:pt idx="2090">
                  <c:v>2.7533100000000001E-12</c:v>
                </c:pt>
                <c:pt idx="2091">
                  <c:v>2.2701699999999998E-12</c:v>
                </c:pt>
                <c:pt idx="2092">
                  <c:v>1.69169E-12</c:v>
                </c:pt>
                <c:pt idx="2093">
                  <c:v>1.1996200000000001E-12</c:v>
                </c:pt>
                <c:pt idx="2094">
                  <c:v>7.1621599999999996E-13</c:v>
                </c:pt>
                <c:pt idx="2095">
                  <c:v>5.34482E-13</c:v>
                </c:pt>
                <c:pt idx="2096">
                  <c:v>6.1666899999999996E-13</c:v>
                </c:pt>
                <c:pt idx="2097">
                  <c:v>6.0625299999999998E-13</c:v>
                </c:pt>
                <c:pt idx="2098">
                  <c:v>5.68569E-13</c:v>
                </c:pt>
                <c:pt idx="2099">
                  <c:v>7.2419800000000004E-13</c:v>
                </c:pt>
                <c:pt idx="2100">
                  <c:v>7.0280799999999997E-13</c:v>
                </c:pt>
                <c:pt idx="2101">
                  <c:v>5.75409E-13</c:v>
                </c:pt>
                <c:pt idx="2102">
                  <c:v>8.5332400000000003E-13</c:v>
                </c:pt>
                <c:pt idx="2103">
                  <c:v>7.3401199999999996E-13</c:v>
                </c:pt>
                <c:pt idx="2104">
                  <c:v>6.90533E-13</c:v>
                </c:pt>
                <c:pt idx="2105">
                  <c:v>6.9208099999999999E-13</c:v>
                </c:pt>
                <c:pt idx="2106">
                  <c:v>5.9832000000000002E-13</c:v>
                </c:pt>
                <c:pt idx="2107">
                  <c:v>7.0080600000000003E-13</c:v>
                </c:pt>
                <c:pt idx="2108">
                  <c:v>5.9080100000000004E-13</c:v>
                </c:pt>
                <c:pt idx="2109">
                  <c:v>6.0966899999999999E-13</c:v>
                </c:pt>
                <c:pt idx="2110">
                  <c:v>8.2046799999999999E-13</c:v>
                </c:pt>
                <c:pt idx="2111">
                  <c:v>1.04699E-12</c:v>
                </c:pt>
                <c:pt idx="2112">
                  <c:v>1.2835100000000001E-12</c:v>
                </c:pt>
                <c:pt idx="2113">
                  <c:v>1.8196E-12</c:v>
                </c:pt>
                <c:pt idx="2114">
                  <c:v>2.3107300000000002E-12</c:v>
                </c:pt>
                <c:pt idx="2115">
                  <c:v>2.7759299999999999E-12</c:v>
                </c:pt>
                <c:pt idx="2116">
                  <c:v>3.2816100000000002E-12</c:v>
                </c:pt>
                <c:pt idx="2117">
                  <c:v>3.4473400000000001E-12</c:v>
                </c:pt>
                <c:pt idx="2118">
                  <c:v>3.7059299999999997E-12</c:v>
                </c:pt>
                <c:pt idx="2119">
                  <c:v>3.68591E-12</c:v>
                </c:pt>
                <c:pt idx="2120">
                  <c:v>3.3122E-12</c:v>
                </c:pt>
                <c:pt idx="2121">
                  <c:v>3.0558299999999999E-12</c:v>
                </c:pt>
                <c:pt idx="2122">
                  <c:v>2.6763600000000001E-12</c:v>
                </c:pt>
                <c:pt idx="2123">
                  <c:v>1.9177099999999999E-12</c:v>
                </c:pt>
                <c:pt idx="2124">
                  <c:v>1.3518800000000001E-12</c:v>
                </c:pt>
                <c:pt idx="2125">
                  <c:v>8.4452899999999997E-13</c:v>
                </c:pt>
                <c:pt idx="2126">
                  <c:v>6.0837299999999998E-13</c:v>
                </c:pt>
                <c:pt idx="2127">
                  <c:v>4.3499100000000002E-13</c:v>
                </c:pt>
                <c:pt idx="2128">
                  <c:v>4.21158E-13</c:v>
                </c:pt>
                <c:pt idx="2129">
                  <c:v>3.4662399999999998E-13</c:v>
                </c:pt>
                <c:pt idx="2130">
                  <c:v>3.1537100000000002E-13</c:v>
                </c:pt>
                <c:pt idx="2131">
                  <c:v>2.7471899999999999E-13</c:v>
                </c:pt>
                <c:pt idx="2132">
                  <c:v>2.7254999999999998E-13</c:v>
                </c:pt>
                <c:pt idx="2133">
                  <c:v>3.3055300000000001E-13</c:v>
                </c:pt>
                <c:pt idx="2134">
                  <c:v>2.7271700000000001E-13</c:v>
                </c:pt>
                <c:pt idx="2135">
                  <c:v>3.56134E-13</c:v>
                </c:pt>
                <c:pt idx="2136">
                  <c:v>3.82994E-13</c:v>
                </c:pt>
                <c:pt idx="2137">
                  <c:v>4.2119899999999999E-13</c:v>
                </c:pt>
                <c:pt idx="2138">
                  <c:v>4.1057699999999999E-13</c:v>
                </c:pt>
                <c:pt idx="2139">
                  <c:v>4.0487900000000002E-13</c:v>
                </c:pt>
                <c:pt idx="2140">
                  <c:v>4.7111799999999997E-13</c:v>
                </c:pt>
                <c:pt idx="2141">
                  <c:v>5.1087899999999997E-13</c:v>
                </c:pt>
                <c:pt idx="2142">
                  <c:v>5.7520700000000001E-13</c:v>
                </c:pt>
                <c:pt idx="2143">
                  <c:v>9.0151299999999998E-13</c:v>
                </c:pt>
                <c:pt idx="2144">
                  <c:v>1.1679300000000001E-12</c:v>
                </c:pt>
                <c:pt idx="2145">
                  <c:v>1.57684E-12</c:v>
                </c:pt>
                <c:pt idx="2146">
                  <c:v>2.0372999999999998E-12</c:v>
                </c:pt>
                <c:pt idx="2147">
                  <c:v>2.7594300000000001E-12</c:v>
                </c:pt>
                <c:pt idx="2148">
                  <c:v>3.41508E-12</c:v>
                </c:pt>
                <c:pt idx="2149">
                  <c:v>4.17251E-12</c:v>
                </c:pt>
                <c:pt idx="2150">
                  <c:v>4.5906999999999998E-12</c:v>
                </c:pt>
                <c:pt idx="2151">
                  <c:v>4.9855400000000002E-12</c:v>
                </c:pt>
                <c:pt idx="2152">
                  <c:v>4.9359899999999999E-12</c:v>
                </c:pt>
                <c:pt idx="2153">
                  <c:v>4.85597E-12</c:v>
                </c:pt>
                <c:pt idx="2154">
                  <c:v>4.3526900000000001E-12</c:v>
                </c:pt>
                <c:pt idx="2155">
                  <c:v>3.7910099999999996E-12</c:v>
                </c:pt>
                <c:pt idx="2156">
                  <c:v>2.8139200000000002E-12</c:v>
                </c:pt>
                <c:pt idx="2157">
                  <c:v>1.9171800000000001E-12</c:v>
                </c:pt>
                <c:pt idx="2158">
                  <c:v>1.2681099999999999E-12</c:v>
                </c:pt>
                <c:pt idx="2159">
                  <c:v>9.0458900000000001E-13</c:v>
                </c:pt>
                <c:pt idx="2160">
                  <c:v>8.3205399999999996E-13</c:v>
                </c:pt>
                <c:pt idx="2161">
                  <c:v>6.8998400000000004E-13</c:v>
                </c:pt>
                <c:pt idx="2162">
                  <c:v>4.2057800000000002E-13</c:v>
                </c:pt>
                <c:pt idx="2163">
                  <c:v>3.76534E-13</c:v>
                </c:pt>
                <c:pt idx="2164">
                  <c:v>3.3075200000000002E-13</c:v>
                </c:pt>
                <c:pt idx="2165">
                  <c:v>4.2732199999999998E-13</c:v>
                </c:pt>
                <c:pt idx="2166">
                  <c:v>4.0701800000000002E-13</c:v>
                </c:pt>
                <c:pt idx="2167">
                  <c:v>3.6341599999999999E-13</c:v>
                </c:pt>
                <c:pt idx="2168">
                  <c:v>4.1905099999999999E-13</c:v>
                </c:pt>
                <c:pt idx="2169">
                  <c:v>3.6626100000000002E-13</c:v>
                </c:pt>
                <c:pt idx="2170">
                  <c:v>4.3206400000000002E-13</c:v>
                </c:pt>
                <c:pt idx="2171">
                  <c:v>5.5139299999999995E-13</c:v>
                </c:pt>
                <c:pt idx="2172">
                  <c:v>4.5308499999999998E-13</c:v>
                </c:pt>
                <c:pt idx="2173">
                  <c:v>5.7483799999999996E-13</c:v>
                </c:pt>
                <c:pt idx="2174">
                  <c:v>5.0255499999999997E-13</c:v>
                </c:pt>
                <c:pt idx="2175">
                  <c:v>6.9917000000000004E-13</c:v>
                </c:pt>
                <c:pt idx="2176">
                  <c:v>7.9440599999999996E-13</c:v>
                </c:pt>
                <c:pt idx="2177">
                  <c:v>1.0895100000000001E-12</c:v>
                </c:pt>
                <c:pt idx="2178">
                  <c:v>1.57684E-12</c:v>
                </c:pt>
                <c:pt idx="2179">
                  <c:v>1.8834600000000001E-12</c:v>
                </c:pt>
                <c:pt idx="2180">
                  <c:v>2.0657500000000002E-12</c:v>
                </c:pt>
                <c:pt idx="2181">
                  <c:v>2.5414899999999999E-12</c:v>
                </c:pt>
                <c:pt idx="2182">
                  <c:v>2.4972299999999999E-12</c:v>
                </c:pt>
                <c:pt idx="2183">
                  <c:v>2.73695E-12</c:v>
                </c:pt>
                <c:pt idx="2184">
                  <c:v>2.7216100000000002E-12</c:v>
                </c:pt>
                <c:pt idx="2185">
                  <c:v>2.5683600000000002E-12</c:v>
                </c:pt>
                <c:pt idx="2186">
                  <c:v>2.5114599999999999E-12</c:v>
                </c:pt>
                <c:pt idx="2187">
                  <c:v>2.3518300000000001E-12</c:v>
                </c:pt>
                <c:pt idx="2188">
                  <c:v>1.9040100000000001E-12</c:v>
                </c:pt>
                <c:pt idx="2189">
                  <c:v>1.45777E-12</c:v>
                </c:pt>
                <c:pt idx="2190">
                  <c:v>1.2428199999999999E-12</c:v>
                </c:pt>
                <c:pt idx="2191">
                  <c:v>1.2054199999999999E-12</c:v>
                </c:pt>
                <c:pt idx="2192">
                  <c:v>1.2502000000000001E-12</c:v>
                </c:pt>
                <c:pt idx="2193">
                  <c:v>1.3018299999999999E-12</c:v>
                </c:pt>
                <c:pt idx="2194">
                  <c:v>1.3318599999999999E-12</c:v>
                </c:pt>
                <c:pt idx="2195">
                  <c:v>1.85975E-12</c:v>
                </c:pt>
                <c:pt idx="2196">
                  <c:v>2.8017499999999999E-12</c:v>
                </c:pt>
                <c:pt idx="2197">
                  <c:v>3.6104499999999998E-12</c:v>
                </c:pt>
                <c:pt idx="2198">
                  <c:v>4.5013400000000003E-12</c:v>
                </c:pt>
                <c:pt idx="2199">
                  <c:v>5.3837999999999997E-12</c:v>
                </c:pt>
                <c:pt idx="2200">
                  <c:v>6.03814E-12</c:v>
                </c:pt>
                <c:pt idx="2201">
                  <c:v>7.3578899999999995E-12</c:v>
                </c:pt>
                <c:pt idx="2202">
                  <c:v>9.8481799999999997E-12</c:v>
                </c:pt>
                <c:pt idx="2203">
                  <c:v>1.4047399999999999E-11</c:v>
                </c:pt>
                <c:pt idx="2204">
                  <c:v>1.9174699999999999E-11</c:v>
                </c:pt>
                <c:pt idx="2205">
                  <c:v>2.68046E-11</c:v>
                </c:pt>
                <c:pt idx="2206">
                  <c:v>3.9000100000000001E-11</c:v>
                </c:pt>
                <c:pt idx="2207">
                  <c:v>5.8648100000000001E-11</c:v>
                </c:pt>
                <c:pt idx="2208">
                  <c:v>8.88415E-11</c:v>
                </c:pt>
                <c:pt idx="2209">
                  <c:v>1.2860199999999999E-10</c:v>
                </c:pt>
                <c:pt idx="2210">
                  <c:v>1.73226E-10</c:v>
                </c:pt>
                <c:pt idx="2211">
                  <c:v>2.2100999999999999E-10</c:v>
                </c:pt>
                <c:pt idx="2212">
                  <c:v>2.60418E-10</c:v>
                </c:pt>
                <c:pt idx="2213">
                  <c:v>2.88815E-10</c:v>
                </c:pt>
                <c:pt idx="2214">
                  <c:v>2.88604E-10</c:v>
                </c:pt>
                <c:pt idx="2215">
                  <c:v>2.8101800000000001E-10</c:v>
                </c:pt>
                <c:pt idx="2216">
                  <c:v>2.6463300000000002E-10</c:v>
                </c:pt>
                <c:pt idx="2217">
                  <c:v>2.28966E-10</c:v>
                </c:pt>
                <c:pt idx="2218">
                  <c:v>1.77288E-10</c:v>
                </c:pt>
                <c:pt idx="2219">
                  <c:v>1.1569499999999999E-10</c:v>
                </c:pt>
                <c:pt idx="2220">
                  <c:v>6.62718E-11</c:v>
                </c:pt>
                <c:pt idx="2221">
                  <c:v>3.7342899999999998E-11</c:v>
                </c:pt>
                <c:pt idx="2222">
                  <c:v>2.70715E-11</c:v>
                </c:pt>
                <c:pt idx="2223">
                  <c:v>2.1004299999999999E-11</c:v>
                </c:pt>
                <c:pt idx="2224">
                  <c:v>1.23281E-11</c:v>
                </c:pt>
                <c:pt idx="2225">
                  <c:v>6.9169200000000004E-12</c:v>
                </c:pt>
                <c:pt idx="2226">
                  <c:v>2.8884400000000002E-12</c:v>
                </c:pt>
                <c:pt idx="2227">
                  <c:v>1.44811E-12</c:v>
                </c:pt>
                <c:pt idx="2228">
                  <c:v>9.1238299999999991E-13</c:v>
                </c:pt>
                <c:pt idx="2229">
                  <c:v>7.7218400000000003E-13</c:v>
                </c:pt>
                <c:pt idx="2230">
                  <c:v>6.5022899999999998E-13</c:v>
                </c:pt>
                <c:pt idx="2231">
                  <c:v>6.7572800000000005E-13</c:v>
                </c:pt>
                <c:pt idx="2232">
                  <c:v>6.9948900000000001E-13</c:v>
                </c:pt>
                <c:pt idx="2233">
                  <c:v>6.1522600000000001E-13</c:v>
                </c:pt>
                <c:pt idx="2234">
                  <c:v>4.8785600000000002E-13</c:v>
                </c:pt>
                <c:pt idx="2235">
                  <c:v>4.5066099999999999E-13</c:v>
                </c:pt>
                <c:pt idx="2236">
                  <c:v>5.57136E-13</c:v>
                </c:pt>
                <c:pt idx="2237">
                  <c:v>5.7498700000000004E-13</c:v>
                </c:pt>
                <c:pt idx="2238">
                  <c:v>8.1487000000000004E-13</c:v>
                </c:pt>
                <c:pt idx="2239">
                  <c:v>9.7152700000000009E-13</c:v>
                </c:pt>
                <c:pt idx="2240">
                  <c:v>1.3766400000000001E-12</c:v>
                </c:pt>
                <c:pt idx="2241">
                  <c:v>2.0097900000000001E-12</c:v>
                </c:pt>
                <c:pt idx="2242">
                  <c:v>2.60983E-12</c:v>
                </c:pt>
                <c:pt idx="2243">
                  <c:v>3.3133100000000001E-12</c:v>
                </c:pt>
                <c:pt idx="2244">
                  <c:v>4.1547099999999998E-12</c:v>
                </c:pt>
                <c:pt idx="2245">
                  <c:v>5.0161300000000004E-12</c:v>
                </c:pt>
                <c:pt idx="2246">
                  <c:v>5.3358599999999998E-12</c:v>
                </c:pt>
                <c:pt idx="2247">
                  <c:v>5.19798E-12</c:v>
                </c:pt>
                <c:pt idx="2248">
                  <c:v>5.2686000000000004E-12</c:v>
                </c:pt>
                <c:pt idx="2249">
                  <c:v>5.2452500000000001E-12</c:v>
                </c:pt>
                <c:pt idx="2250">
                  <c:v>4.6135000000000001E-12</c:v>
                </c:pt>
                <c:pt idx="2251">
                  <c:v>3.5198400000000001E-12</c:v>
                </c:pt>
                <c:pt idx="2252">
                  <c:v>2.65265E-12</c:v>
                </c:pt>
                <c:pt idx="2253">
                  <c:v>1.7153999999999999E-12</c:v>
                </c:pt>
                <c:pt idx="2254">
                  <c:v>1.22754E-12</c:v>
                </c:pt>
                <c:pt idx="2255">
                  <c:v>8.6419800000000005E-13</c:v>
                </c:pt>
                <c:pt idx="2256">
                  <c:v>6.5443200000000001E-13</c:v>
                </c:pt>
                <c:pt idx="2257">
                  <c:v>4.9823500000000005E-13</c:v>
                </c:pt>
                <c:pt idx="2258">
                  <c:v>3.7748299999999999E-13</c:v>
                </c:pt>
                <c:pt idx="2259">
                  <c:v>3.60676E-13</c:v>
                </c:pt>
                <c:pt idx="2260">
                  <c:v>2.9661199999999998E-13</c:v>
                </c:pt>
                <c:pt idx="2261">
                  <c:v>2.9940499999999997E-13</c:v>
                </c:pt>
                <c:pt idx="2262">
                  <c:v>3.0691799999999998E-13</c:v>
                </c:pt>
                <c:pt idx="2263">
                  <c:v>2.7169299999999999E-13</c:v>
                </c:pt>
                <c:pt idx="2264">
                  <c:v>2.9318799999999999E-13</c:v>
                </c:pt>
                <c:pt idx="2265">
                  <c:v>2.9113300000000001E-13</c:v>
                </c:pt>
                <c:pt idx="2266">
                  <c:v>4.0577399999999998E-13</c:v>
                </c:pt>
                <c:pt idx="2267">
                  <c:v>3.6258500000000001E-13</c:v>
                </c:pt>
                <c:pt idx="2268">
                  <c:v>3.6821E-13</c:v>
                </c:pt>
                <c:pt idx="2269">
                  <c:v>3.6878999999999999E-13</c:v>
                </c:pt>
                <c:pt idx="2270">
                  <c:v>3.7305700000000001E-13</c:v>
                </c:pt>
                <c:pt idx="2271">
                  <c:v>4.28323E-13</c:v>
                </c:pt>
                <c:pt idx="2272">
                  <c:v>5.98363E-13</c:v>
                </c:pt>
                <c:pt idx="2273">
                  <c:v>6.9896200000000003E-13</c:v>
                </c:pt>
                <c:pt idx="2274">
                  <c:v>9.1257899999999996E-13</c:v>
                </c:pt>
                <c:pt idx="2275">
                  <c:v>1.2127899999999999E-12</c:v>
                </c:pt>
                <c:pt idx="2276">
                  <c:v>1.51573E-12</c:v>
                </c:pt>
                <c:pt idx="2277">
                  <c:v>1.85975E-12</c:v>
                </c:pt>
                <c:pt idx="2278">
                  <c:v>2.31547E-12</c:v>
                </c:pt>
                <c:pt idx="2279">
                  <c:v>2.6062900000000002E-12</c:v>
                </c:pt>
                <c:pt idx="2280">
                  <c:v>2.7085E-12</c:v>
                </c:pt>
                <c:pt idx="2281">
                  <c:v>2.8080700000000002E-12</c:v>
                </c:pt>
                <c:pt idx="2282">
                  <c:v>2.6452799999999998E-12</c:v>
                </c:pt>
                <c:pt idx="2283">
                  <c:v>2.5499200000000001E-12</c:v>
                </c:pt>
                <c:pt idx="2284">
                  <c:v>2.32812E-12</c:v>
                </c:pt>
                <c:pt idx="2285">
                  <c:v>1.6421700000000001E-12</c:v>
                </c:pt>
                <c:pt idx="2286">
                  <c:v>1.22901E-12</c:v>
                </c:pt>
                <c:pt idx="2287">
                  <c:v>7.2700499999999999E-13</c:v>
                </c:pt>
                <c:pt idx="2288">
                  <c:v>5.3253299999999997E-13</c:v>
                </c:pt>
                <c:pt idx="2289">
                  <c:v>5.4721400000000003E-13</c:v>
                </c:pt>
                <c:pt idx="2290">
                  <c:v>4.1752900000000002E-13</c:v>
                </c:pt>
                <c:pt idx="2291">
                  <c:v>3.7242800000000002E-13</c:v>
                </c:pt>
                <c:pt idx="2292">
                  <c:v>2.4980500000000001E-13</c:v>
                </c:pt>
                <c:pt idx="2293">
                  <c:v>3.9278200000000001E-13</c:v>
                </c:pt>
                <c:pt idx="2294">
                  <c:v>2.8389500000000002E-13</c:v>
                </c:pt>
                <c:pt idx="2295">
                  <c:v>2.6331900000000001E-13</c:v>
                </c:pt>
                <c:pt idx="2296">
                  <c:v>2.2811699999999998E-13</c:v>
                </c:pt>
                <c:pt idx="2297">
                  <c:v>1.6004899999999999E-13</c:v>
                </c:pt>
                <c:pt idx="2298">
                  <c:v>3.7632399999999999E-13</c:v>
                </c:pt>
                <c:pt idx="2299">
                  <c:v>2.8981599999999998E-13</c:v>
                </c:pt>
                <c:pt idx="2300">
                  <c:v>2.6858399999999999E-13</c:v>
                </c:pt>
                <c:pt idx="2301">
                  <c:v>2.5725699999999999E-13</c:v>
                </c:pt>
                <c:pt idx="2302">
                  <c:v>2.6942699999999998E-13</c:v>
                </c:pt>
                <c:pt idx="2303">
                  <c:v>3.6410100000000001E-13</c:v>
                </c:pt>
                <c:pt idx="2304">
                  <c:v>3.7637600000000002E-13</c:v>
                </c:pt>
                <c:pt idx="2305">
                  <c:v>4.5869400000000002E-13</c:v>
                </c:pt>
                <c:pt idx="2306">
                  <c:v>5.8030299999999998E-13</c:v>
                </c:pt>
                <c:pt idx="2307">
                  <c:v>7.2311199999999998E-13</c:v>
                </c:pt>
                <c:pt idx="2308">
                  <c:v>9.0614099999999999E-13</c:v>
                </c:pt>
                <c:pt idx="2309">
                  <c:v>9.0979900000000005E-13</c:v>
                </c:pt>
                <c:pt idx="2310">
                  <c:v>1.0869100000000001E-12</c:v>
                </c:pt>
                <c:pt idx="2311">
                  <c:v>1.23703E-12</c:v>
                </c:pt>
                <c:pt idx="2312">
                  <c:v>1.0860900000000001E-12</c:v>
                </c:pt>
                <c:pt idx="2313">
                  <c:v>1.24069E-12</c:v>
                </c:pt>
                <c:pt idx="2314">
                  <c:v>1.07914E-12</c:v>
                </c:pt>
                <c:pt idx="2315">
                  <c:v>1.12001E-12</c:v>
                </c:pt>
                <c:pt idx="2316">
                  <c:v>8.23379E-13</c:v>
                </c:pt>
                <c:pt idx="2317">
                  <c:v>6.2901800000000004E-13</c:v>
                </c:pt>
                <c:pt idx="2318">
                  <c:v>4.0112299999999998E-13</c:v>
                </c:pt>
                <c:pt idx="2319">
                  <c:v>4.3943900000000002E-13</c:v>
                </c:pt>
                <c:pt idx="2320">
                  <c:v>3.1809599999999999E-13</c:v>
                </c:pt>
                <c:pt idx="2321">
                  <c:v>3.3094199999999999E-13</c:v>
                </c:pt>
                <c:pt idx="2322">
                  <c:v>1.779E-13</c:v>
                </c:pt>
                <c:pt idx="2323">
                  <c:v>2.1279199999999999E-13</c:v>
                </c:pt>
                <c:pt idx="2324">
                  <c:v>2.8155899999999999E-13</c:v>
                </c:pt>
                <c:pt idx="2325">
                  <c:v>2.5161999999999999E-13</c:v>
                </c:pt>
                <c:pt idx="2326">
                  <c:v>2.8967900000000001E-13</c:v>
                </c:pt>
                <c:pt idx="2327">
                  <c:v>1.90969E-13</c:v>
                </c:pt>
                <c:pt idx="2328">
                  <c:v>2.7316200000000001E-13</c:v>
                </c:pt>
                <c:pt idx="2329">
                  <c:v>2.57647E-13</c:v>
                </c:pt>
                <c:pt idx="2330">
                  <c:v>2.73106E-13</c:v>
                </c:pt>
                <c:pt idx="2331">
                  <c:v>2.4535599999999999E-13</c:v>
                </c:pt>
                <c:pt idx="2332">
                  <c:v>2.60371E-13</c:v>
                </c:pt>
                <c:pt idx="2333">
                  <c:v>3.08864E-13</c:v>
                </c:pt>
                <c:pt idx="2334">
                  <c:v>3.1336899999999998E-13</c:v>
                </c:pt>
                <c:pt idx="2335">
                  <c:v>3.8466199999999999E-13</c:v>
                </c:pt>
                <c:pt idx="2336">
                  <c:v>3.6757799999999999E-13</c:v>
                </c:pt>
                <c:pt idx="2337">
                  <c:v>6.16145E-13</c:v>
                </c:pt>
                <c:pt idx="2338">
                  <c:v>7.0633799999999995E-13</c:v>
                </c:pt>
                <c:pt idx="2339">
                  <c:v>7.7071500000000001E-13</c:v>
                </c:pt>
                <c:pt idx="2340">
                  <c:v>1.0863800000000001E-12</c:v>
                </c:pt>
                <c:pt idx="2341">
                  <c:v>1.27022E-12</c:v>
                </c:pt>
                <c:pt idx="2342">
                  <c:v>1.2322800000000001E-12</c:v>
                </c:pt>
                <c:pt idx="2343">
                  <c:v>1.3207900000000001E-12</c:v>
                </c:pt>
                <c:pt idx="2344">
                  <c:v>1.3808499999999999E-12</c:v>
                </c:pt>
                <c:pt idx="2345">
                  <c:v>1.56788E-12</c:v>
                </c:pt>
                <c:pt idx="2346">
                  <c:v>1.16274E-12</c:v>
                </c:pt>
                <c:pt idx="2347">
                  <c:v>8.7993900000000001E-13</c:v>
                </c:pt>
                <c:pt idx="2348">
                  <c:v>6.2456899999999996E-13</c:v>
                </c:pt>
                <c:pt idx="2349">
                  <c:v>4.5639800000000001E-13</c:v>
                </c:pt>
                <c:pt idx="2350">
                  <c:v>4.3376700000000001E-13</c:v>
                </c:pt>
                <c:pt idx="2351">
                  <c:v>4.0479400000000002E-13</c:v>
                </c:pt>
                <c:pt idx="2352">
                  <c:v>3.0077399999999998E-13</c:v>
                </c:pt>
                <c:pt idx="2353">
                  <c:v>3.4484499999999998E-13</c:v>
                </c:pt>
                <c:pt idx="2354">
                  <c:v>3.1047699999999999E-13</c:v>
                </c:pt>
                <c:pt idx="2355">
                  <c:v>2.3668099999999998E-13</c:v>
                </c:pt>
                <c:pt idx="2356">
                  <c:v>2.9740900000000002E-13</c:v>
                </c:pt>
                <c:pt idx="2357">
                  <c:v>2.5825800000000001E-13</c:v>
                </c:pt>
                <c:pt idx="2358">
                  <c:v>3.6186199999999998E-13</c:v>
                </c:pt>
                <c:pt idx="2359">
                  <c:v>2.8595300000000002E-13</c:v>
                </c:pt>
                <c:pt idx="2360">
                  <c:v>2.8233499999999998E-13</c:v>
                </c:pt>
                <c:pt idx="2361">
                  <c:v>3.04778E-13</c:v>
                </c:pt>
                <c:pt idx="2362">
                  <c:v>4.1102199999999999E-13</c:v>
                </c:pt>
                <c:pt idx="2363">
                  <c:v>3.3127900000000001E-13</c:v>
                </c:pt>
                <c:pt idx="2364">
                  <c:v>3.1547299999999998E-13</c:v>
                </c:pt>
                <c:pt idx="2365">
                  <c:v>2.9113300000000001E-13</c:v>
                </c:pt>
                <c:pt idx="2366">
                  <c:v>4.1141099999999998E-13</c:v>
                </c:pt>
                <c:pt idx="2367">
                  <c:v>4.09778E-13</c:v>
                </c:pt>
                <c:pt idx="2368">
                  <c:v>5.8821999999999999E-13</c:v>
                </c:pt>
                <c:pt idx="2369">
                  <c:v>7.0618000000000003E-13</c:v>
                </c:pt>
                <c:pt idx="2370">
                  <c:v>1.01495E-12</c:v>
                </c:pt>
                <c:pt idx="2371">
                  <c:v>1.0872000000000001E-12</c:v>
                </c:pt>
                <c:pt idx="2372">
                  <c:v>1.14746E-12</c:v>
                </c:pt>
                <c:pt idx="2373">
                  <c:v>1.5926500000000001E-12</c:v>
                </c:pt>
                <c:pt idx="2374">
                  <c:v>1.7443800000000001E-12</c:v>
                </c:pt>
                <c:pt idx="2375">
                  <c:v>1.81866E-12</c:v>
                </c:pt>
                <c:pt idx="2376">
                  <c:v>1.70908E-12</c:v>
                </c:pt>
                <c:pt idx="2377">
                  <c:v>1.49676E-12</c:v>
                </c:pt>
                <c:pt idx="2378">
                  <c:v>1.49623E-12</c:v>
                </c:pt>
                <c:pt idx="2379">
                  <c:v>1.0004700000000001E-12</c:v>
                </c:pt>
                <c:pt idx="2380">
                  <c:v>8.5717299999999999E-13</c:v>
                </c:pt>
                <c:pt idx="2381">
                  <c:v>5.8413999999999997E-13</c:v>
                </c:pt>
                <c:pt idx="2382">
                  <c:v>4.0893500000000001E-13</c:v>
                </c:pt>
                <c:pt idx="2383">
                  <c:v>4.4461099999999998E-13</c:v>
                </c:pt>
                <c:pt idx="2384">
                  <c:v>3.5309000000000001E-13</c:v>
                </c:pt>
                <c:pt idx="2385">
                  <c:v>3.12102E-13</c:v>
                </c:pt>
                <c:pt idx="2386">
                  <c:v>3.0282900000000001E-13</c:v>
                </c:pt>
                <c:pt idx="2387">
                  <c:v>3.3849599999999998E-13</c:v>
                </c:pt>
                <c:pt idx="2388">
                  <c:v>2.72325E-13</c:v>
                </c:pt>
                <c:pt idx="2389">
                  <c:v>2.7727699999999999E-13</c:v>
                </c:pt>
                <c:pt idx="2390">
                  <c:v>1.8051399999999999E-13</c:v>
                </c:pt>
                <c:pt idx="2391">
                  <c:v>2.5889000000000002E-13</c:v>
                </c:pt>
                <c:pt idx="2392">
                  <c:v>2.3502399999999998E-13</c:v>
                </c:pt>
                <c:pt idx="2393">
                  <c:v>3.6447000000000001E-13</c:v>
                </c:pt>
                <c:pt idx="2394">
                  <c:v>3.3338600000000002E-13</c:v>
                </c:pt>
                <c:pt idx="2395">
                  <c:v>3.1257599999999998E-13</c:v>
                </c:pt>
                <c:pt idx="2396">
                  <c:v>4.7031199999999999E-13</c:v>
                </c:pt>
                <c:pt idx="2397">
                  <c:v>4.3064099999999999E-13</c:v>
                </c:pt>
                <c:pt idx="2398">
                  <c:v>6.0117999999999997E-13</c:v>
                </c:pt>
                <c:pt idx="2399">
                  <c:v>7.2696200000000001E-13</c:v>
                </c:pt>
                <c:pt idx="2400">
                  <c:v>1.0277499999999999E-12</c:v>
                </c:pt>
                <c:pt idx="2401">
                  <c:v>1.2456899999999999E-12</c:v>
                </c:pt>
                <c:pt idx="2402">
                  <c:v>1.5336399999999999E-12</c:v>
                </c:pt>
                <c:pt idx="2403">
                  <c:v>1.8797700000000002E-12</c:v>
                </c:pt>
                <c:pt idx="2404">
                  <c:v>2.5072400000000001E-12</c:v>
                </c:pt>
                <c:pt idx="2405">
                  <c:v>2.85549E-12</c:v>
                </c:pt>
                <c:pt idx="2406">
                  <c:v>3.11996E-12</c:v>
                </c:pt>
                <c:pt idx="2407">
                  <c:v>3.07834E-12</c:v>
                </c:pt>
                <c:pt idx="2408">
                  <c:v>2.97824E-12</c:v>
                </c:pt>
                <c:pt idx="2409">
                  <c:v>2.5752099999999999E-12</c:v>
                </c:pt>
                <c:pt idx="2410">
                  <c:v>2.06628E-12</c:v>
                </c:pt>
                <c:pt idx="2411">
                  <c:v>1.4103600000000001E-12</c:v>
                </c:pt>
                <c:pt idx="2412">
                  <c:v>1.04316E-12</c:v>
                </c:pt>
                <c:pt idx="2413">
                  <c:v>6.7156000000000002E-13</c:v>
                </c:pt>
                <c:pt idx="2414">
                  <c:v>4.85327E-13</c:v>
                </c:pt>
                <c:pt idx="2415">
                  <c:v>4.9861000000000003E-13</c:v>
                </c:pt>
                <c:pt idx="2416">
                  <c:v>4.0757399999999999E-13</c:v>
                </c:pt>
                <c:pt idx="2417">
                  <c:v>3.7554199999999998E-13</c:v>
                </c:pt>
                <c:pt idx="2418">
                  <c:v>3.2382400000000001E-13</c:v>
                </c:pt>
                <c:pt idx="2419">
                  <c:v>2.4696899999999998E-13</c:v>
                </c:pt>
                <c:pt idx="2420">
                  <c:v>3.3166499999999998E-13</c:v>
                </c:pt>
                <c:pt idx="2421">
                  <c:v>3.05361E-13</c:v>
                </c:pt>
                <c:pt idx="2422">
                  <c:v>2.9190300000000001E-13</c:v>
                </c:pt>
                <c:pt idx="2423">
                  <c:v>3.2332299999999999E-13</c:v>
                </c:pt>
                <c:pt idx="2424">
                  <c:v>2.72272E-13</c:v>
                </c:pt>
                <c:pt idx="2425">
                  <c:v>2.9746400000000001E-13</c:v>
                </c:pt>
                <c:pt idx="2426">
                  <c:v>3.7532299999999998E-13</c:v>
                </c:pt>
                <c:pt idx="2427">
                  <c:v>2.6252600000000001E-13</c:v>
                </c:pt>
                <c:pt idx="2428">
                  <c:v>3.0303999999999999E-13</c:v>
                </c:pt>
                <c:pt idx="2429">
                  <c:v>2.7938499999999998E-13</c:v>
                </c:pt>
                <c:pt idx="2430">
                  <c:v>3.3856099999999999E-13</c:v>
                </c:pt>
                <c:pt idx="2431">
                  <c:v>3.2026800000000001E-13</c:v>
                </c:pt>
                <c:pt idx="2432">
                  <c:v>3.7769400000000002E-13</c:v>
                </c:pt>
                <c:pt idx="2433">
                  <c:v>4.5782599999999999E-13</c:v>
                </c:pt>
                <c:pt idx="2434">
                  <c:v>4.39703E-13</c:v>
                </c:pt>
                <c:pt idx="2435">
                  <c:v>5.2779099999999999E-13</c:v>
                </c:pt>
                <c:pt idx="2436">
                  <c:v>7.1408199999999997E-13</c:v>
                </c:pt>
                <c:pt idx="2437">
                  <c:v>6.6545500000000002E-13</c:v>
                </c:pt>
                <c:pt idx="2438">
                  <c:v>9.9640800000000005E-13</c:v>
                </c:pt>
                <c:pt idx="2439">
                  <c:v>8.7943499999999998E-13</c:v>
                </c:pt>
                <c:pt idx="2440">
                  <c:v>9.9988899999999992E-13</c:v>
                </c:pt>
                <c:pt idx="2441">
                  <c:v>8.9333799999999996E-13</c:v>
                </c:pt>
                <c:pt idx="2442">
                  <c:v>6.54125E-13</c:v>
                </c:pt>
                <c:pt idx="2443">
                  <c:v>6.8350699999999997E-13</c:v>
                </c:pt>
                <c:pt idx="2444">
                  <c:v>4.6162799999999998E-13</c:v>
                </c:pt>
                <c:pt idx="2445">
                  <c:v>3.8649799999999998E-13</c:v>
                </c:pt>
                <c:pt idx="2446">
                  <c:v>3.4745899999999999E-13</c:v>
                </c:pt>
                <c:pt idx="2447">
                  <c:v>4.1763999999999998E-13</c:v>
                </c:pt>
                <c:pt idx="2448">
                  <c:v>3.7693199999999998E-13</c:v>
                </c:pt>
                <c:pt idx="2449">
                  <c:v>2.8906699999999998E-13</c:v>
                </c:pt>
                <c:pt idx="2450">
                  <c:v>2.8572999999999999E-13</c:v>
                </c:pt>
                <c:pt idx="2451">
                  <c:v>2.3245499999999999E-13</c:v>
                </c:pt>
                <c:pt idx="2452">
                  <c:v>3.1974099999999998E-13</c:v>
                </c:pt>
                <c:pt idx="2453">
                  <c:v>3.4418599999999998E-13</c:v>
                </c:pt>
                <c:pt idx="2454">
                  <c:v>3.1294400000000001E-13</c:v>
                </c:pt>
                <c:pt idx="2455">
                  <c:v>3.7158200000000001E-13</c:v>
                </c:pt>
                <c:pt idx="2456">
                  <c:v>4.0819800000000002E-13</c:v>
                </c:pt>
                <c:pt idx="2457">
                  <c:v>3.4360700000000002E-13</c:v>
                </c:pt>
                <c:pt idx="2458">
                  <c:v>3.8877799999999999E-13</c:v>
                </c:pt>
                <c:pt idx="2459">
                  <c:v>3.7360899999999999E-13</c:v>
                </c:pt>
                <c:pt idx="2460">
                  <c:v>5.9624300000000001E-13</c:v>
                </c:pt>
                <c:pt idx="2461">
                  <c:v>4.9827599999999999E-13</c:v>
                </c:pt>
                <c:pt idx="2462">
                  <c:v>4.9944400000000003E-13</c:v>
                </c:pt>
                <c:pt idx="2463">
                  <c:v>5.7635400000000005E-13</c:v>
                </c:pt>
                <c:pt idx="2464">
                  <c:v>7.5657999999999999E-13</c:v>
                </c:pt>
                <c:pt idx="2465">
                  <c:v>1.1657799999999999E-12</c:v>
                </c:pt>
                <c:pt idx="2466">
                  <c:v>1.53522E-12</c:v>
                </c:pt>
                <c:pt idx="2467">
                  <c:v>1.7473E-12</c:v>
                </c:pt>
                <c:pt idx="2468">
                  <c:v>2.3679199999999999E-12</c:v>
                </c:pt>
                <c:pt idx="2469">
                  <c:v>3.0441599999999998E-12</c:v>
                </c:pt>
                <c:pt idx="2470">
                  <c:v>3.5541100000000001E-12</c:v>
                </c:pt>
                <c:pt idx="2471">
                  <c:v>4.1035499999999998E-12</c:v>
                </c:pt>
                <c:pt idx="2472">
                  <c:v>4.11622E-12</c:v>
                </c:pt>
                <c:pt idx="2473">
                  <c:v>4.0098000000000001E-12</c:v>
                </c:pt>
                <c:pt idx="2474">
                  <c:v>3.3839099999999999E-12</c:v>
                </c:pt>
                <c:pt idx="2475">
                  <c:v>2.8207200000000001E-12</c:v>
                </c:pt>
                <c:pt idx="2476">
                  <c:v>2.0947299999999999E-12</c:v>
                </c:pt>
                <c:pt idx="2477">
                  <c:v>1.31974E-12</c:v>
                </c:pt>
                <c:pt idx="2478">
                  <c:v>9.9493599999999991E-13</c:v>
                </c:pt>
                <c:pt idx="2479">
                  <c:v>6.7228299999999995E-13</c:v>
                </c:pt>
                <c:pt idx="2480">
                  <c:v>6.3663699999999999E-13</c:v>
                </c:pt>
                <c:pt idx="2481">
                  <c:v>5.0034200000000001E-13</c:v>
                </c:pt>
                <c:pt idx="2482">
                  <c:v>3.8921299999999998E-13</c:v>
                </c:pt>
                <c:pt idx="2483">
                  <c:v>3.7874700000000001E-13</c:v>
                </c:pt>
                <c:pt idx="2484">
                  <c:v>2.82124E-13</c:v>
                </c:pt>
                <c:pt idx="2485">
                  <c:v>3.6510200000000002E-13</c:v>
                </c:pt>
                <c:pt idx="2486">
                  <c:v>3.22823E-13</c:v>
                </c:pt>
                <c:pt idx="2487">
                  <c:v>3.1789700000000002E-13</c:v>
                </c:pt>
                <c:pt idx="2488">
                  <c:v>3.69791E-13</c:v>
                </c:pt>
                <c:pt idx="2489">
                  <c:v>3.6014999999999999E-13</c:v>
                </c:pt>
                <c:pt idx="2490">
                  <c:v>3.7769299999999999E-13</c:v>
                </c:pt>
                <c:pt idx="2491">
                  <c:v>4.0313999999999999E-13</c:v>
                </c:pt>
                <c:pt idx="2492">
                  <c:v>4.5150399999999998E-13</c:v>
                </c:pt>
                <c:pt idx="2493">
                  <c:v>5.57136E-13</c:v>
                </c:pt>
                <c:pt idx="2494">
                  <c:v>6.2998300000000002E-13</c:v>
                </c:pt>
                <c:pt idx="2495">
                  <c:v>8.3654200000000003E-13</c:v>
                </c:pt>
                <c:pt idx="2496">
                  <c:v>8.5538499999999999E-13</c:v>
                </c:pt>
                <c:pt idx="2497">
                  <c:v>1.0577200000000001E-12</c:v>
                </c:pt>
                <c:pt idx="2498">
                  <c:v>1.4803700000000001E-12</c:v>
                </c:pt>
                <c:pt idx="2499">
                  <c:v>1.99255E-12</c:v>
                </c:pt>
                <c:pt idx="2500">
                  <c:v>2.3723699999999999E-12</c:v>
                </c:pt>
                <c:pt idx="2501">
                  <c:v>2.9334899999999999E-12</c:v>
                </c:pt>
                <c:pt idx="2502">
                  <c:v>3.0174599999999999E-12</c:v>
                </c:pt>
                <c:pt idx="2503">
                  <c:v>3.3945099999999998E-12</c:v>
                </c:pt>
                <c:pt idx="2504">
                  <c:v>3.5057299999999998E-12</c:v>
                </c:pt>
                <c:pt idx="2505">
                  <c:v>3.1794999999999999E-12</c:v>
                </c:pt>
                <c:pt idx="2506">
                  <c:v>2.59482E-12</c:v>
                </c:pt>
                <c:pt idx="2507">
                  <c:v>1.91033E-12</c:v>
                </c:pt>
                <c:pt idx="2508">
                  <c:v>1.4372299999999999E-12</c:v>
                </c:pt>
                <c:pt idx="2509">
                  <c:v>1.0146999999999999E-12</c:v>
                </c:pt>
                <c:pt idx="2510">
                  <c:v>6.8590800000000001E-13</c:v>
                </c:pt>
                <c:pt idx="2511">
                  <c:v>6.1043400000000004E-13</c:v>
                </c:pt>
                <c:pt idx="2512">
                  <c:v>4.8822499999999997E-13</c:v>
                </c:pt>
                <c:pt idx="2513">
                  <c:v>4.9538999999999997E-13</c:v>
                </c:pt>
                <c:pt idx="2514">
                  <c:v>3.7184599999999999E-13</c:v>
                </c:pt>
                <c:pt idx="2515">
                  <c:v>3.2448199999999999E-13</c:v>
                </c:pt>
                <c:pt idx="2516">
                  <c:v>3.3833800000000001E-13</c:v>
                </c:pt>
                <c:pt idx="2517">
                  <c:v>3.6457499999999999E-13</c:v>
                </c:pt>
                <c:pt idx="2518">
                  <c:v>4.3764800000000001E-13</c:v>
                </c:pt>
                <c:pt idx="2519">
                  <c:v>4.2495099999999999E-13</c:v>
                </c:pt>
                <c:pt idx="2520">
                  <c:v>4.5406499999999999E-13</c:v>
                </c:pt>
                <c:pt idx="2521">
                  <c:v>5.3954000000000004E-13</c:v>
                </c:pt>
                <c:pt idx="2522">
                  <c:v>4.4486600000000002E-13</c:v>
                </c:pt>
                <c:pt idx="2523">
                  <c:v>5.7980199999999996E-13</c:v>
                </c:pt>
                <c:pt idx="2524">
                  <c:v>4.6635499999999999E-13</c:v>
                </c:pt>
                <c:pt idx="2525">
                  <c:v>7.9603099999999996E-13</c:v>
                </c:pt>
                <c:pt idx="2526">
                  <c:v>1.0193500000000001E-12</c:v>
                </c:pt>
                <c:pt idx="2527">
                  <c:v>1.1711699999999999E-12</c:v>
                </c:pt>
                <c:pt idx="2528">
                  <c:v>1.5893699999999999E-12</c:v>
                </c:pt>
                <c:pt idx="2529">
                  <c:v>1.9858699999999999E-12</c:v>
                </c:pt>
                <c:pt idx="2530">
                  <c:v>3.06028E-12</c:v>
                </c:pt>
                <c:pt idx="2531">
                  <c:v>3.9706399999999997E-12</c:v>
                </c:pt>
                <c:pt idx="2532">
                  <c:v>4.9772000000000002E-12</c:v>
                </c:pt>
                <c:pt idx="2533">
                  <c:v>6.0955699999999996E-12</c:v>
                </c:pt>
                <c:pt idx="2534">
                  <c:v>7.3478700000000007E-12</c:v>
                </c:pt>
                <c:pt idx="2535">
                  <c:v>7.8578599999999998E-12</c:v>
                </c:pt>
                <c:pt idx="2536">
                  <c:v>7.9031699999999993E-12</c:v>
                </c:pt>
                <c:pt idx="2537">
                  <c:v>7.6009300000000004E-12</c:v>
                </c:pt>
                <c:pt idx="2538">
                  <c:v>6.7978499999999998E-12</c:v>
                </c:pt>
                <c:pt idx="2539">
                  <c:v>4.9739200000000003E-12</c:v>
                </c:pt>
                <c:pt idx="2540">
                  <c:v>3.0604300000000001E-12</c:v>
                </c:pt>
                <c:pt idx="2541">
                  <c:v>2.2501399999999999E-12</c:v>
                </c:pt>
                <c:pt idx="2542">
                  <c:v>1.32448E-12</c:v>
                </c:pt>
                <c:pt idx="2543">
                  <c:v>9.809810000000001E-13</c:v>
                </c:pt>
                <c:pt idx="2544">
                  <c:v>9.0902E-13</c:v>
                </c:pt>
                <c:pt idx="2545">
                  <c:v>6.8898299999999997E-13</c:v>
                </c:pt>
                <c:pt idx="2546">
                  <c:v>5.4096199999999999E-13</c:v>
                </c:pt>
                <c:pt idx="2547">
                  <c:v>3.4803199999999998E-13</c:v>
                </c:pt>
                <c:pt idx="2548">
                  <c:v>3.23639E-13</c:v>
                </c:pt>
                <c:pt idx="2549">
                  <c:v>2.9318799999999999E-13</c:v>
                </c:pt>
                <c:pt idx="2550">
                  <c:v>3.4445000000000001E-13</c:v>
                </c:pt>
                <c:pt idx="2551">
                  <c:v>2.7480100000000002E-13</c:v>
                </c:pt>
                <c:pt idx="2552">
                  <c:v>2.7864700000000001E-13</c:v>
                </c:pt>
                <c:pt idx="2553">
                  <c:v>1.9972600000000001E-13</c:v>
                </c:pt>
                <c:pt idx="2554">
                  <c:v>1.81708E-13</c:v>
                </c:pt>
                <c:pt idx="2555">
                  <c:v>2.8886800000000002E-13</c:v>
                </c:pt>
                <c:pt idx="2556">
                  <c:v>2.9524299999999998E-13</c:v>
                </c:pt>
                <c:pt idx="2557">
                  <c:v>2.9134399999999999E-13</c:v>
                </c:pt>
                <c:pt idx="2558">
                  <c:v>2.4218699999999999E-13</c:v>
                </c:pt>
                <c:pt idx="2559">
                  <c:v>3.3438699999999999E-13</c:v>
                </c:pt>
                <c:pt idx="2560">
                  <c:v>3.8390999999999998E-13</c:v>
                </c:pt>
                <c:pt idx="2561">
                  <c:v>4.1862899999999998E-13</c:v>
                </c:pt>
                <c:pt idx="2562">
                  <c:v>4.5271599999999998E-13</c:v>
                </c:pt>
                <c:pt idx="2563">
                  <c:v>7.1324300000000001E-13</c:v>
                </c:pt>
                <c:pt idx="2564">
                  <c:v>6.1645900000000001E-13</c:v>
                </c:pt>
                <c:pt idx="2565">
                  <c:v>8.1634300000000005E-13</c:v>
                </c:pt>
                <c:pt idx="2566">
                  <c:v>8.1802900000000003E-13</c:v>
                </c:pt>
                <c:pt idx="2567">
                  <c:v>1.0182399999999999E-12</c:v>
                </c:pt>
                <c:pt idx="2568">
                  <c:v>1.1074199999999999E-12</c:v>
                </c:pt>
                <c:pt idx="2569">
                  <c:v>1.07476E-12</c:v>
                </c:pt>
                <c:pt idx="2570">
                  <c:v>9.2039399999999997E-13</c:v>
                </c:pt>
                <c:pt idx="2571">
                  <c:v>8.6486499999999997E-13</c:v>
                </c:pt>
                <c:pt idx="2572">
                  <c:v>7.0299700000000002E-13</c:v>
                </c:pt>
                <c:pt idx="2573">
                  <c:v>5.7683999999999999E-13</c:v>
                </c:pt>
                <c:pt idx="2574">
                  <c:v>4.3153699999999998E-13</c:v>
                </c:pt>
                <c:pt idx="2575">
                  <c:v>3.2695899999999998E-13</c:v>
                </c:pt>
                <c:pt idx="2576">
                  <c:v>3.3191100000000002E-13</c:v>
                </c:pt>
                <c:pt idx="2577">
                  <c:v>3.4028800000000001E-13</c:v>
                </c:pt>
                <c:pt idx="2578">
                  <c:v>3.2342899999999999E-13</c:v>
                </c:pt>
                <c:pt idx="2579">
                  <c:v>2.8444199999999999E-13</c:v>
                </c:pt>
                <c:pt idx="2580">
                  <c:v>3.9797700000000002E-13</c:v>
                </c:pt>
                <c:pt idx="2581">
                  <c:v>3.2465800000000001E-13</c:v>
                </c:pt>
                <c:pt idx="2582">
                  <c:v>3.7105499999999998E-13</c:v>
                </c:pt>
                <c:pt idx="2583">
                  <c:v>4.3469800000000001E-13</c:v>
                </c:pt>
                <c:pt idx="2584">
                  <c:v>4.74E-13</c:v>
                </c:pt>
                <c:pt idx="2585">
                  <c:v>4.4786900000000002E-13</c:v>
                </c:pt>
                <c:pt idx="2586">
                  <c:v>3.8780900000000002E-13</c:v>
                </c:pt>
                <c:pt idx="2587">
                  <c:v>5.2073100000000002E-13</c:v>
                </c:pt>
                <c:pt idx="2588">
                  <c:v>4.6746700000000001E-13</c:v>
                </c:pt>
                <c:pt idx="2589">
                  <c:v>4.8153999999999999E-13</c:v>
                </c:pt>
                <c:pt idx="2590">
                  <c:v>6.65876E-13</c:v>
                </c:pt>
                <c:pt idx="2591">
                  <c:v>8.01301E-13</c:v>
                </c:pt>
                <c:pt idx="2592">
                  <c:v>1.0749600000000001E-12</c:v>
                </c:pt>
                <c:pt idx="2593">
                  <c:v>1.3186899999999999E-12</c:v>
                </c:pt>
                <c:pt idx="2594">
                  <c:v>1.78916E-12</c:v>
                </c:pt>
                <c:pt idx="2595">
                  <c:v>2.47563E-12</c:v>
                </c:pt>
                <c:pt idx="2596">
                  <c:v>2.9692900000000002E-12</c:v>
                </c:pt>
                <c:pt idx="2597">
                  <c:v>3.6415400000000003E-12</c:v>
                </c:pt>
                <c:pt idx="2598">
                  <c:v>3.9556200000000001E-12</c:v>
                </c:pt>
                <c:pt idx="2599">
                  <c:v>4.1608300000000002E-12</c:v>
                </c:pt>
                <c:pt idx="2600">
                  <c:v>4.3654800000000001E-12</c:v>
                </c:pt>
                <c:pt idx="2601">
                  <c:v>3.9984400000000001E-12</c:v>
                </c:pt>
                <c:pt idx="2602">
                  <c:v>3.7353999999999996E-12</c:v>
                </c:pt>
                <c:pt idx="2603">
                  <c:v>2.8600800000000001E-12</c:v>
                </c:pt>
                <c:pt idx="2604">
                  <c:v>2.0592800000000001E-12</c:v>
                </c:pt>
                <c:pt idx="2605">
                  <c:v>1.3941699999999999E-12</c:v>
                </c:pt>
                <c:pt idx="2606">
                  <c:v>9.8264900000000009E-13</c:v>
                </c:pt>
                <c:pt idx="2607">
                  <c:v>7.1732799999999999E-13</c:v>
                </c:pt>
                <c:pt idx="2608">
                  <c:v>5.3870499999999997E-13</c:v>
                </c:pt>
                <c:pt idx="2609">
                  <c:v>4.43054E-13</c:v>
                </c:pt>
                <c:pt idx="2610">
                  <c:v>4.8643399999999996E-13</c:v>
                </c:pt>
                <c:pt idx="2611">
                  <c:v>3.3443999999999999E-13</c:v>
                </c:pt>
                <c:pt idx="2612">
                  <c:v>3.2927400000000001E-13</c:v>
                </c:pt>
                <c:pt idx="2613">
                  <c:v>2.63263E-13</c:v>
                </c:pt>
                <c:pt idx="2614">
                  <c:v>3.4987599999999998E-13</c:v>
                </c:pt>
                <c:pt idx="2615">
                  <c:v>3.1310300000000001E-13</c:v>
                </c:pt>
                <c:pt idx="2616">
                  <c:v>2.6974299999999998E-13</c:v>
                </c:pt>
                <c:pt idx="2617">
                  <c:v>3.0751799999999999E-13</c:v>
                </c:pt>
                <c:pt idx="2618">
                  <c:v>3.4202600000000002E-13</c:v>
                </c:pt>
                <c:pt idx="2619">
                  <c:v>3.4508200000000002E-13</c:v>
                </c:pt>
                <c:pt idx="2620">
                  <c:v>3.7342600000000002E-13</c:v>
                </c:pt>
                <c:pt idx="2621">
                  <c:v>3.2844000000000001E-13</c:v>
                </c:pt>
                <c:pt idx="2622">
                  <c:v>3.7474299999999999E-13</c:v>
                </c:pt>
                <c:pt idx="2623">
                  <c:v>4.78215E-13</c:v>
                </c:pt>
                <c:pt idx="2624">
                  <c:v>6.2762799999999998E-13</c:v>
                </c:pt>
                <c:pt idx="2625">
                  <c:v>7.0106899999999999E-13</c:v>
                </c:pt>
                <c:pt idx="2626">
                  <c:v>8.1842999999999998E-13</c:v>
                </c:pt>
                <c:pt idx="2627">
                  <c:v>1.18487E-12</c:v>
                </c:pt>
                <c:pt idx="2628">
                  <c:v>1.2665300000000001E-12</c:v>
                </c:pt>
                <c:pt idx="2629">
                  <c:v>1.6247800000000001E-12</c:v>
                </c:pt>
                <c:pt idx="2630">
                  <c:v>1.7659799999999999E-12</c:v>
                </c:pt>
                <c:pt idx="2631">
                  <c:v>1.9919899999999999E-12</c:v>
                </c:pt>
                <c:pt idx="2632">
                  <c:v>2.2053599999999998E-12</c:v>
                </c:pt>
                <c:pt idx="2633">
                  <c:v>2.0304500000000001E-12</c:v>
                </c:pt>
                <c:pt idx="2634">
                  <c:v>1.7433200000000001E-12</c:v>
                </c:pt>
                <c:pt idx="2635">
                  <c:v>1.49623E-12</c:v>
                </c:pt>
                <c:pt idx="2636">
                  <c:v>1.0484200000000001E-12</c:v>
                </c:pt>
                <c:pt idx="2637">
                  <c:v>8.4526600000000001E-13</c:v>
                </c:pt>
                <c:pt idx="2638">
                  <c:v>6.8234900000000004E-13</c:v>
                </c:pt>
                <c:pt idx="2639">
                  <c:v>4.7141600000000004E-13</c:v>
                </c:pt>
                <c:pt idx="2640">
                  <c:v>3.8854600000000001E-13</c:v>
                </c:pt>
                <c:pt idx="2641">
                  <c:v>3.32016E-13</c:v>
                </c:pt>
                <c:pt idx="2642">
                  <c:v>3.4798E-13</c:v>
                </c:pt>
                <c:pt idx="2643">
                  <c:v>3.0967800000000001E-13</c:v>
                </c:pt>
                <c:pt idx="2644">
                  <c:v>2.8744499999999999E-13</c:v>
                </c:pt>
                <c:pt idx="2645">
                  <c:v>2.6988099999999998E-13</c:v>
                </c:pt>
                <c:pt idx="2646">
                  <c:v>2.7891099999999999E-13</c:v>
                </c:pt>
                <c:pt idx="2647">
                  <c:v>3.2443000000000001E-13</c:v>
                </c:pt>
                <c:pt idx="2648">
                  <c:v>3.4023500000000001E-13</c:v>
                </c:pt>
                <c:pt idx="2649">
                  <c:v>3.10784E-13</c:v>
                </c:pt>
                <c:pt idx="2650">
                  <c:v>3.3401799999999998E-13</c:v>
                </c:pt>
                <c:pt idx="2651">
                  <c:v>2.87761E-13</c:v>
                </c:pt>
                <c:pt idx="2652">
                  <c:v>3.5672499999999998E-13</c:v>
                </c:pt>
                <c:pt idx="2653">
                  <c:v>3.0219100000000002E-13</c:v>
                </c:pt>
                <c:pt idx="2654">
                  <c:v>3.3997200000000001E-13</c:v>
                </c:pt>
                <c:pt idx="2655">
                  <c:v>4.1099E-13</c:v>
                </c:pt>
                <c:pt idx="2656">
                  <c:v>4.9270300000000003E-13</c:v>
                </c:pt>
                <c:pt idx="2657">
                  <c:v>5.8400499999999999E-13</c:v>
                </c:pt>
                <c:pt idx="2658">
                  <c:v>6.2109499999999999E-13</c:v>
                </c:pt>
                <c:pt idx="2659">
                  <c:v>7.6186700000000005E-13</c:v>
                </c:pt>
                <c:pt idx="2660">
                  <c:v>1.1153500000000001E-12</c:v>
                </c:pt>
                <c:pt idx="2661">
                  <c:v>1.2557E-12</c:v>
                </c:pt>
                <c:pt idx="2662">
                  <c:v>1.5765799999999999E-12</c:v>
                </c:pt>
                <c:pt idx="2663">
                  <c:v>1.7275200000000001E-12</c:v>
                </c:pt>
                <c:pt idx="2664">
                  <c:v>1.8455300000000001E-12</c:v>
                </c:pt>
                <c:pt idx="2665">
                  <c:v>2.11738E-12</c:v>
                </c:pt>
                <c:pt idx="2666">
                  <c:v>2.0620599999999998E-12</c:v>
                </c:pt>
                <c:pt idx="2667">
                  <c:v>1.629E-12</c:v>
                </c:pt>
                <c:pt idx="2668">
                  <c:v>1.3758200000000001E-12</c:v>
                </c:pt>
                <c:pt idx="2669">
                  <c:v>9.8730299999999996E-13</c:v>
                </c:pt>
                <c:pt idx="2670">
                  <c:v>7.2305599999999996E-13</c:v>
                </c:pt>
                <c:pt idx="2671">
                  <c:v>5.2341799999999996E-13</c:v>
                </c:pt>
                <c:pt idx="2672">
                  <c:v>5.0283600000000002E-13</c:v>
                </c:pt>
                <c:pt idx="2673">
                  <c:v>4.4481300000000002E-13</c:v>
                </c:pt>
                <c:pt idx="2674">
                  <c:v>4.1009400000000001E-13</c:v>
                </c:pt>
                <c:pt idx="2675">
                  <c:v>3.0583200000000001E-13</c:v>
                </c:pt>
                <c:pt idx="2676">
                  <c:v>2.8133400000000001E-13</c:v>
                </c:pt>
                <c:pt idx="2677">
                  <c:v>4.00345E-13</c:v>
                </c:pt>
                <c:pt idx="2678">
                  <c:v>2.6120899999999998E-13</c:v>
                </c:pt>
                <c:pt idx="2679">
                  <c:v>2.9018499999999999E-13</c:v>
                </c:pt>
                <c:pt idx="2680">
                  <c:v>1.80127E-13</c:v>
                </c:pt>
                <c:pt idx="2681">
                  <c:v>2.5319799999999998E-13</c:v>
                </c:pt>
                <c:pt idx="2682">
                  <c:v>2.7469599999999999E-13</c:v>
                </c:pt>
                <c:pt idx="2683">
                  <c:v>2.89289E-13</c:v>
                </c:pt>
                <c:pt idx="2684">
                  <c:v>3.2595800000000001E-13</c:v>
                </c:pt>
                <c:pt idx="2685">
                  <c:v>2.16374E-13</c:v>
                </c:pt>
                <c:pt idx="2686">
                  <c:v>2.9713900000000001E-13</c:v>
                </c:pt>
                <c:pt idx="2687">
                  <c:v>2.8238799999999998E-13</c:v>
                </c:pt>
                <c:pt idx="2688">
                  <c:v>3.4091999999999998E-13</c:v>
                </c:pt>
                <c:pt idx="2689">
                  <c:v>3.9467200000000002E-13</c:v>
                </c:pt>
                <c:pt idx="2690">
                  <c:v>3.425E-13</c:v>
                </c:pt>
                <c:pt idx="2691">
                  <c:v>5.3595699999999995E-13</c:v>
                </c:pt>
                <c:pt idx="2692">
                  <c:v>5.1741199999999996E-13</c:v>
                </c:pt>
                <c:pt idx="2693">
                  <c:v>6.2668600000000004E-13</c:v>
                </c:pt>
                <c:pt idx="2694">
                  <c:v>8.0947600000000001E-13</c:v>
                </c:pt>
                <c:pt idx="2695">
                  <c:v>8.0074799999999995E-13</c:v>
                </c:pt>
                <c:pt idx="2696">
                  <c:v>9.1536000000000005E-13</c:v>
                </c:pt>
                <c:pt idx="2697">
                  <c:v>7.8561899999999997E-13</c:v>
                </c:pt>
                <c:pt idx="2698">
                  <c:v>9.3704799999999999E-13</c:v>
                </c:pt>
                <c:pt idx="2699">
                  <c:v>8.2738299999999997E-13</c:v>
                </c:pt>
                <c:pt idx="2700">
                  <c:v>6.7462199999999995E-13</c:v>
                </c:pt>
                <c:pt idx="2701">
                  <c:v>6.8407300000000005E-13</c:v>
                </c:pt>
                <c:pt idx="2702">
                  <c:v>4.3259900000000002E-13</c:v>
                </c:pt>
                <c:pt idx="2703">
                  <c:v>3.9504199999999999E-13</c:v>
                </c:pt>
                <c:pt idx="2704">
                  <c:v>3.3633600000000002E-13</c:v>
                </c:pt>
                <c:pt idx="2705">
                  <c:v>2.9029000000000002E-13</c:v>
                </c:pt>
                <c:pt idx="2706">
                  <c:v>2.9952200000000001E-13</c:v>
                </c:pt>
                <c:pt idx="2707">
                  <c:v>2.8250500000000002E-13</c:v>
                </c:pt>
                <c:pt idx="2708">
                  <c:v>2.9029000000000002E-13</c:v>
                </c:pt>
                <c:pt idx="2709">
                  <c:v>3.1125599999999999E-13</c:v>
                </c:pt>
                <c:pt idx="2710">
                  <c:v>2.7955700000000001E-13</c:v>
                </c:pt>
                <c:pt idx="2711">
                  <c:v>3.48849E-13</c:v>
                </c:pt>
                <c:pt idx="2712">
                  <c:v>2.53411E-13</c:v>
                </c:pt>
                <c:pt idx="2713">
                  <c:v>2.8600800000000002E-13</c:v>
                </c:pt>
                <c:pt idx="2714">
                  <c:v>2.5135699999999999E-13</c:v>
                </c:pt>
                <c:pt idx="2715">
                  <c:v>2.6760100000000001E-13</c:v>
                </c:pt>
                <c:pt idx="2716">
                  <c:v>3.19267E-13</c:v>
                </c:pt>
                <c:pt idx="2717">
                  <c:v>3.2843399999999998E-13</c:v>
                </c:pt>
                <c:pt idx="2718">
                  <c:v>3.5609300000000002E-13</c:v>
                </c:pt>
                <c:pt idx="2719">
                  <c:v>4.9570600000000003E-13</c:v>
                </c:pt>
                <c:pt idx="2720">
                  <c:v>4.1884000000000001E-13</c:v>
                </c:pt>
                <c:pt idx="2721">
                  <c:v>5.0982599999999997E-13</c:v>
                </c:pt>
                <c:pt idx="2722">
                  <c:v>7.0712799999999999E-13</c:v>
                </c:pt>
                <c:pt idx="2723">
                  <c:v>7.6729699999999996E-13</c:v>
                </c:pt>
                <c:pt idx="2724">
                  <c:v>9.2680899999999999E-13</c:v>
                </c:pt>
                <c:pt idx="2725">
                  <c:v>1.16505E-12</c:v>
                </c:pt>
                <c:pt idx="2726">
                  <c:v>1.207E-12</c:v>
                </c:pt>
                <c:pt idx="2727">
                  <c:v>1.37559E-12</c:v>
                </c:pt>
                <c:pt idx="2728">
                  <c:v>1.6795700000000001E-12</c:v>
                </c:pt>
                <c:pt idx="2729">
                  <c:v>1.5752600000000001E-12</c:v>
                </c:pt>
                <c:pt idx="2730">
                  <c:v>1.41352E-12</c:v>
                </c:pt>
                <c:pt idx="2731">
                  <c:v>1.2380799999999999E-12</c:v>
                </c:pt>
                <c:pt idx="2732">
                  <c:v>9.8256199999999995E-13</c:v>
                </c:pt>
                <c:pt idx="2733">
                  <c:v>8.5157399999999996E-13</c:v>
                </c:pt>
                <c:pt idx="2734">
                  <c:v>6.8679800000000002E-13</c:v>
                </c:pt>
                <c:pt idx="2735">
                  <c:v>5.34535E-13</c:v>
                </c:pt>
                <c:pt idx="2736">
                  <c:v>4.2094700000000002E-13</c:v>
                </c:pt>
                <c:pt idx="2737">
                  <c:v>3.4186799999999999E-13</c:v>
                </c:pt>
                <c:pt idx="2738">
                  <c:v>3.4039299999999999E-13</c:v>
                </c:pt>
                <c:pt idx="2739">
                  <c:v>3.2171100000000002E-13</c:v>
                </c:pt>
                <c:pt idx="2740">
                  <c:v>2.5773099999999997E-13</c:v>
                </c:pt>
                <c:pt idx="2741">
                  <c:v>2.9250299999999998E-13</c:v>
                </c:pt>
                <c:pt idx="2742">
                  <c:v>2.4693100000000001E-13</c:v>
                </c:pt>
                <c:pt idx="2743">
                  <c:v>2.4556099999999999E-13</c:v>
                </c:pt>
                <c:pt idx="2744">
                  <c:v>2.8311600000000002E-13</c:v>
                </c:pt>
                <c:pt idx="2745">
                  <c:v>2.8918400000000002E-13</c:v>
                </c:pt>
                <c:pt idx="2746">
                  <c:v>2.83283E-13</c:v>
                </c:pt>
                <c:pt idx="2747">
                  <c:v>2.6025999999999999E-13</c:v>
                </c:pt>
                <c:pt idx="2748">
                  <c:v>1.8640899999999999E-13</c:v>
                </c:pt>
                <c:pt idx="2749">
                  <c:v>2.56204E-13</c:v>
                </c:pt>
                <c:pt idx="2750">
                  <c:v>2.5572899999999999E-13</c:v>
                </c:pt>
                <c:pt idx="2751">
                  <c:v>2.8091299999999998E-13</c:v>
                </c:pt>
                <c:pt idx="2752">
                  <c:v>3.3400100000000001E-13</c:v>
                </c:pt>
                <c:pt idx="2753">
                  <c:v>3.1905600000000002E-13</c:v>
                </c:pt>
                <c:pt idx="2754">
                  <c:v>3.4613599999999999E-13</c:v>
                </c:pt>
                <c:pt idx="2755">
                  <c:v>4.1109499999999998E-13</c:v>
                </c:pt>
                <c:pt idx="2756">
                  <c:v>3.7600799999999999E-13</c:v>
                </c:pt>
                <c:pt idx="2757">
                  <c:v>3.5040300000000002E-13</c:v>
                </c:pt>
                <c:pt idx="2758">
                  <c:v>5.0445199999999998E-13</c:v>
                </c:pt>
                <c:pt idx="2759">
                  <c:v>4.8369400000000002E-13</c:v>
                </c:pt>
                <c:pt idx="2760">
                  <c:v>4.9402000000000005E-13</c:v>
                </c:pt>
                <c:pt idx="2761">
                  <c:v>5.2917599999999999E-13</c:v>
                </c:pt>
                <c:pt idx="2762">
                  <c:v>5.2805699999999996E-13</c:v>
                </c:pt>
                <c:pt idx="2763">
                  <c:v>4.4844799999999998E-13</c:v>
                </c:pt>
                <c:pt idx="2764">
                  <c:v>4.2781700000000002E-13</c:v>
                </c:pt>
                <c:pt idx="2765">
                  <c:v>2.5113999999999998E-13</c:v>
                </c:pt>
                <c:pt idx="2766">
                  <c:v>3.2020899999999998E-13</c:v>
                </c:pt>
                <c:pt idx="2767">
                  <c:v>2.9651900000000001E-13</c:v>
                </c:pt>
                <c:pt idx="2768">
                  <c:v>2.9439999999999999E-13</c:v>
                </c:pt>
                <c:pt idx="2769">
                  <c:v>1.7751099999999999E-13</c:v>
                </c:pt>
                <c:pt idx="2770">
                  <c:v>1.8718699999999999E-13</c:v>
                </c:pt>
                <c:pt idx="2771">
                  <c:v>2.6465400000000003E-13</c:v>
                </c:pt>
                <c:pt idx="2772">
                  <c:v>2.27505E-13</c:v>
                </c:pt>
                <c:pt idx="2773">
                  <c:v>2.5102900000000002E-13</c:v>
                </c:pt>
                <c:pt idx="2774">
                  <c:v>1.63163E-13</c:v>
                </c:pt>
                <c:pt idx="2775">
                  <c:v>2.5557100000000001E-13</c:v>
                </c:pt>
                <c:pt idx="2776">
                  <c:v>2.8312500000000002E-13</c:v>
                </c:pt>
                <c:pt idx="2777">
                  <c:v>2.3807999999999998E-13</c:v>
                </c:pt>
                <c:pt idx="2778">
                  <c:v>2.5588700000000002E-13</c:v>
                </c:pt>
                <c:pt idx="2779">
                  <c:v>3.3355600000000001E-13</c:v>
                </c:pt>
                <c:pt idx="2780">
                  <c:v>2.6110299999999998E-13</c:v>
                </c:pt>
                <c:pt idx="2781">
                  <c:v>3.1758100000000002E-13</c:v>
                </c:pt>
                <c:pt idx="2782">
                  <c:v>2.8280900000000001E-13</c:v>
                </c:pt>
                <c:pt idx="2783">
                  <c:v>3.86755E-13</c:v>
                </c:pt>
                <c:pt idx="2784">
                  <c:v>3.5725200000000001E-13</c:v>
                </c:pt>
                <c:pt idx="2785">
                  <c:v>3.5640900000000002E-13</c:v>
                </c:pt>
                <c:pt idx="2786">
                  <c:v>3.8164499999999999E-13</c:v>
                </c:pt>
                <c:pt idx="2787">
                  <c:v>3.7431500000000001E-13</c:v>
                </c:pt>
                <c:pt idx="2788">
                  <c:v>5.8069199999999997E-13</c:v>
                </c:pt>
                <c:pt idx="2789">
                  <c:v>6.0966199999999999E-13</c:v>
                </c:pt>
                <c:pt idx="2790">
                  <c:v>6.7425299999999999E-13</c:v>
                </c:pt>
                <c:pt idx="2791">
                  <c:v>8.3448200000000004E-13</c:v>
                </c:pt>
                <c:pt idx="2792">
                  <c:v>8.83515E-13</c:v>
                </c:pt>
                <c:pt idx="2793">
                  <c:v>8.1236799999999996E-13</c:v>
                </c:pt>
                <c:pt idx="2794">
                  <c:v>6.0244499999999996E-13</c:v>
                </c:pt>
                <c:pt idx="2795">
                  <c:v>6.5942400000000002E-13</c:v>
                </c:pt>
                <c:pt idx="2796">
                  <c:v>6.0972699999999995E-13</c:v>
                </c:pt>
                <c:pt idx="2797">
                  <c:v>3.6747300000000001E-13</c:v>
                </c:pt>
                <c:pt idx="2798">
                  <c:v>3.6231E-13</c:v>
                </c:pt>
                <c:pt idx="2799">
                  <c:v>2.3451200000000002E-13</c:v>
                </c:pt>
                <c:pt idx="2800">
                  <c:v>2.98966E-13</c:v>
                </c:pt>
                <c:pt idx="2801">
                  <c:v>2.8839899999999999E-13</c:v>
                </c:pt>
                <c:pt idx="2802">
                  <c:v>2.3657000000000002E-13</c:v>
                </c:pt>
                <c:pt idx="2803">
                  <c:v>2.7416299999999998E-13</c:v>
                </c:pt>
                <c:pt idx="2804">
                  <c:v>1.95751E-13</c:v>
                </c:pt>
                <c:pt idx="2805">
                  <c:v>2.5275300000000002E-13</c:v>
                </c:pt>
                <c:pt idx="2806">
                  <c:v>2.5252999999999999E-13</c:v>
                </c:pt>
                <c:pt idx="2807">
                  <c:v>2.4341000000000002E-13</c:v>
                </c:pt>
                <c:pt idx="2808">
                  <c:v>2.3879400000000002E-13</c:v>
                </c:pt>
                <c:pt idx="2809">
                  <c:v>2.4640399999999998E-13</c:v>
                </c:pt>
                <c:pt idx="2810">
                  <c:v>2.7927899999999998E-13</c:v>
                </c:pt>
                <c:pt idx="2811">
                  <c:v>2.5683600000000001E-13</c:v>
                </c:pt>
                <c:pt idx="2812">
                  <c:v>2.5286399999999998E-13</c:v>
                </c:pt>
                <c:pt idx="2813">
                  <c:v>3.1146900000000001E-13</c:v>
                </c:pt>
                <c:pt idx="2814">
                  <c:v>2.4313800000000002E-13</c:v>
                </c:pt>
                <c:pt idx="2815">
                  <c:v>2.4529799999999998E-13</c:v>
                </c:pt>
                <c:pt idx="2816">
                  <c:v>2.70534E-13</c:v>
                </c:pt>
                <c:pt idx="2817">
                  <c:v>3.2009799999999998E-13</c:v>
                </c:pt>
                <c:pt idx="2818">
                  <c:v>2.9179200000000001E-13</c:v>
                </c:pt>
                <c:pt idx="2819">
                  <c:v>2.6715600000000001E-13</c:v>
                </c:pt>
                <c:pt idx="2820">
                  <c:v>2.9540699999999999E-13</c:v>
                </c:pt>
                <c:pt idx="2821">
                  <c:v>2.36078E-13</c:v>
                </c:pt>
                <c:pt idx="2822">
                  <c:v>4.0067800000000002E-13</c:v>
                </c:pt>
                <c:pt idx="2823">
                  <c:v>4.04088E-13</c:v>
                </c:pt>
                <c:pt idx="2824">
                  <c:v>3.6231E-13</c:v>
                </c:pt>
                <c:pt idx="2825">
                  <c:v>2.28784E-13</c:v>
                </c:pt>
                <c:pt idx="2826">
                  <c:v>3.2616E-13</c:v>
                </c:pt>
                <c:pt idx="2827">
                  <c:v>2.9601799999999999E-13</c:v>
                </c:pt>
                <c:pt idx="2828">
                  <c:v>3.2159899999999999E-13</c:v>
                </c:pt>
                <c:pt idx="2829">
                  <c:v>2.2060900000000001E-13</c:v>
                </c:pt>
                <c:pt idx="2830">
                  <c:v>1.5226299999999999E-13</c:v>
                </c:pt>
                <c:pt idx="2831">
                  <c:v>2.5414299999999998E-13</c:v>
                </c:pt>
                <c:pt idx="2832">
                  <c:v>2.31969E-13</c:v>
                </c:pt>
                <c:pt idx="2833">
                  <c:v>2.6020800000000002E-13</c:v>
                </c:pt>
                <c:pt idx="2834">
                  <c:v>2.3291700000000002E-13</c:v>
                </c:pt>
                <c:pt idx="2835">
                  <c:v>2.3102099999999998E-13</c:v>
                </c:pt>
                <c:pt idx="2836">
                  <c:v>2.6821600000000001E-13</c:v>
                </c:pt>
                <c:pt idx="2837">
                  <c:v>2.2411900000000001E-13</c:v>
                </c:pt>
                <c:pt idx="2838">
                  <c:v>2.8122600000000002E-13</c:v>
                </c:pt>
                <c:pt idx="2839">
                  <c:v>3.1167999999999999E-13</c:v>
                </c:pt>
                <c:pt idx="2840">
                  <c:v>2.50777E-13</c:v>
                </c:pt>
                <c:pt idx="2841">
                  <c:v>2.5931199999999998E-13</c:v>
                </c:pt>
                <c:pt idx="2842">
                  <c:v>2.20642E-13</c:v>
                </c:pt>
                <c:pt idx="2843">
                  <c:v>2.7358899999999998E-13</c:v>
                </c:pt>
                <c:pt idx="2844">
                  <c:v>2.5151500000000001E-13</c:v>
                </c:pt>
                <c:pt idx="2845">
                  <c:v>2.7950200000000001E-13</c:v>
                </c:pt>
                <c:pt idx="2846">
                  <c:v>2.6605599999999999E-13</c:v>
                </c:pt>
                <c:pt idx="2847">
                  <c:v>3.1089E-13</c:v>
                </c:pt>
                <c:pt idx="2848">
                  <c:v>3.4028800000000001E-13</c:v>
                </c:pt>
                <c:pt idx="2849">
                  <c:v>3.0309299999999999E-13</c:v>
                </c:pt>
                <c:pt idx="2850">
                  <c:v>3.3033000000000002E-13</c:v>
                </c:pt>
                <c:pt idx="2851">
                  <c:v>4.2220000000000001E-13</c:v>
                </c:pt>
                <c:pt idx="2852">
                  <c:v>3.8722899999999999E-13</c:v>
                </c:pt>
                <c:pt idx="2853">
                  <c:v>4.6225200000000002E-13</c:v>
                </c:pt>
                <c:pt idx="2854">
                  <c:v>4.3090500000000002E-13</c:v>
                </c:pt>
                <c:pt idx="2855">
                  <c:v>4.5930100000000004E-13</c:v>
                </c:pt>
                <c:pt idx="2856">
                  <c:v>4.9891100000000001E-13</c:v>
                </c:pt>
                <c:pt idx="2857">
                  <c:v>4.9454700000000003E-13</c:v>
                </c:pt>
                <c:pt idx="2858">
                  <c:v>5.5365900000000001E-13</c:v>
                </c:pt>
                <c:pt idx="2859">
                  <c:v>3.6957999999999998E-13</c:v>
                </c:pt>
                <c:pt idx="2860">
                  <c:v>3.8293799999999999E-13</c:v>
                </c:pt>
                <c:pt idx="2861">
                  <c:v>3.3633600000000002E-13</c:v>
                </c:pt>
                <c:pt idx="2862">
                  <c:v>2.6726700000000002E-13</c:v>
                </c:pt>
                <c:pt idx="2863">
                  <c:v>2.8186099999999999E-13</c:v>
                </c:pt>
                <c:pt idx="2864">
                  <c:v>3.3254299999999998E-13</c:v>
                </c:pt>
                <c:pt idx="2865">
                  <c:v>2.7843599999999999E-13</c:v>
                </c:pt>
                <c:pt idx="2866">
                  <c:v>2.5804699999999998E-13</c:v>
                </c:pt>
                <c:pt idx="2867">
                  <c:v>2.3934499999999998E-13</c:v>
                </c:pt>
                <c:pt idx="2868">
                  <c:v>3.2093200000000002E-13</c:v>
                </c:pt>
                <c:pt idx="2869">
                  <c:v>2.2512E-13</c:v>
                </c:pt>
                <c:pt idx="2870">
                  <c:v>2.5678300000000001E-13</c:v>
                </c:pt>
                <c:pt idx="2871">
                  <c:v>2.1305499999999999E-13</c:v>
                </c:pt>
                <c:pt idx="2872">
                  <c:v>1.8056900000000001E-13</c:v>
                </c:pt>
                <c:pt idx="2873">
                  <c:v>2.7179800000000002E-13</c:v>
                </c:pt>
                <c:pt idx="2874">
                  <c:v>2.3244299999999998E-13</c:v>
                </c:pt>
                <c:pt idx="2875">
                  <c:v>2.7242999999999998E-13</c:v>
                </c:pt>
                <c:pt idx="2876">
                  <c:v>2.3579100000000002E-13</c:v>
                </c:pt>
                <c:pt idx="2877">
                  <c:v>2.5262100000000001E-13</c:v>
                </c:pt>
                <c:pt idx="2878">
                  <c:v>2.7453800000000002E-13</c:v>
                </c:pt>
                <c:pt idx="2879">
                  <c:v>2.55045E-13</c:v>
                </c:pt>
                <c:pt idx="2880">
                  <c:v>2.80649E-13</c:v>
                </c:pt>
                <c:pt idx="2881">
                  <c:v>3.12365E-13</c:v>
                </c:pt>
                <c:pt idx="2882">
                  <c:v>3.1031000000000002E-13</c:v>
                </c:pt>
                <c:pt idx="2883">
                  <c:v>3.12418E-13</c:v>
                </c:pt>
                <c:pt idx="2884">
                  <c:v>3.0182799999999999E-13</c:v>
                </c:pt>
                <c:pt idx="2885">
                  <c:v>3.7848400000000001E-13</c:v>
                </c:pt>
                <c:pt idx="2886">
                  <c:v>3.4091999999999998E-13</c:v>
                </c:pt>
                <c:pt idx="2887">
                  <c:v>4.0972599999999997E-13</c:v>
                </c:pt>
                <c:pt idx="2888">
                  <c:v>3.3644200000000002E-13</c:v>
                </c:pt>
                <c:pt idx="2889">
                  <c:v>3.2782799999999998E-13</c:v>
                </c:pt>
                <c:pt idx="2890">
                  <c:v>4.5366399999999999E-13</c:v>
                </c:pt>
                <c:pt idx="2891">
                  <c:v>3.2305999999999999E-13</c:v>
                </c:pt>
                <c:pt idx="2892">
                  <c:v>2.9576899999999999E-13</c:v>
                </c:pt>
                <c:pt idx="2893">
                  <c:v>3.2921799999999999E-13</c:v>
                </c:pt>
                <c:pt idx="2894">
                  <c:v>2.5458799999999999E-13</c:v>
                </c:pt>
                <c:pt idx="2895">
                  <c:v>2.68324E-13</c:v>
                </c:pt>
                <c:pt idx="2896">
                  <c:v>2.51641E-13</c:v>
                </c:pt>
                <c:pt idx="2897">
                  <c:v>2.6932500000000002E-13</c:v>
                </c:pt>
                <c:pt idx="2898">
                  <c:v>3.42843E-13</c:v>
                </c:pt>
                <c:pt idx="2899">
                  <c:v>2.3407600000000001E-13</c:v>
                </c:pt>
                <c:pt idx="2900">
                  <c:v>2.8478499999999998E-13</c:v>
                </c:pt>
                <c:pt idx="2901">
                  <c:v>2.6081600000000001E-13</c:v>
                </c:pt>
                <c:pt idx="2902">
                  <c:v>3.4545700000000001E-13</c:v>
                </c:pt>
                <c:pt idx="2903">
                  <c:v>2.93126E-13</c:v>
                </c:pt>
                <c:pt idx="2904">
                  <c:v>3.0209200000000002E-13</c:v>
                </c:pt>
                <c:pt idx="2905">
                  <c:v>2.8575900000000001E-13</c:v>
                </c:pt>
                <c:pt idx="2906">
                  <c:v>2.4919700000000002E-13</c:v>
                </c:pt>
                <c:pt idx="2907">
                  <c:v>3.7980099999999998E-13</c:v>
                </c:pt>
                <c:pt idx="2908">
                  <c:v>3.3844400000000001E-13</c:v>
                </c:pt>
                <c:pt idx="2909">
                  <c:v>3.4360700000000002E-13</c:v>
                </c:pt>
                <c:pt idx="2910">
                  <c:v>3.0867699999999999E-13</c:v>
                </c:pt>
                <c:pt idx="2911">
                  <c:v>5.1625299999999996E-13</c:v>
                </c:pt>
                <c:pt idx="2912">
                  <c:v>4.3810499999999998E-13</c:v>
                </c:pt>
                <c:pt idx="2913">
                  <c:v>5.9501600000000004E-13</c:v>
                </c:pt>
                <c:pt idx="2914">
                  <c:v>6.1116699999999999E-13</c:v>
                </c:pt>
                <c:pt idx="2915">
                  <c:v>8.40016E-13</c:v>
                </c:pt>
                <c:pt idx="2916">
                  <c:v>8.6864599999999995E-13</c:v>
                </c:pt>
                <c:pt idx="2917">
                  <c:v>1.1105600000000001E-12</c:v>
                </c:pt>
                <c:pt idx="2918">
                  <c:v>1.52416E-12</c:v>
                </c:pt>
                <c:pt idx="2919">
                  <c:v>1.2628400000000001E-12</c:v>
                </c:pt>
                <c:pt idx="2920">
                  <c:v>1.7334000000000001E-12</c:v>
                </c:pt>
                <c:pt idx="2921">
                  <c:v>1.8039099999999999E-12</c:v>
                </c:pt>
                <c:pt idx="2922">
                  <c:v>1.45256E-12</c:v>
                </c:pt>
                <c:pt idx="2923">
                  <c:v>1.4258700000000001E-12</c:v>
                </c:pt>
                <c:pt idx="2924">
                  <c:v>1.10166E-12</c:v>
                </c:pt>
                <c:pt idx="2925">
                  <c:v>7.7193899999999997E-13</c:v>
                </c:pt>
                <c:pt idx="2926">
                  <c:v>5.23134E-13</c:v>
                </c:pt>
                <c:pt idx="2927">
                  <c:v>4.25092E-13</c:v>
                </c:pt>
                <c:pt idx="2928">
                  <c:v>4.2036199999999998E-13</c:v>
                </c:pt>
                <c:pt idx="2929">
                  <c:v>3.5593499999999999E-13</c:v>
                </c:pt>
                <c:pt idx="2930">
                  <c:v>3.1115300000000001E-13</c:v>
                </c:pt>
                <c:pt idx="2931">
                  <c:v>3.2706400000000001E-13</c:v>
                </c:pt>
                <c:pt idx="2932">
                  <c:v>2.65213E-13</c:v>
                </c:pt>
                <c:pt idx="2933">
                  <c:v>3.06675E-13</c:v>
                </c:pt>
                <c:pt idx="2934">
                  <c:v>2.6605599999999999E-13</c:v>
                </c:pt>
                <c:pt idx="2935">
                  <c:v>2.9756100000000002E-13</c:v>
                </c:pt>
                <c:pt idx="2936">
                  <c:v>2.7238300000000001E-13</c:v>
                </c:pt>
                <c:pt idx="2937">
                  <c:v>2.7369499999999998E-13</c:v>
                </c:pt>
                <c:pt idx="2938">
                  <c:v>2.6263099999999998E-13</c:v>
                </c:pt>
                <c:pt idx="2939">
                  <c:v>2.4103100000000001E-13</c:v>
                </c:pt>
                <c:pt idx="2940">
                  <c:v>3.0091200000000002E-13</c:v>
                </c:pt>
                <c:pt idx="2941">
                  <c:v>3.1781800000000001E-13</c:v>
                </c:pt>
                <c:pt idx="2942">
                  <c:v>2.9151400000000002E-13</c:v>
                </c:pt>
                <c:pt idx="2943">
                  <c:v>3.0541700000000001E-13</c:v>
                </c:pt>
                <c:pt idx="2944">
                  <c:v>2.6810100000000001E-13</c:v>
                </c:pt>
                <c:pt idx="2945">
                  <c:v>3.43288E-13</c:v>
                </c:pt>
                <c:pt idx="2946">
                  <c:v>3.3700400000000001E-13</c:v>
                </c:pt>
                <c:pt idx="2947">
                  <c:v>3.9266999999999998E-13</c:v>
                </c:pt>
                <c:pt idx="2948">
                  <c:v>3.8482900000000002E-13</c:v>
                </c:pt>
                <c:pt idx="2949">
                  <c:v>3.5188099999999998E-13</c:v>
                </c:pt>
                <c:pt idx="2950">
                  <c:v>5.0933300000000003E-13</c:v>
                </c:pt>
                <c:pt idx="2951">
                  <c:v>4.7969000000000005E-13</c:v>
                </c:pt>
                <c:pt idx="2952">
                  <c:v>5.3822200000000005E-13</c:v>
                </c:pt>
                <c:pt idx="2953">
                  <c:v>5.2031000000000003E-13</c:v>
                </c:pt>
                <c:pt idx="2954">
                  <c:v>6.0466299999999999E-13</c:v>
                </c:pt>
                <c:pt idx="2955">
                  <c:v>4.9243999999999997E-13</c:v>
                </c:pt>
                <c:pt idx="2956">
                  <c:v>4.2068400000000002E-13</c:v>
                </c:pt>
                <c:pt idx="2957">
                  <c:v>3.9118099999999998E-13</c:v>
                </c:pt>
                <c:pt idx="2958">
                  <c:v>4.22686E-13</c:v>
                </c:pt>
                <c:pt idx="2959">
                  <c:v>2.7277300000000002E-13</c:v>
                </c:pt>
                <c:pt idx="2960">
                  <c:v>3.1826599999999998E-13</c:v>
                </c:pt>
                <c:pt idx="2961">
                  <c:v>3.07781E-13</c:v>
                </c:pt>
                <c:pt idx="2962">
                  <c:v>2.9634900000000002E-13</c:v>
                </c:pt>
                <c:pt idx="2963">
                  <c:v>3.0904599999999999E-13</c:v>
                </c:pt>
                <c:pt idx="2964">
                  <c:v>2.9366199999999998E-13</c:v>
                </c:pt>
                <c:pt idx="2965">
                  <c:v>3.0862399999999999E-13</c:v>
                </c:pt>
                <c:pt idx="2966">
                  <c:v>3.1031000000000002E-13</c:v>
                </c:pt>
                <c:pt idx="2967">
                  <c:v>3.6752499999999999E-13</c:v>
                </c:pt>
                <c:pt idx="2968">
                  <c:v>3.0541099999999998E-13</c:v>
                </c:pt>
                <c:pt idx="2969">
                  <c:v>2.7111300000000001E-13</c:v>
                </c:pt>
                <c:pt idx="2970">
                  <c:v>2.6231499999999998E-13</c:v>
                </c:pt>
                <c:pt idx="2971">
                  <c:v>3.3860199999999998E-13</c:v>
                </c:pt>
                <c:pt idx="2972">
                  <c:v>4.0782900000000002E-13</c:v>
                </c:pt>
                <c:pt idx="2973">
                  <c:v>4.1873400000000001E-13</c:v>
                </c:pt>
                <c:pt idx="2974">
                  <c:v>4.4197100000000001E-13</c:v>
                </c:pt>
                <c:pt idx="2975">
                  <c:v>5.9217099999999996E-13</c:v>
                </c:pt>
                <c:pt idx="2976">
                  <c:v>5.46915E-13</c:v>
                </c:pt>
                <c:pt idx="2977">
                  <c:v>7.4927600000000003E-13</c:v>
                </c:pt>
                <c:pt idx="2978">
                  <c:v>8.6080499999999999E-13</c:v>
                </c:pt>
                <c:pt idx="2979">
                  <c:v>1.0242599999999999E-12</c:v>
                </c:pt>
                <c:pt idx="2980">
                  <c:v>1.11167E-12</c:v>
                </c:pt>
                <c:pt idx="2981">
                  <c:v>1.35873E-12</c:v>
                </c:pt>
                <c:pt idx="2982">
                  <c:v>1.4788499999999999E-12</c:v>
                </c:pt>
                <c:pt idx="2983">
                  <c:v>1.48886E-12</c:v>
                </c:pt>
                <c:pt idx="2984">
                  <c:v>1.56472E-12</c:v>
                </c:pt>
                <c:pt idx="2985">
                  <c:v>1.2749600000000001E-12</c:v>
                </c:pt>
                <c:pt idx="2986">
                  <c:v>1.22807E-12</c:v>
                </c:pt>
                <c:pt idx="2987">
                  <c:v>9.5725099999999996E-13</c:v>
                </c:pt>
                <c:pt idx="2988">
                  <c:v>7.1877399999999996E-13</c:v>
                </c:pt>
                <c:pt idx="2989">
                  <c:v>6.08609E-13</c:v>
                </c:pt>
                <c:pt idx="2990">
                  <c:v>4.7647699999999999E-13</c:v>
                </c:pt>
                <c:pt idx="2991">
                  <c:v>3.6707299999999998E-13</c:v>
                </c:pt>
                <c:pt idx="2992">
                  <c:v>4.6741199999999997E-13</c:v>
                </c:pt>
                <c:pt idx="2993">
                  <c:v>3.13425E-13</c:v>
                </c:pt>
                <c:pt idx="2994">
                  <c:v>2.95963E-13</c:v>
                </c:pt>
                <c:pt idx="2995">
                  <c:v>2.7115999999999998E-13</c:v>
                </c:pt>
                <c:pt idx="2996">
                  <c:v>2.7149400000000002E-13</c:v>
                </c:pt>
                <c:pt idx="2997">
                  <c:v>2.7510799999999998E-13</c:v>
                </c:pt>
                <c:pt idx="2998">
                  <c:v>2.59426E-13</c:v>
                </c:pt>
                <c:pt idx="2999">
                  <c:v>1.7801099999999999E-13</c:v>
                </c:pt>
                <c:pt idx="3000">
                  <c:v>2.2633700000000001E-13</c:v>
                </c:pt>
                <c:pt idx="3001">
                  <c:v>3.1183800000000002E-13</c:v>
                </c:pt>
                <c:pt idx="3002">
                  <c:v>2.72062E-13</c:v>
                </c:pt>
                <c:pt idx="3003">
                  <c:v>2.9087E-13</c:v>
                </c:pt>
                <c:pt idx="3004">
                  <c:v>1.9286E-13</c:v>
                </c:pt>
                <c:pt idx="3005">
                  <c:v>3.4434400000000001E-13</c:v>
                </c:pt>
                <c:pt idx="3006">
                  <c:v>3.0124899999999998E-13</c:v>
                </c:pt>
                <c:pt idx="3007">
                  <c:v>3.1974099999999998E-13</c:v>
                </c:pt>
                <c:pt idx="3008">
                  <c:v>3.0757099999999999E-13</c:v>
                </c:pt>
                <c:pt idx="3009">
                  <c:v>4.6613299999999997E-13</c:v>
                </c:pt>
                <c:pt idx="3010">
                  <c:v>4.8933099999999997E-13</c:v>
                </c:pt>
                <c:pt idx="3011">
                  <c:v>4.9349299999999997E-13</c:v>
                </c:pt>
                <c:pt idx="3012">
                  <c:v>5.8632299999999998E-13</c:v>
                </c:pt>
                <c:pt idx="3013">
                  <c:v>6.7078799999999997E-13</c:v>
                </c:pt>
                <c:pt idx="3014">
                  <c:v>6.2847100000000002E-13</c:v>
                </c:pt>
                <c:pt idx="3015">
                  <c:v>7.8083300000000003E-13</c:v>
                </c:pt>
                <c:pt idx="3016">
                  <c:v>6.7797200000000003E-13</c:v>
                </c:pt>
                <c:pt idx="3017">
                  <c:v>8.3026800000000001E-13</c:v>
                </c:pt>
                <c:pt idx="3018">
                  <c:v>6.98977E-13</c:v>
                </c:pt>
                <c:pt idx="3019">
                  <c:v>6.58711E-13</c:v>
                </c:pt>
                <c:pt idx="3020">
                  <c:v>5.7299399999999995E-13</c:v>
                </c:pt>
                <c:pt idx="3021">
                  <c:v>3.5913700000000001E-13</c:v>
                </c:pt>
                <c:pt idx="3022">
                  <c:v>3.7774599999999999E-13</c:v>
                </c:pt>
                <c:pt idx="3023">
                  <c:v>3.3064600000000002E-13</c:v>
                </c:pt>
                <c:pt idx="3024">
                  <c:v>3.1605300000000002E-13</c:v>
                </c:pt>
                <c:pt idx="3025">
                  <c:v>3.3417600000000001E-13</c:v>
                </c:pt>
                <c:pt idx="3026">
                  <c:v>3.39234E-13</c:v>
                </c:pt>
                <c:pt idx="3027">
                  <c:v>2.9397799999999998E-13</c:v>
                </c:pt>
                <c:pt idx="3028">
                  <c:v>2.5240999999999998E-13</c:v>
                </c:pt>
                <c:pt idx="3029">
                  <c:v>2.6310500000000002E-13</c:v>
                </c:pt>
                <c:pt idx="3030">
                  <c:v>3.5146300000000001E-13</c:v>
                </c:pt>
                <c:pt idx="3031">
                  <c:v>2.6047100000000002E-13</c:v>
                </c:pt>
                <c:pt idx="3032">
                  <c:v>3.22586E-13</c:v>
                </c:pt>
                <c:pt idx="3033">
                  <c:v>2.4398100000000001E-13</c:v>
                </c:pt>
                <c:pt idx="3034">
                  <c:v>2.3692099999999999E-13</c:v>
                </c:pt>
                <c:pt idx="3035">
                  <c:v>2.9382E-13</c:v>
                </c:pt>
                <c:pt idx="3036">
                  <c:v>2.9777100000000002E-13</c:v>
                </c:pt>
                <c:pt idx="3037">
                  <c:v>3.8185499999999999E-13</c:v>
                </c:pt>
                <c:pt idx="3038">
                  <c:v>3.3849599999999998E-13</c:v>
                </c:pt>
                <c:pt idx="3039">
                  <c:v>4.04141E-13</c:v>
                </c:pt>
                <c:pt idx="3040">
                  <c:v>4.1631099999999999E-13</c:v>
                </c:pt>
                <c:pt idx="3041">
                  <c:v>4.06775E-13</c:v>
                </c:pt>
                <c:pt idx="3042">
                  <c:v>4.5601200000000004E-13</c:v>
                </c:pt>
                <c:pt idx="3043">
                  <c:v>6.6401700000000002E-13</c:v>
                </c:pt>
                <c:pt idx="3044">
                  <c:v>6.6494300000000001E-13</c:v>
                </c:pt>
                <c:pt idx="3045">
                  <c:v>7.4757099999999999E-13</c:v>
                </c:pt>
                <c:pt idx="3046">
                  <c:v>8.5535500000000004E-13</c:v>
                </c:pt>
                <c:pt idx="3047">
                  <c:v>1.02338E-12</c:v>
                </c:pt>
                <c:pt idx="3048">
                  <c:v>1.17006E-12</c:v>
                </c:pt>
                <c:pt idx="3049">
                  <c:v>1.0557900000000001E-12</c:v>
                </c:pt>
                <c:pt idx="3050">
                  <c:v>1.1344699999999999E-12</c:v>
                </c:pt>
                <c:pt idx="3051">
                  <c:v>9.4070500000000008E-13</c:v>
                </c:pt>
                <c:pt idx="3052">
                  <c:v>9.5389499999999995E-13</c:v>
                </c:pt>
                <c:pt idx="3053">
                  <c:v>7.26171E-13</c:v>
                </c:pt>
                <c:pt idx="3054">
                  <c:v>4.8465100000000003E-13</c:v>
                </c:pt>
                <c:pt idx="3055">
                  <c:v>3.2777200000000002E-13</c:v>
                </c:pt>
                <c:pt idx="3056">
                  <c:v>3.6159699999999998E-13</c:v>
                </c:pt>
                <c:pt idx="3057">
                  <c:v>3.60729E-13</c:v>
                </c:pt>
                <c:pt idx="3058">
                  <c:v>3.2969800000000001E-13</c:v>
                </c:pt>
                <c:pt idx="3059">
                  <c:v>3.3602000000000002E-13</c:v>
                </c:pt>
                <c:pt idx="3060">
                  <c:v>2.5564500000000002E-13</c:v>
                </c:pt>
                <c:pt idx="3061">
                  <c:v>2.67794E-13</c:v>
                </c:pt>
                <c:pt idx="3062">
                  <c:v>3.0851900000000001E-13</c:v>
                </c:pt>
                <c:pt idx="3063">
                  <c:v>2.52358E-13</c:v>
                </c:pt>
                <c:pt idx="3064">
                  <c:v>2.9296E-13</c:v>
                </c:pt>
                <c:pt idx="3065">
                  <c:v>3.00669E-13</c:v>
                </c:pt>
                <c:pt idx="3066">
                  <c:v>2.7158699999999999E-13</c:v>
                </c:pt>
                <c:pt idx="3067">
                  <c:v>3.0693899999999998E-13</c:v>
                </c:pt>
                <c:pt idx="3068">
                  <c:v>2.5088199999999998E-13</c:v>
                </c:pt>
                <c:pt idx="3069">
                  <c:v>3.2927700000000002E-13</c:v>
                </c:pt>
                <c:pt idx="3070">
                  <c:v>3.22217E-13</c:v>
                </c:pt>
                <c:pt idx="3071">
                  <c:v>3.1484100000000002E-13</c:v>
                </c:pt>
                <c:pt idx="3072">
                  <c:v>3.3602000000000002E-13</c:v>
                </c:pt>
                <c:pt idx="3073">
                  <c:v>3.2990899999999998E-13</c:v>
                </c:pt>
                <c:pt idx="3074">
                  <c:v>4.05572E-13</c:v>
                </c:pt>
                <c:pt idx="3075">
                  <c:v>3.9850400000000001E-13</c:v>
                </c:pt>
                <c:pt idx="3076">
                  <c:v>3.8164499999999999E-13</c:v>
                </c:pt>
                <c:pt idx="3077">
                  <c:v>4.2284399999999998E-13</c:v>
                </c:pt>
                <c:pt idx="3078">
                  <c:v>5.2699800000000003E-13</c:v>
                </c:pt>
                <c:pt idx="3079">
                  <c:v>6.1255999999999997E-13</c:v>
                </c:pt>
                <c:pt idx="3080">
                  <c:v>6.0423599999999997E-13</c:v>
                </c:pt>
                <c:pt idx="3081">
                  <c:v>6.6249599999999997E-13</c:v>
                </c:pt>
                <c:pt idx="3082">
                  <c:v>7.05372E-13</c:v>
                </c:pt>
                <c:pt idx="3083">
                  <c:v>6.0249699999999999E-13</c:v>
                </c:pt>
                <c:pt idx="3084">
                  <c:v>5.5065600000000001E-13</c:v>
                </c:pt>
                <c:pt idx="3085">
                  <c:v>4.9260999999999996E-13</c:v>
                </c:pt>
                <c:pt idx="3086">
                  <c:v>5.1851900000000002E-13</c:v>
                </c:pt>
                <c:pt idx="3087">
                  <c:v>3.8912599999999999E-13</c:v>
                </c:pt>
                <c:pt idx="3088">
                  <c:v>3.8096000000000002E-13</c:v>
                </c:pt>
                <c:pt idx="3089">
                  <c:v>4.6493899999999996E-13</c:v>
                </c:pt>
                <c:pt idx="3090">
                  <c:v>4.9679100000000002E-13</c:v>
                </c:pt>
                <c:pt idx="3091">
                  <c:v>5.6245699999999999E-13</c:v>
                </c:pt>
                <c:pt idx="3092">
                  <c:v>6.8205000000000001E-13</c:v>
                </c:pt>
                <c:pt idx="3093">
                  <c:v>8.3936900000000002E-13</c:v>
                </c:pt>
                <c:pt idx="3094">
                  <c:v>7.9412800000000003E-13</c:v>
                </c:pt>
                <c:pt idx="3095">
                  <c:v>7.33145E-13</c:v>
                </c:pt>
                <c:pt idx="3096">
                  <c:v>9.46502E-13</c:v>
                </c:pt>
                <c:pt idx="3097">
                  <c:v>1.00785E-12</c:v>
                </c:pt>
                <c:pt idx="3098">
                  <c:v>1.1761799999999999E-12</c:v>
                </c:pt>
                <c:pt idx="3099">
                  <c:v>1.4431100000000001E-12</c:v>
                </c:pt>
                <c:pt idx="3100">
                  <c:v>1.5159599999999999E-12</c:v>
                </c:pt>
                <c:pt idx="3101">
                  <c:v>2.04371E-12</c:v>
                </c:pt>
                <c:pt idx="3102">
                  <c:v>2.7166100000000001E-12</c:v>
                </c:pt>
                <c:pt idx="3103">
                  <c:v>3.2855099999999998E-12</c:v>
                </c:pt>
                <c:pt idx="3104">
                  <c:v>4.5868099999999999E-12</c:v>
                </c:pt>
                <c:pt idx="3105">
                  <c:v>6.1783999999999996E-12</c:v>
                </c:pt>
                <c:pt idx="3106">
                  <c:v>7.7132700000000007E-12</c:v>
                </c:pt>
                <c:pt idx="3107">
                  <c:v>9.3504000000000002E-12</c:v>
                </c:pt>
                <c:pt idx="3108">
                  <c:v>1.0410399999999999E-11</c:v>
                </c:pt>
                <c:pt idx="3109">
                  <c:v>1.34187E-11</c:v>
                </c:pt>
                <c:pt idx="3110">
                  <c:v>1.5531300000000001E-11</c:v>
                </c:pt>
                <c:pt idx="3111">
                  <c:v>1.5225800000000001E-11</c:v>
                </c:pt>
                <c:pt idx="3112">
                  <c:v>1.46357E-11</c:v>
                </c:pt>
                <c:pt idx="3113">
                  <c:v>1.24756E-11</c:v>
                </c:pt>
                <c:pt idx="3114">
                  <c:v>8.3241099999999994E-12</c:v>
                </c:pt>
                <c:pt idx="3115">
                  <c:v>6.2662700000000001E-12</c:v>
                </c:pt>
                <c:pt idx="3116">
                  <c:v>4.2042000000000002E-12</c:v>
                </c:pt>
                <c:pt idx="3117">
                  <c:v>2.8478499999999998E-12</c:v>
                </c:pt>
                <c:pt idx="3118">
                  <c:v>2.3045300000000001E-12</c:v>
                </c:pt>
                <c:pt idx="3119">
                  <c:v>1.75564E-12</c:v>
                </c:pt>
                <c:pt idx="3120">
                  <c:v>1.4124699999999999E-12</c:v>
                </c:pt>
                <c:pt idx="3121">
                  <c:v>1.06211E-12</c:v>
                </c:pt>
                <c:pt idx="3122">
                  <c:v>7.0258499999999998E-13</c:v>
                </c:pt>
                <c:pt idx="3123">
                  <c:v>5.24413E-13</c:v>
                </c:pt>
                <c:pt idx="3124">
                  <c:v>3.9128600000000001E-13</c:v>
                </c:pt>
                <c:pt idx="3125">
                  <c:v>3.4123599999999998E-13</c:v>
                </c:pt>
                <c:pt idx="3126">
                  <c:v>3.1909700000000001E-13</c:v>
                </c:pt>
                <c:pt idx="3127">
                  <c:v>3.89223E-13</c:v>
                </c:pt>
                <c:pt idx="3128">
                  <c:v>3.5096199999999999E-13</c:v>
                </c:pt>
                <c:pt idx="3129">
                  <c:v>2.9296E-13</c:v>
                </c:pt>
                <c:pt idx="3130">
                  <c:v>3.0853100000000002E-13</c:v>
                </c:pt>
                <c:pt idx="3131">
                  <c:v>3.5168499999999998E-13</c:v>
                </c:pt>
                <c:pt idx="3132">
                  <c:v>3.1381399999999999E-13</c:v>
                </c:pt>
                <c:pt idx="3133">
                  <c:v>3.1876300000000001E-13</c:v>
                </c:pt>
                <c:pt idx="3134">
                  <c:v>3.4790299999999998E-13</c:v>
                </c:pt>
                <c:pt idx="3135">
                  <c:v>3.5402100000000001E-13</c:v>
                </c:pt>
                <c:pt idx="3136">
                  <c:v>4.6641400000000002E-13</c:v>
                </c:pt>
                <c:pt idx="3137">
                  <c:v>3.9186599999999999E-13</c:v>
                </c:pt>
                <c:pt idx="3138">
                  <c:v>4.8306200000000001E-13</c:v>
                </c:pt>
                <c:pt idx="3139">
                  <c:v>4.8327300000000004E-13</c:v>
                </c:pt>
                <c:pt idx="3140">
                  <c:v>6.4970500000000001E-13</c:v>
                </c:pt>
                <c:pt idx="3141">
                  <c:v>6.6466499999999998E-13</c:v>
                </c:pt>
                <c:pt idx="3142">
                  <c:v>7.2567299999999999E-13</c:v>
                </c:pt>
                <c:pt idx="3143">
                  <c:v>7.5547799999999998E-13</c:v>
                </c:pt>
                <c:pt idx="3144">
                  <c:v>8.28947E-13</c:v>
                </c:pt>
                <c:pt idx="3145">
                  <c:v>7.9484999999999999E-13</c:v>
                </c:pt>
                <c:pt idx="3146">
                  <c:v>7.0971000000000001E-13</c:v>
                </c:pt>
                <c:pt idx="3147">
                  <c:v>5.9891499999999998E-13</c:v>
                </c:pt>
                <c:pt idx="3148">
                  <c:v>5.0538799999999999E-13</c:v>
                </c:pt>
                <c:pt idx="3149">
                  <c:v>4.4771099999999999E-13</c:v>
                </c:pt>
                <c:pt idx="3150">
                  <c:v>4.0772399999999999E-13</c:v>
                </c:pt>
                <c:pt idx="3151">
                  <c:v>4.3222199999999999E-13</c:v>
                </c:pt>
                <c:pt idx="3152">
                  <c:v>3.1399799999999998E-13</c:v>
                </c:pt>
                <c:pt idx="3153">
                  <c:v>3.88555E-13</c:v>
                </c:pt>
                <c:pt idx="3154">
                  <c:v>2.57995E-13</c:v>
                </c:pt>
                <c:pt idx="3155">
                  <c:v>3.1152200000000001E-13</c:v>
                </c:pt>
                <c:pt idx="3156">
                  <c:v>2.44771E-13</c:v>
                </c:pt>
                <c:pt idx="3157">
                  <c:v>2.5467599999999999E-13</c:v>
                </c:pt>
                <c:pt idx="3158">
                  <c:v>2.93451E-13</c:v>
                </c:pt>
                <c:pt idx="3159">
                  <c:v>2.6221E-13</c:v>
                </c:pt>
                <c:pt idx="3160">
                  <c:v>3.3294399999999998E-13</c:v>
                </c:pt>
                <c:pt idx="3161">
                  <c:v>3.20689E-13</c:v>
                </c:pt>
                <c:pt idx="3162">
                  <c:v>2.7095499999999998E-13</c:v>
                </c:pt>
                <c:pt idx="3163">
                  <c:v>3.19214E-13</c:v>
                </c:pt>
                <c:pt idx="3164">
                  <c:v>3.2158499999999999E-13</c:v>
                </c:pt>
                <c:pt idx="3165">
                  <c:v>2.9466299999999999E-13</c:v>
                </c:pt>
                <c:pt idx="3166">
                  <c:v>3.0261799999999998E-13</c:v>
                </c:pt>
                <c:pt idx="3167">
                  <c:v>3.2042599999999999E-13</c:v>
                </c:pt>
                <c:pt idx="3168">
                  <c:v>3.65207E-13</c:v>
                </c:pt>
                <c:pt idx="3169">
                  <c:v>3.3738999999999999E-13</c:v>
                </c:pt>
                <c:pt idx="3170">
                  <c:v>4.9199199999999995E-13</c:v>
                </c:pt>
                <c:pt idx="3171">
                  <c:v>4.2300200000000001E-13</c:v>
                </c:pt>
                <c:pt idx="3172">
                  <c:v>4.0746000000000001E-13</c:v>
                </c:pt>
                <c:pt idx="3173">
                  <c:v>4.1762800000000002E-13</c:v>
                </c:pt>
                <c:pt idx="3174">
                  <c:v>4.5009700000000001E-13</c:v>
                </c:pt>
                <c:pt idx="3175">
                  <c:v>5.1425100000000003E-13</c:v>
                </c:pt>
                <c:pt idx="3176">
                  <c:v>5.8052800000000001E-13</c:v>
                </c:pt>
                <c:pt idx="3177">
                  <c:v>6.09492E-13</c:v>
                </c:pt>
                <c:pt idx="3178">
                  <c:v>5.9676299999999999E-13</c:v>
                </c:pt>
                <c:pt idx="3179">
                  <c:v>5.0561700000000001E-13</c:v>
                </c:pt>
                <c:pt idx="3180">
                  <c:v>4.96813E-13</c:v>
                </c:pt>
                <c:pt idx="3181">
                  <c:v>4.95495E-13</c:v>
                </c:pt>
                <c:pt idx="3182">
                  <c:v>3.85227E-13</c:v>
                </c:pt>
                <c:pt idx="3183">
                  <c:v>4.2184300000000001E-13</c:v>
                </c:pt>
                <c:pt idx="3184">
                  <c:v>3.9681799999999998E-13</c:v>
                </c:pt>
                <c:pt idx="3185">
                  <c:v>4.7552799999999995E-13</c:v>
                </c:pt>
                <c:pt idx="3186">
                  <c:v>5.1104000000000001E-13</c:v>
                </c:pt>
                <c:pt idx="3187">
                  <c:v>6.5634099999999998E-13</c:v>
                </c:pt>
                <c:pt idx="3188">
                  <c:v>6.7383200000000001E-13</c:v>
                </c:pt>
                <c:pt idx="3189">
                  <c:v>7.1360799999999998E-13</c:v>
                </c:pt>
                <c:pt idx="3190">
                  <c:v>6.83315E-13</c:v>
                </c:pt>
                <c:pt idx="3191">
                  <c:v>7.5999500000000003E-13</c:v>
                </c:pt>
                <c:pt idx="3192">
                  <c:v>8.7492800000000005E-13</c:v>
                </c:pt>
                <c:pt idx="3193">
                  <c:v>1.0184100000000001E-12</c:v>
                </c:pt>
                <c:pt idx="3194">
                  <c:v>9.5277600000000002E-13</c:v>
                </c:pt>
                <c:pt idx="3195">
                  <c:v>1.24566E-12</c:v>
                </c:pt>
                <c:pt idx="3196">
                  <c:v>1.3018600000000001E-12</c:v>
                </c:pt>
                <c:pt idx="3197">
                  <c:v>1.59317E-12</c:v>
                </c:pt>
                <c:pt idx="3198">
                  <c:v>1.82127E-12</c:v>
                </c:pt>
                <c:pt idx="3199">
                  <c:v>2.2266699999999998E-12</c:v>
                </c:pt>
                <c:pt idx="3200">
                  <c:v>2.75108E-12</c:v>
                </c:pt>
                <c:pt idx="3201">
                  <c:v>3.6536500000000003E-12</c:v>
                </c:pt>
                <c:pt idx="3202">
                  <c:v>4.3632499999999996E-12</c:v>
                </c:pt>
                <c:pt idx="3203">
                  <c:v>5.2597000000000003E-12</c:v>
                </c:pt>
                <c:pt idx="3204">
                  <c:v>6.0260299999999999E-12</c:v>
                </c:pt>
                <c:pt idx="3205">
                  <c:v>6.9775299999999997E-12</c:v>
                </c:pt>
                <c:pt idx="3206">
                  <c:v>7.7822299999999992E-12</c:v>
                </c:pt>
                <c:pt idx="3207">
                  <c:v>8.3288500000000004E-12</c:v>
                </c:pt>
                <c:pt idx="3208">
                  <c:v>8.2154399999999996E-12</c:v>
                </c:pt>
                <c:pt idx="3209">
                  <c:v>6.1989800000000003E-12</c:v>
                </c:pt>
                <c:pt idx="3210">
                  <c:v>4.3765999999999997E-12</c:v>
                </c:pt>
                <c:pt idx="3211">
                  <c:v>2.7421900000000001E-12</c:v>
                </c:pt>
                <c:pt idx="3212">
                  <c:v>1.7890100000000001E-12</c:v>
                </c:pt>
                <c:pt idx="3213">
                  <c:v>1.6928E-12</c:v>
                </c:pt>
                <c:pt idx="3214">
                  <c:v>1.3592500000000001E-12</c:v>
                </c:pt>
                <c:pt idx="3215">
                  <c:v>1.1155599999999999E-12</c:v>
                </c:pt>
                <c:pt idx="3216">
                  <c:v>9.5860600000000001E-13</c:v>
                </c:pt>
                <c:pt idx="3217">
                  <c:v>7.7071500000000001E-13</c:v>
                </c:pt>
                <c:pt idx="3218">
                  <c:v>7.4735800000000001E-13</c:v>
                </c:pt>
                <c:pt idx="3219">
                  <c:v>6.2434700000000005E-13</c:v>
                </c:pt>
                <c:pt idx="3220">
                  <c:v>7.5363600000000002E-13</c:v>
                </c:pt>
                <c:pt idx="3221">
                  <c:v>8.3744899999999996E-13</c:v>
                </c:pt>
                <c:pt idx="3222">
                  <c:v>8.85663E-13</c:v>
                </c:pt>
                <c:pt idx="3223">
                  <c:v>8.9036400000000004E-13</c:v>
                </c:pt>
                <c:pt idx="3224">
                  <c:v>1.0536899999999999E-12</c:v>
                </c:pt>
                <c:pt idx="3225">
                  <c:v>1.1748599999999999E-12</c:v>
                </c:pt>
                <c:pt idx="3226">
                  <c:v>1.1227000000000001E-12</c:v>
                </c:pt>
                <c:pt idx="3227">
                  <c:v>1.5041400000000001E-12</c:v>
                </c:pt>
                <c:pt idx="3228">
                  <c:v>1.7449E-12</c:v>
                </c:pt>
                <c:pt idx="3229">
                  <c:v>2.0315E-12</c:v>
                </c:pt>
                <c:pt idx="3230">
                  <c:v>2.3723699999999999E-12</c:v>
                </c:pt>
                <c:pt idx="3231">
                  <c:v>2.89605E-12</c:v>
                </c:pt>
                <c:pt idx="3232">
                  <c:v>4.0682800000000001E-12</c:v>
                </c:pt>
                <c:pt idx="3233">
                  <c:v>5.60982E-12</c:v>
                </c:pt>
                <c:pt idx="3234">
                  <c:v>6.8068099999999998E-12</c:v>
                </c:pt>
                <c:pt idx="3235">
                  <c:v>8.9152299999999994E-12</c:v>
                </c:pt>
                <c:pt idx="3236">
                  <c:v>9.4941100000000002E-12</c:v>
                </c:pt>
                <c:pt idx="3237">
                  <c:v>1.1689499999999999E-11</c:v>
                </c:pt>
                <c:pt idx="3238">
                  <c:v>1.32744E-11</c:v>
                </c:pt>
                <c:pt idx="3239">
                  <c:v>1.42669E-11</c:v>
                </c:pt>
                <c:pt idx="3240">
                  <c:v>1.4093E-11</c:v>
                </c:pt>
                <c:pt idx="3241">
                  <c:v>1.2243800000000001E-11</c:v>
                </c:pt>
                <c:pt idx="3242">
                  <c:v>9.0142800000000002E-12</c:v>
                </c:pt>
                <c:pt idx="3243">
                  <c:v>6.3763799999999999E-12</c:v>
                </c:pt>
                <c:pt idx="3244">
                  <c:v>3.9600700000000001E-12</c:v>
                </c:pt>
                <c:pt idx="3245">
                  <c:v>2.6631900000000001E-12</c:v>
                </c:pt>
                <c:pt idx="3246">
                  <c:v>2.2772800000000002E-12</c:v>
                </c:pt>
                <c:pt idx="3247">
                  <c:v>1.8746499999999999E-12</c:v>
                </c:pt>
                <c:pt idx="3248">
                  <c:v>1.5120400000000001E-12</c:v>
                </c:pt>
                <c:pt idx="3249">
                  <c:v>1.1084799999999999E-12</c:v>
                </c:pt>
                <c:pt idx="3250">
                  <c:v>7.5191900000000002E-13</c:v>
                </c:pt>
                <c:pt idx="3251">
                  <c:v>5.5423800000000003E-13</c:v>
                </c:pt>
                <c:pt idx="3252">
                  <c:v>2.9466299999999999E-13</c:v>
                </c:pt>
                <c:pt idx="3253">
                  <c:v>3.4439700000000001E-13</c:v>
                </c:pt>
                <c:pt idx="3254">
                  <c:v>3.5567100000000001E-13</c:v>
                </c:pt>
                <c:pt idx="3255">
                  <c:v>2.8949999999999998E-13</c:v>
                </c:pt>
                <c:pt idx="3256">
                  <c:v>3.3069900000000002E-13</c:v>
                </c:pt>
                <c:pt idx="3257">
                  <c:v>2.68824E-13</c:v>
                </c:pt>
                <c:pt idx="3258">
                  <c:v>2.9598000000000002E-13</c:v>
                </c:pt>
                <c:pt idx="3259">
                  <c:v>3.0535799999999998E-13</c:v>
                </c:pt>
                <c:pt idx="3260">
                  <c:v>2.90448E-13</c:v>
                </c:pt>
                <c:pt idx="3261">
                  <c:v>3.2660399999999998E-13</c:v>
                </c:pt>
                <c:pt idx="3262">
                  <c:v>3.2864399999999999E-13</c:v>
                </c:pt>
                <c:pt idx="3263">
                  <c:v>3.5198400000000002E-13</c:v>
                </c:pt>
                <c:pt idx="3264">
                  <c:v>3.2358700000000002E-13</c:v>
                </c:pt>
                <c:pt idx="3265">
                  <c:v>3.7042300000000002E-13</c:v>
                </c:pt>
                <c:pt idx="3266">
                  <c:v>4.5792899999999998E-13</c:v>
                </c:pt>
                <c:pt idx="3267">
                  <c:v>4.49608E-13</c:v>
                </c:pt>
                <c:pt idx="3268">
                  <c:v>4.6414799999999995E-13</c:v>
                </c:pt>
                <c:pt idx="3269">
                  <c:v>4.5033900000000001E-13</c:v>
                </c:pt>
                <c:pt idx="3270">
                  <c:v>5.7616400000000003E-13</c:v>
                </c:pt>
                <c:pt idx="3271">
                  <c:v>6.1008100000000003E-13</c:v>
                </c:pt>
                <c:pt idx="3272">
                  <c:v>5.79691E-13</c:v>
                </c:pt>
                <c:pt idx="3273">
                  <c:v>4.90379E-13</c:v>
                </c:pt>
                <c:pt idx="3274">
                  <c:v>3.9294899999999998E-13</c:v>
                </c:pt>
                <c:pt idx="3275">
                  <c:v>4.7335600000000003E-13</c:v>
                </c:pt>
                <c:pt idx="3276">
                  <c:v>3.67645E-13</c:v>
                </c:pt>
                <c:pt idx="3277">
                  <c:v>3.02469E-13</c:v>
                </c:pt>
                <c:pt idx="3278">
                  <c:v>3.52186E-13</c:v>
                </c:pt>
                <c:pt idx="3279">
                  <c:v>2.9629600000000002E-13</c:v>
                </c:pt>
                <c:pt idx="3280">
                  <c:v>2.6954699999999998E-13</c:v>
                </c:pt>
                <c:pt idx="3281">
                  <c:v>3.04884E-13</c:v>
                </c:pt>
                <c:pt idx="3282">
                  <c:v>2.5536100000000001E-13</c:v>
                </c:pt>
                <c:pt idx="3283">
                  <c:v>2.00516E-13</c:v>
                </c:pt>
                <c:pt idx="3284">
                  <c:v>2.6826799999999998E-13</c:v>
                </c:pt>
                <c:pt idx="3285">
                  <c:v>2.5009199999999999E-13</c:v>
                </c:pt>
                <c:pt idx="3286">
                  <c:v>2.9039600000000002E-13</c:v>
                </c:pt>
                <c:pt idx="3287">
                  <c:v>2.3723699999999999E-13</c:v>
                </c:pt>
                <c:pt idx="3288">
                  <c:v>3.12312E-13</c:v>
                </c:pt>
                <c:pt idx="3289">
                  <c:v>2.50408E-13</c:v>
                </c:pt>
                <c:pt idx="3290">
                  <c:v>2.4840600000000001E-13</c:v>
                </c:pt>
                <c:pt idx="3291">
                  <c:v>2.4687800000000001E-13</c:v>
                </c:pt>
                <c:pt idx="3292">
                  <c:v>2.5119599999999999E-13</c:v>
                </c:pt>
                <c:pt idx="3293">
                  <c:v>2.6858399999999999E-13</c:v>
                </c:pt>
                <c:pt idx="3294">
                  <c:v>2.6431700000000001E-13</c:v>
                </c:pt>
                <c:pt idx="3295">
                  <c:v>2.81018E-13</c:v>
                </c:pt>
                <c:pt idx="3296">
                  <c:v>2.3484600000000002E-13</c:v>
                </c:pt>
                <c:pt idx="3297">
                  <c:v>2.63632E-13</c:v>
                </c:pt>
                <c:pt idx="3298">
                  <c:v>3.0393599999999998E-13</c:v>
                </c:pt>
                <c:pt idx="3299">
                  <c:v>3.0656999999999998E-13</c:v>
                </c:pt>
                <c:pt idx="3300">
                  <c:v>3.2600999999999999E-13</c:v>
                </c:pt>
                <c:pt idx="3301">
                  <c:v>4.0187600000000001E-13</c:v>
                </c:pt>
                <c:pt idx="3302">
                  <c:v>3.2390299999999998E-13</c:v>
                </c:pt>
                <c:pt idx="3303">
                  <c:v>4.3201100000000002E-13</c:v>
                </c:pt>
                <c:pt idx="3304">
                  <c:v>3.6541799999999998E-13</c:v>
                </c:pt>
                <c:pt idx="3305">
                  <c:v>4.49924E-13</c:v>
                </c:pt>
                <c:pt idx="3306">
                  <c:v>3.6836799999999998E-13</c:v>
                </c:pt>
                <c:pt idx="3307">
                  <c:v>3.2316500000000002E-13</c:v>
                </c:pt>
                <c:pt idx="3308">
                  <c:v>3.38022E-13</c:v>
                </c:pt>
                <c:pt idx="3309">
                  <c:v>2.738E-13</c:v>
                </c:pt>
                <c:pt idx="3310">
                  <c:v>3.0757099999999999E-13</c:v>
                </c:pt>
                <c:pt idx="3311">
                  <c:v>2.6921400000000001E-13</c:v>
                </c:pt>
                <c:pt idx="3312">
                  <c:v>2.3390100000000001E-13</c:v>
                </c:pt>
                <c:pt idx="3313">
                  <c:v>2.4012899999999999E-13</c:v>
                </c:pt>
                <c:pt idx="3314">
                  <c:v>2.2628199999999999E-13</c:v>
                </c:pt>
                <c:pt idx="3315">
                  <c:v>2.4802600000000002E-13</c:v>
                </c:pt>
                <c:pt idx="3316">
                  <c:v>2.7154900000000002E-13</c:v>
                </c:pt>
                <c:pt idx="3317">
                  <c:v>1.62829E-13</c:v>
                </c:pt>
                <c:pt idx="3318">
                  <c:v>2.7138199999999999E-13</c:v>
                </c:pt>
                <c:pt idx="3319">
                  <c:v>2.4658E-13</c:v>
                </c:pt>
                <c:pt idx="3320">
                  <c:v>2.5575599999999998E-13</c:v>
                </c:pt>
                <c:pt idx="3321">
                  <c:v>3.1603799999999999E-13</c:v>
                </c:pt>
                <c:pt idx="3322">
                  <c:v>2.36184E-13</c:v>
                </c:pt>
                <c:pt idx="3323">
                  <c:v>2.7675000000000001E-13</c:v>
                </c:pt>
                <c:pt idx="3324">
                  <c:v>2.41821E-13</c:v>
                </c:pt>
                <c:pt idx="3325">
                  <c:v>2.5551899999999998E-13</c:v>
                </c:pt>
                <c:pt idx="3326">
                  <c:v>2.9668599999999998E-13</c:v>
                </c:pt>
                <c:pt idx="3327">
                  <c:v>2.6816300000000001E-13</c:v>
                </c:pt>
                <c:pt idx="3328">
                  <c:v>3.1710699999999998E-13</c:v>
                </c:pt>
                <c:pt idx="3329">
                  <c:v>2.6505500000000003E-13</c:v>
                </c:pt>
                <c:pt idx="3330">
                  <c:v>3.0402599999999998E-13</c:v>
                </c:pt>
                <c:pt idx="3331">
                  <c:v>3.9328799999999999E-13</c:v>
                </c:pt>
                <c:pt idx="3332">
                  <c:v>3.1436699999999999E-13</c:v>
                </c:pt>
                <c:pt idx="3333">
                  <c:v>3.2242799999999998E-13</c:v>
                </c:pt>
                <c:pt idx="3334">
                  <c:v>2.59417E-13</c:v>
                </c:pt>
                <c:pt idx="3335">
                  <c:v>3.0641799999999998E-13</c:v>
                </c:pt>
                <c:pt idx="3336">
                  <c:v>4.0608999999999999E-13</c:v>
                </c:pt>
                <c:pt idx="3337">
                  <c:v>3.4782200000000002E-13</c:v>
                </c:pt>
                <c:pt idx="3338">
                  <c:v>4.1502600000000001E-13</c:v>
                </c:pt>
                <c:pt idx="3339">
                  <c:v>3.5066600000000002E-13</c:v>
                </c:pt>
                <c:pt idx="3340">
                  <c:v>3.1636900000000002E-13</c:v>
                </c:pt>
                <c:pt idx="3341">
                  <c:v>2.9682300000000001E-13</c:v>
                </c:pt>
                <c:pt idx="3342">
                  <c:v>2.5367499999999998E-13</c:v>
                </c:pt>
                <c:pt idx="3343">
                  <c:v>3.42184E-13</c:v>
                </c:pt>
                <c:pt idx="3344">
                  <c:v>2.5256800000000001E-13</c:v>
                </c:pt>
                <c:pt idx="3345">
                  <c:v>2.5846899999999999E-13</c:v>
                </c:pt>
                <c:pt idx="3346">
                  <c:v>2.1979900000000001E-13</c:v>
                </c:pt>
                <c:pt idx="3347">
                  <c:v>1.7696599999999999E-13</c:v>
                </c:pt>
                <c:pt idx="3348">
                  <c:v>3.0803E-13</c:v>
                </c:pt>
                <c:pt idx="3349">
                  <c:v>2.72009E-13</c:v>
                </c:pt>
                <c:pt idx="3350">
                  <c:v>3.00616E-13</c:v>
                </c:pt>
                <c:pt idx="3351">
                  <c:v>2.6604399999999998E-13</c:v>
                </c:pt>
                <c:pt idx="3352">
                  <c:v>2.6298500000000001E-13</c:v>
                </c:pt>
                <c:pt idx="3353">
                  <c:v>3.0377699999999998E-13</c:v>
                </c:pt>
                <c:pt idx="3354">
                  <c:v>2.5831400000000002E-13</c:v>
                </c:pt>
                <c:pt idx="3355">
                  <c:v>3.2921799999999999E-13</c:v>
                </c:pt>
                <c:pt idx="3356">
                  <c:v>3.9734199999999999E-13</c:v>
                </c:pt>
                <c:pt idx="3357">
                  <c:v>2.9996700000000002E-13</c:v>
                </c:pt>
                <c:pt idx="3358">
                  <c:v>3.6097200000000002E-13</c:v>
                </c:pt>
                <c:pt idx="3359">
                  <c:v>3.5390899999999998E-13</c:v>
                </c:pt>
                <c:pt idx="3360">
                  <c:v>4.74975E-13</c:v>
                </c:pt>
                <c:pt idx="3361">
                  <c:v>4.05572E-13</c:v>
                </c:pt>
                <c:pt idx="3362">
                  <c:v>4.1077900000000002E-13</c:v>
                </c:pt>
                <c:pt idx="3363">
                  <c:v>4.7141899999999995E-13</c:v>
                </c:pt>
                <c:pt idx="3364">
                  <c:v>4.55455E-13</c:v>
                </c:pt>
                <c:pt idx="3365">
                  <c:v>7.34735E-13</c:v>
                </c:pt>
                <c:pt idx="3366">
                  <c:v>6.7117100000000003E-13</c:v>
                </c:pt>
                <c:pt idx="3367">
                  <c:v>7.0097900000000004E-13</c:v>
                </c:pt>
                <c:pt idx="3368">
                  <c:v>9.2561300000000005E-13</c:v>
                </c:pt>
                <c:pt idx="3369">
                  <c:v>7.3734800000000004E-13</c:v>
                </c:pt>
                <c:pt idx="3370">
                  <c:v>7.1499299999999998E-13</c:v>
                </c:pt>
                <c:pt idx="3371">
                  <c:v>7.1660499999999995E-13</c:v>
                </c:pt>
                <c:pt idx="3372">
                  <c:v>5.6580100000000004E-13</c:v>
                </c:pt>
                <c:pt idx="3373">
                  <c:v>5.1751699999999998E-13</c:v>
                </c:pt>
                <c:pt idx="3374">
                  <c:v>4.3206400000000002E-13</c:v>
                </c:pt>
                <c:pt idx="3375">
                  <c:v>3.4745300000000001E-13</c:v>
                </c:pt>
                <c:pt idx="3376">
                  <c:v>3.6264000000000001E-13</c:v>
                </c:pt>
                <c:pt idx="3377">
                  <c:v>3.9767500000000002E-13</c:v>
                </c:pt>
                <c:pt idx="3378">
                  <c:v>3.1892999999999998E-13</c:v>
                </c:pt>
                <c:pt idx="3379">
                  <c:v>2.7395799999999998E-13</c:v>
                </c:pt>
                <c:pt idx="3380">
                  <c:v>2.0820800000000001E-13</c:v>
                </c:pt>
                <c:pt idx="3381">
                  <c:v>2.2670000000000001E-13</c:v>
                </c:pt>
                <c:pt idx="3382">
                  <c:v>3.02803E-13</c:v>
                </c:pt>
                <c:pt idx="3383">
                  <c:v>2.6795199999999998E-13</c:v>
                </c:pt>
                <c:pt idx="3384">
                  <c:v>2.5272599999999999E-13</c:v>
                </c:pt>
                <c:pt idx="3385">
                  <c:v>1.7385800000000001E-13</c:v>
                </c:pt>
                <c:pt idx="3386">
                  <c:v>2.6310500000000002E-13</c:v>
                </c:pt>
                <c:pt idx="3387">
                  <c:v>2.3987099999999999E-13</c:v>
                </c:pt>
                <c:pt idx="3388">
                  <c:v>2.99141E-13</c:v>
                </c:pt>
                <c:pt idx="3389">
                  <c:v>2.6443099999999999E-13</c:v>
                </c:pt>
                <c:pt idx="3390">
                  <c:v>3.0169100000000002E-13</c:v>
                </c:pt>
                <c:pt idx="3391">
                  <c:v>3.0847500000000001E-13</c:v>
                </c:pt>
                <c:pt idx="3392">
                  <c:v>2.5953700000000001E-13</c:v>
                </c:pt>
                <c:pt idx="3393">
                  <c:v>3.0274699999999998E-13</c:v>
                </c:pt>
                <c:pt idx="3394">
                  <c:v>3.2860600000000001E-13</c:v>
                </c:pt>
                <c:pt idx="3395">
                  <c:v>3.5402100000000001E-13</c:v>
                </c:pt>
                <c:pt idx="3396">
                  <c:v>4.05906E-13</c:v>
                </c:pt>
                <c:pt idx="3397">
                  <c:v>3.3277700000000001E-13</c:v>
                </c:pt>
                <c:pt idx="3398">
                  <c:v>3.88889E-13</c:v>
                </c:pt>
                <c:pt idx="3399">
                  <c:v>5.2469100000000003E-13</c:v>
                </c:pt>
                <c:pt idx="3400">
                  <c:v>4.0356100000000002E-13</c:v>
                </c:pt>
                <c:pt idx="3401">
                  <c:v>4.1409799999999998E-13</c:v>
                </c:pt>
                <c:pt idx="3402">
                  <c:v>3.8248799999999998E-13</c:v>
                </c:pt>
                <c:pt idx="3403">
                  <c:v>4.5371699999999999E-13</c:v>
                </c:pt>
                <c:pt idx="3404">
                  <c:v>3.5893799999999999E-13</c:v>
                </c:pt>
                <c:pt idx="3405">
                  <c:v>3.3570400000000001E-13</c:v>
                </c:pt>
                <c:pt idx="3406">
                  <c:v>2.7480100000000002E-13</c:v>
                </c:pt>
                <c:pt idx="3407">
                  <c:v>1.9425000000000001E-13</c:v>
                </c:pt>
                <c:pt idx="3408">
                  <c:v>2.7532800000000001E-13</c:v>
                </c:pt>
                <c:pt idx="3409">
                  <c:v>2.6384299999999998E-13</c:v>
                </c:pt>
                <c:pt idx="3410">
                  <c:v>2.7163999999999999E-13</c:v>
                </c:pt>
                <c:pt idx="3411">
                  <c:v>2.6500199999999997E-13</c:v>
                </c:pt>
                <c:pt idx="3412">
                  <c:v>2.3966099999999998E-13</c:v>
                </c:pt>
                <c:pt idx="3413">
                  <c:v>2.7654E-13</c:v>
                </c:pt>
                <c:pt idx="3414">
                  <c:v>2.5061900000000002E-13</c:v>
                </c:pt>
                <c:pt idx="3415">
                  <c:v>3.03303E-13</c:v>
                </c:pt>
                <c:pt idx="3416">
                  <c:v>3.3891799999999999E-13</c:v>
                </c:pt>
                <c:pt idx="3417">
                  <c:v>2.3634200000000002E-13</c:v>
                </c:pt>
                <c:pt idx="3418">
                  <c:v>2.8913100000000002E-13</c:v>
                </c:pt>
                <c:pt idx="3419">
                  <c:v>1.93509E-13</c:v>
                </c:pt>
                <c:pt idx="3420">
                  <c:v>2.8618100000000002E-13</c:v>
                </c:pt>
                <c:pt idx="3421">
                  <c:v>2.9935199999999997E-13</c:v>
                </c:pt>
                <c:pt idx="3422">
                  <c:v>2.4135200000000002E-13</c:v>
                </c:pt>
                <c:pt idx="3423">
                  <c:v>3.0251300000000001E-13</c:v>
                </c:pt>
                <c:pt idx="3424">
                  <c:v>3.3038300000000002E-13</c:v>
                </c:pt>
                <c:pt idx="3425">
                  <c:v>3.0741300000000001E-13</c:v>
                </c:pt>
                <c:pt idx="3426">
                  <c:v>3.12365E-13</c:v>
                </c:pt>
                <c:pt idx="3427">
                  <c:v>3.4033999999999999E-13</c:v>
                </c:pt>
                <c:pt idx="3428">
                  <c:v>4.5706800000000005E-13</c:v>
                </c:pt>
                <c:pt idx="3429">
                  <c:v>4.3888300000000001E-13</c:v>
                </c:pt>
                <c:pt idx="3430">
                  <c:v>3.5719099999999999E-13</c:v>
                </c:pt>
                <c:pt idx="3431">
                  <c:v>3.6258500000000001E-13</c:v>
                </c:pt>
                <c:pt idx="3432">
                  <c:v>3.7360899999999999E-13</c:v>
                </c:pt>
                <c:pt idx="3433">
                  <c:v>5.5366500000000004E-13</c:v>
                </c:pt>
                <c:pt idx="3434">
                  <c:v>4.36214E-13</c:v>
                </c:pt>
                <c:pt idx="3435">
                  <c:v>4.5790200000000004E-13</c:v>
                </c:pt>
                <c:pt idx="3436">
                  <c:v>3.8521899999999998E-13</c:v>
                </c:pt>
                <c:pt idx="3437">
                  <c:v>3.7009199999999998E-13</c:v>
                </c:pt>
                <c:pt idx="3438">
                  <c:v>3.1748400000000001E-13</c:v>
                </c:pt>
                <c:pt idx="3439">
                  <c:v>3.0619499999999999E-13</c:v>
                </c:pt>
                <c:pt idx="3440">
                  <c:v>1.92693E-13</c:v>
                </c:pt>
                <c:pt idx="3441">
                  <c:v>2.6893599999999998E-13</c:v>
                </c:pt>
                <c:pt idx="3442">
                  <c:v>3.0563899999999998E-13</c:v>
                </c:pt>
                <c:pt idx="3443">
                  <c:v>2.7063900000000002E-13</c:v>
                </c:pt>
                <c:pt idx="3444">
                  <c:v>2.6799E-13</c:v>
                </c:pt>
                <c:pt idx="3445">
                  <c:v>1.7751099999999999E-13</c:v>
                </c:pt>
                <c:pt idx="3446">
                  <c:v>2.6331900000000001E-13</c:v>
                </c:pt>
                <c:pt idx="3447">
                  <c:v>2.2650400000000001E-13</c:v>
                </c:pt>
                <c:pt idx="3448">
                  <c:v>2.7282800000000002E-13</c:v>
                </c:pt>
                <c:pt idx="3449">
                  <c:v>2.1985099999999999E-13</c:v>
                </c:pt>
                <c:pt idx="3450">
                  <c:v>2.0598400000000001E-13</c:v>
                </c:pt>
                <c:pt idx="3451">
                  <c:v>2.9218099999999999E-13</c:v>
                </c:pt>
                <c:pt idx="3452">
                  <c:v>2.3813299999999998E-13</c:v>
                </c:pt>
                <c:pt idx="3453">
                  <c:v>2.8312500000000002E-13</c:v>
                </c:pt>
                <c:pt idx="3454">
                  <c:v>2.43188E-13</c:v>
                </c:pt>
                <c:pt idx="3455">
                  <c:v>2.6552900000000001E-13</c:v>
                </c:pt>
                <c:pt idx="3456">
                  <c:v>2.9023799999999999E-13</c:v>
                </c:pt>
                <c:pt idx="3457">
                  <c:v>2.7142900000000001E-13</c:v>
                </c:pt>
                <c:pt idx="3458">
                  <c:v>2.8549600000000001E-13</c:v>
                </c:pt>
                <c:pt idx="3459">
                  <c:v>3.4901600000000002E-13</c:v>
                </c:pt>
                <c:pt idx="3460">
                  <c:v>3.5207400000000002E-13</c:v>
                </c:pt>
                <c:pt idx="3461">
                  <c:v>3.7020400000000001E-13</c:v>
                </c:pt>
                <c:pt idx="3462">
                  <c:v>3.2671600000000001E-13</c:v>
                </c:pt>
                <c:pt idx="3463">
                  <c:v>4.6207299999999998E-13</c:v>
                </c:pt>
                <c:pt idx="3464">
                  <c:v>3.6848000000000001E-13</c:v>
                </c:pt>
                <c:pt idx="3465">
                  <c:v>4.1385800000000002E-13</c:v>
                </c:pt>
                <c:pt idx="3466">
                  <c:v>3.6987000000000002E-13</c:v>
                </c:pt>
                <c:pt idx="3467">
                  <c:v>3.0157899999999999E-13</c:v>
                </c:pt>
                <c:pt idx="3468">
                  <c:v>4.2854000000000001E-13</c:v>
                </c:pt>
                <c:pt idx="3469">
                  <c:v>3.0157899999999999E-13</c:v>
                </c:pt>
                <c:pt idx="3470">
                  <c:v>2.80702E-13</c:v>
                </c:pt>
                <c:pt idx="3471">
                  <c:v>2.7738299999999999E-13</c:v>
                </c:pt>
                <c:pt idx="3472">
                  <c:v>3.18207E-13</c:v>
                </c:pt>
                <c:pt idx="3473">
                  <c:v>2.8623400000000002E-13</c:v>
                </c:pt>
                <c:pt idx="3474">
                  <c:v>2.63579E-13</c:v>
                </c:pt>
                <c:pt idx="3475">
                  <c:v>2.4129400000000001E-13</c:v>
                </c:pt>
                <c:pt idx="3476">
                  <c:v>2.39081E-13</c:v>
                </c:pt>
                <c:pt idx="3477">
                  <c:v>2.4039800000000002E-13</c:v>
                </c:pt>
                <c:pt idx="3478">
                  <c:v>2.9903600000000002E-13</c:v>
                </c:pt>
                <c:pt idx="3479">
                  <c:v>2.5392100000000001E-13</c:v>
                </c:pt>
                <c:pt idx="3480">
                  <c:v>2.9418900000000001E-13</c:v>
                </c:pt>
                <c:pt idx="3481">
                  <c:v>2.8122899999999998E-13</c:v>
                </c:pt>
                <c:pt idx="3482">
                  <c:v>2.3581499999999999E-13</c:v>
                </c:pt>
                <c:pt idx="3483">
                  <c:v>2.7833100000000001E-13</c:v>
                </c:pt>
                <c:pt idx="3484">
                  <c:v>2.5431E-13</c:v>
                </c:pt>
                <c:pt idx="3485">
                  <c:v>3.3305499999999999E-13</c:v>
                </c:pt>
                <c:pt idx="3486">
                  <c:v>3.59971E-13</c:v>
                </c:pt>
                <c:pt idx="3487">
                  <c:v>2.9218099999999999E-13</c:v>
                </c:pt>
                <c:pt idx="3488">
                  <c:v>3.0391500000000002E-13</c:v>
                </c:pt>
                <c:pt idx="3489">
                  <c:v>4.4856000000000001E-13</c:v>
                </c:pt>
                <c:pt idx="3490">
                  <c:v>3.2182199999999998E-13</c:v>
                </c:pt>
                <c:pt idx="3491">
                  <c:v>3.9005699999999999E-13</c:v>
                </c:pt>
                <c:pt idx="3492">
                  <c:v>3.5229700000000001E-13</c:v>
                </c:pt>
                <c:pt idx="3493">
                  <c:v>3.8260500000000001E-13</c:v>
                </c:pt>
                <c:pt idx="3494">
                  <c:v>6.37343E-13</c:v>
                </c:pt>
                <c:pt idx="3495">
                  <c:v>4.9533699999999997E-13</c:v>
                </c:pt>
                <c:pt idx="3496">
                  <c:v>5.4054000000000004E-13</c:v>
                </c:pt>
                <c:pt idx="3497">
                  <c:v>4.9399399999999999E-13</c:v>
                </c:pt>
                <c:pt idx="3498">
                  <c:v>5.2302300000000004E-13</c:v>
                </c:pt>
                <c:pt idx="3499">
                  <c:v>4.9960499999999997E-13</c:v>
                </c:pt>
                <c:pt idx="3500">
                  <c:v>4.44181E-13</c:v>
                </c:pt>
                <c:pt idx="3501">
                  <c:v>4.2798299999999997E-13</c:v>
                </c:pt>
                <c:pt idx="3502">
                  <c:v>3.3889400000000002E-13</c:v>
                </c:pt>
                <c:pt idx="3503">
                  <c:v>3.75481E-13</c:v>
                </c:pt>
                <c:pt idx="3504">
                  <c:v>3.09309E-13</c:v>
                </c:pt>
                <c:pt idx="3505">
                  <c:v>2.9008000000000001E-13</c:v>
                </c:pt>
                <c:pt idx="3506">
                  <c:v>3.1331300000000002E-13</c:v>
                </c:pt>
                <c:pt idx="3507">
                  <c:v>2.7121900000000001E-13</c:v>
                </c:pt>
                <c:pt idx="3508">
                  <c:v>2.6089200000000001E-13</c:v>
                </c:pt>
                <c:pt idx="3509">
                  <c:v>2.70048E-13</c:v>
                </c:pt>
                <c:pt idx="3510">
                  <c:v>2.4429999999999998E-13</c:v>
                </c:pt>
                <c:pt idx="3511">
                  <c:v>3.0313600000000002E-13</c:v>
                </c:pt>
                <c:pt idx="3512">
                  <c:v>2.2772799999999999E-13</c:v>
                </c:pt>
                <c:pt idx="3513">
                  <c:v>2.6437000000000001E-13</c:v>
                </c:pt>
                <c:pt idx="3514">
                  <c:v>2.2856199999999998E-13</c:v>
                </c:pt>
                <c:pt idx="3515">
                  <c:v>3.0842000000000001E-13</c:v>
                </c:pt>
                <c:pt idx="3516">
                  <c:v>2.6860199999999998E-13</c:v>
                </c:pt>
                <c:pt idx="3517">
                  <c:v>2.5147400000000002E-13</c:v>
                </c:pt>
                <c:pt idx="3518">
                  <c:v>2.2038699999999999E-13</c:v>
                </c:pt>
                <c:pt idx="3519">
                  <c:v>1.92693E-13</c:v>
                </c:pt>
                <c:pt idx="3520">
                  <c:v>2.7015900000000001E-13</c:v>
                </c:pt>
                <c:pt idx="3521">
                  <c:v>2.8149199999999999E-13</c:v>
                </c:pt>
                <c:pt idx="3522">
                  <c:v>2.8762100000000001E-13</c:v>
                </c:pt>
                <c:pt idx="3523">
                  <c:v>2.9540100000000001E-13</c:v>
                </c:pt>
                <c:pt idx="3524">
                  <c:v>2.8839399999999998E-13</c:v>
                </c:pt>
                <c:pt idx="3525">
                  <c:v>2.7833100000000001E-13</c:v>
                </c:pt>
                <c:pt idx="3526">
                  <c:v>3.69369E-13</c:v>
                </c:pt>
                <c:pt idx="3527">
                  <c:v>3.0057800000000002E-13</c:v>
                </c:pt>
                <c:pt idx="3528">
                  <c:v>4.09515E-13</c:v>
                </c:pt>
                <c:pt idx="3529">
                  <c:v>3.4524E-13</c:v>
                </c:pt>
                <c:pt idx="3530">
                  <c:v>3.3491400000000002E-13</c:v>
                </c:pt>
                <c:pt idx="3531">
                  <c:v>3.2365699999999999E-13</c:v>
                </c:pt>
                <c:pt idx="3532">
                  <c:v>3.4784799999999998E-13</c:v>
                </c:pt>
                <c:pt idx="3533">
                  <c:v>3.8199299999999999E-13</c:v>
                </c:pt>
                <c:pt idx="3534">
                  <c:v>2.7744400000000001E-13</c:v>
                </c:pt>
                <c:pt idx="3535">
                  <c:v>2.2561499999999999E-13</c:v>
                </c:pt>
                <c:pt idx="3536">
                  <c:v>2.2884000000000001E-13</c:v>
                </c:pt>
                <c:pt idx="3537">
                  <c:v>2.35124E-13</c:v>
                </c:pt>
                <c:pt idx="3538">
                  <c:v>2.5820300000000002E-13</c:v>
                </c:pt>
                <c:pt idx="3539">
                  <c:v>2.7788900000000002E-13</c:v>
                </c:pt>
                <c:pt idx="3540">
                  <c:v>1.7651E-13</c:v>
                </c:pt>
                <c:pt idx="3541">
                  <c:v>2.7622099999999998E-13</c:v>
                </c:pt>
                <c:pt idx="3542">
                  <c:v>2.46299E-13</c:v>
                </c:pt>
                <c:pt idx="3543">
                  <c:v>2.6031299999999999E-13</c:v>
                </c:pt>
                <c:pt idx="3544">
                  <c:v>2.8491600000000003E-13</c:v>
                </c:pt>
                <c:pt idx="3545">
                  <c:v>2.4145199999999999E-13</c:v>
                </c:pt>
                <c:pt idx="3546">
                  <c:v>2.7432699999999999E-13</c:v>
                </c:pt>
                <c:pt idx="3547">
                  <c:v>2.5925899999999998E-13</c:v>
                </c:pt>
                <c:pt idx="3548">
                  <c:v>2.8528499999999998E-13</c:v>
                </c:pt>
                <c:pt idx="3549">
                  <c:v>2.6552900000000001E-13</c:v>
                </c:pt>
                <c:pt idx="3550">
                  <c:v>2.4350700000000002E-13</c:v>
                </c:pt>
                <c:pt idx="3551">
                  <c:v>2.9012299999999999E-13</c:v>
                </c:pt>
                <c:pt idx="3552">
                  <c:v>2.3945E-13</c:v>
                </c:pt>
                <c:pt idx="3553">
                  <c:v>3.17739E-13</c:v>
                </c:pt>
                <c:pt idx="3554">
                  <c:v>3.3638900000000002E-13</c:v>
                </c:pt>
                <c:pt idx="3555">
                  <c:v>3.1252299999999998E-13</c:v>
                </c:pt>
                <c:pt idx="3556">
                  <c:v>3.052E-13</c:v>
                </c:pt>
                <c:pt idx="3557">
                  <c:v>2.0109600000000001E-13</c:v>
                </c:pt>
                <c:pt idx="3558">
                  <c:v>3.7047600000000002E-13</c:v>
                </c:pt>
                <c:pt idx="3559">
                  <c:v>3.9472799999999998E-13</c:v>
                </c:pt>
                <c:pt idx="3560">
                  <c:v>3.6568099999999998E-13</c:v>
                </c:pt>
                <c:pt idx="3561">
                  <c:v>4.1094000000000001E-13</c:v>
                </c:pt>
                <c:pt idx="3562">
                  <c:v>3.7147699999999998E-13</c:v>
                </c:pt>
                <c:pt idx="3563">
                  <c:v>3.9049600000000002E-13</c:v>
                </c:pt>
                <c:pt idx="3564">
                  <c:v>4.0061100000000002E-13</c:v>
                </c:pt>
                <c:pt idx="3565">
                  <c:v>3.58095E-13</c:v>
                </c:pt>
                <c:pt idx="3566">
                  <c:v>3.4919100000000002E-13</c:v>
                </c:pt>
                <c:pt idx="3567">
                  <c:v>2.8581200000000001E-13</c:v>
                </c:pt>
                <c:pt idx="3568">
                  <c:v>3.0456799999999999E-13</c:v>
                </c:pt>
                <c:pt idx="3569">
                  <c:v>2.6354099999999998E-13</c:v>
                </c:pt>
                <c:pt idx="3570">
                  <c:v>3.0340899999999999E-13</c:v>
                </c:pt>
                <c:pt idx="3571">
                  <c:v>3.8233E-13</c:v>
                </c:pt>
                <c:pt idx="3572">
                  <c:v>2.4940699999999998E-13</c:v>
                </c:pt>
                <c:pt idx="3573">
                  <c:v>2.9339900000000002E-13</c:v>
                </c:pt>
                <c:pt idx="3574">
                  <c:v>1.7549099999999999E-13</c:v>
                </c:pt>
                <c:pt idx="3575">
                  <c:v>2.5809999999999998E-13</c:v>
                </c:pt>
                <c:pt idx="3576">
                  <c:v>2.5664599999999999E-13</c:v>
                </c:pt>
                <c:pt idx="3577">
                  <c:v>2.2975599999999999E-13</c:v>
                </c:pt>
                <c:pt idx="3578">
                  <c:v>2.79543E-13</c:v>
                </c:pt>
                <c:pt idx="3579">
                  <c:v>3.0973100000000001E-13</c:v>
                </c:pt>
                <c:pt idx="3580">
                  <c:v>2.9271400000000001E-13</c:v>
                </c:pt>
                <c:pt idx="3581">
                  <c:v>2.8971100000000001E-13</c:v>
                </c:pt>
                <c:pt idx="3582">
                  <c:v>2.6958500000000001E-13</c:v>
                </c:pt>
                <c:pt idx="3583">
                  <c:v>2.8702400000000001E-13</c:v>
                </c:pt>
                <c:pt idx="3584">
                  <c:v>2.6821600000000001E-13</c:v>
                </c:pt>
                <c:pt idx="3585">
                  <c:v>3.5119300000000001E-13</c:v>
                </c:pt>
                <c:pt idx="3586">
                  <c:v>3.0298699999999999E-13</c:v>
                </c:pt>
                <c:pt idx="3587">
                  <c:v>3.2743899999999999E-13</c:v>
                </c:pt>
                <c:pt idx="3588">
                  <c:v>3.9855599999999998E-13</c:v>
                </c:pt>
                <c:pt idx="3589">
                  <c:v>3.1895099999999999E-13</c:v>
                </c:pt>
                <c:pt idx="3590">
                  <c:v>3.7758800000000002E-13</c:v>
                </c:pt>
                <c:pt idx="3591">
                  <c:v>3.32666E-13</c:v>
                </c:pt>
                <c:pt idx="3592">
                  <c:v>4.13525E-13</c:v>
                </c:pt>
                <c:pt idx="3593">
                  <c:v>4.2119899999999999E-13</c:v>
                </c:pt>
                <c:pt idx="3594">
                  <c:v>3.0480499999999998E-13</c:v>
                </c:pt>
                <c:pt idx="3595">
                  <c:v>3.74764E-13</c:v>
                </c:pt>
                <c:pt idx="3596">
                  <c:v>2.7238300000000001E-13</c:v>
                </c:pt>
                <c:pt idx="3597">
                  <c:v>3.0380400000000001E-13</c:v>
                </c:pt>
                <c:pt idx="3598">
                  <c:v>3.0369300000000001E-13</c:v>
                </c:pt>
                <c:pt idx="3599">
                  <c:v>2.6187299999999999E-13</c:v>
                </c:pt>
                <c:pt idx="3600">
                  <c:v>2.2244499999999999E-13</c:v>
                </c:pt>
                <c:pt idx="3601">
                  <c:v>2.9368299999999998E-13</c:v>
                </c:pt>
                <c:pt idx="3602">
                  <c:v>2.9708699999999998E-13</c:v>
                </c:pt>
                <c:pt idx="3603">
                  <c:v>2.8117599999999998E-13</c:v>
                </c:pt>
                <c:pt idx="3604">
                  <c:v>2.7185100000000002E-13</c:v>
                </c:pt>
                <c:pt idx="3605">
                  <c:v>3.85886E-13</c:v>
                </c:pt>
                <c:pt idx="3606">
                  <c:v>2.7701399999999998E-13</c:v>
                </c:pt>
                <c:pt idx="3607">
                  <c:v>2.4682599999999998E-13</c:v>
                </c:pt>
                <c:pt idx="3608">
                  <c:v>2.9903600000000002E-13</c:v>
                </c:pt>
                <c:pt idx="3609">
                  <c:v>2.64738E-13</c:v>
                </c:pt>
                <c:pt idx="3610">
                  <c:v>2.9972099999999998E-13</c:v>
                </c:pt>
                <c:pt idx="3611">
                  <c:v>2.9473899999999999E-13</c:v>
                </c:pt>
                <c:pt idx="3612">
                  <c:v>2.86339E-13</c:v>
                </c:pt>
                <c:pt idx="3613">
                  <c:v>3.5229700000000001E-13</c:v>
                </c:pt>
                <c:pt idx="3614">
                  <c:v>4.0361400000000002E-13</c:v>
                </c:pt>
                <c:pt idx="3615">
                  <c:v>3.3970799999999998E-13</c:v>
                </c:pt>
                <c:pt idx="3616">
                  <c:v>4.02613E-13</c:v>
                </c:pt>
                <c:pt idx="3617">
                  <c:v>3.6589200000000001E-13</c:v>
                </c:pt>
                <c:pt idx="3618">
                  <c:v>4.8069100000000002E-13</c:v>
                </c:pt>
                <c:pt idx="3619">
                  <c:v>4.3580400000000001E-13</c:v>
                </c:pt>
                <c:pt idx="3620">
                  <c:v>4.6414799999999995E-13</c:v>
                </c:pt>
                <c:pt idx="3621">
                  <c:v>3.74764E-13</c:v>
                </c:pt>
                <c:pt idx="3622">
                  <c:v>5.1799200000000004E-13</c:v>
                </c:pt>
                <c:pt idx="3623">
                  <c:v>6.3535799999999999E-13</c:v>
                </c:pt>
                <c:pt idx="3624">
                  <c:v>6.0191799999999998E-13</c:v>
                </c:pt>
                <c:pt idx="3625">
                  <c:v>5.9459499999999995E-13</c:v>
                </c:pt>
                <c:pt idx="3626">
                  <c:v>5.5844699999999999E-13</c:v>
                </c:pt>
                <c:pt idx="3627">
                  <c:v>4.57847E-13</c:v>
                </c:pt>
                <c:pt idx="3628">
                  <c:v>4.2474099999999999E-13</c:v>
                </c:pt>
                <c:pt idx="3629">
                  <c:v>3.7674499999999998E-13</c:v>
                </c:pt>
                <c:pt idx="3630">
                  <c:v>3.76587E-13</c:v>
                </c:pt>
                <c:pt idx="3631">
                  <c:v>4.06828E-13</c:v>
                </c:pt>
                <c:pt idx="3632">
                  <c:v>2.8022800000000002E-13</c:v>
                </c:pt>
                <c:pt idx="3633">
                  <c:v>3.3149800000000001E-13</c:v>
                </c:pt>
                <c:pt idx="3634">
                  <c:v>2.2137899999999999E-13</c:v>
                </c:pt>
                <c:pt idx="3635">
                  <c:v>3.4197399999999999E-13</c:v>
                </c:pt>
                <c:pt idx="3636">
                  <c:v>2.4429700000000001E-13</c:v>
                </c:pt>
                <c:pt idx="3637">
                  <c:v>2.5541299999999998E-13</c:v>
                </c:pt>
                <c:pt idx="3638">
                  <c:v>2.2533599999999999E-13</c:v>
                </c:pt>
                <c:pt idx="3639">
                  <c:v>1.71856E-13</c:v>
                </c:pt>
                <c:pt idx="3640">
                  <c:v>2.6236799999999998E-13</c:v>
                </c:pt>
                <c:pt idx="3641">
                  <c:v>2.6400100000000001E-13</c:v>
                </c:pt>
                <c:pt idx="3642">
                  <c:v>2.5135699999999999E-13</c:v>
                </c:pt>
                <c:pt idx="3643">
                  <c:v>2.8581200000000001E-13</c:v>
                </c:pt>
                <c:pt idx="3644">
                  <c:v>2.3676300000000001E-13</c:v>
                </c:pt>
                <c:pt idx="3645">
                  <c:v>2.6273600000000001E-13</c:v>
                </c:pt>
                <c:pt idx="3646">
                  <c:v>2.4888E-13</c:v>
                </c:pt>
                <c:pt idx="3647">
                  <c:v>2.4603500000000002E-13</c:v>
                </c:pt>
                <c:pt idx="3648">
                  <c:v>3.2089999999999998E-13</c:v>
                </c:pt>
                <c:pt idx="3649">
                  <c:v>2.34972E-13</c:v>
                </c:pt>
                <c:pt idx="3650">
                  <c:v>2.8554900000000001E-13</c:v>
                </c:pt>
                <c:pt idx="3651">
                  <c:v>2.4161000000000002E-13</c:v>
                </c:pt>
                <c:pt idx="3652">
                  <c:v>2.7000700000000001E-13</c:v>
                </c:pt>
                <c:pt idx="3653">
                  <c:v>2.57995E-13</c:v>
                </c:pt>
                <c:pt idx="3654">
                  <c:v>2.5831100000000001E-13</c:v>
                </c:pt>
                <c:pt idx="3655">
                  <c:v>3.5691199999999998E-13</c:v>
                </c:pt>
                <c:pt idx="3656">
                  <c:v>2.04927E-13</c:v>
                </c:pt>
                <c:pt idx="3657">
                  <c:v>2.8445099999999999E-13</c:v>
                </c:pt>
                <c:pt idx="3658">
                  <c:v>3.0258000000000001E-13</c:v>
                </c:pt>
                <c:pt idx="3659">
                  <c:v>2.84062E-13</c:v>
                </c:pt>
                <c:pt idx="3660">
                  <c:v>2.5325300000000002E-13</c:v>
                </c:pt>
                <c:pt idx="3661">
                  <c:v>2.79121E-13</c:v>
                </c:pt>
                <c:pt idx="3662">
                  <c:v>2.5230800000000002E-13</c:v>
                </c:pt>
                <c:pt idx="3663">
                  <c:v>2.8172600000000002E-13</c:v>
                </c:pt>
                <c:pt idx="3664">
                  <c:v>2.44022E-13</c:v>
                </c:pt>
                <c:pt idx="3665">
                  <c:v>2.9201400000000002E-13</c:v>
                </c:pt>
                <c:pt idx="3666">
                  <c:v>2.6048299999999998E-13</c:v>
                </c:pt>
                <c:pt idx="3667">
                  <c:v>2.7864700000000001E-13</c:v>
                </c:pt>
                <c:pt idx="3668">
                  <c:v>2.7316799999999999E-13</c:v>
                </c:pt>
                <c:pt idx="3669">
                  <c:v>2.5335900000000002E-13</c:v>
                </c:pt>
                <c:pt idx="3670">
                  <c:v>2.7258800000000001E-13</c:v>
                </c:pt>
                <c:pt idx="3671">
                  <c:v>2.47827E-13</c:v>
                </c:pt>
                <c:pt idx="3672">
                  <c:v>2.6298500000000001E-13</c:v>
                </c:pt>
                <c:pt idx="3673">
                  <c:v>2.5509699999999998E-13</c:v>
                </c:pt>
                <c:pt idx="3674">
                  <c:v>2.8828799999999998E-13</c:v>
                </c:pt>
                <c:pt idx="3675">
                  <c:v>2.7416900000000001E-13</c:v>
                </c:pt>
                <c:pt idx="3676">
                  <c:v>2.4240000000000001E-13</c:v>
                </c:pt>
                <c:pt idx="3677">
                  <c:v>2.2122100000000001E-13</c:v>
                </c:pt>
                <c:pt idx="3678">
                  <c:v>2.6605599999999999E-13</c:v>
                </c:pt>
                <c:pt idx="3679">
                  <c:v>2.6489599999999998E-13</c:v>
                </c:pt>
                <c:pt idx="3680">
                  <c:v>3.10468E-13</c:v>
                </c:pt>
                <c:pt idx="3681">
                  <c:v>2.6899100000000002E-13</c:v>
                </c:pt>
                <c:pt idx="3682">
                  <c:v>2.95085E-13</c:v>
                </c:pt>
                <c:pt idx="3683">
                  <c:v>3.6020200000000001E-13</c:v>
                </c:pt>
                <c:pt idx="3684">
                  <c:v>2.8770900000000002E-13</c:v>
                </c:pt>
                <c:pt idx="3685">
                  <c:v>3.6752499999999999E-13</c:v>
                </c:pt>
                <c:pt idx="3686">
                  <c:v>3.8371699999999999E-13</c:v>
                </c:pt>
                <c:pt idx="3687">
                  <c:v>3.7037000000000002E-13</c:v>
                </c:pt>
                <c:pt idx="3688">
                  <c:v>3.7598699999999998E-13</c:v>
                </c:pt>
                <c:pt idx="3689">
                  <c:v>3.7837800000000001E-13</c:v>
                </c:pt>
                <c:pt idx="3690">
                  <c:v>4.18252E-13</c:v>
                </c:pt>
                <c:pt idx="3691">
                  <c:v>4.00011E-13</c:v>
                </c:pt>
                <c:pt idx="3692">
                  <c:v>3.2526999999999999E-13</c:v>
                </c:pt>
                <c:pt idx="3693">
                  <c:v>3.3422299999999998E-13</c:v>
                </c:pt>
                <c:pt idx="3694">
                  <c:v>1.7639899999999999E-13</c:v>
                </c:pt>
                <c:pt idx="3695">
                  <c:v>3.09309E-13</c:v>
                </c:pt>
                <c:pt idx="3696">
                  <c:v>2.6548800000000002E-13</c:v>
                </c:pt>
                <c:pt idx="3697">
                  <c:v>2.9062400000000001E-13</c:v>
                </c:pt>
                <c:pt idx="3698">
                  <c:v>3.1815200000000001E-13</c:v>
                </c:pt>
                <c:pt idx="3699">
                  <c:v>2.60682E-13</c:v>
                </c:pt>
                <c:pt idx="3700">
                  <c:v>2.84864E-13</c:v>
                </c:pt>
                <c:pt idx="3701">
                  <c:v>2.3818599999999998E-13</c:v>
                </c:pt>
                <c:pt idx="3702">
                  <c:v>2.6263099999999998E-13</c:v>
                </c:pt>
                <c:pt idx="3703">
                  <c:v>2.89623E-13</c:v>
                </c:pt>
                <c:pt idx="3704">
                  <c:v>2.32338E-13</c:v>
                </c:pt>
                <c:pt idx="3705">
                  <c:v>2.7069200000000002E-13</c:v>
                </c:pt>
                <c:pt idx="3706">
                  <c:v>1.8223500000000001E-13</c:v>
                </c:pt>
                <c:pt idx="3707">
                  <c:v>1.8497400000000001E-13</c:v>
                </c:pt>
                <c:pt idx="3708">
                  <c:v>2.8844600000000001E-13</c:v>
                </c:pt>
                <c:pt idx="3709">
                  <c:v>2.365E-13</c:v>
                </c:pt>
                <c:pt idx="3710">
                  <c:v>2.8312500000000002E-13</c:v>
                </c:pt>
                <c:pt idx="3711">
                  <c:v>2.6359699999999999E-13</c:v>
                </c:pt>
                <c:pt idx="3712">
                  <c:v>2.86731E-13</c:v>
                </c:pt>
                <c:pt idx="3713">
                  <c:v>2.9968899999999999E-13</c:v>
                </c:pt>
                <c:pt idx="3714">
                  <c:v>2.6771200000000002E-13</c:v>
                </c:pt>
                <c:pt idx="3715">
                  <c:v>3.2349000000000002E-13</c:v>
                </c:pt>
                <c:pt idx="3716">
                  <c:v>3.7915700000000001E-13</c:v>
                </c:pt>
                <c:pt idx="3717">
                  <c:v>3.0263600000000002E-13</c:v>
                </c:pt>
                <c:pt idx="3718">
                  <c:v>3.30442E-13</c:v>
                </c:pt>
                <c:pt idx="3719">
                  <c:v>3.3505700000000002E-13</c:v>
                </c:pt>
                <c:pt idx="3720">
                  <c:v>4.8095200000000003E-13</c:v>
                </c:pt>
                <c:pt idx="3721">
                  <c:v>3.8049200000000002E-13</c:v>
                </c:pt>
                <c:pt idx="3722">
                  <c:v>3.2182199999999998E-13</c:v>
                </c:pt>
                <c:pt idx="3723">
                  <c:v>2.9413600000000001E-13</c:v>
                </c:pt>
                <c:pt idx="3724">
                  <c:v>2.12318E-13</c:v>
                </c:pt>
                <c:pt idx="3725">
                  <c:v>3.6921100000000002E-13</c:v>
                </c:pt>
                <c:pt idx="3726">
                  <c:v>2.6184099999999999E-13</c:v>
                </c:pt>
                <c:pt idx="3727">
                  <c:v>2.7111300000000001E-13</c:v>
                </c:pt>
                <c:pt idx="3728">
                  <c:v>2.03414E-13</c:v>
                </c:pt>
                <c:pt idx="3729">
                  <c:v>2.5667799999999998E-13</c:v>
                </c:pt>
                <c:pt idx="3730">
                  <c:v>3.0598999999999999E-13</c:v>
                </c:pt>
                <c:pt idx="3731">
                  <c:v>2.6389500000000001E-13</c:v>
                </c:pt>
                <c:pt idx="3732">
                  <c:v>2.8244000000000001E-13</c:v>
                </c:pt>
                <c:pt idx="3733">
                  <c:v>2.2344600000000001E-13</c:v>
                </c:pt>
                <c:pt idx="3734">
                  <c:v>2.6847900000000001E-13</c:v>
                </c:pt>
                <c:pt idx="3735">
                  <c:v>3.1215400000000002E-13</c:v>
                </c:pt>
                <c:pt idx="3736">
                  <c:v>2.6537099999999998E-13</c:v>
                </c:pt>
                <c:pt idx="3737">
                  <c:v>2.9181800000000002E-13</c:v>
                </c:pt>
                <c:pt idx="3738">
                  <c:v>2.8496900000000002E-13</c:v>
                </c:pt>
                <c:pt idx="3739">
                  <c:v>3.0151199999999999E-13</c:v>
                </c:pt>
                <c:pt idx="3740">
                  <c:v>3.4850600000000001E-13</c:v>
                </c:pt>
                <c:pt idx="3741">
                  <c:v>2.8723200000000002E-13</c:v>
                </c:pt>
                <c:pt idx="3742">
                  <c:v>4.2853399999999998E-13</c:v>
                </c:pt>
                <c:pt idx="3743">
                  <c:v>3.3702099999999998E-13</c:v>
                </c:pt>
                <c:pt idx="3744">
                  <c:v>3.7937900000000002E-13</c:v>
                </c:pt>
                <c:pt idx="3745">
                  <c:v>3.2332299999999999E-13</c:v>
                </c:pt>
                <c:pt idx="3746">
                  <c:v>3.6910599999999999E-13</c:v>
                </c:pt>
                <c:pt idx="3747">
                  <c:v>5.0429399999999995E-13</c:v>
                </c:pt>
                <c:pt idx="3748">
                  <c:v>4.8917300000000004E-13</c:v>
                </c:pt>
                <c:pt idx="3749">
                  <c:v>5.5490799999999996E-13</c:v>
                </c:pt>
                <c:pt idx="3750">
                  <c:v>6.6399699999999998E-13</c:v>
                </c:pt>
                <c:pt idx="3751">
                  <c:v>5.9409400000000003E-13</c:v>
                </c:pt>
                <c:pt idx="3752">
                  <c:v>6.104E-13</c:v>
                </c:pt>
                <c:pt idx="3753">
                  <c:v>5.6366899999999999E-13</c:v>
                </c:pt>
                <c:pt idx="3754">
                  <c:v>5.9159200000000005E-13</c:v>
                </c:pt>
                <c:pt idx="3755">
                  <c:v>5.4222600000000002E-13</c:v>
                </c:pt>
                <c:pt idx="3756">
                  <c:v>4.2337100000000001E-13</c:v>
                </c:pt>
                <c:pt idx="3757">
                  <c:v>3.9592199999999999E-13</c:v>
                </c:pt>
                <c:pt idx="3758">
                  <c:v>3.94005E-13</c:v>
                </c:pt>
                <c:pt idx="3759">
                  <c:v>3.98287E-13</c:v>
                </c:pt>
                <c:pt idx="3760">
                  <c:v>3.44567E-13</c:v>
                </c:pt>
                <c:pt idx="3761">
                  <c:v>3.2816100000000001E-13</c:v>
                </c:pt>
                <c:pt idx="3762">
                  <c:v>3.21989E-13</c:v>
                </c:pt>
                <c:pt idx="3763">
                  <c:v>3.2799500000000001E-13</c:v>
                </c:pt>
                <c:pt idx="3764">
                  <c:v>3.30108E-13</c:v>
                </c:pt>
                <c:pt idx="3765">
                  <c:v>3.12646E-13</c:v>
                </c:pt>
                <c:pt idx="3766">
                  <c:v>1.8652E-13</c:v>
                </c:pt>
                <c:pt idx="3767">
                  <c:v>2.38127E-13</c:v>
                </c:pt>
                <c:pt idx="3768">
                  <c:v>2.72606E-13</c:v>
                </c:pt>
                <c:pt idx="3769">
                  <c:v>2.7717200000000001E-13</c:v>
                </c:pt>
                <c:pt idx="3770">
                  <c:v>3.29382E-13</c:v>
                </c:pt>
                <c:pt idx="3771">
                  <c:v>2.62157E-13</c:v>
                </c:pt>
                <c:pt idx="3772">
                  <c:v>3.4060400000000002E-13</c:v>
                </c:pt>
                <c:pt idx="3773">
                  <c:v>2.97719E-13</c:v>
                </c:pt>
                <c:pt idx="3774">
                  <c:v>3.42184E-13</c:v>
                </c:pt>
                <c:pt idx="3775">
                  <c:v>3.4595700000000001E-13</c:v>
                </c:pt>
                <c:pt idx="3776">
                  <c:v>3.4239499999999998E-13</c:v>
                </c:pt>
                <c:pt idx="3777">
                  <c:v>3.3744299999999999E-13</c:v>
                </c:pt>
                <c:pt idx="3778">
                  <c:v>3.8496399999999999E-13</c:v>
                </c:pt>
                <c:pt idx="3779">
                  <c:v>3.0419899999999998E-13</c:v>
                </c:pt>
                <c:pt idx="3780">
                  <c:v>4.0930400000000002E-13</c:v>
                </c:pt>
                <c:pt idx="3781">
                  <c:v>3.7021199999999999E-13</c:v>
                </c:pt>
                <c:pt idx="3782">
                  <c:v>3.9472799999999998E-13</c:v>
                </c:pt>
                <c:pt idx="3783">
                  <c:v>3.4171000000000002E-13</c:v>
                </c:pt>
                <c:pt idx="3784">
                  <c:v>4.5329499999999999E-13</c:v>
                </c:pt>
                <c:pt idx="3785">
                  <c:v>4.4649899999999999E-13</c:v>
                </c:pt>
                <c:pt idx="3786">
                  <c:v>4.35269E-13</c:v>
                </c:pt>
                <c:pt idx="3787">
                  <c:v>4.89648E-13</c:v>
                </c:pt>
                <c:pt idx="3788">
                  <c:v>5.3394599999999997E-13</c:v>
                </c:pt>
                <c:pt idx="3789">
                  <c:v>4.9260400000000003E-13</c:v>
                </c:pt>
                <c:pt idx="3790">
                  <c:v>4.4472199999999999E-13</c:v>
                </c:pt>
                <c:pt idx="3791">
                  <c:v>4.6018200000000001E-13</c:v>
                </c:pt>
                <c:pt idx="3792">
                  <c:v>5.2069699999999998E-13</c:v>
                </c:pt>
                <c:pt idx="3793">
                  <c:v>7.1341900000000003E-13</c:v>
                </c:pt>
                <c:pt idx="3794">
                  <c:v>8.5120400000000004E-13</c:v>
                </c:pt>
                <c:pt idx="3795">
                  <c:v>8.8564999999999997E-13</c:v>
                </c:pt>
                <c:pt idx="3796">
                  <c:v>9.4705800000000006E-13</c:v>
                </c:pt>
                <c:pt idx="3797">
                  <c:v>1.0651799999999999E-12</c:v>
                </c:pt>
                <c:pt idx="3798">
                  <c:v>1.00823E-12</c:v>
                </c:pt>
                <c:pt idx="3799">
                  <c:v>1.22456E-12</c:v>
                </c:pt>
                <c:pt idx="3800">
                  <c:v>1.0586100000000001E-12</c:v>
                </c:pt>
                <c:pt idx="3801">
                  <c:v>1.22754E-12</c:v>
                </c:pt>
                <c:pt idx="3802">
                  <c:v>1.2591499999999999E-12</c:v>
                </c:pt>
                <c:pt idx="3803">
                  <c:v>1.8249800000000002E-12</c:v>
                </c:pt>
                <c:pt idx="3804">
                  <c:v>2.0641700000000001E-12</c:v>
                </c:pt>
                <c:pt idx="3805">
                  <c:v>2.3455000000000001E-12</c:v>
                </c:pt>
                <c:pt idx="3806">
                  <c:v>2.7964799999999998E-12</c:v>
                </c:pt>
                <c:pt idx="3807">
                  <c:v>3.3032999999999999E-12</c:v>
                </c:pt>
                <c:pt idx="3808">
                  <c:v>3.44066E-12</c:v>
                </c:pt>
                <c:pt idx="3809">
                  <c:v>4.8385199999999999E-12</c:v>
                </c:pt>
                <c:pt idx="3810">
                  <c:v>5.8384699999999999E-12</c:v>
                </c:pt>
                <c:pt idx="3811">
                  <c:v>7.2230100000000003E-12</c:v>
                </c:pt>
                <c:pt idx="3812">
                  <c:v>7.9800800000000005E-12</c:v>
                </c:pt>
                <c:pt idx="3813">
                  <c:v>8.6902700000000003E-12</c:v>
                </c:pt>
                <c:pt idx="3814">
                  <c:v>9.1591600000000003E-12</c:v>
                </c:pt>
                <c:pt idx="3815">
                  <c:v>1.16801E-11</c:v>
                </c:pt>
                <c:pt idx="3816">
                  <c:v>1.05158E-11</c:v>
                </c:pt>
                <c:pt idx="3817">
                  <c:v>9.63595E-12</c:v>
                </c:pt>
                <c:pt idx="3818">
                  <c:v>8.1607899999999996E-12</c:v>
                </c:pt>
                <c:pt idx="3819">
                  <c:v>6.6066099999999999E-12</c:v>
                </c:pt>
                <c:pt idx="3820">
                  <c:v>4.4844799999999999E-12</c:v>
                </c:pt>
                <c:pt idx="3821">
                  <c:v>3.0335899999999998E-12</c:v>
                </c:pt>
                <c:pt idx="3822">
                  <c:v>2.6153899999999998E-12</c:v>
                </c:pt>
                <c:pt idx="3823">
                  <c:v>2.2795000000000001E-12</c:v>
                </c:pt>
                <c:pt idx="3824">
                  <c:v>1.93916E-12</c:v>
                </c:pt>
                <c:pt idx="3825">
                  <c:v>1.38361E-12</c:v>
                </c:pt>
                <c:pt idx="3826">
                  <c:v>1.3012999999999999E-12</c:v>
                </c:pt>
                <c:pt idx="3827">
                  <c:v>7.7788899999999996E-13</c:v>
                </c:pt>
                <c:pt idx="3828">
                  <c:v>6.6961700000000001E-13</c:v>
                </c:pt>
                <c:pt idx="3829">
                  <c:v>4.8487400000000002E-13</c:v>
                </c:pt>
                <c:pt idx="3830">
                  <c:v>3.95448E-13</c:v>
                </c:pt>
                <c:pt idx="3831">
                  <c:v>3.4455499999999999E-13</c:v>
                </c:pt>
                <c:pt idx="3832">
                  <c:v>2.8133400000000001E-13</c:v>
                </c:pt>
                <c:pt idx="3833">
                  <c:v>3.4067399999999999E-13</c:v>
                </c:pt>
                <c:pt idx="3834">
                  <c:v>3.6889500000000001E-13</c:v>
                </c:pt>
                <c:pt idx="3835">
                  <c:v>3.1089E-13</c:v>
                </c:pt>
                <c:pt idx="3836">
                  <c:v>3.2016200000000001E-13</c:v>
                </c:pt>
                <c:pt idx="3837">
                  <c:v>2.6257799999999998E-13</c:v>
                </c:pt>
                <c:pt idx="3838">
                  <c:v>3.05027E-13</c:v>
                </c:pt>
                <c:pt idx="3839">
                  <c:v>3.3064600000000002E-13</c:v>
                </c:pt>
                <c:pt idx="3840">
                  <c:v>3.6889500000000001E-13</c:v>
                </c:pt>
                <c:pt idx="3841">
                  <c:v>3.4317600000000002E-13</c:v>
                </c:pt>
                <c:pt idx="3842">
                  <c:v>4.0556300000000001E-13</c:v>
                </c:pt>
                <c:pt idx="3843">
                  <c:v>4.39703E-13</c:v>
                </c:pt>
                <c:pt idx="3844">
                  <c:v>4.4028200000000001E-13</c:v>
                </c:pt>
                <c:pt idx="3845">
                  <c:v>4.5635100000000004E-13</c:v>
                </c:pt>
                <c:pt idx="3846">
                  <c:v>5.4743000000000002E-13</c:v>
                </c:pt>
                <c:pt idx="3847">
                  <c:v>5.2916100000000001E-13</c:v>
                </c:pt>
                <c:pt idx="3848">
                  <c:v>5.6150900000000003E-13</c:v>
                </c:pt>
                <c:pt idx="3849">
                  <c:v>4.1409799999999998E-13</c:v>
                </c:pt>
                <c:pt idx="3850">
                  <c:v>3.7716699999999998E-13</c:v>
                </c:pt>
                <c:pt idx="3851">
                  <c:v>4.8376199999999999E-13</c:v>
                </c:pt>
                <c:pt idx="3852">
                  <c:v>3.0363699999999999E-13</c:v>
                </c:pt>
                <c:pt idx="3853">
                  <c:v>3.86439E-13</c:v>
                </c:pt>
                <c:pt idx="3854">
                  <c:v>3.0804499999999998E-13</c:v>
                </c:pt>
                <c:pt idx="3855">
                  <c:v>3.24798E-13</c:v>
                </c:pt>
                <c:pt idx="3856">
                  <c:v>2.8054400000000002E-13</c:v>
                </c:pt>
                <c:pt idx="3857">
                  <c:v>2.8043800000000002E-13</c:v>
                </c:pt>
                <c:pt idx="3858">
                  <c:v>3.2999699999999999E-13</c:v>
                </c:pt>
                <c:pt idx="3859">
                  <c:v>3.3856099999999999E-13</c:v>
                </c:pt>
                <c:pt idx="3860">
                  <c:v>2.6821299999999999E-13</c:v>
                </c:pt>
                <c:pt idx="3861">
                  <c:v>2.6270699999999998E-13</c:v>
                </c:pt>
                <c:pt idx="3862">
                  <c:v>1.5192999999999999E-13</c:v>
                </c:pt>
                <c:pt idx="3863">
                  <c:v>2.7444100000000001E-13</c:v>
                </c:pt>
                <c:pt idx="3864">
                  <c:v>2.4029600000000001E-13</c:v>
                </c:pt>
                <c:pt idx="3865">
                  <c:v>2.6220699999999999E-13</c:v>
                </c:pt>
                <c:pt idx="3866">
                  <c:v>2.62763E-13</c:v>
                </c:pt>
                <c:pt idx="3867">
                  <c:v>1.93638E-13</c:v>
                </c:pt>
                <c:pt idx="3868">
                  <c:v>2.44022E-13</c:v>
                </c:pt>
                <c:pt idx="3869">
                  <c:v>2.4830099999999998E-13</c:v>
                </c:pt>
                <c:pt idx="3870">
                  <c:v>2.8539099999999998E-13</c:v>
                </c:pt>
                <c:pt idx="3871">
                  <c:v>2.8644399999999998E-13</c:v>
                </c:pt>
                <c:pt idx="3872">
                  <c:v>2.3712599999999998E-13</c:v>
                </c:pt>
                <c:pt idx="3873">
                  <c:v>2.9118600000000001E-13</c:v>
                </c:pt>
                <c:pt idx="3874">
                  <c:v>2.6763600000000002E-13</c:v>
                </c:pt>
                <c:pt idx="3875">
                  <c:v>2.6141899999999999E-13</c:v>
                </c:pt>
                <c:pt idx="3876">
                  <c:v>3.40762E-13</c:v>
                </c:pt>
                <c:pt idx="3877">
                  <c:v>2.8433700000000001E-13</c:v>
                </c:pt>
                <c:pt idx="3878">
                  <c:v>3.0188099999999999E-13</c:v>
                </c:pt>
                <c:pt idx="3879">
                  <c:v>2.8812100000000001E-13</c:v>
                </c:pt>
                <c:pt idx="3880">
                  <c:v>2.8992100000000001E-13</c:v>
                </c:pt>
                <c:pt idx="3881">
                  <c:v>2.7085E-13</c:v>
                </c:pt>
                <c:pt idx="3882">
                  <c:v>2.9698099999999998E-13</c:v>
                </c:pt>
                <c:pt idx="3883">
                  <c:v>2.9060600000000002E-13</c:v>
                </c:pt>
                <c:pt idx="3884">
                  <c:v>2.8027999999999999E-13</c:v>
                </c:pt>
                <c:pt idx="3885">
                  <c:v>3.6894800000000001E-13</c:v>
                </c:pt>
                <c:pt idx="3886">
                  <c:v>3.0303999999999999E-13</c:v>
                </c:pt>
                <c:pt idx="3887">
                  <c:v>2.8054400000000002E-13</c:v>
                </c:pt>
                <c:pt idx="3888">
                  <c:v>2.92082E-13</c:v>
                </c:pt>
                <c:pt idx="3889">
                  <c:v>2.28913E-13</c:v>
                </c:pt>
                <c:pt idx="3890">
                  <c:v>2.70481E-13</c:v>
                </c:pt>
                <c:pt idx="3891">
                  <c:v>2.5035600000000002E-13</c:v>
                </c:pt>
                <c:pt idx="3892">
                  <c:v>2.2344600000000001E-13</c:v>
                </c:pt>
                <c:pt idx="3893">
                  <c:v>3.1494700000000002E-13</c:v>
                </c:pt>
                <c:pt idx="3894">
                  <c:v>2.2849200000000001E-13</c:v>
                </c:pt>
                <c:pt idx="3895">
                  <c:v>2.5399099999999998E-13</c:v>
                </c:pt>
                <c:pt idx="3896">
                  <c:v>2.4229799999999999E-13</c:v>
                </c:pt>
                <c:pt idx="3897">
                  <c:v>2.7583100000000002E-13</c:v>
                </c:pt>
                <c:pt idx="3898">
                  <c:v>2.7171599999999999E-13</c:v>
                </c:pt>
                <c:pt idx="3899">
                  <c:v>2.1477E-13</c:v>
                </c:pt>
                <c:pt idx="3900">
                  <c:v>1.6688900000000001E-13</c:v>
                </c:pt>
                <c:pt idx="3901">
                  <c:v>1.8390600000000001E-13</c:v>
                </c:pt>
                <c:pt idx="3902">
                  <c:v>2.69603E-13</c:v>
                </c:pt>
                <c:pt idx="3903">
                  <c:v>2.7872300000000001E-13</c:v>
                </c:pt>
                <c:pt idx="3904">
                  <c:v>2.51807E-13</c:v>
                </c:pt>
                <c:pt idx="3905">
                  <c:v>2.25893E-13</c:v>
                </c:pt>
                <c:pt idx="3906">
                  <c:v>2.5914800000000002E-13</c:v>
                </c:pt>
                <c:pt idx="3907">
                  <c:v>2.4266399999999998E-13</c:v>
                </c:pt>
                <c:pt idx="3908">
                  <c:v>2.7032300000000002E-13</c:v>
                </c:pt>
                <c:pt idx="3909">
                  <c:v>2.2394600000000001E-13</c:v>
                </c:pt>
                <c:pt idx="3910">
                  <c:v>2.1658500000000001E-13</c:v>
                </c:pt>
                <c:pt idx="3911">
                  <c:v>2.6726700000000002E-13</c:v>
                </c:pt>
                <c:pt idx="3912">
                  <c:v>2.6310500000000002E-13</c:v>
                </c:pt>
                <c:pt idx="3913">
                  <c:v>3.1679000000000001E-13</c:v>
                </c:pt>
                <c:pt idx="3914">
                  <c:v>3.0003699999999999E-13</c:v>
                </c:pt>
                <c:pt idx="3915">
                  <c:v>2.8607599999999999E-13</c:v>
                </c:pt>
                <c:pt idx="3916">
                  <c:v>2.6489599999999998E-13</c:v>
                </c:pt>
                <c:pt idx="3917">
                  <c:v>2.63263E-13</c:v>
                </c:pt>
                <c:pt idx="3918">
                  <c:v>2.7580199999999999E-13</c:v>
                </c:pt>
                <c:pt idx="3919">
                  <c:v>3.03725E-13</c:v>
                </c:pt>
                <c:pt idx="3920">
                  <c:v>2.6394800000000001E-13</c:v>
                </c:pt>
                <c:pt idx="3921">
                  <c:v>2.4145199999999999E-13</c:v>
                </c:pt>
                <c:pt idx="3922">
                  <c:v>2.5330899999999999E-13</c:v>
                </c:pt>
                <c:pt idx="3923">
                  <c:v>3.14999E-13</c:v>
                </c:pt>
                <c:pt idx="3924">
                  <c:v>2.2538300000000001E-13</c:v>
                </c:pt>
                <c:pt idx="3925">
                  <c:v>2.6726700000000002E-13</c:v>
                </c:pt>
                <c:pt idx="3926">
                  <c:v>1.9962100000000001E-13</c:v>
                </c:pt>
                <c:pt idx="3927">
                  <c:v>1.6944700000000001E-13</c:v>
                </c:pt>
                <c:pt idx="3928">
                  <c:v>3.2964500000000001E-13</c:v>
                </c:pt>
                <c:pt idx="3929">
                  <c:v>2.21748E-13</c:v>
                </c:pt>
                <c:pt idx="3930">
                  <c:v>2.7163999999999999E-13</c:v>
                </c:pt>
                <c:pt idx="3931">
                  <c:v>1.7075E-13</c:v>
                </c:pt>
                <c:pt idx="3932">
                  <c:v>2.4724700000000002E-13</c:v>
                </c:pt>
                <c:pt idx="3933">
                  <c:v>2.6563399999999999E-13</c:v>
                </c:pt>
                <c:pt idx="3934">
                  <c:v>2.3138900000000002E-13</c:v>
                </c:pt>
                <c:pt idx="3935">
                  <c:v>2.8239299999999999E-13</c:v>
                </c:pt>
                <c:pt idx="3936">
                  <c:v>2.4687800000000001E-13</c:v>
                </c:pt>
                <c:pt idx="3937">
                  <c:v>2.8697100000000001E-13</c:v>
                </c:pt>
                <c:pt idx="3938">
                  <c:v>2.5330600000000002E-13</c:v>
                </c:pt>
                <c:pt idx="3939">
                  <c:v>2.4872200000000002E-13</c:v>
                </c:pt>
                <c:pt idx="3940">
                  <c:v>2.7469599999999999E-13</c:v>
                </c:pt>
                <c:pt idx="3941">
                  <c:v>2.6710899999999999E-13</c:v>
                </c:pt>
                <c:pt idx="3942">
                  <c:v>2.80725E-13</c:v>
                </c:pt>
                <c:pt idx="3943">
                  <c:v>3.1552599999999998E-13</c:v>
                </c:pt>
                <c:pt idx="3944">
                  <c:v>2.6904699999999998E-13</c:v>
                </c:pt>
                <c:pt idx="3945">
                  <c:v>3.6197299999999999E-13</c:v>
                </c:pt>
                <c:pt idx="3946">
                  <c:v>2.8656399999999998E-13</c:v>
                </c:pt>
                <c:pt idx="3947">
                  <c:v>2.91347E-13</c:v>
                </c:pt>
                <c:pt idx="3948">
                  <c:v>2.7566500000000002E-13</c:v>
                </c:pt>
                <c:pt idx="3949">
                  <c:v>2.8011300000000002E-13</c:v>
                </c:pt>
                <c:pt idx="3950">
                  <c:v>2.9368299999999998E-13</c:v>
                </c:pt>
                <c:pt idx="3951">
                  <c:v>2.6565499999999999E-13</c:v>
                </c:pt>
                <c:pt idx="3952">
                  <c:v>1.97142E-13</c:v>
                </c:pt>
                <c:pt idx="3953">
                  <c:v>2.1198999999999999E-13</c:v>
                </c:pt>
                <c:pt idx="3954">
                  <c:v>2.2505800000000001E-13</c:v>
                </c:pt>
                <c:pt idx="3955">
                  <c:v>2.9276599999999999E-13</c:v>
                </c:pt>
                <c:pt idx="3956">
                  <c:v>2.3855400000000002E-13</c:v>
                </c:pt>
                <c:pt idx="3957">
                  <c:v>1.5587799999999999E-13</c:v>
                </c:pt>
                <c:pt idx="3958">
                  <c:v>2.6078699999999998E-13</c:v>
                </c:pt>
                <c:pt idx="3959">
                  <c:v>2.3386499999999998E-13</c:v>
                </c:pt>
                <c:pt idx="3960">
                  <c:v>2.7163999999999999E-13</c:v>
                </c:pt>
                <c:pt idx="3961">
                  <c:v>2.5875899999999998E-13</c:v>
                </c:pt>
                <c:pt idx="3962">
                  <c:v>2.9987900000000001E-13</c:v>
                </c:pt>
                <c:pt idx="3963">
                  <c:v>2.65213E-13</c:v>
                </c:pt>
                <c:pt idx="3964">
                  <c:v>2.4219E-13</c:v>
                </c:pt>
                <c:pt idx="3965">
                  <c:v>2.6410599999999999E-13</c:v>
                </c:pt>
                <c:pt idx="3966">
                  <c:v>2.31969E-13</c:v>
                </c:pt>
                <c:pt idx="3967">
                  <c:v>2.75065E-13</c:v>
                </c:pt>
                <c:pt idx="3968">
                  <c:v>2.6547600000000001E-13</c:v>
                </c:pt>
                <c:pt idx="3969">
                  <c:v>2.43296E-13</c:v>
                </c:pt>
                <c:pt idx="3970">
                  <c:v>3.1370299999999998E-13</c:v>
                </c:pt>
                <c:pt idx="3971">
                  <c:v>2.7127099999999999E-13</c:v>
                </c:pt>
                <c:pt idx="3972">
                  <c:v>2.8828799999999998E-13</c:v>
                </c:pt>
                <c:pt idx="3973">
                  <c:v>2.5630900000000002E-13</c:v>
                </c:pt>
                <c:pt idx="3974">
                  <c:v>2.53517E-13</c:v>
                </c:pt>
                <c:pt idx="3975">
                  <c:v>3.8477400000000002E-13</c:v>
                </c:pt>
                <c:pt idx="3976">
                  <c:v>2.44824E-13</c:v>
                </c:pt>
                <c:pt idx="3977">
                  <c:v>2.8080699999999998E-13</c:v>
                </c:pt>
                <c:pt idx="3978">
                  <c:v>1.90135E-13</c:v>
                </c:pt>
                <c:pt idx="3979">
                  <c:v>1.8687100000000001E-13</c:v>
                </c:pt>
                <c:pt idx="3980">
                  <c:v>2.8017500000000002E-13</c:v>
                </c:pt>
                <c:pt idx="3981">
                  <c:v>2.5509699999999998E-13</c:v>
                </c:pt>
                <c:pt idx="3982">
                  <c:v>2.5362199999999998E-13</c:v>
                </c:pt>
                <c:pt idx="3983">
                  <c:v>2.2116599999999999E-13</c:v>
                </c:pt>
                <c:pt idx="3984">
                  <c:v>2.4514E-13</c:v>
                </c:pt>
                <c:pt idx="3985">
                  <c:v>2.7188300000000001E-13</c:v>
                </c:pt>
                <c:pt idx="3986">
                  <c:v>2.3962899999999999E-13</c:v>
                </c:pt>
                <c:pt idx="3987">
                  <c:v>2.7549799999999999E-13</c:v>
                </c:pt>
                <c:pt idx="3988">
                  <c:v>3.4100799999999998E-13</c:v>
                </c:pt>
                <c:pt idx="3989">
                  <c:v>2.4279799999999999E-13</c:v>
                </c:pt>
                <c:pt idx="3990">
                  <c:v>2.69603E-13</c:v>
                </c:pt>
                <c:pt idx="3991">
                  <c:v>2.10488E-13</c:v>
                </c:pt>
                <c:pt idx="3992">
                  <c:v>2.7555299999999999E-13</c:v>
                </c:pt>
                <c:pt idx="3993">
                  <c:v>2.68769E-13</c:v>
                </c:pt>
                <c:pt idx="3994">
                  <c:v>2.4023999999999999E-13</c:v>
                </c:pt>
                <c:pt idx="3995">
                  <c:v>1.8373900000000001E-13</c:v>
                </c:pt>
                <c:pt idx="3996">
                  <c:v>1.9540600000000001E-13</c:v>
                </c:pt>
                <c:pt idx="3997">
                  <c:v>2.5399099999999998E-13</c:v>
                </c:pt>
                <c:pt idx="3998">
                  <c:v>2.5214699999999998E-13</c:v>
                </c:pt>
                <c:pt idx="3999">
                  <c:v>2.75065E-13</c:v>
                </c:pt>
                <c:pt idx="4000">
                  <c:v>2.01312E-13</c:v>
                </c:pt>
                <c:pt idx="4001">
                  <c:v>2.6347400000000002E-13</c:v>
                </c:pt>
                <c:pt idx="4002">
                  <c:v>2.7880499999999999E-13</c:v>
                </c:pt>
                <c:pt idx="4003">
                  <c:v>2.66635E-13</c:v>
                </c:pt>
                <c:pt idx="4004">
                  <c:v>2.42409E-13</c:v>
                </c:pt>
                <c:pt idx="4005">
                  <c:v>3.7906300000000002E-13</c:v>
                </c:pt>
                <c:pt idx="4006">
                  <c:v>2.5093499999999998E-13</c:v>
                </c:pt>
                <c:pt idx="4007">
                  <c:v>2.9745500000000002E-13</c:v>
                </c:pt>
                <c:pt idx="4008">
                  <c:v>2.6742499999999999E-13</c:v>
                </c:pt>
                <c:pt idx="4009">
                  <c:v>3.5704099999999998E-13</c:v>
                </c:pt>
                <c:pt idx="4010">
                  <c:v>3.3088599999999998E-13</c:v>
                </c:pt>
                <c:pt idx="4011">
                  <c:v>2.65321E-13</c:v>
                </c:pt>
                <c:pt idx="4012">
                  <c:v>1.99533E-13</c:v>
                </c:pt>
                <c:pt idx="4013">
                  <c:v>2.2233299999999999E-13</c:v>
                </c:pt>
                <c:pt idx="4014">
                  <c:v>3.0864199999999998E-13</c:v>
                </c:pt>
                <c:pt idx="4015">
                  <c:v>2.8456199999999999E-13</c:v>
                </c:pt>
                <c:pt idx="4016">
                  <c:v>2.6687799999999998E-13</c:v>
                </c:pt>
                <c:pt idx="4017">
                  <c:v>2.1727300000000001E-13</c:v>
                </c:pt>
                <c:pt idx="4018">
                  <c:v>2.4975000000000002E-13</c:v>
                </c:pt>
                <c:pt idx="4019">
                  <c:v>2.38961E-13</c:v>
                </c:pt>
                <c:pt idx="4020">
                  <c:v>2.8239299999999999E-13</c:v>
                </c:pt>
                <c:pt idx="4021">
                  <c:v>1.73173E-13</c:v>
                </c:pt>
                <c:pt idx="4022">
                  <c:v>2.02369E-13</c:v>
                </c:pt>
                <c:pt idx="4023">
                  <c:v>2.9435E-13</c:v>
                </c:pt>
                <c:pt idx="4024">
                  <c:v>2.2406600000000001E-13</c:v>
                </c:pt>
                <c:pt idx="4025">
                  <c:v>2.7464299999999999E-13</c:v>
                </c:pt>
                <c:pt idx="4026">
                  <c:v>1.4019600000000001E-13</c:v>
                </c:pt>
                <c:pt idx="4027">
                  <c:v>2.7177200000000001E-13</c:v>
                </c:pt>
                <c:pt idx="4028">
                  <c:v>2.5886999999999999E-13</c:v>
                </c:pt>
                <c:pt idx="4029">
                  <c:v>2.2884000000000001E-13</c:v>
                </c:pt>
                <c:pt idx="4030">
                  <c:v>2.8661999999999999E-13</c:v>
                </c:pt>
                <c:pt idx="4031">
                  <c:v>1.79958E-13</c:v>
                </c:pt>
                <c:pt idx="4032">
                  <c:v>2.7888999999999999E-13</c:v>
                </c:pt>
                <c:pt idx="4033">
                  <c:v>2.6493200000000001E-13</c:v>
                </c:pt>
                <c:pt idx="4034">
                  <c:v>2.32232E-13</c:v>
                </c:pt>
                <c:pt idx="4035">
                  <c:v>2.8233499999999998E-13</c:v>
                </c:pt>
                <c:pt idx="4036">
                  <c:v>2.4988100000000001E-13</c:v>
                </c:pt>
                <c:pt idx="4037">
                  <c:v>2.6568699999999999E-13</c:v>
                </c:pt>
                <c:pt idx="4038">
                  <c:v>2.7390499999999998E-13</c:v>
                </c:pt>
                <c:pt idx="4039">
                  <c:v>2.31863E-13</c:v>
                </c:pt>
                <c:pt idx="4040">
                  <c:v>3.4581999999999998E-13</c:v>
                </c:pt>
                <c:pt idx="4041">
                  <c:v>2.74906E-13</c:v>
                </c:pt>
                <c:pt idx="4042">
                  <c:v>2.7701399999999998E-13</c:v>
                </c:pt>
                <c:pt idx="4043">
                  <c:v>2.6642399999999998E-13</c:v>
                </c:pt>
                <c:pt idx="4044">
                  <c:v>2.4577200000000002E-13</c:v>
                </c:pt>
                <c:pt idx="4045">
                  <c:v>2.8201900000000002E-13</c:v>
                </c:pt>
                <c:pt idx="4046">
                  <c:v>2.4766900000000002E-13</c:v>
                </c:pt>
                <c:pt idx="4047">
                  <c:v>2.7927899999999998E-13</c:v>
                </c:pt>
                <c:pt idx="4048">
                  <c:v>2.14741E-13</c:v>
                </c:pt>
                <c:pt idx="4049">
                  <c:v>2.5603400000000001E-13</c:v>
                </c:pt>
                <c:pt idx="4050">
                  <c:v>2.7390499999999998E-13</c:v>
                </c:pt>
                <c:pt idx="4051">
                  <c:v>2.3238999999999998E-13</c:v>
                </c:pt>
                <c:pt idx="4052">
                  <c:v>2.8411699999999999E-13</c:v>
                </c:pt>
                <c:pt idx="4053">
                  <c:v>2.5957499999999998E-13</c:v>
                </c:pt>
                <c:pt idx="4054">
                  <c:v>2.22117E-13</c:v>
                </c:pt>
                <c:pt idx="4055">
                  <c:v>2.7174500000000002E-13</c:v>
                </c:pt>
                <c:pt idx="4056">
                  <c:v>2.4340100000000002E-13</c:v>
                </c:pt>
                <c:pt idx="4057">
                  <c:v>3.1668499999999998E-13</c:v>
                </c:pt>
                <c:pt idx="4058">
                  <c:v>2.3892300000000002E-13</c:v>
                </c:pt>
                <c:pt idx="4059">
                  <c:v>2.36131E-13</c:v>
                </c:pt>
                <c:pt idx="4060">
                  <c:v>2.1384500000000001E-13</c:v>
                </c:pt>
                <c:pt idx="4061">
                  <c:v>2.62429E-13</c:v>
                </c:pt>
                <c:pt idx="4062">
                  <c:v>2.5483400000000002E-13</c:v>
                </c:pt>
                <c:pt idx="4063">
                  <c:v>2.5947E-13</c:v>
                </c:pt>
                <c:pt idx="4064">
                  <c:v>2.6231499999999998E-13</c:v>
                </c:pt>
                <c:pt idx="4065">
                  <c:v>2.3449800000000002E-13</c:v>
                </c:pt>
                <c:pt idx="4066">
                  <c:v>2.45087E-13</c:v>
                </c:pt>
                <c:pt idx="4067">
                  <c:v>2.6226199999999998E-13</c:v>
                </c:pt>
                <c:pt idx="4068">
                  <c:v>2.40609E-13</c:v>
                </c:pt>
                <c:pt idx="4069">
                  <c:v>2.6821299999999999E-13</c:v>
                </c:pt>
                <c:pt idx="4070">
                  <c:v>2.8923700000000002E-13</c:v>
                </c:pt>
                <c:pt idx="4071">
                  <c:v>2.7543299999999998E-13</c:v>
                </c:pt>
                <c:pt idx="4072">
                  <c:v>2.9002700000000001E-13</c:v>
                </c:pt>
                <c:pt idx="4073">
                  <c:v>2.65213E-13</c:v>
                </c:pt>
                <c:pt idx="4074">
                  <c:v>3.9644900000000002E-13</c:v>
                </c:pt>
                <c:pt idx="4075">
                  <c:v>3.1020499999999999E-13</c:v>
                </c:pt>
                <c:pt idx="4076">
                  <c:v>2.5503299999999999E-13</c:v>
                </c:pt>
                <c:pt idx="4077">
                  <c:v>2.4139899999999999E-13</c:v>
                </c:pt>
                <c:pt idx="4078">
                  <c:v>2.2949299999999998E-13</c:v>
                </c:pt>
                <c:pt idx="4079">
                  <c:v>2.7006000000000001E-13</c:v>
                </c:pt>
                <c:pt idx="4080">
                  <c:v>3.0124899999999998E-13</c:v>
                </c:pt>
                <c:pt idx="4081">
                  <c:v>2.6815699999999998E-13</c:v>
                </c:pt>
                <c:pt idx="4082">
                  <c:v>2.2745000000000001E-13</c:v>
                </c:pt>
                <c:pt idx="4083">
                  <c:v>2.4941600000000002E-13</c:v>
                </c:pt>
                <c:pt idx="4084">
                  <c:v>2.6921400000000001E-13</c:v>
                </c:pt>
                <c:pt idx="4085">
                  <c:v>3.0958699999999998E-13</c:v>
                </c:pt>
                <c:pt idx="4086">
                  <c:v>2.3301100000000001E-13</c:v>
                </c:pt>
                <c:pt idx="4087">
                  <c:v>2.8439599999999999E-13</c:v>
                </c:pt>
                <c:pt idx="4088">
                  <c:v>2.8873299999999999E-13</c:v>
                </c:pt>
                <c:pt idx="4089">
                  <c:v>2.7922399999999998E-13</c:v>
                </c:pt>
                <c:pt idx="4090">
                  <c:v>2.9885400000000002E-13</c:v>
                </c:pt>
                <c:pt idx="4091">
                  <c:v>2.7838999999999999E-13</c:v>
                </c:pt>
                <c:pt idx="4092">
                  <c:v>2.7448500000000002E-13</c:v>
                </c:pt>
                <c:pt idx="4093">
                  <c:v>2.9271400000000001E-13</c:v>
                </c:pt>
                <c:pt idx="4094">
                  <c:v>2.9466299999999999E-13</c:v>
                </c:pt>
                <c:pt idx="4095">
                  <c:v>3.3388899999999998E-13</c:v>
                </c:pt>
                <c:pt idx="4096">
                  <c:v>2.8112299999999998E-13</c:v>
                </c:pt>
                <c:pt idx="4097">
                  <c:v>3.1663199999999998E-13</c:v>
                </c:pt>
                <c:pt idx="4098">
                  <c:v>3.4771600000000002E-13</c:v>
                </c:pt>
                <c:pt idx="4099">
                  <c:v>3.5714699999999998E-13</c:v>
                </c:pt>
                <c:pt idx="4100">
                  <c:v>4.6182999999999996E-13</c:v>
                </c:pt>
                <c:pt idx="4101">
                  <c:v>3.5914900000000002E-13</c:v>
                </c:pt>
                <c:pt idx="4102">
                  <c:v>4.1746999999999999E-13</c:v>
                </c:pt>
                <c:pt idx="4103">
                  <c:v>3.1631600000000002E-13</c:v>
                </c:pt>
                <c:pt idx="4104">
                  <c:v>4.6304199999999996E-13</c:v>
                </c:pt>
                <c:pt idx="4105">
                  <c:v>4.3258999999999998E-13</c:v>
                </c:pt>
                <c:pt idx="4106">
                  <c:v>3.9850400000000001E-13</c:v>
                </c:pt>
                <c:pt idx="4107">
                  <c:v>4.02244E-13</c:v>
                </c:pt>
                <c:pt idx="4108">
                  <c:v>3.6246799999999998E-13</c:v>
                </c:pt>
                <c:pt idx="4109">
                  <c:v>3.0151199999999999E-13</c:v>
                </c:pt>
                <c:pt idx="4110">
                  <c:v>2.93557E-13</c:v>
                </c:pt>
                <c:pt idx="4111">
                  <c:v>2.6221E-13</c:v>
                </c:pt>
                <c:pt idx="4112">
                  <c:v>3.2426900000000002E-13</c:v>
                </c:pt>
                <c:pt idx="4113">
                  <c:v>2.83389E-13</c:v>
                </c:pt>
                <c:pt idx="4114">
                  <c:v>3.03672E-13</c:v>
                </c:pt>
                <c:pt idx="4115">
                  <c:v>2.8122899999999998E-13</c:v>
                </c:pt>
                <c:pt idx="4116">
                  <c:v>2.8011300000000002E-13</c:v>
                </c:pt>
                <c:pt idx="4117">
                  <c:v>3.6878999999999999E-13</c:v>
                </c:pt>
                <c:pt idx="4118">
                  <c:v>2.4814300000000001E-13</c:v>
                </c:pt>
                <c:pt idx="4119">
                  <c:v>2.6721499999999999E-13</c:v>
                </c:pt>
                <c:pt idx="4120">
                  <c:v>1.8151500000000001E-13</c:v>
                </c:pt>
                <c:pt idx="4121">
                  <c:v>2.6547600000000001E-13</c:v>
                </c:pt>
                <c:pt idx="4122">
                  <c:v>2.76171E-13</c:v>
                </c:pt>
                <c:pt idx="4123">
                  <c:v>2.5272599999999999E-13</c:v>
                </c:pt>
                <c:pt idx="4124">
                  <c:v>2.8791899999999998E-13</c:v>
                </c:pt>
                <c:pt idx="4125">
                  <c:v>3.6778900000000002E-13</c:v>
                </c:pt>
                <c:pt idx="4126">
                  <c:v>2.58048E-13</c:v>
                </c:pt>
                <c:pt idx="4127">
                  <c:v>3.1299700000000001E-13</c:v>
                </c:pt>
                <c:pt idx="4128">
                  <c:v>2.9601799999999999E-13</c:v>
                </c:pt>
                <c:pt idx="4129">
                  <c:v>3.8096000000000002E-13</c:v>
                </c:pt>
                <c:pt idx="4130">
                  <c:v>2.7274599999999999E-13</c:v>
                </c:pt>
                <c:pt idx="4131">
                  <c:v>2.7833100000000001E-13</c:v>
                </c:pt>
                <c:pt idx="4132">
                  <c:v>2.2817600000000001E-13</c:v>
                </c:pt>
                <c:pt idx="4133">
                  <c:v>2.20642E-13</c:v>
                </c:pt>
                <c:pt idx="4134">
                  <c:v>3.6810499999999997E-13</c:v>
                </c:pt>
                <c:pt idx="4135">
                  <c:v>3.23745E-13</c:v>
                </c:pt>
                <c:pt idx="4136">
                  <c:v>3.5018400000000002E-13</c:v>
                </c:pt>
                <c:pt idx="4137">
                  <c:v>2.5831100000000001E-13</c:v>
                </c:pt>
                <c:pt idx="4138">
                  <c:v>2.9123900000000001E-13</c:v>
                </c:pt>
                <c:pt idx="4139">
                  <c:v>3.1905600000000002E-13</c:v>
                </c:pt>
                <c:pt idx="4140">
                  <c:v>3.0235499999999998E-13</c:v>
                </c:pt>
                <c:pt idx="4141">
                  <c:v>3.08364E-13</c:v>
                </c:pt>
                <c:pt idx="4142">
                  <c:v>3.7637600000000002E-13</c:v>
                </c:pt>
                <c:pt idx="4143">
                  <c:v>2.6284200000000001E-13</c:v>
                </c:pt>
                <c:pt idx="4144">
                  <c:v>2.9418900000000001E-13</c:v>
                </c:pt>
                <c:pt idx="4145">
                  <c:v>2.7106099999999998E-13</c:v>
                </c:pt>
                <c:pt idx="4146">
                  <c:v>3.6247400000000001E-13</c:v>
                </c:pt>
                <c:pt idx="4147">
                  <c:v>2.87761E-13</c:v>
                </c:pt>
                <c:pt idx="4148">
                  <c:v>2.3539299999999998E-13</c:v>
                </c:pt>
                <c:pt idx="4149">
                  <c:v>1.8839899999999999E-13</c:v>
                </c:pt>
                <c:pt idx="4150">
                  <c:v>1.8234000000000001E-13</c:v>
                </c:pt>
                <c:pt idx="4151">
                  <c:v>2.5009199999999999E-13</c:v>
                </c:pt>
                <c:pt idx="4152">
                  <c:v>2.5388499999999998E-13</c:v>
                </c:pt>
                <c:pt idx="4153">
                  <c:v>2.3628900000000002E-13</c:v>
                </c:pt>
                <c:pt idx="4154">
                  <c:v>2.5581100000000002E-13</c:v>
                </c:pt>
                <c:pt idx="4155">
                  <c:v>2.4071399999999998E-13</c:v>
                </c:pt>
                <c:pt idx="4156">
                  <c:v>2.6552900000000001E-13</c:v>
                </c:pt>
                <c:pt idx="4157">
                  <c:v>2.5414900000000001E-13</c:v>
                </c:pt>
                <c:pt idx="4158">
                  <c:v>2.6621400000000002E-13</c:v>
                </c:pt>
                <c:pt idx="4159">
                  <c:v>3.9417200000000002E-13</c:v>
                </c:pt>
                <c:pt idx="4160">
                  <c:v>2.4797E-13</c:v>
                </c:pt>
                <c:pt idx="4161">
                  <c:v>2.8111399999999999E-13</c:v>
                </c:pt>
                <c:pt idx="4162">
                  <c:v>2.1710600000000001E-13</c:v>
                </c:pt>
                <c:pt idx="4163">
                  <c:v>2.24335E-13</c:v>
                </c:pt>
                <c:pt idx="4164">
                  <c:v>2.7559100000000001E-13</c:v>
                </c:pt>
                <c:pt idx="4165">
                  <c:v>2.4663499999999999E-13</c:v>
                </c:pt>
                <c:pt idx="4166">
                  <c:v>2.0971E-13</c:v>
                </c:pt>
                <c:pt idx="4167">
                  <c:v>2.2377900000000001E-13</c:v>
                </c:pt>
                <c:pt idx="4168">
                  <c:v>2.5631199999999999E-13</c:v>
                </c:pt>
                <c:pt idx="4169">
                  <c:v>3.0285799999999999E-13</c:v>
                </c:pt>
                <c:pt idx="4170">
                  <c:v>2.7210499999999998E-13</c:v>
                </c:pt>
                <c:pt idx="4171">
                  <c:v>2.1648E-13</c:v>
                </c:pt>
                <c:pt idx="4172">
                  <c:v>2.9334600000000002E-13</c:v>
                </c:pt>
                <c:pt idx="4173">
                  <c:v>2.7485400000000002E-13</c:v>
                </c:pt>
                <c:pt idx="4174">
                  <c:v>2.9682300000000001E-13</c:v>
                </c:pt>
                <c:pt idx="4175">
                  <c:v>2.63208E-13</c:v>
                </c:pt>
                <c:pt idx="4176">
                  <c:v>3.6910599999999999E-13</c:v>
                </c:pt>
                <c:pt idx="4177">
                  <c:v>2.9898300000000002E-13</c:v>
                </c:pt>
                <c:pt idx="4178">
                  <c:v>3.0404100000000001E-13</c:v>
                </c:pt>
                <c:pt idx="4179">
                  <c:v>3.6483900000000002E-13</c:v>
                </c:pt>
                <c:pt idx="4180">
                  <c:v>4.09409E-13</c:v>
                </c:pt>
                <c:pt idx="4181">
                  <c:v>3.8605300000000002E-13</c:v>
                </c:pt>
                <c:pt idx="4182">
                  <c:v>3.5429899999999999E-13</c:v>
                </c:pt>
                <c:pt idx="4183">
                  <c:v>2.8483999999999998E-13</c:v>
                </c:pt>
                <c:pt idx="4184">
                  <c:v>2.8067E-13</c:v>
                </c:pt>
                <c:pt idx="4185">
                  <c:v>4.36594E-13</c:v>
                </c:pt>
                <c:pt idx="4186">
                  <c:v>4.05572E-13</c:v>
                </c:pt>
                <c:pt idx="4187">
                  <c:v>4.40051E-13</c:v>
                </c:pt>
                <c:pt idx="4188">
                  <c:v>4.7786700000000005E-13</c:v>
                </c:pt>
                <c:pt idx="4189">
                  <c:v>4.3871700000000001E-13</c:v>
                </c:pt>
                <c:pt idx="4190">
                  <c:v>5.1607199999999998E-13</c:v>
                </c:pt>
                <c:pt idx="4191">
                  <c:v>5.2652599999999999E-13</c:v>
                </c:pt>
                <c:pt idx="4192">
                  <c:v>5.8205300000000004E-13</c:v>
                </c:pt>
                <c:pt idx="4193">
                  <c:v>6.3335599999999995E-13</c:v>
                </c:pt>
                <c:pt idx="4194">
                  <c:v>7.3631499999999998E-13</c:v>
                </c:pt>
                <c:pt idx="4195">
                  <c:v>8.4863799999999996E-13</c:v>
                </c:pt>
                <c:pt idx="4196">
                  <c:v>8.08632E-13</c:v>
                </c:pt>
                <c:pt idx="4197">
                  <c:v>9.972190000000001E-13</c:v>
                </c:pt>
                <c:pt idx="4198">
                  <c:v>9.9362500000000002E-13</c:v>
                </c:pt>
                <c:pt idx="4199">
                  <c:v>1.06264E-12</c:v>
                </c:pt>
                <c:pt idx="4200">
                  <c:v>9.4382599999999994E-13</c:v>
                </c:pt>
                <c:pt idx="4201">
                  <c:v>1.07767E-12</c:v>
                </c:pt>
                <c:pt idx="4202">
                  <c:v>8.5363100000000004E-13</c:v>
                </c:pt>
                <c:pt idx="4203">
                  <c:v>7.1944199999999995E-13</c:v>
                </c:pt>
                <c:pt idx="4204">
                  <c:v>6.4848200000000002E-13</c:v>
                </c:pt>
                <c:pt idx="4205">
                  <c:v>4.1902999999999998E-13</c:v>
                </c:pt>
                <c:pt idx="4206">
                  <c:v>4.8226000000000001E-13</c:v>
                </c:pt>
                <c:pt idx="4207">
                  <c:v>4.3465700000000002E-13</c:v>
                </c:pt>
                <c:pt idx="4208">
                  <c:v>4.6251799999999999E-13</c:v>
                </c:pt>
                <c:pt idx="4209">
                  <c:v>3.4451099999999998E-13</c:v>
                </c:pt>
                <c:pt idx="4210">
                  <c:v>3.4367699999999999E-13</c:v>
                </c:pt>
                <c:pt idx="4211">
                  <c:v>3.4539799999999998E-13</c:v>
                </c:pt>
                <c:pt idx="4212">
                  <c:v>3.2938500000000001E-13</c:v>
                </c:pt>
                <c:pt idx="4213">
                  <c:v>2.4514E-13</c:v>
                </c:pt>
                <c:pt idx="4214">
                  <c:v>2.8560099999999999E-13</c:v>
                </c:pt>
                <c:pt idx="4215">
                  <c:v>2.54992E-13</c:v>
                </c:pt>
                <c:pt idx="4216">
                  <c:v>2.6105100000000001E-13</c:v>
                </c:pt>
                <c:pt idx="4217">
                  <c:v>2.6278900000000001E-13</c:v>
                </c:pt>
                <c:pt idx="4218">
                  <c:v>2.20536E-13</c:v>
                </c:pt>
                <c:pt idx="4219">
                  <c:v>3.2400800000000001E-13</c:v>
                </c:pt>
                <c:pt idx="4220">
                  <c:v>2.5262100000000001E-13</c:v>
                </c:pt>
                <c:pt idx="4221">
                  <c:v>2.53517E-13</c:v>
                </c:pt>
                <c:pt idx="4222">
                  <c:v>2.7290400000000002E-13</c:v>
                </c:pt>
                <c:pt idx="4223">
                  <c:v>2.7488600000000002E-13</c:v>
                </c:pt>
                <c:pt idx="4224">
                  <c:v>2.7511699999999998E-13</c:v>
                </c:pt>
                <c:pt idx="4225">
                  <c:v>2.6911100000000002E-13</c:v>
                </c:pt>
                <c:pt idx="4226">
                  <c:v>2.37869E-13</c:v>
                </c:pt>
                <c:pt idx="4227">
                  <c:v>2.1953500000000001E-13</c:v>
                </c:pt>
                <c:pt idx="4228">
                  <c:v>2.4240000000000001E-13</c:v>
                </c:pt>
                <c:pt idx="4229">
                  <c:v>2.8038599999999999E-13</c:v>
                </c:pt>
                <c:pt idx="4230">
                  <c:v>2.9296E-13</c:v>
                </c:pt>
                <c:pt idx="4231">
                  <c:v>2.82783E-13</c:v>
                </c:pt>
                <c:pt idx="4232">
                  <c:v>2.95963E-13</c:v>
                </c:pt>
                <c:pt idx="4233">
                  <c:v>2.7015900000000001E-13</c:v>
                </c:pt>
                <c:pt idx="4234">
                  <c:v>2.9824300000000001E-13</c:v>
                </c:pt>
                <c:pt idx="4235">
                  <c:v>2.6542300000000001E-13</c:v>
                </c:pt>
                <c:pt idx="4236">
                  <c:v>3.4339900000000001E-13</c:v>
                </c:pt>
                <c:pt idx="4237">
                  <c:v>2.8951199999999999E-13</c:v>
                </c:pt>
                <c:pt idx="4238">
                  <c:v>2.5425399999999999E-13</c:v>
                </c:pt>
                <c:pt idx="4239">
                  <c:v>2.7738299999999999E-13</c:v>
                </c:pt>
                <c:pt idx="4240">
                  <c:v>2.8990099999999998E-13</c:v>
                </c:pt>
                <c:pt idx="4241">
                  <c:v>2.7880499999999999E-13</c:v>
                </c:pt>
                <c:pt idx="4242">
                  <c:v>2.5881400000000002E-13</c:v>
                </c:pt>
                <c:pt idx="4243">
                  <c:v>2.0367700000000001E-13</c:v>
                </c:pt>
                <c:pt idx="4244">
                  <c:v>2.15271E-13</c:v>
                </c:pt>
                <c:pt idx="4245">
                  <c:v>3.2665999999999999E-13</c:v>
                </c:pt>
                <c:pt idx="4246">
                  <c:v>2.4680200000000001E-13</c:v>
                </c:pt>
                <c:pt idx="4247">
                  <c:v>2.8561899999999998E-13</c:v>
                </c:pt>
                <c:pt idx="4248">
                  <c:v>1.7033699999999999E-13</c:v>
                </c:pt>
                <c:pt idx="4249">
                  <c:v>2.59154E-13</c:v>
                </c:pt>
                <c:pt idx="4250">
                  <c:v>2.4524499999999998E-13</c:v>
                </c:pt>
                <c:pt idx="4251">
                  <c:v>2.4607899999999998E-13</c:v>
                </c:pt>
                <c:pt idx="4252">
                  <c:v>2.7566500000000002E-13</c:v>
                </c:pt>
                <c:pt idx="4253">
                  <c:v>2.3657000000000002E-13</c:v>
                </c:pt>
                <c:pt idx="4254">
                  <c:v>2.7288399999999998E-13</c:v>
                </c:pt>
                <c:pt idx="4255">
                  <c:v>2.4287399999999999E-13</c:v>
                </c:pt>
                <c:pt idx="4256">
                  <c:v>2.5736299999999999E-13</c:v>
                </c:pt>
                <c:pt idx="4257">
                  <c:v>3.1381399999999999E-13</c:v>
                </c:pt>
                <c:pt idx="4258">
                  <c:v>2.5320099999999999E-13</c:v>
                </c:pt>
                <c:pt idx="4259">
                  <c:v>2.6763600000000002E-13</c:v>
                </c:pt>
                <c:pt idx="4260">
                  <c:v>2.4313800000000002E-13</c:v>
                </c:pt>
                <c:pt idx="4261">
                  <c:v>2.4213100000000002E-13</c:v>
                </c:pt>
                <c:pt idx="4262">
                  <c:v>3.4602999999999999E-13</c:v>
                </c:pt>
                <c:pt idx="4263">
                  <c:v>2.5657199999999998E-13</c:v>
                </c:pt>
                <c:pt idx="4264">
                  <c:v>2.9144900000000001E-13</c:v>
                </c:pt>
                <c:pt idx="4265">
                  <c:v>2.1553099999999999E-13</c:v>
                </c:pt>
                <c:pt idx="4266">
                  <c:v>2.6083999999999998E-13</c:v>
                </c:pt>
                <c:pt idx="4267">
                  <c:v>2.8022800000000002E-13</c:v>
                </c:pt>
                <c:pt idx="4268">
                  <c:v>2.4571900000000002E-13</c:v>
                </c:pt>
                <c:pt idx="4269">
                  <c:v>3.0077399999999998E-13</c:v>
                </c:pt>
                <c:pt idx="4270">
                  <c:v>2.2122100000000001E-13</c:v>
                </c:pt>
                <c:pt idx="4271">
                  <c:v>2.49039E-13</c:v>
                </c:pt>
                <c:pt idx="4272">
                  <c:v>2.64791E-13</c:v>
                </c:pt>
                <c:pt idx="4273">
                  <c:v>2.3518299999999998E-13</c:v>
                </c:pt>
                <c:pt idx="4274">
                  <c:v>2.7964799999999998E-13</c:v>
                </c:pt>
                <c:pt idx="4275">
                  <c:v>2.4845900000000001E-13</c:v>
                </c:pt>
                <c:pt idx="4276">
                  <c:v>2.5667799999999998E-13</c:v>
                </c:pt>
                <c:pt idx="4277">
                  <c:v>2.6010200000000002E-13</c:v>
                </c:pt>
                <c:pt idx="4278">
                  <c:v>2.2427699999999999E-13</c:v>
                </c:pt>
                <c:pt idx="4279">
                  <c:v>3.7105499999999998E-13</c:v>
                </c:pt>
                <c:pt idx="4280">
                  <c:v>2.4830099999999998E-13</c:v>
                </c:pt>
                <c:pt idx="4281">
                  <c:v>2.7142900000000001E-13</c:v>
                </c:pt>
                <c:pt idx="4282">
                  <c:v>1.7812500000000001E-13</c:v>
                </c:pt>
                <c:pt idx="4283">
                  <c:v>2.4708899999999999E-13</c:v>
                </c:pt>
                <c:pt idx="4284">
                  <c:v>2.7532800000000001E-13</c:v>
                </c:pt>
                <c:pt idx="4285">
                  <c:v>2.3734299999999999E-13</c:v>
                </c:pt>
                <c:pt idx="4286">
                  <c:v>2.7532800000000001E-13</c:v>
                </c:pt>
                <c:pt idx="4287">
                  <c:v>3.02197E-13</c:v>
                </c:pt>
                <c:pt idx="4288">
                  <c:v>2.4129699999999998E-13</c:v>
                </c:pt>
                <c:pt idx="4289">
                  <c:v>2.5430699999999999E-13</c:v>
                </c:pt>
                <c:pt idx="4290">
                  <c:v>2.2712199999999999E-13</c:v>
                </c:pt>
                <c:pt idx="4291">
                  <c:v>2.77909E-13</c:v>
                </c:pt>
                <c:pt idx="4292">
                  <c:v>2.57626E-13</c:v>
                </c:pt>
                <c:pt idx="4293">
                  <c:v>2.5367499999999998E-13</c:v>
                </c:pt>
                <c:pt idx="4294">
                  <c:v>2.6421199999999999E-13</c:v>
                </c:pt>
                <c:pt idx="4295">
                  <c:v>2.6587700000000001E-13</c:v>
                </c:pt>
                <c:pt idx="4296">
                  <c:v>3.52458E-13</c:v>
                </c:pt>
                <c:pt idx="4297">
                  <c:v>2.86392E-13</c:v>
                </c:pt>
                <c:pt idx="4298">
                  <c:v>2.6537099999999998E-13</c:v>
                </c:pt>
                <c:pt idx="4299">
                  <c:v>2.4074100000000001E-13</c:v>
                </c:pt>
                <c:pt idx="4300">
                  <c:v>2.6700400000000001E-13</c:v>
                </c:pt>
                <c:pt idx="4301">
                  <c:v>2.7838400000000001E-13</c:v>
                </c:pt>
                <c:pt idx="4302">
                  <c:v>2.6342100000000002E-13</c:v>
                </c:pt>
                <c:pt idx="4303">
                  <c:v>2.4730000000000002E-13</c:v>
                </c:pt>
                <c:pt idx="4304">
                  <c:v>3.6030800000000001E-13</c:v>
                </c:pt>
                <c:pt idx="4305">
                  <c:v>2.65107E-13</c:v>
                </c:pt>
                <c:pt idx="4306">
                  <c:v>3.1331300000000002E-13</c:v>
                </c:pt>
                <c:pt idx="4307">
                  <c:v>2.9845599999999999E-13</c:v>
                </c:pt>
                <c:pt idx="4308">
                  <c:v>3.0915100000000002E-13</c:v>
                </c:pt>
                <c:pt idx="4309">
                  <c:v>3.32122E-13</c:v>
                </c:pt>
                <c:pt idx="4310">
                  <c:v>3.0994199999999998E-13</c:v>
                </c:pt>
                <c:pt idx="4311">
                  <c:v>3.4344899999999999E-13</c:v>
                </c:pt>
                <c:pt idx="4312">
                  <c:v>3.6169500000000001E-13</c:v>
                </c:pt>
                <c:pt idx="4313">
                  <c:v>3.9486899999999999E-13</c:v>
                </c:pt>
                <c:pt idx="4314">
                  <c:v>3.3912900000000002E-13</c:v>
                </c:pt>
                <c:pt idx="4315">
                  <c:v>3.0625400000000002E-13</c:v>
                </c:pt>
                <c:pt idx="4316">
                  <c:v>2.66266E-13</c:v>
                </c:pt>
                <c:pt idx="4317">
                  <c:v>3.5878000000000001E-13</c:v>
                </c:pt>
                <c:pt idx="4318">
                  <c:v>4.43918E-13</c:v>
                </c:pt>
                <c:pt idx="4319">
                  <c:v>4.18208E-13</c:v>
                </c:pt>
                <c:pt idx="4320">
                  <c:v>4.0967299999999998E-13</c:v>
                </c:pt>
                <c:pt idx="4321">
                  <c:v>5.5773399999999997E-13</c:v>
                </c:pt>
                <c:pt idx="4322">
                  <c:v>4.2853399999999998E-13</c:v>
                </c:pt>
                <c:pt idx="4323">
                  <c:v>5.1172200000000001E-13</c:v>
                </c:pt>
                <c:pt idx="4324">
                  <c:v>5.9780800000000001E-13</c:v>
                </c:pt>
                <c:pt idx="4325">
                  <c:v>6.3822600000000001E-13</c:v>
                </c:pt>
                <c:pt idx="4326">
                  <c:v>6.7256700000000002E-13</c:v>
                </c:pt>
                <c:pt idx="4327">
                  <c:v>6.7451700000000002E-13</c:v>
                </c:pt>
                <c:pt idx="4328">
                  <c:v>6.2604700000000003E-13</c:v>
                </c:pt>
                <c:pt idx="4329">
                  <c:v>5.85644E-13</c:v>
                </c:pt>
                <c:pt idx="4330">
                  <c:v>5.8186000000000001E-13</c:v>
                </c:pt>
                <c:pt idx="4331">
                  <c:v>5.6625000000000004E-13</c:v>
                </c:pt>
                <c:pt idx="4332">
                  <c:v>4.4075700000000002E-13</c:v>
                </c:pt>
                <c:pt idx="4333">
                  <c:v>3.1605300000000002E-13</c:v>
                </c:pt>
                <c:pt idx="4334">
                  <c:v>3.7287300000000002E-13</c:v>
                </c:pt>
                <c:pt idx="4335">
                  <c:v>3.0556900000000001E-13</c:v>
                </c:pt>
                <c:pt idx="4336">
                  <c:v>3.3027799999999999E-13</c:v>
                </c:pt>
                <c:pt idx="4337">
                  <c:v>3.0209200000000002E-13</c:v>
                </c:pt>
                <c:pt idx="4338">
                  <c:v>4.0350899999999999E-13</c:v>
                </c:pt>
                <c:pt idx="4339">
                  <c:v>3.1736999999999999E-13</c:v>
                </c:pt>
                <c:pt idx="4340">
                  <c:v>2.8734299999999998E-13</c:v>
                </c:pt>
                <c:pt idx="4341">
                  <c:v>2.9292400000000001E-13</c:v>
                </c:pt>
                <c:pt idx="4342">
                  <c:v>3.1920800000000002E-13</c:v>
                </c:pt>
                <c:pt idx="4343">
                  <c:v>2.6858399999999999E-13</c:v>
                </c:pt>
                <c:pt idx="4344">
                  <c:v>2.37922E-13</c:v>
                </c:pt>
                <c:pt idx="4345">
                  <c:v>1.69275E-13</c:v>
                </c:pt>
                <c:pt idx="4346">
                  <c:v>2.1816600000000001E-13</c:v>
                </c:pt>
                <c:pt idx="4347">
                  <c:v>2.1076600000000001E-13</c:v>
                </c:pt>
                <c:pt idx="4348">
                  <c:v>2.5688799999999999E-13</c:v>
                </c:pt>
                <c:pt idx="4349">
                  <c:v>2.5630900000000002E-13</c:v>
                </c:pt>
                <c:pt idx="4350">
                  <c:v>2.1879799999999999E-13</c:v>
                </c:pt>
                <c:pt idx="4351">
                  <c:v>2.7069200000000002E-13</c:v>
                </c:pt>
                <c:pt idx="4352">
                  <c:v>2.3839599999999999E-13</c:v>
                </c:pt>
                <c:pt idx="4353">
                  <c:v>2.92398E-13</c:v>
                </c:pt>
                <c:pt idx="4354">
                  <c:v>2.32232E-13</c:v>
                </c:pt>
                <c:pt idx="4355">
                  <c:v>3.0656999999999998E-13</c:v>
                </c:pt>
                <c:pt idx="4356">
                  <c:v>2.7153500000000001E-13</c:v>
                </c:pt>
                <c:pt idx="4357">
                  <c:v>2.4076699999999998E-13</c:v>
                </c:pt>
                <c:pt idx="4358">
                  <c:v>2.9129099999999999E-13</c:v>
                </c:pt>
                <c:pt idx="4359">
                  <c:v>3.3689199999999998E-13</c:v>
                </c:pt>
                <c:pt idx="4360">
                  <c:v>2.7480100000000002E-13</c:v>
                </c:pt>
                <c:pt idx="4361">
                  <c:v>2.8454799999999999E-13</c:v>
                </c:pt>
                <c:pt idx="4362">
                  <c:v>1.77704E-13</c:v>
                </c:pt>
                <c:pt idx="4363">
                  <c:v>2.3238999999999998E-13</c:v>
                </c:pt>
                <c:pt idx="4364">
                  <c:v>2.1726999999999999E-13</c:v>
                </c:pt>
                <c:pt idx="4365">
                  <c:v>2.6126100000000001E-13</c:v>
                </c:pt>
                <c:pt idx="4366">
                  <c:v>2.4197900000000002E-13</c:v>
                </c:pt>
                <c:pt idx="4367">
                  <c:v>2.2390800000000001E-13</c:v>
                </c:pt>
                <c:pt idx="4368">
                  <c:v>2.7817299999999998E-13</c:v>
                </c:pt>
                <c:pt idx="4369">
                  <c:v>2.23329E-13</c:v>
                </c:pt>
                <c:pt idx="4370">
                  <c:v>2.55045E-13</c:v>
                </c:pt>
                <c:pt idx="4371">
                  <c:v>2.5875899999999998E-13</c:v>
                </c:pt>
                <c:pt idx="4372">
                  <c:v>3.1019900000000001E-13</c:v>
                </c:pt>
                <c:pt idx="4373">
                  <c:v>2.6076100000000001E-13</c:v>
                </c:pt>
                <c:pt idx="4374">
                  <c:v>2.1593799999999999E-13</c:v>
                </c:pt>
                <c:pt idx="4375">
                  <c:v>2.4674700000000002E-13</c:v>
                </c:pt>
                <c:pt idx="4376">
                  <c:v>2.8645300000000002E-13</c:v>
                </c:pt>
                <c:pt idx="4377">
                  <c:v>2.37553E-13</c:v>
                </c:pt>
                <c:pt idx="4378">
                  <c:v>2.6526499999999998E-13</c:v>
                </c:pt>
                <c:pt idx="4379">
                  <c:v>2.5442100000000001E-13</c:v>
                </c:pt>
                <c:pt idx="4380">
                  <c:v>1.8868900000000001E-13</c:v>
                </c:pt>
                <c:pt idx="4381">
                  <c:v>2.6254000000000001E-13</c:v>
                </c:pt>
                <c:pt idx="4382">
                  <c:v>2.2984099999999998E-13</c:v>
                </c:pt>
                <c:pt idx="4383">
                  <c:v>2.6879500000000002E-13</c:v>
                </c:pt>
                <c:pt idx="4384">
                  <c:v>2.3660499999999998E-13</c:v>
                </c:pt>
                <c:pt idx="4385">
                  <c:v>2.5156699999999999E-13</c:v>
                </c:pt>
                <c:pt idx="4386">
                  <c:v>2.7453800000000002E-13</c:v>
                </c:pt>
                <c:pt idx="4387">
                  <c:v>2.23381E-13</c:v>
                </c:pt>
                <c:pt idx="4388">
                  <c:v>2.8967900000000001E-13</c:v>
                </c:pt>
                <c:pt idx="4389">
                  <c:v>3.22823E-13</c:v>
                </c:pt>
                <c:pt idx="4390">
                  <c:v>2.7049300000000001E-13</c:v>
                </c:pt>
                <c:pt idx="4391">
                  <c:v>2.5208499999999998E-13</c:v>
                </c:pt>
                <c:pt idx="4392">
                  <c:v>1.4926000000000001E-13</c:v>
                </c:pt>
                <c:pt idx="4393">
                  <c:v>2.7093800000000001E-13</c:v>
                </c:pt>
                <c:pt idx="4394">
                  <c:v>2.7460799999999998E-13</c:v>
                </c:pt>
                <c:pt idx="4395">
                  <c:v>2.96129E-13</c:v>
                </c:pt>
                <c:pt idx="4396">
                  <c:v>2.6443099999999999E-13</c:v>
                </c:pt>
                <c:pt idx="4397">
                  <c:v>1.98866E-13</c:v>
                </c:pt>
                <c:pt idx="4398">
                  <c:v>2.5309499999999999E-13</c:v>
                </c:pt>
                <c:pt idx="4399">
                  <c:v>2.37869E-13</c:v>
                </c:pt>
                <c:pt idx="4400">
                  <c:v>2.5172500000000002E-13</c:v>
                </c:pt>
                <c:pt idx="4401">
                  <c:v>2.6847900000000001E-13</c:v>
                </c:pt>
                <c:pt idx="4402">
                  <c:v>2.2975599999999999E-13</c:v>
                </c:pt>
                <c:pt idx="4403">
                  <c:v>2.7706699999999998E-13</c:v>
                </c:pt>
                <c:pt idx="4404">
                  <c:v>2.5098799999999998E-13</c:v>
                </c:pt>
                <c:pt idx="4405">
                  <c:v>2.4050400000000002E-13</c:v>
                </c:pt>
                <c:pt idx="4406">
                  <c:v>3.2426900000000002E-13</c:v>
                </c:pt>
                <c:pt idx="4407">
                  <c:v>2.24646E-13</c:v>
                </c:pt>
                <c:pt idx="4408">
                  <c:v>2.79174E-13</c:v>
                </c:pt>
                <c:pt idx="4409">
                  <c:v>2.09262E-13</c:v>
                </c:pt>
                <c:pt idx="4410">
                  <c:v>2.6800499999999998E-13</c:v>
                </c:pt>
                <c:pt idx="4411">
                  <c:v>2.4988100000000001E-13</c:v>
                </c:pt>
                <c:pt idx="4412">
                  <c:v>2.29282E-13</c:v>
                </c:pt>
                <c:pt idx="4413">
                  <c:v>2.7253599999999998E-13</c:v>
                </c:pt>
                <c:pt idx="4414">
                  <c:v>1.6716699999999999E-13</c:v>
                </c:pt>
                <c:pt idx="4415">
                  <c:v>2.6942699999999998E-13</c:v>
                </c:pt>
                <c:pt idx="4416">
                  <c:v>2.39187E-13</c:v>
                </c:pt>
                <c:pt idx="4417">
                  <c:v>2.2706899999999999E-13</c:v>
                </c:pt>
                <c:pt idx="4418">
                  <c:v>2.9179200000000001E-13</c:v>
                </c:pt>
                <c:pt idx="4419">
                  <c:v>2.2859699999999999E-13</c:v>
                </c:pt>
                <c:pt idx="4420">
                  <c:v>2.4714199999999999E-13</c:v>
                </c:pt>
                <c:pt idx="4421">
                  <c:v>2.3539299999999998E-13</c:v>
                </c:pt>
                <c:pt idx="4422">
                  <c:v>2.2811699999999998E-13</c:v>
                </c:pt>
                <c:pt idx="4423">
                  <c:v>3.27801E-13</c:v>
                </c:pt>
                <c:pt idx="4424">
                  <c:v>2.2949299999999998E-13</c:v>
                </c:pt>
                <c:pt idx="4425">
                  <c:v>2.5214699999999998E-13</c:v>
                </c:pt>
                <c:pt idx="4426">
                  <c:v>2.01886E-13</c:v>
                </c:pt>
                <c:pt idx="4427">
                  <c:v>2.4308500000000002E-13</c:v>
                </c:pt>
                <c:pt idx="4428">
                  <c:v>2.6263099999999998E-13</c:v>
                </c:pt>
                <c:pt idx="4429">
                  <c:v>2.1964100000000001E-13</c:v>
                </c:pt>
                <c:pt idx="4430">
                  <c:v>2.7588699999999998E-13</c:v>
                </c:pt>
                <c:pt idx="4431">
                  <c:v>1.8286699999999999E-13</c:v>
                </c:pt>
                <c:pt idx="4432">
                  <c:v>2.5056600000000003E-13</c:v>
                </c:pt>
                <c:pt idx="4433">
                  <c:v>2.6726700000000002E-13</c:v>
                </c:pt>
                <c:pt idx="4434">
                  <c:v>2.25014E-13</c:v>
                </c:pt>
                <c:pt idx="4435">
                  <c:v>2.93571E-13</c:v>
                </c:pt>
                <c:pt idx="4436">
                  <c:v>2.3697399999999999E-13</c:v>
                </c:pt>
                <c:pt idx="4437">
                  <c:v>2.5478100000000002E-13</c:v>
                </c:pt>
                <c:pt idx="4438">
                  <c:v>2.6236799999999998E-13</c:v>
                </c:pt>
                <c:pt idx="4439">
                  <c:v>2.12265E-13</c:v>
                </c:pt>
                <c:pt idx="4440">
                  <c:v>3.3355600000000001E-13</c:v>
                </c:pt>
                <c:pt idx="4441">
                  <c:v>2.3871199999999999E-13</c:v>
                </c:pt>
                <c:pt idx="4442">
                  <c:v>2.4245300000000001E-13</c:v>
                </c:pt>
                <c:pt idx="4443">
                  <c:v>2.3284399999999998E-13</c:v>
                </c:pt>
                <c:pt idx="4444">
                  <c:v>2.2264400000000001E-13</c:v>
                </c:pt>
                <c:pt idx="4445">
                  <c:v>2.6115599999999998E-13</c:v>
                </c:pt>
                <c:pt idx="4446">
                  <c:v>2.39134E-13</c:v>
                </c:pt>
                <c:pt idx="4447">
                  <c:v>2.8043800000000002E-13</c:v>
                </c:pt>
                <c:pt idx="4448">
                  <c:v>2.4735300000000002E-13</c:v>
                </c:pt>
                <c:pt idx="4449">
                  <c:v>2.27807E-13</c:v>
                </c:pt>
                <c:pt idx="4450">
                  <c:v>2.6621400000000002E-13</c:v>
                </c:pt>
                <c:pt idx="4451">
                  <c:v>2.2675300000000001E-13</c:v>
                </c:pt>
                <c:pt idx="4452">
                  <c:v>2.5256800000000001E-13</c:v>
                </c:pt>
                <c:pt idx="4453">
                  <c:v>2.5014499999999999E-13</c:v>
                </c:pt>
                <c:pt idx="4454">
                  <c:v>2.5478100000000002E-13</c:v>
                </c:pt>
                <c:pt idx="4455">
                  <c:v>2.6805799999999998E-13</c:v>
                </c:pt>
                <c:pt idx="4456">
                  <c:v>2.3879400000000002E-13</c:v>
                </c:pt>
                <c:pt idx="4457">
                  <c:v>2.9713900000000001E-13</c:v>
                </c:pt>
                <c:pt idx="4458">
                  <c:v>2.4013500000000002E-13</c:v>
                </c:pt>
                <c:pt idx="4459">
                  <c:v>2.30441E-13</c:v>
                </c:pt>
                <c:pt idx="4460">
                  <c:v>2.75012E-13</c:v>
                </c:pt>
                <c:pt idx="4461">
                  <c:v>2.9451699999999998E-13</c:v>
                </c:pt>
                <c:pt idx="4462">
                  <c:v>2.5978600000000001E-13</c:v>
                </c:pt>
                <c:pt idx="4463">
                  <c:v>2.4845900000000001E-13</c:v>
                </c:pt>
                <c:pt idx="4464">
                  <c:v>1.8123399999999999E-13</c:v>
                </c:pt>
                <c:pt idx="4465">
                  <c:v>1.9419399999999999E-13</c:v>
                </c:pt>
                <c:pt idx="4466">
                  <c:v>2.6971400000000001E-13</c:v>
                </c:pt>
                <c:pt idx="4467">
                  <c:v>2.6787899999999999E-13</c:v>
                </c:pt>
                <c:pt idx="4468">
                  <c:v>2.38961E-13</c:v>
                </c:pt>
                <c:pt idx="4469">
                  <c:v>2.20053E-13</c:v>
                </c:pt>
                <c:pt idx="4470">
                  <c:v>2.75943E-13</c:v>
                </c:pt>
                <c:pt idx="4471">
                  <c:v>2.25281E-13</c:v>
                </c:pt>
                <c:pt idx="4472">
                  <c:v>2.4602399999999998E-13</c:v>
                </c:pt>
                <c:pt idx="4473">
                  <c:v>1.5771300000000001E-13</c:v>
                </c:pt>
                <c:pt idx="4474">
                  <c:v>1.61272E-13</c:v>
                </c:pt>
                <c:pt idx="4475">
                  <c:v>2.7121599999999999E-13</c:v>
                </c:pt>
                <c:pt idx="4476">
                  <c:v>2.4002999999999999E-13</c:v>
                </c:pt>
                <c:pt idx="4477">
                  <c:v>2.4830099999999998E-13</c:v>
                </c:pt>
                <c:pt idx="4478">
                  <c:v>1.59159E-13</c:v>
                </c:pt>
                <c:pt idx="4479">
                  <c:v>2.4585700000000001E-13</c:v>
                </c:pt>
                <c:pt idx="4480">
                  <c:v>2.5825800000000001E-13</c:v>
                </c:pt>
                <c:pt idx="4481">
                  <c:v>2.2432999999999999E-13</c:v>
                </c:pt>
                <c:pt idx="4482">
                  <c:v>2.42409E-13</c:v>
                </c:pt>
                <c:pt idx="4483">
                  <c:v>3.2311299999999999E-13</c:v>
                </c:pt>
                <c:pt idx="4484">
                  <c:v>2.57626E-13</c:v>
                </c:pt>
                <c:pt idx="4485">
                  <c:v>2.92345E-13</c:v>
                </c:pt>
                <c:pt idx="4486">
                  <c:v>2.2122100000000001E-13</c:v>
                </c:pt>
                <c:pt idx="4487">
                  <c:v>2.3539299999999998E-13</c:v>
                </c:pt>
                <c:pt idx="4488">
                  <c:v>2.4793199999999998E-13</c:v>
                </c:pt>
                <c:pt idx="4489">
                  <c:v>2.4018800000000002E-13</c:v>
                </c:pt>
                <c:pt idx="4490">
                  <c:v>2.6389500000000001E-13</c:v>
                </c:pt>
                <c:pt idx="4491">
                  <c:v>2.5435999999999999E-13</c:v>
                </c:pt>
                <c:pt idx="4492">
                  <c:v>3.3343900000000002E-13</c:v>
                </c:pt>
                <c:pt idx="4493">
                  <c:v>2.32338E-13</c:v>
                </c:pt>
                <c:pt idx="4494">
                  <c:v>2.5135699999999999E-13</c:v>
                </c:pt>
                <c:pt idx="4495">
                  <c:v>2.1374000000000001E-13</c:v>
                </c:pt>
                <c:pt idx="4496">
                  <c:v>2.29229E-13</c:v>
                </c:pt>
                <c:pt idx="4497">
                  <c:v>2.4463399999999998E-13</c:v>
                </c:pt>
                <c:pt idx="4498">
                  <c:v>2.3112600000000001E-13</c:v>
                </c:pt>
                <c:pt idx="4499">
                  <c:v>2.3962800000000002E-13</c:v>
                </c:pt>
                <c:pt idx="4500">
                  <c:v>3.6341599999999999E-13</c:v>
                </c:pt>
                <c:pt idx="4501">
                  <c:v>2.4087200000000001E-13</c:v>
                </c:pt>
                <c:pt idx="4502">
                  <c:v>2.5567700000000001E-13</c:v>
                </c:pt>
                <c:pt idx="4503">
                  <c:v>2.4882800000000002E-13</c:v>
                </c:pt>
                <c:pt idx="4504">
                  <c:v>2.62051E-13</c:v>
                </c:pt>
                <c:pt idx="4505">
                  <c:v>2.6092799999999999E-13</c:v>
                </c:pt>
                <c:pt idx="4506">
                  <c:v>2.2722699999999999E-13</c:v>
                </c:pt>
                <c:pt idx="4507">
                  <c:v>2.70534E-13</c:v>
                </c:pt>
                <c:pt idx="4508">
                  <c:v>2.7883400000000002E-13</c:v>
                </c:pt>
                <c:pt idx="4509">
                  <c:v>3.0609599999999999E-13</c:v>
                </c:pt>
                <c:pt idx="4510">
                  <c:v>2.6315800000000002E-13</c:v>
                </c:pt>
                <c:pt idx="4511">
                  <c:v>2.3391799999999998E-13</c:v>
                </c:pt>
                <c:pt idx="4512">
                  <c:v>2.5514999999999998E-13</c:v>
                </c:pt>
                <c:pt idx="4513">
                  <c:v>3.2460199999999999E-13</c:v>
                </c:pt>
                <c:pt idx="4514">
                  <c:v>2.6247300000000001E-13</c:v>
                </c:pt>
                <c:pt idx="4515">
                  <c:v>2.4540300000000001E-13</c:v>
                </c:pt>
                <c:pt idx="4516">
                  <c:v>2.1679600000000001E-13</c:v>
                </c:pt>
                <c:pt idx="4517">
                  <c:v>1.9825100000000001E-13</c:v>
                </c:pt>
                <c:pt idx="4518">
                  <c:v>2.2375000000000001E-13</c:v>
                </c:pt>
                <c:pt idx="4519">
                  <c:v>2.80702E-13</c:v>
                </c:pt>
                <c:pt idx="4520">
                  <c:v>2.5293700000000002E-13</c:v>
                </c:pt>
                <c:pt idx="4521">
                  <c:v>2.5514999999999998E-13</c:v>
                </c:pt>
                <c:pt idx="4522">
                  <c:v>2.7777800000000001E-13</c:v>
                </c:pt>
                <c:pt idx="4523">
                  <c:v>2.2759600000000002E-13</c:v>
                </c:pt>
                <c:pt idx="4524">
                  <c:v>2.6558099999999999E-13</c:v>
                </c:pt>
                <c:pt idx="4525">
                  <c:v>2.2554099999999999E-13</c:v>
                </c:pt>
                <c:pt idx="4526">
                  <c:v>3.23639E-13</c:v>
                </c:pt>
                <c:pt idx="4527">
                  <c:v>2.6652999999999998E-13</c:v>
                </c:pt>
                <c:pt idx="4528">
                  <c:v>2.19114E-13</c:v>
                </c:pt>
                <c:pt idx="4529">
                  <c:v>2.36394E-13</c:v>
                </c:pt>
                <c:pt idx="4530">
                  <c:v>2.85452E-13</c:v>
                </c:pt>
                <c:pt idx="4531">
                  <c:v>2.4550900000000001E-13</c:v>
                </c:pt>
                <c:pt idx="4532">
                  <c:v>2.7137699999999999E-13</c:v>
                </c:pt>
                <c:pt idx="4533">
                  <c:v>1.4698E-13</c:v>
                </c:pt>
                <c:pt idx="4534">
                  <c:v>1.82683E-13</c:v>
                </c:pt>
                <c:pt idx="4535">
                  <c:v>2.4580099999999999E-13</c:v>
                </c:pt>
                <c:pt idx="4536">
                  <c:v>2.3712599999999998E-13</c:v>
                </c:pt>
                <c:pt idx="4537">
                  <c:v>2.6398599999999998E-13</c:v>
                </c:pt>
                <c:pt idx="4538">
                  <c:v>1.43588E-13</c:v>
                </c:pt>
                <c:pt idx="4539">
                  <c:v>2.5692400000000002E-13</c:v>
                </c:pt>
                <c:pt idx="4540">
                  <c:v>2.4007300000000002E-13</c:v>
                </c:pt>
                <c:pt idx="4541">
                  <c:v>2.2038699999999999E-13</c:v>
                </c:pt>
                <c:pt idx="4542">
                  <c:v>2.6331900000000001E-13</c:v>
                </c:pt>
                <c:pt idx="4543">
                  <c:v>1.71698E-13</c:v>
                </c:pt>
                <c:pt idx="4544">
                  <c:v>2.5267400000000001E-13</c:v>
                </c:pt>
                <c:pt idx="4545">
                  <c:v>2.3997699999999999E-13</c:v>
                </c:pt>
                <c:pt idx="4546">
                  <c:v>2.2986100000000001E-13</c:v>
                </c:pt>
                <c:pt idx="4547">
                  <c:v>2.8976299999999998E-13</c:v>
                </c:pt>
                <c:pt idx="4548">
                  <c:v>2.21332E-13</c:v>
                </c:pt>
                <c:pt idx="4549">
                  <c:v>2.4319100000000002E-13</c:v>
                </c:pt>
                <c:pt idx="4550">
                  <c:v>2.41715E-13</c:v>
                </c:pt>
                <c:pt idx="4551">
                  <c:v>2.2244499999999999E-13</c:v>
                </c:pt>
                <c:pt idx="4552">
                  <c:v>3.4128600000000002E-13</c:v>
                </c:pt>
                <c:pt idx="4553">
                  <c:v>2.3091499999999998E-13</c:v>
                </c:pt>
                <c:pt idx="4554">
                  <c:v>2.5269700000000001E-13</c:v>
                </c:pt>
                <c:pt idx="4555">
                  <c:v>2.4374400000000002E-13</c:v>
                </c:pt>
                <c:pt idx="4556">
                  <c:v>2.5169599999999999E-13</c:v>
                </c:pt>
                <c:pt idx="4557">
                  <c:v>2.7127099999999999E-13</c:v>
                </c:pt>
                <c:pt idx="4558">
                  <c:v>2.2705999999999999E-13</c:v>
                </c:pt>
                <c:pt idx="4559">
                  <c:v>2.4719200000000002E-13</c:v>
                </c:pt>
                <c:pt idx="4560">
                  <c:v>2.6215100000000002E-13</c:v>
                </c:pt>
                <c:pt idx="4561">
                  <c:v>2.8584099999999999E-13</c:v>
                </c:pt>
                <c:pt idx="4562">
                  <c:v>2.72606E-13</c:v>
                </c:pt>
                <c:pt idx="4563">
                  <c:v>2.4145199999999999E-13</c:v>
                </c:pt>
                <c:pt idx="4564">
                  <c:v>1.9998899999999999E-13</c:v>
                </c:pt>
                <c:pt idx="4565">
                  <c:v>2.3312799999999999E-13</c:v>
                </c:pt>
                <c:pt idx="4566">
                  <c:v>2.3897600000000002E-13</c:v>
                </c:pt>
                <c:pt idx="4567">
                  <c:v>2.6921700000000002E-13</c:v>
                </c:pt>
                <c:pt idx="4568">
                  <c:v>2.24646E-13</c:v>
                </c:pt>
                <c:pt idx="4569">
                  <c:v>2.5288400000000002E-13</c:v>
                </c:pt>
                <c:pt idx="4570">
                  <c:v>2.5269700000000001E-13</c:v>
                </c:pt>
                <c:pt idx="4571">
                  <c:v>2.3238999999999998E-13</c:v>
                </c:pt>
                <c:pt idx="4572">
                  <c:v>2.63579E-13</c:v>
                </c:pt>
                <c:pt idx="4573">
                  <c:v>2.7204999999999999E-13</c:v>
                </c:pt>
                <c:pt idx="4574">
                  <c:v>2.5857400000000001E-13</c:v>
                </c:pt>
                <c:pt idx="4575">
                  <c:v>2.4145199999999999E-13</c:v>
                </c:pt>
                <c:pt idx="4576">
                  <c:v>2.2448799999999999E-13</c:v>
                </c:pt>
                <c:pt idx="4577">
                  <c:v>2.0283399999999999E-13</c:v>
                </c:pt>
                <c:pt idx="4578">
                  <c:v>2.4161000000000002E-13</c:v>
                </c:pt>
                <c:pt idx="4579">
                  <c:v>2.7601300000000002E-13</c:v>
                </c:pt>
                <c:pt idx="4580">
                  <c:v>2.5093499999999998E-13</c:v>
                </c:pt>
                <c:pt idx="4581">
                  <c:v>2.6652999999999998E-13</c:v>
                </c:pt>
                <c:pt idx="4582">
                  <c:v>2.8375699999999998E-13</c:v>
                </c:pt>
                <c:pt idx="4583">
                  <c:v>2.5841599999999999E-13</c:v>
                </c:pt>
                <c:pt idx="4584">
                  <c:v>2.9908900000000002E-13</c:v>
                </c:pt>
                <c:pt idx="4585">
                  <c:v>2.41909E-13</c:v>
                </c:pt>
                <c:pt idx="4586">
                  <c:v>3.19267E-13</c:v>
                </c:pt>
                <c:pt idx="4587">
                  <c:v>2.83705E-13</c:v>
                </c:pt>
                <c:pt idx="4588">
                  <c:v>2.2380300000000001E-13</c:v>
                </c:pt>
                <c:pt idx="4589">
                  <c:v>2.19008E-13</c:v>
                </c:pt>
                <c:pt idx="4590">
                  <c:v>2.31287E-13</c:v>
                </c:pt>
                <c:pt idx="4591">
                  <c:v>2.6047100000000002E-13</c:v>
                </c:pt>
                <c:pt idx="4592">
                  <c:v>2.5889000000000002E-13</c:v>
                </c:pt>
                <c:pt idx="4593">
                  <c:v>2.59417E-13</c:v>
                </c:pt>
                <c:pt idx="4594">
                  <c:v>2.4307600000000002E-13</c:v>
                </c:pt>
                <c:pt idx="4595">
                  <c:v>2.3676300000000001E-13</c:v>
                </c:pt>
                <c:pt idx="4596">
                  <c:v>2.5399099999999998E-13</c:v>
                </c:pt>
                <c:pt idx="4597">
                  <c:v>2.6763600000000002E-13</c:v>
                </c:pt>
                <c:pt idx="4598">
                  <c:v>2.4975000000000002E-13</c:v>
                </c:pt>
                <c:pt idx="4599">
                  <c:v>2.7538100000000001E-13</c:v>
                </c:pt>
                <c:pt idx="4600">
                  <c:v>2.4139899999999999E-13</c:v>
                </c:pt>
                <c:pt idx="4601">
                  <c:v>2.50724E-13</c:v>
                </c:pt>
                <c:pt idx="4602">
                  <c:v>2.3581499999999999E-13</c:v>
                </c:pt>
                <c:pt idx="4603">
                  <c:v>2.9234800000000002E-13</c:v>
                </c:pt>
                <c:pt idx="4604">
                  <c:v>2.7864700000000001E-13</c:v>
                </c:pt>
                <c:pt idx="4605">
                  <c:v>2.3718500000000001E-13</c:v>
                </c:pt>
                <c:pt idx="4606">
                  <c:v>2.0337E-13</c:v>
                </c:pt>
                <c:pt idx="4607">
                  <c:v>2.4797E-13</c:v>
                </c:pt>
                <c:pt idx="4608">
                  <c:v>2.2250000000000001E-13</c:v>
                </c:pt>
                <c:pt idx="4609">
                  <c:v>3.0602800000000002E-13</c:v>
                </c:pt>
                <c:pt idx="4610">
                  <c:v>1.86687E-13</c:v>
                </c:pt>
                <c:pt idx="4611">
                  <c:v>1.9597400000000001E-13</c:v>
                </c:pt>
                <c:pt idx="4612">
                  <c:v>2.44633E-13</c:v>
                </c:pt>
                <c:pt idx="4613">
                  <c:v>2.3295499999999999E-13</c:v>
                </c:pt>
                <c:pt idx="4614">
                  <c:v>2.76554E-13</c:v>
                </c:pt>
                <c:pt idx="4615">
                  <c:v>2.3584699999999998E-13</c:v>
                </c:pt>
                <c:pt idx="4616">
                  <c:v>2.6126100000000001E-13</c:v>
                </c:pt>
                <c:pt idx="4617">
                  <c:v>2.6737300000000002E-13</c:v>
                </c:pt>
                <c:pt idx="4618">
                  <c:v>2.2294499999999999E-13</c:v>
                </c:pt>
                <c:pt idx="4619">
                  <c:v>2.4845900000000001E-13</c:v>
                </c:pt>
                <c:pt idx="4620">
                  <c:v>2.9534800000000001E-13</c:v>
                </c:pt>
                <c:pt idx="4621">
                  <c:v>2.5783700000000003E-13</c:v>
                </c:pt>
                <c:pt idx="4622">
                  <c:v>2.7559100000000001E-13</c:v>
                </c:pt>
                <c:pt idx="4623">
                  <c:v>1.6499800000000001E-13</c:v>
                </c:pt>
                <c:pt idx="4624">
                  <c:v>2.6995400000000001E-13</c:v>
                </c:pt>
                <c:pt idx="4625">
                  <c:v>2.4582500000000002E-13</c:v>
                </c:pt>
                <c:pt idx="4626">
                  <c:v>2.5699399999999999E-13</c:v>
                </c:pt>
                <c:pt idx="4627">
                  <c:v>2.7577599999999998E-13</c:v>
                </c:pt>
                <c:pt idx="4628">
                  <c:v>2.0673300000000001E-13</c:v>
                </c:pt>
                <c:pt idx="4629">
                  <c:v>3.0446199999999999E-13</c:v>
                </c:pt>
                <c:pt idx="4630">
                  <c:v>2.3555100000000001E-13</c:v>
                </c:pt>
                <c:pt idx="4631">
                  <c:v>2.6431700000000001E-13</c:v>
                </c:pt>
                <c:pt idx="4632">
                  <c:v>2.6437500000000002E-13</c:v>
                </c:pt>
                <c:pt idx="4633">
                  <c:v>2.3860700000000002E-13</c:v>
                </c:pt>
                <c:pt idx="4634">
                  <c:v>2.7322099999999999E-13</c:v>
                </c:pt>
                <c:pt idx="4635">
                  <c:v>2.4255799999999998E-13</c:v>
                </c:pt>
                <c:pt idx="4636">
                  <c:v>2.44718E-13</c:v>
                </c:pt>
                <c:pt idx="4637">
                  <c:v>3.3786400000000002E-13</c:v>
                </c:pt>
                <c:pt idx="4638">
                  <c:v>2.4603500000000002E-13</c:v>
                </c:pt>
                <c:pt idx="4639">
                  <c:v>2.7232800000000002E-13</c:v>
                </c:pt>
                <c:pt idx="4640">
                  <c:v>1.5547099999999999E-13</c:v>
                </c:pt>
                <c:pt idx="4641">
                  <c:v>2.7480100000000002E-13</c:v>
                </c:pt>
                <c:pt idx="4642">
                  <c:v>2.6078699999999998E-13</c:v>
                </c:pt>
                <c:pt idx="4643">
                  <c:v>2.6837399999999998E-13</c:v>
                </c:pt>
                <c:pt idx="4644">
                  <c:v>2.90923E-13</c:v>
                </c:pt>
                <c:pt idx="4645">
                  <c:v>3.21005E-13</c:v>
                </c:pt>
                <c:pt idx="4646">
                  <c:v>2.9181800000000002E-13</c:v>
                </c:pt>
                <c:pt idx="4647">
                  <c:v>3.0447099999999999E-13</c:v>
                </c:pt>
                <c:pt idx="4648">
                  <c:v>2.7885799999999999E-13</c:v>
                </c:pt>
                <c:pt idx="4649">
                  <c:v>3.72425E-13</c:v>
                </c:pt>
                <c:pt idx="4650">
                  <c:v>2.4919700000000002E-13</c:v>
                </c:pt>
                <c:pt idx="4651">
                  <c:v>2.70744E-13</c:v>
                </c:pt>
                <c:pt idx="4652">
                  <c:v>1.96249E-13</c:v>
                </c:pt>
                <c:pt idx="4653">
                  <c:v>2.72378E-13</c:v>
                </c:pt>
                <c:pt idx="4654">
                  <c:v>3.0285799999999999E-13</c:v>
                </c:pt>
                <c:pt idx="4655">
                  <c:v>2.3750100000000002E-13</c:v>
                </c:pt>
                <c:pt idx="4656">
                  <c:v>3.1331300000000002E-13</c:v>
                </c:pt>
                <c:pt idx="4657">
                  <c:v>2.3175800000000002E-13</c:v>
                </c:pt>
                <c:pt idx="4658">
                  <c:v>2.7811999999999998E-13</c:v>
                </c:pt>
                <c:pt idx="4659">
                  <c:v>2.9118600000000001E-13</c:v>
                </c:pt>
                <c:pt idx="4660">
                  <c:v>2.6284200000000001E-13</c:v>
                </c:pt>
                <c:pt idx="4661">
                  <c:v>2.9534800000000001E-13</c:v>
                </c:pt>
                <c:pt idx="4662">
                  <c:v>2.6874200000000002E-13</c:v>
                </c:pt>
                <c:pt idx="4663">
                  <c:v>2.8033299999999999E-13</c:v>
                </c:pt>
                <c:pt idx="4664">
                  <c:v>2.6236799999999998E-13</c:v>
                </c:pt>
                <c:pt idx="4665">
                  <c:v>2.38461E-13</c:v>
                </c:pt>
                <c:pt idx="4666">
                  <c:v>2.8423199999999998E-13</c:v>
                </c:pt>
                <c:pt idx="4667">
                  <c:v>2.6958500000000001E-13</c:v>
                </c:pt>
                <c:pt idx="4668">
                  <c:v>2.9850899999999999E-13</c:v>
                </c:pt>
                <c:pt idx="4669">
                  <c:v>2.8386299999999998E-13</c:v>
                </c:pt>
                <c:pt idx="4670">
                  <c:v>3.54744E-13</c:v>
                </c:pt>
                <c:pt idx="4671">
                  <c:v>3.0857200000000001E-13</c:v>
                </c:pt>
                <c:pt idx="4672">
                  <c:v>2.6958500000000001E-13</c:v>
                </c:pt>
                <c:pt idx="4673">
                  <c:v>2.0725999999999999E-13</c:v>
                </c:pt>
                <c:pt idx="4674">
                  <c:v>2.14437E-13</c:v>
                </c:pt>
                <c:pt idx="4675">
                  <c:v>3.2896100000000002E-13</c:v>
                </c:pt>
                <c:pt idx="4676">
                  <c:v>2.9308300000000001E-13</c:v>
                </c:pt>
                <c:pt idx="4677">
                  <c:v>3.1152200000000001E-13</c:v>
                </c:pt>
                <c:pt idx="4678">
                  <c:v>2.43243E-13</c:v>
                </c:pt>
                <c:pt idx="4679">
                  <c:v>2.8154499999999999E-13</c:v>
                </c:pt>
                <c:pt idx="4680">
                  <c:v>2.67741E-13</c:v>
                </c:pt>
                <c:pt idx="4681">
                  <c:v>3.5909600000000002E-13</c:v>
                </c:pt>
                <c:pt idx="4682">
                  <c:v>3.0651699999999998E-13</c:v>
                </c:pt>
                <c:pt idx="4683">
                  <c:v>3.6130899999999998E-13</c:v>
                </c:pt>
                <c:pt idx="4684">
                  <c:v>2.9413600000000001E-13</c:v>
                </c:pt>
                <c:pt idx="4685">
                  <c:v>3.4624100000000002E-13</c:v>
                </c:pt>
                <c:pt idx="4686">
                  <c:v>4.13993E-13</c:v>
                </c:pt>
                <c:pt idx="4687">
                  <c:v>4.6558300000000004E-13</c:v>
                </c:pt>
                <c:pt idx="4688">
                  <c:v>3.4992899999999998E-13</c:v>
                </c:pt>
                <c:pt idx="4689">
                  <c:v>4.3353900000000002E-13</c:v>
                </c:pt>
                <c:pt idx="4690">
                  <c:v>4.4239E-13</c:v>
                </c:pt>
                <c:pt idx="4691">
                  <c:v>5.0556400000000001E-13</c:v>
                </c:pt>
                <c:pt idx="4692">
                  <c:v>5.4695899999999995E-13</c:v>
                </c:pt>
                <c:pt idx="4693">
                  <c:v>5.6206199999999997E-13</c:v>
                </c:pt>
                <c:pt idx="4694">
                  <c:v>5.5277500000000004E-13</c:v>
                </c:pt>
                <c:pt idx="4695">
                  <c:v>5.2530300000000001E-13</c:v>
                </c:pt>
                <c:pt idx="4696">
                  <c:v>6.3569500000000005E-13</c:v>
                </c:pt>
                <c:pt idx="4697">
                  <c:v>5.8430599999999997E-13</c:v>
                </c:pt>
                <c:pt idx="4698">
                  <c:v>7.0254500000000001E-13</c:v>
                </c:pt>
                <c:pt idx="4699">
                  <c:v>8.4121600000000004E-13</c:v>
                </c:pt>
                <c:pt idx="4700">
                  <c:v>9.0561199999999996E-13</c:v>
                </c:pt>
                <c:pt idx="4701">
                  <c:v>9.8209300000000002E-13</c:v>
                </c:pt>
                <c:pt idx="4702">
                  <c:v>1.1366900000000001E-12</c:v>
                </c:pt>
                <c:pt idx="4703">
                  <c:v>1.33607E-12</c:v>
                </c:pt>
                <c:pt idx="4704">
                  <c:v>1.25283E-12</c:v>
                </c:pt>
                <c:pt idx="4705">
                  <c:v>1.5799999999999999E-12</c:v>
                </c:pt>
                <c:pt idx="4706">
                  <c:v>1.6089800000000001E-12</c:v>
                </c:pt>
                <c:pt idx="4707">
                  <c:v>1.7322599999999999E-12</c:v>
                </c:pt>
                <c:pt idx="4708">
                  <c:v>2.0889300000000001E-12</c:v>
                </c:pt>
                <c:pt idx="4709">
                  <c:v>2.15004E-12</c:v>
                </c:pt>
                <c:pt idx="4710">
                  <c:v>2.1363499999999999E-12</c:v>
                </c:pt>
                <c:pt idx="4711">
                  <c:v>2.52358E-12</c:v>
                </c:pt>
                <c:pt idx="4712">
                  <c:v>2.5804799999999999E-12</c:v>
                </c:pt>
                <c:pt idx="4713">
                  <c:v>2.3892299999999999E-12</c:v>
                </c:pt>
                <c:pt idx="4714">
                  <c:v>1.99884E-12</c:v>
                </c:pt>
                <c:pt idx="4715">
                  <c:v>1.55682E-12</c:v>
                </c:pt>
                <c:pt idx="4716">
                  <c:v>1.3481899999999999E-12</c:v>
                </c:pt>
                <c:pt idx="4717">
                  <c:v>9.2475800000000005E-13</c:v>
                </c:pt>
                <c:pt idx="4718">
                  <c:v>1.03757E-12</c:v>
                </c:pt>
                <c:pt idx="4719">
                  <c:v>7.3534600000000001E-13</c:v>
                </c:pt>
                <c:pt idx="4720">
                  <c:v>8.2643700000000005E-13</c:v>
                </c:pt>
                <c:pt idx="4721">
                  <c:v>7.6292100000000002E-13</c:v>
                </c:pt>
                <c:pt idx="4722">
                  <c:v>6.77383E-13</c:v>
                </c:pt>
                <c:pt idx="4723">
                  <c:v>7.3320700000000005E-13</c:v>
                </c:pt>
                <c:pt idx="4724">
                  <c:v>5.9106499999999997E-13</c:v>
                </c:pt>
                <c:pt idx="4725">
                  <c:v>4.5745700000000004E-13</c:v>
                </c:pt>
                <c:pt idx="4726">
                  <c:v>3.1581600000000002E-13</c:v>
                </c:pt>
                <c:pt idx="4727">
                  <c:v>3.2855100000000002E-13</c:v>
                </c:pt>
                <c:pt idx="4728">
                  <c:v>3.3260999999999998E-13</c:v>
                </c:pt>
                <c:pt idx="4729">
                  <c:v>2.68824E-13</c:v>
                </c:pt>
                <c:pt idx="4730">
                  <c:v>2.5058400000000002E-13</c:v>
                </c:pt>
                <c:pt idx="4731">
                  <c:v>2.8489599999999999E-13</c:v>
                </c:pt>
                <c:pt idx="4732">
                  <c:v>2.4001799999999998E-13</c:v>
                </c:pt>
                <c:pt idx="4733">
                  <c:v>2.8261600000000002E-13</c:v>
                </c:pt>
                <c:pt idx="4734">
                  <c:v>2.53865E-13</c:v>
                </c:pt>
                <c:pt idx="4735">
                  <c:v>3.4718100000000001E-13</c:v>
                </c:pt>
                <c:pt idx="4736">
                  <c:v>3.2004200000000001E-13</c:v>
                </c:pt>
                <c:pt idx="4737">
                  <c:v>2.7627600000000002E-13</c:v>
                </c:pt>
                <c:pt idx="4738">
                  <c:v>2.9466299999999999E-13</c:v>
                </c:pt>
                <c:pt idx="4739">
                  <c:v>3.4766300000000002E-13</c:v>
                </c:pt>
                <c:pt idx="4740">
                  <c:v>3.09643E-13</c:v>
                </c:pt>
                <c:pt idx="4741">
                  <c:v>3.2305999999999999E-13</c:v>
                </c:pt>
                <c:pt idx="4742">
                  <c:v>2.36394E-13</c:v>
                </c:pt>
                <c:pt idx="4743">
                  <c:v>2.9576899999999999E-13</c:v>
                </c:pt>
                <c:pt idx="4744">
                  <c:v>3.10784E-13</c:v>
                </c:pt>
                <c:pt idx="4745">
                  <c:v>3.3099800000000001E-13</c:v>
                </c:pt>
                <c:pt idx="4746">
                  <c:v>3.2843399999999998E-13</c:v>
                </c:pt>
                <c:pt idx="4747">
                  <c:v>2.6552900000000001E-13</c:v>
                </c:pt>
                <c:pt idx="4748">
                  <c:v>3.11996E-13</c:v>
                </c:pt>
                <c:pt idx="4749">
                  <c:v>2.7574899999999999E-13</c:v>
                </c:pt>
                <c:pt idx="4750">
                  <c:v>2.79174E-13</c:v>
                </c:pt>
                <c:pt idx="4751">
                  <c:v>2.6076100000000001E-13</c:v>
                </c:pt>
                <c:pt idx="4752">
                  <c:v>3.2387900000000001E-13</c:v>
                </c:pt>
                <c:pt idx="4753">
                  <c:v>2.7193899999999998E-13</c:v>
                </c:pt>
                <c:pt idx="4754">
                  <c:v>2.5503299999999999E-13</c:v>
                </c:pt>
                <c:pt idx="4755">
                  <c:v>2.5586699999999998E-13</c:v>
                </c:pt>
                <c:pt idx="4756">
                  <c:v>2.6632200000000001E-13</c:v>
                </c:pt>
                <c:pt idx="4757">
                  <c:v>2.3156499999999998E-13</c:v>
                </c:pt>
                <c:pt idx="4758">
                  <c:v>2.6782299999999998E-13</c:v>
                </c:pt>
                <c:pt idx="4759">
                  <c:v>2.8350599999999998E-13</c:v>
                </c:pt>
                <c:pt idx="4760">
                  <c:v>2.1087799999999999E-13</c:v>
                </c:pt>
                <c:pt idx="4761">
                  <c:v>2.9790900000000002E-13</c:v>
                </c:pt>
                <c:pt idx="4762">
                  <c:v>2.3481400000000002E-13</c:v>
                </c:pt>
                <c:pt idx="4763">
                  <c:v>2.7316799999999999E-13</c:v>
                </c:pt>
                <c:pt idx="4764">
                  <c:v>2.80965E-13</c:v>
                </c:pt>
                <c:pt idx="4765">
                  <c:v>2.4203200000000002E-13</c:v>
                </c:pt>
                <c:pt idx="4766">
                  <c:v>2.8349400000000002E-13</c:v>
                </c:pt>
                <c:pt idx="4767">
                  <c:v>2.4139899999999999E-13</c:v>
                </c:pt>
                <c:pt idx="4768">
                  <c:v>2.4546800000000002E-13</c:v>
                </c:pt>
                <c:pt idx="4769">
                  <c:v>3.2095299999999998E-13</c:v>
                </c:pt>
                <c:pt idx="4770">
                  <c:v>3.0045800000000002E-13</c:v>
                </c:pt>
                <c:pt idx="4771">
                  <c:v>3.0056400000000002E-13</c:v>
                </c:pt>
                <c:pt idx="4772">
                  <c:v>2.7021799999999999E-13</c:v>
                </c:pt>
                <c:pt idx="4773">
                  <c:v>3.2553600000000001E-13</c:v>
                </c:pt>
                <c:pt idx="4774">
                  <c:v>3.1183800000000002E-13</c:v>
                </c:pt>
                <c:pt idx="4775">
                  <c:v>2.93504E-13</c:v>
                </c:pt>
                <c:pt idx="4776">
                  <c:v>3.39506E-13</c:v>
                </c:pt>
                <c:pt idx="4777">
                  <c:v>3.3364899999999998E-13</c:v>
                </c:pt>
                <c:pt idx="4778">
                  <c:v>2.8143899999999999E-13</c:v>
                </c:pt>
                <c:pt idx="4779">
                  <c:v>3.0498900000000002E-13</c:v>
                </c:pt>
                <c:pt idx="4780">
                  <c:v>3.0251300000000001E-13</c:v>
                </c:pt>
                <c:pt idx="4781">
                  <c:v>3.4812600000000002E-13</c:v>
                </c:pt>
                <c:pt idx="4782">
                  <c:v>3.12049E-13</c:v>
                </c:pt>
                <c:pt idx="4783">
                  <c:v>3.40656E-13</c:v>
                </c:pt>
                <c:pt idx="4784">
                  <c:v>3.4192099999999999E-13</c:v>
                </c:pt>
                <c:pt idx="4785">
                  <c:v>3.6057100000000002E-13</c:v>
                </c:pt>
                <c:pt idx="4786">
                  <c:v>3.6583999999999998E-13</c:v>
                </c:pt>
                <c:pt idx="4787">
                  <c:v>3.1705399999999998E-13</c:v>
                </c:pt>
                <c:pt idx="4788">
                  <c:v>4.5835299999999998E-13</c:v>
                </c:pt>
                <c:pt idx="4789">
                  <c:v>3.8164499999999999E-13</c:v>
                </c:pt>
                <c:pt idx="4790">
                  <c:v>4.6061900000000004E-13</c:v>
                </c:pt>
                <c:pt idx="4791">
                  <c:v>4.1864099999999999E-13</c:v>
                </c:pt>
                <c:pt idx="4792">
                  <c:v>4.16996E-13</c:v>
                </c:pt>
                <c:pt idx="4793">
                  <c:v>4.0493099999999999E-13</c:v>
                </c:pt>
                <c:pt idx="4794">
                  <c:v>5.4489799999999999E-13</c:v>
                </c:pt>
                <c:pt idx="4795">
                  <c:v>4.98551E-13</c:v>
                </c:pt>
                <c:pt idx="4796">
                  <c:v>5.2763299999999996E-13</c:v>
                </c:pt>
                <c:pt idx="4797">
                  <c:v>5.7278300000000002E-13</c:v>
                </c:pt>
                <c:pt idx="4798">
                  <c:v>5.87764E-13</c:v>
                </c:pt>
                <c:pt idx="4799">
                  <c:v>5.4680999999999997E-13</c:v>
                </c:pt>
                <c:pt idx="4800">
                  <c:v>6.7509600000000003E-13</c:v>
                </c:pt>
                <c:pt idx="4801">
                  <c:v>6.5237500000000003E-13</c:v>
                </c:pt>
                <c:pt idx="4802">
                  <c:v>6.6015999999999999E-13</c:v>
                </c:pt>
                <c:pt idx="4803">
                  <c:v>6.3687200000000004E-13</c:v>
                </c:pt>
                <c:pt idx="4804">
                  <c:v>6.4547900000000002E-13</c:v>
                </c:pt>
                <c:pt idx="4805">
                  <c:v>7.5197399999999996E-13</c:v>
                </c:pt>
                <c:pt idx="4806">
                  <c:v>8.22934E-13</c:v>
                </c:pt>
                <c:pt idx="4807">
                  <c:v>9.0979900000000005E-13</c:v>
                </c:pt>
                <c:pt idx="4808">
                  <c:v>9.57624E-13</c:v>
                </c:pt>
                <c:pt idx="4809">
                  <c:v>8.8477399999999996E-13</c:v>
                </c:pt>
                <c:pt idx="4810">
                  <c:v>8.6145000000000003E-13</c:v>
                </c:pt>
                <c:pt idx="4811">
                  <c:v>6.5877599999999996E-13</c:v>
                </c:pt>
                <c:pt idx="4812">
                  <c:v>5.4921599999999997E-13</c:v>
                </c:pt>
                <c:pt idx="4813">
                  <c:v>4.9110200000000004E-13</c:v>
                </c:pt>
                <c:pt idx="4814">
                  <c:v>3.6492000000000002E-13</c:v>
                </c:pt>
                <c:pt idx="4815">
                  <c:v>5.0303199999999997E-13</c:v>
                </c:pt>
                <c:pt idx="4816">
                  <c:v>4.60405E-13</c:v>
                </c:pt>
                <c:pt idx="4817">
                  <c:v>4.23368E-13</c:v>
                </c:pt>
                <c:pt idx="4818">
                  <c:v>4.70997E-13</c:v>
                </c:pt>
                <c:pt idx="4819">
                  <c:v>3.2990899999999998E-13</c:v>
                </c:pt>
                <c:pt idx="4820">
                  <c:v>4.6720399999999995E-13</c:v>
                </c:pt>
                <c:pt idx="4821">
                  <c:v>3.6483900000000002E-13</c:v>
                </c:pt>
                <c:pt idx="4822">
                  <c:v>2.99563E-13</c:v>
                </c:pt>
                <c:pt idx="4823">
                  <c:v>2.8856600000000001E-13</c:v>
                </c:pt>
                <c:pt idx="4824">
                  <c:v>2.75012E-13</c:v>
                </c:pt>
                <c:pt idx="4825">
                  <c:v>3.1310300000000001E-13</c:v>
                </c:pt>
                <c:pt idx="4826">
                  <c:v>2.9450500000000002E-13</c:v>
                </c:pt>
                <c:pt idx="4827">
                  <c:v>3.1373499999999998E-13</c:v>
                </c:pt>
                <c:pt idx="4828">
                  <c:v>2.8612800000000002E-13</c:v>
                </c:pt>
                <c:pt idx="4829">
                  <c:v>2.92292E-13</c:v>
                </c:pt>
                <c:pt idx="4830">
                  <c:v>3.0472600000000002E-13</c:v>
                </c:pt>
                <c:pt idx="4831">
                  <c:v>2.83283E-13</c:v>
                </c:pt>
                <c:pt idx="4832">
                  <c:v>3.5957E-13</c:v>
                </c:pt>
                <c:pt idx="4833">
                  <c:v>3.2774900000000002E-13</c:v>
                </c:pt>
                <c:pt idx="4834">
                  <c:v>2.8581200000000001E-13</c:v>
                </c:pt>
                <c:pt idx="4835">
                  <c:v>3.4007699999999999E-13</c:v>
                </c:pt>
                <c:pt idx="4836">
                  <c:v>3.43288E-13</c:v>
                </c:pt>
                <c:pt idx="4837">
                  <c:v>4.04141E-13</c:v>
                </c:pt>
                <c:pt idx="4838">
                  <c:v>3.5488100000000002E-13</c:v>
                </c:pt>
                <c:pt idx="4839">
                  <c:v>3.35441E-13</c:v>
                </c:pt>
                <c:pt idx="4840">
                  <c:v>3.9002199999999998E-13</c:v>
                </c:pt>
                <c:pt idx="4841">
                  <c:v>4.4822600000000001E-13</c:v>
                </c:pt>
                <c:pt idx="4842">
                  <c:v>3.6041299999999999E-13</c:v>
                </c:pt>
                <c:pt idx="4843">
                  <c:v>3.4055100000000002E-13</c:v>
                </c:pt>
                <c:pt idx="4844">
                  <c:v>2.4319100000000002E-13</c:v>
                </c:pt>
                <c:pt idx="4845">
                  <c:v>2.3734299999999999E-13</c:v>
                </c:pt>
                <c:pt idx="4846">
                  <c:v>3.1636900000000002E-13</c:v>
                </c:pt>
                <c:pt idx="4847">
                  <c:v>3.1573700000000001E-13</c:v>
                </c:pt>
                <c:pt idx="4848">
                  <c:v>3.1003199999999999E-13</c:v>
                </c:pt>
                <c:pt idx="4849">
                  <c:v>1.8123399999999999E-13</c:v>
                </c:pt>
                <c:pt idx="4850">
                  <c:v>3.2037299999999999E-13</c:v>
                </c:pt>
                <c:pt idx="4851">
                  <c:v>2.6531799999999998E-13</c:v>
                </c:pt>
                <c:pt idx="4852">
                  <c:v>2.63579E-13</c:v>
                </c:pt>
                <c:pt idx="4853">
                  <c:v>2.7406399999999998E-13</c:v>
                </c:pt>
                <c:pt idx="4854">
                  <c:v>3.4229E-13</c:v>
                </c:pt>
                <c:pt idx="4855">
                  <c:v>2.8006999999999999E-13</c:v>
                </c:pt>
                <c:pt idx="4856">
                  <c:v>2.50083E-13</c:v>
                </c:pt>
                <c:pt idx="4857">
                  <c:v>2.54886E-13</c:v>
                </c:pt>
                <c:pt idx="4858">
                  <c:v>2.4392800000000001E-13</c:v>
                </c:pt>
                <c:pt idx="4859">
                  <c:v>2.43296E-13</c:v>
                </c:pt>
                <c:pt idx="4860">
                  <c:v>2.5841599999999999E-13</c:v>
                </c:pt>
                <c:pt idx="4861">
                  <c:v>2.22117E-13</c:v>
                </c:pt>
                <c:pt idx="4862">
                  <c:v>2.82004E-13</c:v>
                </c:pt>
                <c:pt idx="4863">
                  <c:v>3.17739E-13</c:v>
                </c:pt>
                <c:pt idx="4864">
                  <c:v>2.5140900000000001E-13</c:v>
                </c:pt>
                <c:pt idx="4865">
                  <c:v>2.6816300000000001E-13</c:v>
                </c:pt>
                <c:pt idx="4866">
                  <c:v>1.47621E-13</c:v>
                </c:pt>
                <c:pt idx="4867">
                  <c:v>2.7659199999999998E-13</c:v>
                </c:pt>
                <c:pt idx="4868">
                  <c:v>2.4714199999999999E-13</c:v>
                </c:pt>
                <c:pt idx="4869">
                  <c:v>2.4967100000000001E-13</c:v>
                </c:pt>
                <c:pt idx="4870">
                  <c:v>2.7599799999999999E-13</c:v>
                </c:pt>
                <c:pt idx="4871">
                  <c:v>2.8275600000000001E-13</c:v>
                </c:pt>
                <c:pt idx="4872">
                  <c:v>2.57942E-13</c:v>
                </c:pt>
                <c:pt idx="4873">
                  <c:v>2.53517E-13</c:v>
                </c:pt>
                <c:pt idx="4874">
                  <c:v>2.6584500000000001E-13</c:v>
                </c:pt>
                <c:pt idx="4875">
                  <c:v>3.4823700000000002E-13</c:v>
                </c:pt>
                <c:pt idx="4876">
                  <c:v>2.2986100000000001E-13</c:v>
                </c:pt>
                <c:pt idx="4877">
                  <c:v>2.7564400000000001E-13</c:v>
                </c:pt>
                <c:pt idx="4878">
                  <c:v>1.64109E-13</c:v>
                </c:pt>
                <c:pt idx="4879">
                  <c:v>1.71394E-13</c:v>
                </c:pt>
                <c:pt idx="4880">
                  <c:v>3.1036599999999998E-13</c:v>
                </c:pt>
                <c:pt idx="4881">
                  <c:v>2.2361200000000001E-13</c:v>
                </c:pt>
                <c:pt idx="4882">
                  <c:v>2.5369799999999998E-13</c:v>
                </c:pt>
                <c:pt idx="4883">
                  <c:v>2.1198999999999999E-13</c:v>
                </c:pt>
                <c:pt idx="4884">
                  <c:v>2.4085200000000002E-13</c:v>
                </c:pt>
                <c:pt idx="4885">
                  <c:v>2.6298500000000001E-13</c:v>
                </c:pt>
                <c:pt idx="4886">
                  <c:v>2.22111E-13</c:v>
                </c:pt>
                <c:pt idx="4887">
                  <c:v>1.62051E-13</c:v>
                </c:pt>
                <c:pt idx="4888">
                  <c:v>2.0151699999999999E-13</c:v>
                </c:pt>
                <c:pt idx="4889">
                  <c:v>2.32338E-13</c:v>
                </c:pt>
                <c:pt idx="4890">
                  <c:v>2.8075399999999998E-13</c:v>
                </c:pt>
                <c:pt idx="4891">
                  <c:v>2.1610499999999999E-13</c:v>
                </c:pt>
                <c:pt idx="4892">
                  <c:v>2.0973600000000001E-13</c:v>
                </c:pt>
                <c:pt idx="4893">
                  <c:v>2.3892300000000002E-13</c:v>
                </c:pt>
                <c:pt idx="4894">
                  <c:v>2.3628900000000002E-13</c:v>
                </c:pt>
                <c:pt idx="4895">
                  <c:v>2.6120899999999998E-13</c:v>
                </c:pt>
                <c:pt idx="4896">
                  <c:v>2.051E-13</c:v>
                </c:pt>
                <c:pt idx="4897">
                  <c:v>3.1099499999999998E-13</c:v>
                </c:pt>
                <c:pt idx="4898">
                  <c:v>2.3165299999999999E-13</c:v>
                </c:pt>
                <c:pt idx="4899">
                  <c:v>2.4809000000000001E-13</c:v>
                </c:pt>
                <c:pt idx="4900">
                  <c:v>2.4350700000000002E-13</c:v>
                </c:pt>
                <c:pt idx="4901">
                  <c:v>2.8061399999999999E-13</c:v>
                </c:pt>
                <c:pt idx="4902">
                  <c:v>2.6858399999999999E-13</c:v>
                </c:pt>
                <c:pt idx="4903">
                  <c:v>2.4108299999999998E-13</c:v>
                </c:pt>
                <c:pt idx="4904">
                  <c:v>2.0299199999999999E-13</c:v>
                </c:pt>
                <c:pt idx="4905">
                  <c:v>2.2789500000000001E-13</c:v>
                </c:pt>
                <c:pt idx="4906">
                  <c:v>2.2269599999999999E-13</c:v>
                </c:pt>
                <c:pt idx="4907">
                  <c:v>2.7690799999999998E-13</c:v>
                </c:pt>
                <c:pt idx="4908">
                  <c:v>2.4856399999999999E-13</c:v>
                </c:pt>
                <c:pt idx="4909">
                  <c:v>2.0804100000000001E-13</c:v>
                </c:pt>
                <c:pt idx="4910">
                  <c:v>2.8728700000000002E-13</c:v>
                </c:pt>
                <c:pt idx="4911">
                  <c:v>2.18719E-13</c:v>
                </c:pt>
                <c:pt idx="4912">
                  <c:v>2.6648899999999999E-13</c:v>
                </c:pt>
                <c:pt idx="4913">
                  <c:v>2.2611499999999999E-13</c:v>
                </c:pt>
                <c:pt idx="4914">
                  <c:v>2.7961300000000002E-13</c:v>
                </c:pt>
                <c:pt idx="4915">
                  <c:v>2.6420900000000002E-13</c:v>
                </c:pt>
                <c:pt idx="4916">
                  <c:v>2.20832E-13</c:v>
                </c:pt>
                <c:pt idx="4917">
                  <c:v>2.4891599999999998E-13</c:v>
                </c:pt>
                <c:pt idx="4918">
                  <c:v>2.5297499999999999E-13</c:v>
                </c:pt>
                <c:pt idx="4919">
                  <c:v>2.5636699999999998E-13</c:v>
                </c:pt>
                <c:pt idx="4920">
                  <c:v>2.6081600000000001E-13</c:v>
                </c:pt>
                <c:pt idx="4921">
                  <c:v>2.1553099999999999E-13</c:v>
                </c:pt>
                <c:pt idx="4922">
                  <c:v>2.2290699999999999E-13</c:v>
                </c:pt>
                <c:pt idx="4923">
                  <c:v>2.8549600000000001E-13</c:v>
                </c:pt>
                <c:pt idx="4924">
                  <c:v>2.4977599999999999E-13</c:v>
                </c:pt>
                <c:pt idx="4925">
                  <c:v>2.60682E-13</c:v>
                </c:pt>
                <c:pt idx="4926">
                  <c:v>2.0264700000000001E-13</c:v>
                </c:pt>
                <c:pt idx="4927">
                  <c:v>3.1073200000000002E-13</c:v>
                </c:pt>
                <c:pt idx="4928">
                  <c:v>2.3576199999999999E-13</c:v>
                </c:pt>
                <c:pt idx="4929">
                  <c:v>2.4092500000000001E-13</c:v>
                </c:pt>
                <c:pt idx="4930">
                  <c:v>2.1972E-13</c:v>
                </c:pt>
                <c:pt idx="4931">
                  <c:v>1.6499800000000001E-13</c:v>
                </c:pt>
                <c:pt idx="4932">
                  <c:v>2.46246E-13</c:v>
                </c:pt>
                <c:pt idx="4933">
                  <c:v>2.4224199999999998E-13</c:v>
                </c:pt>
                <c:pt idx="4934">
                  <c:v>2.4969400000000001E-13</c:v>
                </c:pt>
                <c:pt idx="4935">
                  <c:v>2.62763E-13</c:v>
                </c:pt>
                <c:pt idx="4936">
                  <c:v>2.3467899999999999E-13</c:v>
                </c:pt>
                <c:pt idx="4937">
                  <c:v>2.4741399999999999E-13</c:v>
                </c:pt>
                <c:pt idx="4938">
                  <c:v>2.3818300000000002E-13</c:v>
                </c:pt>
                <c:pt idx="4939">
                  <c:v>2.3645900000000001E-13</c:v>
                </c:pt>
                <c:pt idx="4940">
                  <c:v>3.39506E-13</c:v>
                </c:pt>
                <c:pt idx="4941">
                  <c:v>2.2701599999999999E-13</c:v>
                </c:pt>
                <c:pt idx="4942">
                  <c:v>2.36184E-13</c:v>
                </c:pt>
                <c:pt idx="4943">
                  <c:v>2.3023000000000002E-13</c:v>
                </c:pt>
                <c:pt idx="4944">
                  <c:v>2.6048299999999998E-13</c:v>
                </c:pt>
                <c:pt idx="4945">
                  <c:v>2.6010200000000002E-13</c:v>
                </c:pt>
                <c:pt idx="4946">
                  <c:v>2.2122100000000001E-13</c:v>
                </c:pt>
                <c:pt idx="4947">
                  <c:v>2.23487E-13</c:v>
                </c:pt>
                <c:pt idx="4948">
                  <c:v>1.7881E-13</c:v>
                </c:pt>
                <c:pt idx="4949">
                  <c:v>2.41715E-13</c:v>
                </c:pt>
                <c:pt idx="4950">
                  <c:v>2.5462299999999999E-13</c:v>
                </c:pt>
                <c:pt idx="4951">
                  <c:v>2.2906199999999998E-13</c:v>
                </c:pt>
                <c:pt idx="4952">
                  <c:v>2.63632E-13</c:v>
                </c:pt>
                <c:pt idx="4953">
                  <c:v>2.2850600000000002E-13</c:v>
                </c:pt>
                <c:pt idx="4954">
                  <c:v>2.4640399999999998E-13</c:v>
                </c:pt>
                <c:pt idx="4955">
                  <c:v>2.61484E-13</c:v>
                </c:pt>
                <c:pt idx="4956">
                  <c:v>2.0837500000000001E-13</c:v>
                </c:pt>
                <c:pt idx="4957">
                  <c:v>3.02024E-13</c:v>
                </c:pt>
                <c:pt idx="4958">
                  <c:v>2.4491200000000001E-13</c:v>
                </c:pt>
                <c:pt idx="4959">
                  <c:v>2.3479E-13</c:v>
                </c:pt>
                <c:pt idx="4960">
                  <c:v>2.67045E-13</c:v>
                </c:pt>
                <c:pt idx="4961">
                  <c:v>2.8650899999999999E-13</c:v>
                </c:pt>
                <c:pt idx="4962">
                  <c:v>2.6265199999999999E-13</c:v>
                </c:pt>
                <c:pt idx="4963">
                  <c:v>2.4051799999999998E-13</c:v>
                </c:pt>
                <c:pt idx="4964">
                  <c:v>2.2849200000000001E-13</c:v>
                </c:pt>
                <c:pt idx="4965">
                  <c:v>2.16216E-13</c:v>
                </c:pt>
                <c:pt idx="4966">
                  <c:v>3.1110099999999998E-13</c:v>
                </c:pt>
                <c:pt idx="4967">
                  <c:v>2.4998700000000001E-13</c:v>
                </c:pt>
                <c:pt idx="4968">
                  <c:v>2.29229E-13</c:v>
                </c:pt>
                <c:pt idx="4969">
                  <c:v>2.03572E-13</c:v>
                </c:pt>
                <c:pt idx="4970">
                  <c:v>2.5746800000000002E-13</c:v>
                </c:pt>
                <c:pt idx="4971">
                  <c:v>2.21959E-13</c:v>
                </c:pt>
                <c:pt idx="4972">
                  <c:v>2.6721499999999999E-13</c:v>
                </c:pt>
                <c:pt idx="4973">
                  <c:v>2.4719200000000002E-13</c:v>
                </c:pt>
                <c:pt idx="4974">
                  <c:v>1.7823100000000001E-13</c:v>
                </c:pt>
                <c:pt idx="4975">
                  <c:v>2.66319E-13</c:v>
                </c:pt>
                <c:pt idx="4976">
                  <c:v>2.1537300000000001E-13</c:v>
                </c:pt>
                <c:pt idx="4977">
                  <c:v>2.5578199999999999E-13</c:v>
                </c:pt>
                <c:pt idx="4978">
                  <c:v>2.5873199999999999E-13</c:v>
                </c:pt>
                <c:pt idx="4979">
                  <c:v>2.4945999999999998E-13</c:v>
                </c:pt>
                <c:pt idx="4980">
                  <c:v>2.6242000000000001E-13</c:v>
                </c:pt>
                <c:pt idx="4981">
                  <c:v>1.9408900000000001E-13</c:v>
                </c:pt>
                <c:pt idx="4982">
                  <c:v>1.9651200000000001E-13</c:v>
                </c:pt>
                <c:pt idx="4983">
                  <c:v>2.9145800000000001E-13</c:v>
                </c:pt>
                <c:pt idx="4984">
                  <c:v>2.4261099999999998E-13</c:v>
                </c:pt>
                <c:pt idx="4985">
                  <c:v>2.5204099999999998E-13</c:v>
                </c:pt>
                <c:pt idx="4986">
                  <c:v>2.63685E-13</c:v>
                </c:pt>
                <c:pt idx="4987">
                  <c:v>2.7095499999999998E-13</c:v>
                </c:pt>
                <c:pt idx="4988">
                  <c:v>2.3028300000000002E-13</c:v>
                </c:pt>
                <c:pt idx="4989">
                  <c:v>2.5388499999999998E-13</c:v>
                </c:pt>
                <c:pt idx="4990">
                  <c:v>2.42409E-13</c:v>
                </c:pt>
                <c:pt idx="4991">
                  <c:v>2.7516999999999998E-13</c:v>
                </c:pt>
                <c:pt idx="4992">
                  <c:v>2.6031299999999999E-13</c:v>
                </c:pt>
                <c:pt idx="4993">
                  <c:v>2.3028300000000002E-13</c:v>
                </c:pt>
                <c:pt idx="4994">
                  <c:v>2.0999899999999999E-13</c:v>
                </c:pt>
                <c:pt idx="4995">
                  <c:v>2.7311499999999999E-13</c:v>
                </c:pt>
                <c:pt idx="4996">
                  <c:v>2.2596299999999999E-13</c:v>
                </c:pt>
                <c:pt idx="4997">
                  <c:v>2.7142900000000001E-13</c:v>
                </c:pt>
                <c:pt idx="4998">
                  <c:v>2.4919400000000001E-13</c:v>
                </c:pt>
                <c:pt idx="4999">
                  <c:v>2.0857699999999999E-13</c:v>
                </c:pt>
                <c:pt idx="5000">
                  <c:v>2.4719499999999999E-13</c:v>
                </c:pt>
                <c:pt idx="5001">
                  <c:v>2.2427699999999999E-13</c:v>
                </c:pt>
                <c:pt idx="5002">
                  <c:v>2.6378999999999998E-13</c:v>
                </c:pt>
                <c:pt idx="5003">
                  <c:v>2.5962799999999998E-13</c:v>
                </c:pt>
                <c:pt idx="5004">
                  <c:v>2.5288400000000002E-13</c:v>
                </c:pt>
                <c:pt idx="5005">
                  <c:v>2.36394E-13</c:v>
                </c:pt>
                <c:pt idx="5006">
                  <c:v>2.10526E-13</c:v>
                </c:pt>
                <c:pt idx="5007">
                  <c:v>1.75676E-13</c:v>
                </c:pt>
                <c:pt idx="5008">
                  <c:v>2.7316799999999999E-13</c:v>
                </c:pt>
                <c:pt idx="5009">
                  <c:v>2.4809000000000001E-13</c:v>
                </c:pt>
                <c:pt idx="5010">
                  <c:v>2.3455E-13</c:v>
                </c:pt>
                <c:pt idx="5011">
                  <c:v>2.74906E-13</c:v>
                </c:pt>
                <c:pt idx="5012">
                  <c:v>2.6184099999999999E-13</c:v>
                </c:pt>
                <c:pt idx="5013">
                  <c:v>2.3170500000000002E-13</c:v>
                </c:pt>
                <c:pt idx="5014">
                  <c:v>2.4897100000000002E-13</c:v>
                </c:pt>
                <c:pt idx="5015">
                  <c:v>2.41464E-13</c:v>
                </c:pt>
                <c:pt idx="5016">
                  <c:v>3.0747399999999999E-13</c:v>
                </c:pt>
                <c:pt idx="5017">
                  <c:v>2.7171599999999999E-13</c:v>
                </c:pt>
                <c:pt idx="5018">
                  <c:v>2.2111E-13</c:v>
                </c:pt>
                <c:pt idx="5019">
                  <c:v>2.5625600000000002E-13</c:v>
                </c:pt>
                <c:pt idx="5020">
                  <c:v>3.4095200000000002E-13</c:v>
                </c:pt>
                <c:pt idx="5021">
                  <c:v>2.2394600000000001E-13</c:v>
                </c:pt>
                <c:pt idx="5022">
                  <c:v>2.6593300000000002E-13</c:v>
                </c:pt>
                <c:pt idx="5023">
                  <c:v>1.69169E-13</c:v>
                </c:pt>
                <c:pt idx="5024">
                  <c:v>1.70003E-13</c:v>
                </c:pt>
                <c:pt idx="5025">
                  <c:v>3.07085E-13</c:v>
                </c:pt>
                <c:pt idx="5026">
                  <c:v>2.3033600000000002E-13</c:v>
                </c:pt>
                <c:pt idx="5027">
                  <c:v>2.6394800000000001E-13</c:v>
                </c:pt>
                <c:pt idx="5028">
                  <c:v>1.4498700000000001E-13</c:v>
                </c:pt>
                <c:pt idx="5029">
                  <c:v>2.3776399999999998E-13</c:v>
                </c:pt>
                <c:pt idx="5030">
                  <c:v>2.5264200000000002E-13</c:v>
                </c:pt>
                <c:pt idx="5031">
                  <c:v>2.4382299999999998E-13</c:v>
                </c:pt>
                <c:pt idx="5032">
                  <c:v>2.8923700000000002E-13</c:v>
                </c:pt>
                <c:pt idx="5033">
                  <c:v>2.0588999999999999E-13</c:v>
                </c:pt>
                <c:pt idx="5034">
                  <c:v>2.6531799999999998E-13</c:v>
                </c:pt>
                <c:pt idx="5035">
                  <c:v>2.3662500000000001E-13</c:v>
                </c:pt>
                <c:pt idx="5036">
                  <c:v>2.4376999999999998E-13</c:v>
                </c:pt>
                <c:pt idx="5037">
                  <c:v>2.80702E-13</c:v>
                </c:pt>
                <c:pt idx="5038">
                  <c:v>2.16322E-13</c:v>
                </c:pt>
                <c:pt idx="5039">
                  <c:v>2.4830099999999998E-13</c:v>
                </c:pt>
                <c:pt idx="5040">
                  <c:v>2.3802699999999998E-13</c:v>
                </c:pt>
                <c:pt idx="5041">
                  <c:v>2.4135200000000002E-13</c:v>
                </c:pt>
                <c:pt idx="5042">
                  <c:v>3.2537799999999998E-13</c:v>
                </c:pt>
                <c:pt idx="5043">
                  <c:v>2.22328E-13</c:v>
                </c:pt>
                <c:pt idx="5044">
                  <c:v>2.5109300000000001E-13</c:v>
                </c:pt>
                <c:pt idx="5045">
                  <c:v>1.5225700000000001E-13</c:v>
                </c:pt>
                <c:pt idx="5046">
                  <c:v>2.5409600000000001E-13</c:v>
                </c:pt>
                <c:pt idx="5047">
                  <c:v>2.53833E-13</c:v>
                </c:pt>
                <c:pt idx="5048">
                  <c:v>2.2659500000000001E-13</c:v>
                </c:pt>
                <c:pt idx="5049">
                  <c:v>2.8554900000000001E-13</c:v>
                </c:pt>
                <c:pt idx="5050">
                  <c:v>2.6137200000000002E-13</c:v>
                </c:pt>
                <c:pt idx="5051">
                  <c:v>2.5056600000000003E-13</c:v>
                </c:pt>
                <c:pt idx="5052">
                  <c:v>2.5773099999999997E-13</c:v>
                </c:pt>
                <c:pt idx="5053">
                  <c:v>2.31969E-13</c:v>
                </c:pt>
                <c:pt idx="5054">
                  <c:v>2.8272699999999998E-13</c:v>
                </c:pt>
                <c:pt idx="5055">
                  <c:v>2.3871199999999999E-13</c:v>
                </c:pt>
                <c:pt idx="5056">
                  <c:v>2.6015500000000002E-13</c:v>
                </c:pt>
                <c:pt idx="5057">
                  <c:v>2.5667799999999998E-13</c:v>
                </c:pt>
                <c:pt idx="5058">
                  <c:v>2.3028599999999998E-13</c:v>
                </c:pt>
                <c:pt idx="5059">
                  <c:v>3.4413400000000001E-13</c:v>
                </c:pt>
                <c:pt idx="5060">
                  <c:v>2.4407699999999999E-13</c:v>
                </c:pt>
                <c:pt idx="5061">
                  <c:v>2.5097300000000001E-13</c:v>
                </c:pt>
                <c:pt idx="5062">
                  <c:v>2.07152E-13</c:v>
                </c:pt>
                <c:pt idx="5063">
                  <c:v>2.11322E-13</c:v>
                </c:pt>
                <c:pt idx="5064">
                  <c:v>2.7449699999999998E-13</c:v>
                </c:pt>
                <c:pt idx="5065">
                  <c:v>2.3979499999999999E-13</c:v>
                </c:pt>
                <c:pt idx="5066">
                  <c:v>1.7144899999999999E-13</c:v>
                </c:pt>
                <c:pt idx="5067">
                  <c:v>2.0331400000000001E-13</c:v>
                </c:pt>
                <c:pt idx="5068">
                  <c:v>2.1232299999999999E-13</c:v>
                </c:pt>
                <c:pt idx="5069">
                  <c:v>2.5362199999999998E-13</c:v>
                </c:pt>
                <c:pt idx="5070">
                  <c:v>2.3955499999999998E-13</c:v>
                </c:pt>
                <c:pt idx="5071">
                  <c:v>1.5415399999999999E-13</c:v>
                </c:pt>
                <c:pt idx="5072">
                  <c:v>2.6905899999999999E-13</c:v>
                </c:pt>
                <c:pt idx="5073">
                  <c:v>2.3476100000000002E-13</c:v>
                </c:pt>
                <c:pt idx="5074">
                  <c:v>2.7137699999999999E-13</c:v>
                </c:pt>
                <c:pt idx="5075">
                  <c:v>2.3323300000000002E-13</c:v>
                </c:pt>
                <c:pt idx="5076">
                  <c:v>2.93873E-13</c:v>
                </c:pt>
                <c:pt idx="5077">
                  <c:v>2.6652999999999998E-13</c:v>
                </c:pt>
                <c:pt idx="5078">
                  <c:v>2.2390800000000001E-13</c:v>
                </c:pt>
                <c:pt idx="5079">
                  <c:v>2.7422200000000001E-13</c:v>
                </c:pt>
                <c:pt idx="5080">
                  <c:v>2.40185E-13</c:v>
                </c:pt>
                <c:pt idx="5081">
                  <c:v>2.6036599999999999E-13</c:v>
                </c:pt>
                <c:pt idx="5082">
                  <c:v>2.58048E-13</c:v>
                </c:pt>
                <c:pt idx="5083">
                  <c:v>2.3713200000000001E-13</c:v>
                </c:pt>
                <c:pt idx="5084">
                  <c:v>2.8589700000000001E-13</c:v>
                </c:pt>
                <c:pt idx="5085">
                  <c:v>3.2171100000000002E-13</c:v>
                </c:pt>
                <c:pt idx="5086">
                  <c:v>2.5786900000000002E-13</c:v>
                </c:pt>
                <c:pt idx="5087">
                  <c:v>2.56868E-13</c:v>
                </c:pt>
                <c:pt idx="5088">
                  <c:v>1.7595400000000001E-13</c:v>
                </c:pt>
                <c:pt idx="5089">
                  <c:v>2.59092E-13</c:v>
                </c:pt>
                <c:pt idx="5090">
                  <c:v>2.38127E-13</c:v>
                </c:pt>
                <c:pt idx="5091">
                  <c:v>2.7827800000000001E-13</c:v>
                </c:pt>
                <c:pt idx="5092">
                  <c:v>2.1593799999999999E-13</c:v>
                </c:pt>
                <c:pt idx="5093">
                  <c:v>1.5131800000000001E-13</c:v>
                </c:pt>
                <c:pt idx="5094">
                  <c:v>2.5058400000000002E-13</c:v>
                </c:pt>
                <c:pt idx="5095">
                  <c:v>2.4518999999999999E-13</c:v>
                </c:pt>
                <c:pt idx="5096">
                  <c:v>2.5667799999999998E-13</c:v>
                </c:pt>
                <c:pt idx="5097">
                  <c:v>2.1142199999999999E-13</c:v>
                </c:pt>
                <c:pt idx="5098">
                  <c:v>2.2448799999999999E-13</c:v>
                </c:pt>
                <c:pt idx="5099">
                  <c:v>2.6942699999999998E-13</c:v>
                </c:pt>
                <c:pt idx="5100">
                  <c:v>2.4408599999999999E-13</c:v>
                </c:pt>
                <c:pt idx="5101">
                  <c:v>2.3773800000000001E-13</c:v>
                </c:pt>
                <c:pt idx="5102">
                  <c:v>3.3280599999999999E-13</c:v>
                </c:pt>
                <c:pt idx="5103">
                  <c:v>2.2859699999999999E-13</c:v>
                </c:pt>
                <c:pt idx="5104">
                  <c:v>2.7142900000000001E-13</c:v>
                </c:pt>
                <c:pt idx="5105">
                  <c:v>2.4961800000000001E-13</c:v>
                </c:pt>
                <c:pt idx="5106">
                  <c:v>3.4417800000000001E-13</c:v>
                </c:pt>
                <c:pt idx="5107">
                  <c:v>2.6589699999999999E-13</c:v>
                </c:pt>
                <c:pt idx="5108">
                  <c:v>2.17428E-13</c:v>
                </c:pt>
                <c:pt idx="5109">
                  <c:v>1.7080200000000001E-13</c:v>
                </c:pt>
                <c:pt idx="5110">
                  <c:v>1.81237E-13</c:v>
                </c:pt>
                <c:pt idx="5111">
                  <c:v>2.49249E-13</c:v>
                </c:pt>
                <c:pt idx="5112">
                  <c:v>2.5614500000000002E-13</c:v>
                </c:pt>
                <c:pt idx="5113">
                  <c:v>2.18719E-13</c:v>
                </c:pt>
                <c:pt idx="5114">
                  <c:v>2.5931499999999999E-13</c:v>
                </c:pt>
                <c:pt idx="5115">
                  <c:v>2.3551299999999999E-13</c:v>
                </c:pt>
                <c:pt idx="5116">
                  <c:v>2.4074100000000001E-13</c:v>
                </c:pt>
                <c:pt idx="5117">
                  <c:v>2.5425399999999999E-13</c:v>
                </c:pt>
                <c:pt idx="5118">
                  <c:v>1.9753099999999999E-13</c:v>
                </c:pt>
                <c:pt idx="5119">
                  <c:v>1.8646400000000001E-13</c:v>
                </c:pt>
                <c:pt idx="5120">
                  <c:v>2.26059E-13</c:v>
                </c:pt>
                <c:pt idx="5121">
                  <c:v>2.34603E-13</c:v>
                </c:pt>
                <c:pt idx="5122">
                  <c:v>2.6647699999999998E-13</c:v>
                </c:pt>
                <c:pt idx="5123">
                  <c:v>1.58881E-13</c:v>
                </c:pt>
                <c:pt idx="5124">
                  <c:v>2.4682599999999998E-13</c:v>
                </c:pt>
                <c:pt idx="5125">
                  <c:v>2.37553E-13</c:v>
                </c:pt>
                <c:pt idx="5126">
                  <c:v>2.4872200000000002E-13</c:v>
                </c:pt>
                <c:pt idx="5127">
                  <c:v>2.5636200000000002E-13</c:v>
                </c:pt>
                <c:pt idx="5128">
                  <c:v>2.9661199999999998E-13</c:v>
                </c:pt>
                <c:pt idx="5129">
                  <c:v>2.7148200000000001E-13</c:v>
                </c:pt>
                <c:pt idx="5130">
                  <c:v>2.3813299999999998E-13</c:v>
                </c:pt>
                <c:pt idx="5131">
                  <c:v>2.40556E-13</c:v>
                </c:pt>
                <c:pt idx="5132">
                  <c:v>3.0747399999999999E-13</c:v>
                </c:pt>
                <c:pt idx="5133">
                  <c:v>2.2880800000000002E-13</c:v>
                </c:pt>
                <c:pt idx="5134">
                  <c:v>2.7564400000000001E-13</c:v>
                </c:pt>
                <c:pt idx="5135">
                  <c:v>1.5053900000000001E-13</c:v>
                </c:pt>
                <c:pt idx="5136">
                  <c:v>2.0146499999999999E-13</c:v>
                </c:pt>
                <c:pt idx="5137">
                  <c:v>2.4134700000000001E-13</c:v>
                </c:pt>
                <c:pt idx="5138">
                  <c:v>2.22064E-13</c:v>
                </c:pt>
                <c:pt idx="5139">
                  <c:v>2.6800499999999998E-13</c:v>
                </c:pt>
                <c:pt idx="5140">
                  <c:v>2.0841899999999999E-13</c:v>
                </c:pt>
                <c:pt idx="5141">
                  <c:v>2.62104E-13</c:v>
                </c:pt>
                <c:pt idx="5142">
                  <c:v>2.5435999999999999E-13</c:v>
                </c:pt>
                <c:pt idx="5143">
                  <c:v>2.3549899999999998E-13</c:v>
                </c:pt>
                <c:pt idx="5144">
                  <c:v>2.4975000000000002E-13</c:v>
                </c:pt>
                <c:pt idx="5145">
                  <c:v>2.9902099999999999E-13</c:v>
                </c:pt>
                <c:pt idx="5146">
                  <c:v>2.6137200000000002E-13</c:v>
                </c:pt>
                <c:pt idx="5147">
                  <c:v>2.5241899999999998E-13</c:v>
                </c:pt>
                <c:pt idx="5148">
                  <c:v>2.3228800000000002E-13</c:v>
                </c:pt>
                <c:pt idx="5149">
                  <c:v>3.4161899999999999E-13</c:v>
                </c:pt>
                <c:pt idx="5150">
                  <c:v>2.3651400000000001E-13</c:v>
                </c:pt>
                <c:pt idx="5151">
                  <c:v>2.6047100000000002E-13</c:v>
                </c:pt>
                <c:pt idx="5152">
                  <c:v>2.26393E-13</c:v>
                </c:pt>
                <c:pt idx="5153">
                  <c:v>2.2689399999999999E-13</c:v>
                </c:pt>
                <c:pt idx="5154">
                  <c:v>3.5262999999999998E-13</c:v>
                </c:pt>
                <c:pt idx="5155">
                  <c:v>2.3023000000000002E-13</c:v>
                </c:pt>
                <c:pt idx="5156">
                  <c:v>2.68953E-13</c:v>
                </c:pt>
                <c:pt idx="5157">
                  <c:v>2.3354899999999998E-13</c:v>
                </c:pt>
                <c:pt idx="5158">
                  <c:v>2.48749E-13</c:v>
                </c:pt>
                <c:pt idx="5159">
                  <c:v>2.6500199999999997E-13</c:v>
                </c:pt>
                <c:pt idx="5160">
                  <c:v>2.6594999999999999E-13</c:v>
                </c:pt>
                <c:pt idx="5161">
                  <c:v>2.0514999999999999E-13</c:v>
                </c:pt>
                <c:pt idx="5162">
                  <c:v>2.12265E-13</c:v>
                </c:pt>
                <c:pt idx="5163">
                  <c:v>2.2301199999999999E-13</c:v>
                </c:pt>
                <c:pt idx="5164">
                  <c:v>2.93451E-13</c:v>
                </c:pt>
                <c:pt idx="5165">
                  <c:v>2.4113599999999998E-13</c:v>
                </c:pt>
                <c:pt idx="5166">
                  <c:v>1.8407300000000001E-13</c:v>
                </c:pt>
                <c:pt idx="5167">
                  <c:v>2.6081600000000001E-13</c:v>
                </c:pt>
                <c:pt idx="5168">
                  <c:v>2.16216E-13</c:v>
                </c:pt>
                <c:pt idx="5169">
                  <c:v>2.5825800000000001E-13</c:v>
                </c:pt>
                <c:pt idx="5170">
                  <c:v>2.2995199999999999E-13</c:v>
                </c:pt>
                <c:pt idx="5171">
                  <c:v>3.2104299999999998E-13</c:v>
                </c:pt>
                <c:pt idx="5172">
                  <c:v>2.8094799999999999E-13</c:v>
                </c:pt>
                <c:pt idx="5173">
                  <c:v>2.34919E-13</c:v>
                </c:pt>
                <c:pt idx="5174">
                  <c:v>2.6709999999999999E-13</c:v>
                </c:pt>
                <c:pt idx="5175">
                  <c:v>2.8812100000000001E-13</c:v>
                </c:pt>
                <c:pt idx="5176">
                  <c:v>2.4891599999999998E-13</c:v>
                </c:pt>
                <c:pt idx="5177">
                  <c:v>2.7193899999999998E-13</c:v>
                </c:pt>
                <c:pt idx="5178">
                  <c:v>2.14741E-13</c:v>
                </c:pt>
                <c:pt idx="5179">
                  <c:v>2.1187900000000001E-13</c:v>
                </c:pt>
                <c:pt idx="5180">
                  <c:v>3.1884499999999999E-13</c:v>
                </c:pt>
                <c:pt idx="5181">
                  <c:v>2.7290400000000002E-13</c:v>
                </c:pt>
                <c:pt idx="5182">
                  <c:v>2.7416900000000001E-13</c:v>
                </c:pt>
                <c:pt idx="5183">
                  <c:v>2.0852399999999999E-13</c:v>
                </c:pt>
                <c:pt idx="5184">
                  <c:v>2.6194600000000002E-13</c:v>
                </c:pt>
                <c:pt idx="5185">
                  <c:v>2.5280800000000002E-13</c:v>
                </c:pt>
                <c:pt idx="5186">
                  <c:v>2.64791E-13</c:v>
                </c:pt>
                <c:pt idx="5187">
                  <c:v>2.7574899999999999E-13</c:v>
                </c:pt>
                <c:pt idx="5188">
                  <c:v>1.8845199999999999E-13</c:v>
                </c:pt>
                <c:pt idx="5189">
                  <c:v>2.6874200000000002E-13</c:v>
                </c:pt>
                <c:pt idx="5190">
                  <c:v>2.3866000000000002E-13</c:v>
                </c:pt>
                <c:pt idx="5191">
                  <c:v>2.4340100000000002E-13</c:v>
                </c:pt>
                <c:pt idx="5192">
                  <c:v>2.6995400000000001E-13</c:v>
                </c:pt>
                <c:pt idx="5193">
                  <c:v>2.2912400000000002E-13</c:v>
                </c:pt>
                <c:pt idx="5194">
                  <c:v>2.67379E-13</c:v>
                </c:pt>
                <c:pt idx="5195">
                  <c:v>2.3597300000000002E-13</c:v>
                </c:pt>
                <c:pt idx="5196">
                  <c:v>2.4468900000000002E-13</c:v>
                </c:pt>
                <c:pt idx="5197">
                  <c:v>3.0751799999999999E-13</c:v>
                </c:pt>
                <c:pt idx="5198">
                  <c:v>2.2590999999999999E-13</c:v>
                </c:pt>
                <c:pt idx="5199">
                  <c:v>2.5889000000000002E-13</c:v>
                </c:pt>
                <c:pt idx="5200">
                  <c:v>1.77757E-13</c:v>
                </c:pt>
                <c:pt idx="5201">
                  <c:v>2.4124100000000001E-13</c:v>
                </c:pt>
                <c:pt idx="5202">
                  <c:v>2.4023999999999999E-13</c:v>
                </c:pt>
                <c:pt idx="5203">
                  <c:v>2.4967100000000001E-13</c:v>
                </c:pt>
                <c:pt idx="5204">
                  <c:v>2.2158999999999999E-13</c:v>
                </c:pt>
                <c:pt idx="5205">
                  <c:v>1.98587E-13</c:v>
                </c:pt>
                <c:pt idx="5206">
                  <c:v>2.6568699999999999E-13</c:v>
                </c:pt>
                <c:pt idx="5207">
                  <c:v>2.4851200000000001E-13</c:v>
                </c:pt>
                <c:pt idx="5208">
                  <c:v>2.3586700000000002E-13</c:v>
                </c:pt>
                <c:pt idx="5209">
                  <c:v>3.15052E-13</c:v>
                </c:pt>
                <c:pt idx="5210">
                  <c:v>2.3170500000000002E-13</c:v>
                </c:pt>
                <c:pt idx="5211">
                  <c:v>2.6442199999999999E-13</c:v>
                </c:pt>
                <c:pt idx="5212">
                  <c:v>2.2633700000000001E-13</c:v>
                </c:pt>
                <c:pt idx="5213">
                  <c:v>1.81919E-13</c:v>
                </c:pt>
                <c:pt idx="5214">
                  <c:v>2.92029E-13</c:v>
                </c:pt>
                <c:pt idx="5215">
                  <c:v>2.3602600000000002E-13</c:v>
                </c:pt>
                <c:pt idx="5216">
                  <c:v>2.6921700000000002E-13</c:v>
                </c:pt>
                <c:pt idx="5217">
                  <c:v>2.7855599999999999E-13</c:v>
                </c:pt>
                <c:pt idx="5218">
                  <c:v>2.6984899999999998E-13</c:v>
                </c:pt>
                <c:pt idx="5219">
                  <c:v>2.8675999999999998E-13</c:v>
                </c:pt>
                <c:pt idx="5220">
                  <c:v>2.3897600000000002E-13</c:v>
                </c:pt>
                <c:pt idx="5221">
                  <c:v>2.5136199999999999E-13</c:v>
                </c:pt>
                <c:pt idx="5222">
                  <c:v>3.11701E-13</c:v>
                </c:pt>
                <c:pt idx="5223">
                  <c:v>2.7115999999999998E-13</c:v>
                </c:pt>
                <c:pt idx="5224">
                  <c:v>2.84062E-13</c:v>
                </c:pt>
                <c:pt idx="5225">
                  <c:v>2.4302099999999998E-13</c:v>
                </c:pt>
                <c:pt idx="5226">
                  <c:v>3.7337300000000002E-13</c:v>
                </c:pt>
                <c:pt idx="5227">
                  <c:v>2.4869299999999999E-13</c:v>
                </c:pt>
                <c:pt idx="5228">
                  <c:v>2.5999699999999999E-13</c:v>
                </c:pt>
                <c:pt idx="5229">
                  <c:v>2.0009499999999999E-13</c:v>
                </c:pt>
                <c:pt idx="5230">
                  <c:v>1.6216200000000001E-13</c:v>
                </c:pt>
                <c:pt idx="5231">
                  <c:v>2.5481E-13</c:v>
                </c:pt>
                <c:pt idx="5232">
                  <c:v>2.42743E-13</c:v>
                </c:pt>
                <c:pt idx="5233">
                  <c:v>2.3139800000000001E-13</c:v>
                </c:pt>
                <c:pt idx="5234">
                  <c:v>2.0868199999999999E-13</c:v>
                </c:pt>
                <c:pt idx="5235">
                  <c:v>2.3059899999999997E-13</c:v>
                </c:pt>
                <c:pt idx="5236">
                  <c:v>2.6695100000000001E-13</c:v>
                </c:pt>
                <c:pt idx="5237">
                  <c:v>2.5467599999999999E-13</c:v>
                </c:pt>
                <c:pt idx="5238">
                  <c:v>2.60629E-13</c:v>
                </c:pt>
                <c:pt idx="5239">
                  <c:v>2.8444199999999999E-13</c:v>
                </c:pt>
                <c:pt idx="5240">
                  <c:v>2.2991400000000001E-13</c:v>
                </c:pt>
                <c:pt idx="5241">
                  <c:v>2.5904900000000002E-13</c:v>
                </c:pt>
                <c:pt idx="5242">
                  <c:v>2.34972E-13</c:v>
                </c:pt>
                <c:pt idx="5243">
                  <c:v>2.5435999999999999E-13</c:v>
                </c:pt>
                <c:pt idx="5244">
                  <c:v>2.5430699999999999E-13</c:v>
                </c:pt>
                <c:pt idx="5245">
                  <c:v>2.2712199999999999E-13</c:v>
                </c:pt>
                <c:pt idx="5246">
                  <c:v>2.7258800000000001E-13</c:v>
                </c:pt>
                <c:pt idx="5247">
                  <c:v>2.48304E-13</c:v>
                </c:pt>
                <c:pt idx="5248">
                  <c:v>2.6036599999999999E-13</c:v>
                </c:pt>
                <c:pt idx="5249">
                  <c:v>2.6036599999999999E-13</c:v>
                </c:pt>
                <c:pt idx="5250">
                  <c:v>2.3534100000000001E-13</c:v>
                </c:pt>
                <c:pt idx="5251">
                  <c:v>2.7548599999999998E-13</c:v>
                </c:pt>
                <c:pt idx="5252">
                  <c:v>3.3894999999999998E-13</c:v>
                </c:pt>
                <c:pt idx="5253">
                  <c:v>2.53517E-13</c:v>
                </c:pt>
                <c:pt idx="5254">
                  <c:v>2.5520299999999998E-13</c:v>
                </c:pt>
                <c:pt idx="5255">
                  <c:v>1.4377500000000001E-13</c:v>
                </c:pt>
                <c:pt idx="5256">
                  <c:v>2.0093800000000001E-13</c:v>
                </c:pt>
                <c:pt idx="5257">
                  <c:v>2.5514999999999998E-13</c:v>
                </c:pt>
                <c:pt idx="5258">
                  <c:v>2.5151500000000001E-13</c:v>
                </c:pt>
                <c:pt idx="5259">
                  <c:v>2.6268399999999998E-13</c:v>
                </c:pt>
                <c:pt idx="5260">
                  <c:v>1.5642E-13</c:v>
                </c:pt>
                <c:pt idx="5261">
                  <c:v>2.7448500000000002E-13</c:v>
                </c:pt>
                <c:pt idx="5262">
                  <c:v>2.3254800000000001E-13</c:v>
                </c:pt>
                <c:pt idx="5263">
                  <c:v>2.57942E-13</c:v>
                </c:pt>
                <c:pt idx="5264">
                  <c:v>2.3412299999999998E-13</c:v>
                </c:pt>
                <c:pt idx="5265">
                  <c:v>3.0719600000000001E-13</c:v>
                </c:pt>
                <c:pt idx="5266">
                  <c:v>2.8361699999999999E-13</c:v>
                </c:pt>
                <c:pt idx="5267">
                  <c:v>2.4213100000000002E-13</c:v>
                </c:pt>
                <c:pt idx="5268">
                  <c:v>2.42409E-13</c:v>
                </c:pt>
                <c:pt idx="5269">
                  <c:v>2.8050299999999998E-13</c:v>
                </c:pt>
                <c:pt idx="5270">
                  <c:v>2.4591300000000002E-13</c:v>
                </c:pt>
                <c:pt idx="5271">
                  <c:v>2.7171599999999999E-13</c:v>
                </c:pt>
                <c:pt idx="5272">
                  <c:v>2.3901700000000001E-13</c:v>
                </c:pt>
                <c:pt idx="5273">
                  <c:v>2.96463E-13</c:v>
                </c:pt>
                <c:pt idx="5274">
                  <c:v>3.2432400000000001E-13</c:v>
                </c:pt>
                <c:pt idx="5275">
                  <c:v>2.4463399999999998E-13</c:v>
                </c:pt>
                <c:pt idx="5276">
                  <c:v>2.6089200000000001E-13</c:v>
                </c:pt>
                <c:pt idx="5277">
                  <c:v>2.37975E-13</c:v>
                </c:pt>
                <c:pt idx="5278">
                  <c:v>3.3199899999999998E-13</c:v>
                </c:pt>
                <c:pt idx="5279">
                  <c:v>2.7090199999999998E-13</c:v>
                </c:pt>
                <c:pt idx="5280">
                  <c:v>2.2828099999999998E-13</c:v>
                </c:pt>
                <c:pt idx="5281">
                  <c:v>1.89136E-13</c:v>
                </c:pt>
                <c:pt idx="5282">
                  <c:v>1.57602E-13</c:v>
                </c:pt>
                <c:pt idx="5283">
                  <c:v>2.4374400000000002E-13</c:v>
                </c:pt>
                <c:pt idx="5284">
                  <c:v>2.73106E-13</c:v>
                </c:pt>
                <c:pt idx="5285">
                  <c:v>2.4303299999999999E-13</c:v>
                </c:pt>
                <c:pt idx="5286">
                  <c:v>1.9580700000000001E-13</c:v>
                </c:pt>
                <c:pt idx="5287">
                  <c:v>2.4040700000000002E-13</c:v>
                </c:pt>
                <c:pt idx="5288">
                  <c:v>2.7104900000000002E-13</c:v>
                </c:pt>
                <c:pt idx="5289">
                  <c:v>2.58481E-13</c:v>
                </c:pt>
                <c:pt idx="5290">
                  <c:v>2.4408599999999999E-13</c:v>
                </c:pt>
                <c:pt idx="5291">
                  <c:v>2.2945199999999999E-13</c:v>
                </c:pt>
                <c:pt idx="5292">
                  <c:v>2.52141E-13</c:v>
                </c:pt>
                <c:pt idx="5293">
                  <c:v>2.7121599999999999E-13</c:v>
                </c:pt>
                <c:pt idx="5294">
                  <c:v>2.5256800000000001E-13</c:v>
                </c:pt>
                <c:pt idx="5295">
                  <c:v>2.0884E-13</c:v>
                </c:pt>
                <c:pt idx="5296">
                  <c:v>2.69269E-13</c:v>
                </c:pt>
                <c:pt idx="5297">
                  <c:v>2.5025000000000002E-13</c:v>
                </c:pt>
                <c:pt idx="5298">
                  <c:v>2.6221E-13</c:v>
                </c:pt>
                <c:pt idx="5299">
                  <c:v>2.9457200000000002E-13</c:v>
                </c:pt>
                <c:pt idx="5300">
                  <c:v>2.9482100000000002E-13</c:v>
                </c:pt>
                <c:pt idx="5301">
                  <c:v>2.6494899999999997E-13</c:v>
                </c:pt>
                <c:pt idx="5302">
                  <c:v>2.41821E-13</c:v>
                </c:pt>
                <c:pt idx="5303">
                  <c:v>2.5973300000000001E-13</c:v>
                </c:pt>
                <c:pt idx="5304">
                  <c:v>3.1570500000000002E-13</c:v>
                </c:pt>
                <c:pt idx="5305">
                  <c:v>2.37659E-13</c:v>
                </c:pt>
                <c:pt idx="5306">
                  <c:v>2.6732000000000002E-13</c:v>
                </c:pt>
                <c:pt idx="5307">
                  <c:v>2.0884E-13</c:v>
                </c:pt>
                <c:pt idx="5308">
                  <c:v>2.09042E-13</c:v>
                </c:pt>
                <c:pt idx="5309">
                  <c:v>2.5172500000000002E-13</c:v>
                </c:pt>
                <c:pt idx="5310">
                  <c:v>2.4535099999999998E-13</c:v>
                </c:pt>
                <c:pt idx="5311">
                  <c:v>2.7327300000000002E-13</c:v>
                </c:pt>
                <c:pt idx="5312">
                  <c:v>2.4756300000000002E-13</c:v>
                </c:pt>
                <c:pt idx="5313">
                  <c:v>2.83705E-13</c:v>
                </c:pt>
                <c:pt idx="5314">
                  <c:v>2.4740499999999999E-13</c:v>
                </c:pt>
                <c:pt idx="5315">
                  <c:v>2.6400100000000001E-13</c:v>
                </c:pt>
                <c:pt idx="5316">
                  <c:v>2.5414299999999998E-13</c:v>
                </c:pt>
                <c:pt idx="5317">
                  <c:v>3.2706400000000001E-13</c:v>
                </c:pt>
                <c:pt idx="5318">
                  <c:v>2.7654E-13</c:v>
                </c:pt>
                <c:pt idx="5319">
                  <c:v>2.6610800000000002E-13</c:v>
                </c:pt>
                <c:pt idx="5320">
                  <c:v>2.3966099999999998E-13</c:v>
                </c:pt>
                <c:pt idx="5321">
                  <c:v>3.1884499999999999E-13</c:v>
                </c:pt>
                <c:pt idx="5322">
                  <c:v>2.4988100000000001E-13</c:v>
                </c:pt>
                <c:pt idx="5323">
                  <c:v>2.9471599999999999E-13</c:v>
                </c:pt>
                <c:pt idx="5324">
                  <c:v>1.9914400000000001E-13</c:v>
                </c:pt>
                <c:pt idx="5325">
                  <c:v>1.8650200000000001E-13</c:v>
                </c:pt>
                <c:pt idx="5326">
                  <c:v>2.77962E-13</c:v>
                </c:pt>
                <c:pt idx="5327">
                  <c:v>2.7069200000000002E-13</c:v>
                </c:pt>
                <c:pt idx="5328">
                  <c:v>2.8207200000000002E-13</c:v>
                </c:pt>
                <c:pt idx="5329">
                  <c:v>2.51936E-13</c:v>
                </c:pt>
                <c:pt idx="5330">
                  <c:v>2.73853E-13</c:v>
                </c:pt>
                <c:pt idx="5331">
                  <c:v>3.0029999999999999E-13</c:v>
                </c:pt>
                <c:pt idx="5332">
                  <c:v>2.90764E-13</c:v>
                </c:pt>
                <c:pt idx="5333">
                  <c:v>3.1214499999999998E-13</c:v>
                </c:pt>
                <c:pt idx="5334">
                  <c:v>3.7995900000000001E-13</c:v>
                </c:pt>
                <c:pt idx="5335">
                  <c:v>3.1726500000000001E-13</c:v>
                </c:pt>
                <c:pt idx="5336">
                  <c:v>2.8860399999999999E-13</c:v>
                </c:pt>
                <c:pt idx="5337">
                  <c:v>2.5341999999999999E-13</c:v>
                </c:pt>
                <c:pt idx="5338">
                  <c:v>3.1484100000000002E-13</c:v>
                </c:pt>
                <c:pt idx="5339">
                  <c:v>2.9692799999999998E-13</c:v>
                </c:pt>
                <c:pt idx="5340">
                  <c:v>3.2606299999999999E-13</c:v>
                </c:pt>
                <c:pt idx="5341">
                  <c:v>3.7674499999999998E-13</c:v>
                </c:pt>
                <c:pt idx="5342">
                  <c:v>2.8623400000000002E-13</c:v>
                </c:pt>
                <c:pt idx="5343">
                  <c:v>3.6663000000000002E-13</c:v>
                </c:pt>
                <c:pt idx="5344">
                  <c:v>3.2901299999999999E-13</c:v>
                </c:pt>
                <c:pt idx="5345">
                  <c:v>3.5662E-13</c:v>
                </c:pt>
                <c:pt idx="5346">
                  <c:v>4.1594199999999999E-13</c:v>
                </c:pt>
                <c:pt idx="5347">
                  <c:v>3.13893E-13</c:v>
                </c:pt>
                <c:pt idx="5348">
                  <c:v>3.69475E-13</c:v>
                </c:pt>
                <c:pt idx="5349">
                  <c:v>3.86386E-13</c:v>
                </c:pt>
                <c:pt idx="5350">
                  <c:v>3.8733499999999998E-13</c:v>
                </c:pt>
                <c:pt idx="5351">
                  <c:v>4.0098000000000002E-13</c:v>
                </c:pt>
                <c:pt idx="5352">
                  <c:v>4.1768100000000002E-13</c:v>
                </c:pt>
                <c:pt idx="5353">
                  <c:v>3.9228700000000002E-13</c:v>
                </c:pt>
                <c:pt idx="5354">
                  <c:v>3.2437700000000001E-13</c:v>
                </c:pt>
                <c:pt idx="5355">
                  <c:v>3.7268899999999998E-13</c:v>
                </c:pt>
                <c:pt idx="5356">
                  <c:v>3.8293799999999999E-13</c:v>
                </c:pt>
                <c:pt idx="5357">
                  <c:v>3.19583E-13</c:v>
                </c:pt>
                <c:pt idx="5358">
                  <c:v>3.7500700000000002E-13</c:v>
                </c:pt>
                <c:pt idx="5359">
                  <c:v>2.4240000000000001E-13</c:v>
                </c:pt>
                <c:pt idx="5360">
                  <c:v>3.56514E-13</c:v>
                </c:pt>
                <c:pt idx="5361">
                  <c:v>3.13471E-13</c:v>
                </c:pt>
                <c:pt idx="5362">
                  <c:v>3.18055E-13</c:v>
                </c:pt>
                <c:pt idx="5363">
                  <c:v>3.8956599999999999E-13</c:v>
                </c:pt>
                <c:pt idx="5364">
                  <c:v>3.1341900000000002E-13</c:v>
                </c:pt>
                <c:pt idx="5365">
                  <c:v>3.4118299999999998E-13</c:v>
                </c:pt>
                <c:pt idx="5366">
                  <c:v>3.2569399999999999E-13</c:v>
                </c:pt>
                <c:pt idx="5367">
                  <c:v>3.5885899999999998E-13</c:v>
                </c:pt>
                <c:pt idx="5368">
                  <c:v>4.2806E-13</c:v>
                </c:pt>
                <c:pt idx="5369">
                  <c:v>2.92292E-13</c:v>
                </c:pt>
                <c:pt idx="5370">
                  <c:v>3.3633600000000002E-13</c:v>
                </c:pt>
                <c:pt idx="5371">
                  <c:v>3.06412E-13</c:v>
                </c:pt>
                <c:pt idx="5372">
                  <c:v>3.2358700000000002E-13</c:v>
                </c:pt>
                <c:pt idx="5373">
                  <c:v>3.7063399999999999E-13</c:v>
                </c:pt>
                <c:pt idx="5374">
                  <c:v>3.2996199999999998E-13</c:v>
                </c:pt>
                <c:pt idx="5375">
                  <c:v>3.9600699999999998E-13</c:v>
                </c:pt>
                <c:pt idx="5376">
                  <c:v>2.8344100000000002E-13</c:v>
                </c:pt>
                <c:pt idx="5377">
                  <c:v>3.9784199999999999E-13</c:v>
                </c:pt>
                <c:pt idx="5378">
                  <c:v>4.22633E-13</c:v>
                </c:pt>
                <c:pt idx="5379">
                  <c:v>3.60729E-13</c:v>
                </c:pt>
                <c:pt idx="5380">
                  <c:v>5.1327799999999997E-13</c:v>
                </c:pt>
                <c:pt idx="5381">
                  <c:v>4.4661300000000002E-13</c:v>
                </c:pt>
                <c:pt idx="5382">
                  <c:v>3.8649799999999998E-13</c:v>
                </c:pt>
                <c:pt idx="5383">
                  <c:v>4.8370599999999998E-13</c:v>
                </c:pt>
                <c:pt idx="5384">
                  <c:v>4.3943900000000002E-13</c:v>
                </c:pt>
                <c:pt idx="5385">
                  <c:v>4.9096100000000003E-13</c:v>
                </c:pt>
                <c:pt idx="5386">
                  <c:v>4.3593600000000002E-13</c:v>
                </c:pt>
                <c:pt idx="5387">
                  <c:v>4.16694E-13</c:v>
                </c:pt>
                <c:pt idx="5388">
                  <c:v>4.9110200000000004E-13</c:v>
                </c:pt>
                <c:pt idx="5389">
                  <c:v>6.2215199999999997E-13</c:v>
                </c:pt>
                <c:pt idx="5390">
                  <c:v>5.4120800000000003E-13</c:v>
                </c:pt>
                <c:pt idx="5391">
                  <c:v>5.2484099999999998E-13</c:v>
                </c:pt>
                <c:pt idx="5392">
                  <c:v>5.6841E-13</c:v>
                </c:pt>
                <c:pt idx="5393">
                  <c:v>6.4317299999999999E-13</c:v>
                </c:pt>
                <c:pt idx="5394">
                  <c:v>8.4028499999999999E-13</c:v>
                </c:pt>
                <c:pt idx="5395">
                  <c:v>9.38383E-13</c:v>
                </c:pt>
                <c:pt idx="5396">
                  <c:v>9.9046400000000009E-13</c:v>
                </c:pt>
                <c:pt idx="5397">
                  <c:v>1.0447299999999999E-12</c:v>
                </c:pt>
                <c:pt idx="5398">
                  <c:v>1.04157E-12</c:v>
                </c:pt>
                <c:pt idx="5399">
                  <c:v>1.1832900000000001E-12</c:v>
                </c:pt>
                <c:pt idx="5400">
                  <c:v>1.1706399999999999E-12</c:v>
                </c:pt>
                <c:pt idx="5401">
                  <c:v>1.0878500000000001E-12</c:v>
                </c:pt>
                <c:pt idx="5402">
                  <c:v>1.20387E-12</c:v>
                </c:pt>
                <c:pt idx="5403">
                  <c:v>1.2765399999999999E-12</c:v>
                </c:pt>
                <c:pt idx="5404">
                  <c:v>1.2633700000000001E-12</c:v>
                </c:pt>
                <c:pt idx="5405">
                  <c:v>1.4261600000000001E-12</c:v>
                </c:pt>
                <c:pt idx="5406">
                  <c:v>1.5662999999999999E-12</c:v>
                </c:pt>
                <c:pt idx="5407">
                  <c:v>1.8444799999999998E-12</c:v>
                </c:pt>
                <c:pt idx="5408">
                  <c:v>1.9277200000000002E-12</c:v>
                </c:pt>
                <c:pt idx="5409">
                  <c:v>1.7738799999999999E-12</c:v>
                </c:pt>
                <c:pt idx="5410">
                  <c:v>2.0078E-12</c:v>
                </c:pt>
                <c:pt idx="5411">
                  <c:v>1.8818800000000001E-12</c:v>
                </c:pt>
                <c:pt idx="5412">
                  <c:v>2.0104299999999999E-12</c:v>
                </c:pt>
                <c:pt idx="5413">
                  <c:v>2.1911399999999999E-12</c:v>
                </c:pt>
                <c:pt idx="5414">
                  <c:v>2.04046E-12</c:v>
                </c:pt>
                <c:pt idx="5415">
                  <c:v>1.94405E-12</c:v>
                </c:pt>
                <c:pt idx="5416">
                  <c:v>2.0157E-12</c:v>
                </c:pt>
                <c:pt idx="5417">
                  <c:v>2.53148E-12</c:v>
                </c:pt>
                <c:pt idx="5418">
                  <c:v>2.7458999999999998E-12</c:v>
                </c:pt>
                <c:pt idx="5419">
                  <c:v>2.5699399999999999E-12</c:v>
                </c:pt>
                <c:pt idx="5420">
                  <c:v>1.9593299999999999E-12</c:v>
                </c:pt>
                <c:pt idx="5421">
                  <c:v>1.56788E-12</c:v>
                </c:pt>
                <c:pt idx="5422">
                  <c:v>1.35557E-12</c:v>
                </c:pt>
                <c:pt idx="5423">
                  <c:v>1.2639000000000001E-12</c:v>
                </c:pt>
                <c:pt idx="5424">
                  <c:v>8.9405199999999996E-13</c:v>
                </c:pt>
                <c:pt idx="5425">
                  <c:v>8.4256499999999995E-13</c:v>
                </c:pt>
                <c:pt idx="5426">
                  <c:v>7.9402900000000003E-13</c:v>
                </c:pt>
                <c:pt idx="5427">
                  <c:v>7.2227799999999998E-13</c:v>
                </c:pt>
                <c:pt idx="5428">
                  <c:v>7.4262499999999998E-13</c:v>
                </c:pt>
                <c:pt idx="5429">
                  <c:v>8.2092600000000003E-13</c:v>
                </c:pt>
                <c:pt idx="5430">
                  <c:v>8.5196299999999995E-13</c:v>
                </c:pt>
                <c:pt idx="5431">
                  <c:v>5.82249E-13</c:v>
                </c:pt>
                <c:pt idx="5432">
                  <c:v>5.7345599999999998E-13</c:v>
                </c:pt>
                <c:pt idx="5433">
                  <c:v>4.2787200000000002E-13</c:v>
                </c:pt>
                <c:pt idx="5434">
                  <c:v>4.7225000000000003E-13</c:v>
                </c:pt>
                <c:pt idx="5435">
                  <c:v>3.8872199999999998E-13</c:v>
                </c:pt>
                <c:pt idx="5436">
                  <c:v>2.9779800000000001E-13</c:v>
                </c:pt>
                <c:pt idx="5437">
                  <c:v>3.6642200000000001E-13</c:v>
                </c:pt>
                <c:pt idx="5438">
                  <c:v>3.3016299999999999E-13</c:v>
                </c:pt>
                <c:pt idx="5439">
                  <c:v>2.8940099999999998E-13</c:v>
                </c:pt>
                <c:pt idx="5440">
                  <c:v>2.8250500000000002E-13</c:v>
                </c:pt>
                <c:pt idx="5441">
                  <c:v>2.8039200000000002E-13</c:v>
                </c:pt>
                <c:pt idx="5442">
                  <c:v>3.19583E-13</c:v>
                </c:pt>
                <c:pt idx="5443">
                  <c:v>3.0978299999999998E-13</c:v>
                </c:pt>
                <c:pt idx="5444">
                  <c:v>2.7322099999999999E-13</c:v>
                </c:pt>
                <c:pt idx="5445">
                  <c:v>3.9529000000000003E-13</c:v>
                </c:pt>
                <c:pt idx="5446">
                  <c:v>2.4535099999999998E-13</c:v>
                </c:pt>
                <c:pt idx="5447">
                  <c:v>3.60305E-13</c:v>
                </c:pt>
                <c:pt idx="5448">
                  <c:v>3.1968799999999998E-13</c:v>
                </c:pt>
                <c:pt idx="5449">
                  <c:v>3.7087099999999999E-13</c:v>
                </c:pt>
                <c:pt idx="5450">
                  <c:v>3.6108299999999998E-13</c:v>
                </c:pt>
                <c:pt idx="5451">
                  <c:v>2.9079099999999999E-13</c:v>
                </c:pt>
                <c:pt idx="5452">
                  <c:v>2.39406E-13</c:v>
                </c:pt>
                <c:pt idx="5453">
                  <c:v>1.96196E-13</c:v>
                </c:pt>
                <c:pt idx="5454">
                  <c:v>3.4795899999999999E-13</c:v>
                </c:pt>
                <c:pt idx="5455">
                  <c:v>2.7401099999999998E-13</c:v>
                </c:pt>
                <c:pt idx="5456">
                  <c:v>2.4140799999999998E-13</c:v>
                </c:pt>
                <c:pt idx="5457">
                  <c:v>2.9123599999999999E-13</c:v>
                </c:pt>
                <c:pt idx="5458">
                  <c:v>2.7032599999999998E-13</c:v>
                </c:pt>
                <c:pt idx="5459">
                  <c:v>2.41464E-13</c:v>
                </c:pt>
                <c:pt idx="5460">
                  <c:v>2.9835100000000001E-13</c:v>
                </c:pt>
                <c:pt idx="5461">
                  <c:v>2.58647E-13</c:v>
                </c:pt>
                <c:pt idx="5462">
                  <c:v>3.6497599999999999E-13</c:v>
                </c:pt>
                <c:pt idx="5463">
                  <c:v>2.6615499999999999E-13</c:v>
                </c:pt>
                <c:pt idx="5464">
                  <c:v>2.54644E-13</c:v>
                </c:pt>
                <c:pt idx="5465">
                  <c:v>2.7394100000000001E-13</c:v>
                </c:pt>
                <c:pt idx="5466">
                  <c:v>2.96574E-13</c:v>
                </c:pt>
                <c:pt idx="5467">
                  <c:v>2.6053799999999997E-13</c:v>
                </c:pt>
                <c:pt idx="5468">
                  <c:v>2.5520000000000001E-13</c:v>
                </c:pt>
                <c:pt idx="5469">
                  <c:v>2.0654E-13</c:v>
                </c:pt>
                <c:pt idx="5470">
                  <c:v>2.3239899999999998E-13</c:v>
                </c:pt>
                <c:pt idx="5471">
                  <c:v>2.99466E-13</c:v>
                </c:pt>
                <c:pt idx="5472">
                  <c:v>2.4802600000000002E-13</c:v>
                </c:pt>
                <c:pt idx="5473">
                  <c:v>2.5815299999999998E-13</c:v>
                </c:pt>
                <c:pt idx="5474">
                  <c:v>2.2527800000000001E-13</c:v>
                </c:pt>
                <c:pt idx="5475">
                  <c:v>2.9329300000000002E-13</c:v>
                </c:pt>
                <c:pt idx="5476">
                  <c:v>2.3981900000000001E-13</c:v>
                </c:pt>
                <c:pt idx="5477">
                  <c:v>2.57942E-13</c:v>
                </c:pt>
                <c:pt idx="5478">
                  <c:v>2.0715499999999999E-13</c:v>
                </c:pt>
                <c:pt idx="5479">
                  <c:v>1.5963300000000001E-13</c:v>
                </c:pt>
                <c:pt idx="5480">
                  <c:v>2.49039E-13</c:v>
                </c:pt>
                <c:pt idx="5481">
                  <c:v>2.4435000000000001E-13</c:v>
                </c:pt>
                <c:pt idx="5482">
                  <c:v>2.5362199999999998E-13</c:v>
                </c:pt>
                <c:pt idx="5483">
                  <c:v>2.3189899999999998E-13</c:v>
                </c:pt>
                <c:pt idx="5484">
                  <c:v>2.2706899999999999E-13</c:v>
                </c:pt>
                <c:pt idx="5485">
                  <c:v>2.6394800000000001E-13</c:v>
                </c:pt>
                <c:pt idx="5486">
                  <c:v>2.3565700000000001E-13</c:v>
                </c:pt>
                <c:pt idx="5487">
                  <c:v>2.2880800000000002E-13</c:v>
                </c:pt>
                <c:pt idx="5488">
                  <c:v>3.1447200000000002E-13</c:v>
                </c:pt>
                <c:pt idx="5489">
                  <c:v>2.4045100000000002E-13</c:v>
                </c:pt>
                <c:pt idx="5490">
                  <c:v>2.6858399999999999E-13</c:v>
                </c:pt>
                <c:pt idx="5491">
                  <c:v>2.10474E-13</c:v>
                </c:pt>
                <c:pt idx="5492">
                  <c:v>2.7211399999999998E-13</c:v>
                </c:pt>
                <c:pt idx="5493">
                  <c:v>2.4914400000000002E-13</c:v>
                </c:pt>
                <c:pt idx="5494">
                  <c:v>2.1966400000000001E-13</c:v>
                </c:pt>
                <c:pt idx="5495">
                  <c:v>2.40662E-13</c:v>
                </c:pt>
                <c:pt idx="5496">
                  <c:v>1.5778900000000001E-13</c:v>
                </c:pt>
                <c:pt idx="5497">
                  <c:v>2.4640399999999998E-13</c:v>
                </c:pt>
                <c:pt idx="5498">
                  <c:v>2.5330600000000002E-13</c:v>
                </c:pt>
                <c:pt idx="5499">
                  <c:v>2.24698E-13</c:v>
                </c:pt>
                <c:pt idx="5500">
                  <c:v>2.9418900000000001E-13</c:v>
                </c:pt>
                <c:pt idx="5501">
                  <c:v>2.2727999999999999E-13</c:v>
                </c:pt>
                <c:pt idx="5502">
                  <c:v>2.43612E-13</c:v>
                </c:pt>
                <c:pt idx="5503">
                  <c:v>2.4129400000000001E-13</c:v>
                </c:pt>
                <c:pt idx="5504">
                  <c:v>2.2984099999999998E-13</c:v>
                </c:pt>
                <c:pt idx="5505">
                  <c:v>3.11996E-13</c:v>
                </c:pt>
                <c:pt idx="5506">
                  <c:v>2.3397099999999998E-13</c:v>
                </c:pt>
                <c:pt idx="5507">
                  <c:v>2.50408E-13</c:v>
                </c:pt>
                <c:pt idx="5508">
                  <c:v>1.9814600000000001E-13</c:v>
                </c:pt>
                <c:pt idx="5509">
                  <c:v>2.5030300000000002E-13</c:v>
                </c:pt>
                <c:pt idx="5510">
                  <c:v>2.5530800000000001E-13</c:v>
                </c:pt>
                <c:pt idx="5511">
                  <c:v>2.24751E-13</c:v>
                </c:pt>
                <c:pt idx="5512">
                  <c:v>2.7000700000000001E-13</c:v>
                </c:pt>
                <c:pt idx="5513">
                  <c:v>1.7554399999999999E-13</c:v>
                </c:pt>
                <c:pt idx="5514">
                  <c:v>2.52252E-13</c:v>
                </c:pt>
                <c:pt idx="5515">
                  <c:v>2.5388499999999998E-13</c:v>
                </c:pt>
                <c:pt idx="5516">
                  <c:v>2.24698E-13</c:v>
                </c:pt>
                <c:pt idx="5517">
                  <c:v>2.89623E-13</c:v>
                </c:pt>
                <c:pt idx="5518">
                  <c:v>2.25014E-13</c:v>
                </c:pt>
                <c:pt idx="5519">
                  <c:v>2.5414900000000001E-13</c:v>
                </c:pt>
                <c:pt idx="5520">
                  <c:v>2.2938699999999998E-13</c:v>
                </c:pt>
                <c:pt idx="5521">
                  <c:v>1.7306199999999999E-13</c:v>
                </c:pt>
                <c:pt idx="5522">
                  <c:v>3.4718100000000001E-13</c:v>
                </c:pt>
                <c:pt idx="5523">
                  <c:v>2.3301100000000001E-13</c:v>
                </c:pt>
                <c:pt idx="5524">
                  <c:v>2.4385500000000002E-13</c:v>
                </c:pt>
                <c:pt idx="5525">
                  <c:v>2.25614E-13</c:v>
                </c:pt>
                <c:pt idx="5526">
                  <c:v>2.3089800000000001E-13</c:v>
                </c:pt>
                <c:pt idx="5527">
                  <c:v>2.6400100000000001E-13</c:v>
                </c:pt>
                <c:pt idx="5528">
                  <c:v>2.37182E-13</c:v>
                </c:pt>
                <c:pt idx="5529">
                  <c:v>2.5797999999999998E-13</c:v>
                </c:pt>
                <c:pt idx="5530">
                  <c:v>2.5959300000000002E-13</c:v>
                </c:pt>
                <c:pt idx="5531">
                  <c:v>2.3073099999999999E-13</c:v>
                </c:pt>
                <c:pt idx="5532">
                  <c:v>2.5167299999999999E-13</c:v>
                </c:pt>
                <c:pt idx="5533">
                  <c:v>2.3238999999999998E-13</c:v>
                </c:pt>
                <c:pt idx="5534">
                  <c:v>2.7266200000000001E-13</c:v>
                </c:pt>
                <c:pt idx="5535">
                  <c:v>2.65213E-13</c:v>
                </c:pt>
                <c:pt idx="5536">
                  <c:v>2.22117E-13</c:v>
                </c:pt>
                <c:pt idx="5537">
                  <c:v>2.6257799999999998E-13</c:v>
                </c:pt>
                <c:pt idx="5538">
                  <c:v>2.2928500000000002E-13</c:v>
                </c:pt>
                <c:pt idx="5539">
                  <c:v>3.0894100000000002E-13</c:v>
                </c:pt>
                <c:pt idx="5540">
                  <c:v>2.5836400000000001E-13</c:v>
                </c:pt>
                <c:pt idx="5541">
                  <c:v>2.3275899999999999E-13</c:v>
                </c:pt>
                <c:pt idx="5542">
                  <c:v>2.0815299999999999E-13</c:v>
                </c:pt>
                <c:pt idx="5543">
                  <c:v>2.1885E-13</c:v>
                </c:pt>
                <c:pt idx="5544">
                  <c:v>2.4492899999999998E-13</c:v>
                </c:pt>
                <c:pt idx="5545">
                  <c:v>2.54992E-13</c:v>
                </c:pt>
                <c:pt idx="5546">
                  <c:v>2.5019499999999998E-13</c:v>
                </c:pt>
                <c:pt idx="5547">
                  <c:v>2.0854200000000001E-13</c:v>
                </c:pt>
                <c:pt idx="5548">
                  <c:v>2.3540199999999998E-13</c:v>
                </c:pt>
                <c:pt idx="5549">
                  <c:v>2.3634699999999998E-13</c:v>
                </c:pt>
                <c:pt idx="5550">
                  <c:v>2.61984E-13</c:v>
                </c:pt>
                <c:pt idx="5551">
                  <c:v>1.75843E-13</c:v>
                </c:pt>
                <c:pt idx="5552">
                  <c:v>2.6098299999999998E-13</c:v>
                </c:pt>
                <c:pt idx="5553">
                  <c:v>2.2761699999999998E-13</c:v>
                </c:pt>
                <c:pt idx="5554">
                  <c:v>2.5336399999999998E-13</c:v>
                </c:pt>
                <c:pt idx="5555">
                  <c:v>2.8600800000000002E-13</c:v>
                </c:pt>
                <c:pt idx="5556">
                  <c:v>2.2250000000000001E-13</c:v>
                </c:pt>
                <c:pt idx="5557">
                  <c:v>2.4956500000000001E-13</c:v>
                </c:pt>
                <c:pt idx="5558">
                  <c:v>2.3992399999999999E-13</c:v>
                </c:pt>
                <c:pt idx="5559">
                  <c:v>2.3813299999999998E-13</c:v>
                </c:pt>
                <c:pt idx="5560">
                  <c:v>2.7544199999999998E-13</c:v>
                </c:pt>
                <c:pt idx="5561">
                  <c:v>2.2527800000000001E-13</c:v>
                </c:pt>
                <c:pt idx="5562">
                  <c:v>2.5989099999999999E-13</c:v>
                </c:pt>
                <c:pt idx="5563">
                  <c:v>2.4376999999999998E-13</c:v>
                </c:pt>
                <c:pt idx="5564">
                  <c:v>2.5102900000000002E-13</c:v>
                </c:pt>
                <c:pt idx="5565">
                  <c:v>3.2832799999999998E-13</c:v>
                </c:pt>
                <c:pt idx="5566">
                  <c:v>2.3111999999999998E-13</c:v>
                </c:pt>
                <c:pt idx="5567">
                  <c:v>2.4429999999999998E-13</c:v>
                </c:pt>
                <c:pt idx="5568">
                  <c:v>2.2533599999999999E-13</c:v>
                </c:pt>
                <c:pt idx="5569">
                  <c:v>3.0363699999999999E-13</c:v>
                </c:pt>
                <c:pt idx="5570">
                  <c:v>2.6715600000000001E-13</c:v>
                </c:pt>
                <c:pt idx="5571">
                  <c:v>2.1704999999999999E-13</c:v>
                </c:pt>
                <c:pt idx="5572">
                  <c:v>1.6516500000000001E-13</c:v>
                </c:pt>
                <c:pt idx="5573">
                  <c:v>1.8546299999999999E-13</c:v>
                </c:pt>
                <c:pt idx="5574">
                  <c:v>2.3378899999999998E-13</c:v>
                </c:pt>
                <c:pt idx="5575">
                  <c:v>2.6516E-13</c:v>
                </c:pt>
                <c:pt idx="5576">
                  <c:v>2.2533100000000001E-13</c:v>
                </c:pt>
                <c:pt idx="5577">
                  <c:v>2.5699399999999999E-13</c:v>
                </c:pt>
                <c:pt idx="5578">
                  <c:v>2.3365499999999998E-13</c:v>
                </c:pt>
                <c:pt idx="5579">
                  <c:v>2.4566699999999999E-13</c:v>
                </c:pt>
                <c:pt idx="5580">
                  <c:v>2.6458000000000002E-13</c:v>
                </c:pt>
                <c:pt idx="5581">
                  <c:v>2.2138800000000001E-13</c:v>
                </c:pt>
                <c:pt idx="5582">
                  <c:v>3.1684300000000001E-13</c:v>
                </c:pt>
                <c:pt idx="5583">
                  <c:v>2.3381300000000001E-13</c:v>
                </c:pt>
                <c:pt idx="5584">
                  <c:v>2.3623600000000002E-13</c:v>
                </c:pt>
                <c:pt idx="5585">
                  <c:v>1.8444799999999999E-13</c:v>
                </c:pt>
                <c:pt idx="5586">
                  <c:v>2.3401200000000002E-13</c:v>
                </c:pt>
                <c:pt idx="5587">
                  <c:v>2.5109300000000001E-13</c:v>
                </c:pt>
                <c:pt idx="5588">
                  <c:v>2.4830099999999998E-13</c:v>
                </c:pt>
                <c:pt idx="5589">
                  <c:v>2.57889E-13</c:v>
                </c:pt>
                <c:pt idx="5590">
                  <c:v>2.6354099999999998E-13</c:v>
                </c:pt>
                <c:pt idx="5591">
                  <c:v>2.21801E-13</c:v>
                </c:pt>
                <c:pt idx="5592">
                  <c:v>2.43296E-13</c:v>
                </c:pt>
                <c:pt idx="5593">
                  <c:v>2.3628900000000002E-13</c:v>
                </c:pt>
                <c:pt idx="5594">
                  <c:v>2.4103100000000001E-13</c:v>
                </c:pt>
                <c:pt idx="5595">
                  <c:v>2.6342100000000002E-13</c:v>
                </c:pt>
                <c:pt idx="5596">
                  <c:v>2.2901800000000002E-13</c:v>
                </c:pt>
                <c:pt idx="5597">
                  <c:v>2.6268399999999998E-13</c:v>
                </c:pt>
                <c:pt idx="5598">
                  <c:v>3.03248E-13</c:v>
                </c:pt>
                <c:pt idx="5599">
                  <c:v>2.9624399999999999E-13</c:v>
                </c:pt>
                <c:pt idx="5600">
                  <c:v>2.83283E-13</c:v>
                </c:pt>
                <c:pt idx="5601">
                  <c:v>2.24909E-13</c:v>
                </c:pt>
                <c:pt idx="5602">
                  <c:v>2.6537099999999998E-13</c:v>
                </c:pt>
                <c:pt idx="5603">
                  <c:v>3.20765E-13</c:v>
                </c:pt>
                <c:pt idx="5604">
                  <c:v>2.4371699999999998E-13</c:v>
                </c:pt>
                <c:pt idx="5605">
                  <c:v>2.5681199999999999E-13</c:v>
                </c:pt>
                <c:pt idx="5606">
                  <c:v>1.9497299999999999E-13</c:v>
                </c:pt>
                <c:pt idx="5607">
                  <c:v>2.2567000000000001E-13</c:v>
                </c:pt>
                <c:pt idx="5608">
                  <c:v>3.2465800000000001E-13</c:v>
                </c:pt>
                <c:pt idx="5609">
                  <c:v>2.5367499999999998E-13</c:v>
                </c:pt>
                <c:pt idx="5610">
                  <c:v>2.6921400000000001E-13</c:v>
                </c:pt>
                <c:pt idx="5611">
                  <c:v>2.3623600000000002E-13</c:v>
                </c:pt>
                <c:pt idx="5612">
                  <c:v>2.6804600000000002E-13</c:v>
                </c:pt>
                <c:pt idx="5613">
                  <c:v>2.3195400000000002E-13</c:v>
                </c:pt>
                <c:pt idx="5614">
                  <c:v>2.61929E-13</c:v>
                </c:pt>
                <c:pt idx="5615">
                  <c:v>2.5803599999999999E-13</c:v>
                </c:pt>
                <c:pt idx="5616">
                  <c:v>2.8734000000000002E-13</c:v>
                </c:pt>
                <c:pt idx="5617">
                  <c:v>2.5852199999999999E-13</c:v>
                </c:pt>
                <c:pt idx="5618">
                  <c:v>2.3360199999999998E-13</c:v>
                </c:pt>
                <c:pt idx="5619">
                  <c:v>2.5509699999999998E-13</c:v>
                </c:pt>
                <c:pt idx="5620">
                  <c:v>3.3386E-13</c:v>
                </c:pt>
                <c:pt idx="5621">
                  <c:v>2.3275899999999999E-13</c:v>
                </c:pt>
                <c:pt idx="5622">
                  <c:v>2.7153500000000001E-13</c:v>
                </c:pt>
                <c:pt idx="5623">
                  <c:v>1.5447E-13</c:v>
                </c:pt>
                <c:pt idx="5624">
                  <c:v>1.88873E-13</c:v>
                </c:pt>
                <c:pt idx="5625">
                  <c:v>2.5775800000000001E-13</c:v>
                </c:pt>
                <c:pt idx="5626">
                  <c:v>2.3138900000000002E-13</c:v>
                </c:pt>
                <c:pt idx="5627">
                  <c:v>2.6616100000000002E-13</c:v>
                </c:pt>
                <c:pt idx="5628">
                  <c:v>1.8128699999999999E-13</c:v>
                </c:pt>
                <c:pt idx="5629">
                  <c:v>2.5662499999999998E-13</c:v>
                </c:pt>
                <c:pt idx="5630">
                  <c:v>2.5746800000000002E-13</c:v>
                </c:pt>
                <c:pt idx="5631">
                  <c:v>2.3560400000000001E-13</c:v>
                </c:pt>
                <c:pt idx="5632">
                  <c:v>2.57813E-13</c:v>
                </c:pt>
                <c:pt idx="5633">
                  <c:v>3.0198600000000002E-13</c:v>
                </c:pt>
                <c:pt idx="5634">
                  <c:v>2.53464E-13</c:v>
                </c:pt>
                <c:pt idx="5635">
                  <c:v>2.41821E-13</c:v>
                </c:pt>
                <c:pt idx="5636">
                  <c:v>2.23276E-13</c:v>
                </c:pt>
                <c:pt idx="5637">
                  <c:v>3.4117500000000001E-13</c:v>
                </c:pt>
                <c:pt idx="5638">
                  <c:v>2.2838600000000001E-13</c:v>
                </c:pt>
                <c:pt idx="5639">
                  <c:v>2.5446500000000002E-13</c:v>
                </c:pt>
                <c:pt idx="5640">
                  <c:v>1.44422E-13</c:v>
                </c:pt>
                <c:pt idx="5641">
                  <c:v>1.68391E-13</c:v>
                </c:pt>
                <c:pt idx="5642">
                  <c:v>2.8695399999999999E-13</c:v>
                </c:pt>
                <c:pt idx="5643">
                  <c:v>2.1977499999999999E-13</c:v>
                </c:pt>
                <c:pt idx="5644">
                  <c:v>2.72161E-13</c:v>
                </c:pt>
                <c:pt idx="5645">
                  <c:v>1.8296100000000001E-13</c:v>
                </c:pt>
                <c:pt idx="5646">
                  <c:v>2.13992E-13</c:v>
                </c:pt>
                <c:pt idx="5647">
                  <c:v>2.6443099999999999E-13</c:v>
                </c:pt>
                <c:pt idx="5648">
                  <c:v>2.3901700000000001E-13</c:v>
                </c:pt>
                <c:pt idx="5649">
                  <c:v>2.0170200000000001E-13</c:v>
                </c:pt>
                <c:pt idx="5650">
                  <c:v>1.8006900000000001E-13</c:v>
                </c:pt>
                <c:pt idx="5651">
                  <c:v>2.2132700000000001E-13</c:v>
                </c:pt>
                <c:pt idx="5652">
                  <c:v>2.6242000000000001E-13</c:v>
                </c:pt>
                <c:pt idx="5653">
                  <c:v>2.4261099999999998E-13</c:v>
                </c:pt>
                <c:pt idx="5654">
                  <c:v>2.40685E-13</c:v>
                </c:pt>
                <c:pt idx="5655">
                  <c:v>2.6426400000000001E-13</c:v>
                </c:pt>
                <c:pt idx="5656">
                  <c:v>2.25726E-13</c:v>
                </c:pt>
                <c:pt idx="5657">
                  <c:v>2.7071500000000002E-13</c:v>
                </c:pt>
                <c:pt idx="5658">
                  <c:v>2.3634699999999998E-13</c:v>
                </c:pt>
                <c:pt idx="5659">
                  <c:v>3.21544E-13</c:v>
                </c:pt>
                <c:pt idx="5660">
                  <c:v>2.55589E-13</c:v>
                </c:pt>
                <c:pt idx="5661">
                  <c:v>2.2678200000000001E-13</c:v>
                </c:pt>
                <c:pt idx="5662">
                  <c:v>2.2111E-13</c:v>
                </c:pt>
                <c:pt idx="5663">
                  <c:v>2.3579100000000002E-13</c:v>
                </c:pt>
                <c:pt idx="5664">
                  <c:v>2.62104E-13</c:v>
                </c:pt>
                <c:pt idx="5665">
                  <c:v>2.6048299999999998E-13</c:v>
                </c:pt>
                <c:pt idx="5666">
                  <c:v>1.51707E-13</c:v>
                </c:pt>
                <c:pt idx="5667">
                  <c:v>1.9282399999999999E-13</c:v>
                </c:pt>
                <c:pt idx="5668">
                  <c:v>2.2311799999999999E-13</c:v>
                </c:pt>
                <c:pt idx="5669">
                  <c:v>2.4161000000000002E-13</c:v>
                </c:pt>
                <c:pt idx="5670">
                  <c:v>2.6884800000000002E-13</c:v>
                </c:pt>
                <c:pt idx="5671">
                  <c:v>2.0743000000000001E-13</c:v>
                </c:pt>
                <c:pt idx="5672">
                  <c:v>2.6410599999999999E-13</c:v>
                </c:pt>
                <c:pt idx="5673">
                  <c:v>2.3370700000000001E-13</c:v>
                </c:pt>
                <c:pt idx="5674">
                  <c:v>2.4682599999999998E-13</c:v>
                </c:pt>
                <c:pt idx="5675">
                  <c:v>2.46615E-13</c:v>
                </c:pt>
                <c:pt idx="5676">
                  <c:v>2.8760300000000002E-13</c:v>
                </c:pt>
                <c:pt idx="5677">
                  <c:v>2.738E-13</c:v>
                </c:pt>
                <c:pt idx="5678">
                  <c:v>2.3897600000000002E-13</c:v>
                </c:pt>
                <c:pt idx="5679">
                  <c:v>2.36848E-13</c:v>
                </c:pt>
                <c:pt idx="5680">
                  <c:v>3.05147E-13</c:v>
                </c:pt>
                <c:pt idx="5681">
                  <c:v>2.2533100000000001E-13</c:v>
                </c:pt>
                <c:pt idx="5682">
                  <c:v>2.6832099999999998E-13</c:v>
                </c:pt>
                <c:pt idx="5683">
                  <c:v>1.9819800000000001E-13</c:v>
                </c:pt>
                <c:pt idx="5684">
                  <c:v>1.9282399999999999E-13</c:v>
                </c:pt>
                <c:pt idx="5685">
                  <c:v>2.5594000000000002E-13</c:v>
                </c:pt>
                <c:pt idx="5686">
                  <c:v>2.2934000000000001E-13</c:v>
                </c:pt>
                <c:pt idx="5687">
                  <c:v>2.6257799999999998E-13</c:v>
                </c:pt>
                <c:pt idx="5688">
                  <c:v>1.8286699999999999E-13</c:v>
                </c:pt>
                <c:pt idx="5689">
                  <c:v>2.5420200000000001E-13</c:v>
                </c:pt>
                <c:pt idx="5690">
                  <c:v>2.4619400000000002E-13</c:v>
                </c:pt>
                <c:pt idx="5691">
                  <c:v>2.2706899999999999E-13</c:v>
                </c:pt>
                <c:pt idx="5692">
                  <c:v>2.3665799999999998E-13</c:v>
                </c:pt>
                <c:pt idx="5693">
                  <c:v>2.7980600000000001E-13</c:v>
                </c:pt>
                <c:pt idx="5694">
                  <c:v>2.5715200000000001E-13</c:v>
                </c:pt>
                <c:pt idx="5695">
                  <c:v>2.4435000000000001E-13</c:v>
                </c:pt>
                <c:pt idx="5696">
                  <c:v>1.9946300000000001E-13</c:v>
                </c:pt>
                <c:pt idx="5697">
                  <c:v>2.5825800000000001E-13</c:v>
                </c:pt>
                <c:pt idx="5698">
                  <c:v>2.32232E-13</c:v>
                </c:pt>
                <c:pt idx="5699">
                  <c:v>2.6721499999999999E-13</c:v>
                </c:pt>
                <c:pt idx="5700">
                  <c:v>2.0287E-13</c:v>
                </c:pt>
                <c:pt idx="5701">
                  <c:v>1.60772E-13</c:v>
                </c:pt>
                <c:pt idx="5702">
                  <c:v>2.5976E-13</c:v>
                </c:pt>
                <c:pt idx="5703">
                  <c:v>2.1799599999999999E-13</c:v>
                </c:pt>
                <c:pt idx="5704">
                  <c:v>2.6094500000000001E-13</c:v>
                </c:pt>
                <c:pt idx="5705">
                  <c:v>2.4179700000000002E-13</c:v>
                </c:pt>
                <c:pt idx="5706">
                  <c:v>2.3073099999999999E-13</c:v>
                </c:pt>
                <c:pt idx="5707">
                  <c:v>2.5631199999999999E-13</c:v>
                </c:pt>
                <c:pt idx="5708">
                  <c:v>2.21332E-13</c:v>
                </c:pt>
                <c:pt idx="5709">
                  <c:v>2.3929499999999999E-13</c:v>
                </c:pt>
                <c:pt idx="5710">
                  <c:v>2.9968899999999999E-13</c:v>
                </c:pt>
                <c:pt idx="5711">
                  <c:v>2.3184300000000001E-13</c:v>
                </c:pt>
                <c:pt idx="5712">
                  <c:v>2.6716199999999999E-13</c:v>
                </c:pt>
                <c:pt idx="5713">
                  <c:v>2.1421399999999999E-13</c:v>
                </c:pt>
                <c:pt idx="5714">
                  <c:v>2.6921700000000002E-13</c:v>
                </c:pt>
                <c:pt idx="5715">
                  <c:v>2.4787899999999998E-13</c:v>
                </c:pt>
                <c:pt idx="5716">
                  <c:v>2.26174E-13</c:v>
                </c:pt>
                <c:pt idx="5717">
                  <c:v>2.5520299999999998E-13</c:v>
                </c:pt>
                <c:pt idx="5718">
                  <c:v>1.6733399999999999E-13</c:v>
                </c:pt>
                <c:pt idx="5719">
                  <c:v>2.6405400000000001E-13</c:v>
                </c:pt>
                <c:pt idx="5720">
                  <c:v>2.4592999999999999E-13</c:v>
                </c:pt>
                <c:pt idx="5721">
                  <c:v>2.4450799999999999E-13</c:v>
                </c:pt>
                <c:pt idx="5722">
                  <c:v>2.7959499999999998E-13</c:v>
                </c:pt>
                <c:pt idx="5723">
                  <c:v>2.5614500000000002E-13</c:v>
                </c:pt>
                <c:pt idx="5724">
                  <c:v>2.4888E-13</c:v>
                </c:pt>
                <c:pt idx="5725">
                  <c:v>2.3286400000000002E-13</c:v>
                </c:pt>
                <c:pt idx="5726">
                  <c:v>2.2344600000000001E-13</c:v>
                </c:pt>
                <c:pt idx="5727">
                  <c:v>3.1984600000000001E-13</c:v>
                </c:pt>
                <c:pt idx="5728">
                  <c:v>2.2027299999999999E-13</c:v>
                </c:pt>
                <c:pt idx="5729">
                  <c:v>2.46668E-13</c:v>
                </c:pt>
                <c:pt idx="5730">
                  <c:v>2.4113599999999998E-13</c:v>
                </c:pt>
                <c:pt idx="5731">
                  <c:v>2.7337900000000002E-13</c:v>
                </c:pt>
                <c:pt idx="5732">
                  <c:v>2.7685600000000001E-13</c:v>
                </c:pt>
                <c:pt idx="5733">
                  <c:v>2.2917700000000002E-13</c:v>
                </c:pt>
                <c:pt idx="5734">
                  <c:v>2.5241899999999998E-13</c:v>
                </c:pt>
                <c:pt idx="5735">
                  <c:v>2.5286399999999998E-13</c:v>
                </c:pt>
                <c:pt idx="5736">
                  <c:v>3.3922800000000002E-13</c:v>
                </c:pt>
                <c:pt idx="5737">
                  <c:v>2.65321E-13</c:v>
                </c:pt>
                <c:pt idx="5738">
                  <c:v>2.2105399999999999E-13</c:v>
                </c:pt>
                <c:pt idx="5739">
                  <c:v>2.5925899999999998E-13</c:v>
                </c:pt>
                <c:pt idx="5740">
                  <c:v>3.4033999999999999E-13</c:v>
                </c:pt>
                <c:pt idx="5741">
                  <c:v>2.3173200000000001E-13</c:v>
                </c:pt>
                <c:pt idx="5742">
                  <c:v>2.69269E-13</c:v>
                </c:pt>
                <c:pt idx="5743">
                  <c:v>1.5921499999999999E-13</c:v>
                </c:pt>
                <c:pt idx="5744">
                  <c:v>1.7651E-13</c:v>
                </c:pt>
                <c:pt idx="5745">
                  <c:v>3.0107899999999999E-13</c:v>
                </c:pt>
                <c:pt idx="5746">
                  <c:v>2.16111E-13</c:v>
                </c:pt>
                <c:pt idx="5747">
                  <c:v>2.7838400000000001E-13</c:v>
                </c:pt>
                <c:pt idx="5748">
                  <c:v>1.7734399999999999E-13</c:v>
                </c:pt>
                <c:pt idx="5749">
                  <c:v>2.3957300000000002E-13</c:v>
                </c:pt>
                <c:pt idx="5750">
                  <c:v>2.4685799999999998E-13</c:v>
                </c:pt>
                <c:pt idx="5751">
                  <c:v>2.2789500000000001E-13</c:v>
                </c:pt>
                <c:pt idx="5752">
                  <c:v>2.16049E-13</c:v>
                </c:pt>
                <c:pt idx="5753">
                  <c:v>1.7144899999999999E-13</c:v>
                </c:pt>
                <c:pt idx="5754">
                  <c:v>2.3951700000000001E-13</c:v>
                </c:pt>
                <c:pt idx="5755">
                  <c:v>2.5786900000000002E-13</c:v>
                </c:pt>
                <c:pt idx="5756">
                  <c:v>2.3551299999999999E-13</c:v>
                </c:pt>
                <c:pt idx="5757">
                  <c:v>1.9669699999999999E-13</c:v>
                </c:pt>
                <c:pt idx="5758">
                  <c:v>2.5063999999999998E-13</c:v>
                </c:pt>
                <c:pt idx="5759">
                  <c:v>2.4682599999999998E-13</c:v>
                </c:pt>
                <c:pt idx="5760">
                  <c:v>2.5562400000000001E-13</c:v>
                </c:pt>
                <c:pt idx="5761">
                  <c:v>2.4113599999999998E-13</c:v>
                </c:pt>
                <c:pt idx="5762">
                  <c:v>2.78501E-13</c:v>
                </c:pt>
                <c:pt idx="5763">
                  <c:v>2.36447E-13</c:v>
                </c:pt>
                <c:pt idx="5764">
                  <c:v>2.5367499999999998E-13</c:v>
                </c:pt>
                <c:pt idx="5765">
                  <c:v>2.5330600000000002E-13</c:v>
                </c:pt>
                <c:pt idx="5766">
                  <c:v>2.3356700000000002E-13</c:v>
                </c:pt>
                <c:pt idx="5767">
                  <c:v>2.6811000000000001E-13</c:v>
                </c:pt>
                <c:pt idx="5768">
                  <c:v>2.3354899999999998E-13</c:v>
                </c:pt>
                <c:pt idx="5769">
                  <c:v>2.5989099999999999E-13</c:v>
                </c:pt>
                <c:pt idx="5770">
                  <c:v>2.6943600000000002E-13</c:v>
                </c:pt>
                <c:pt idx="5771">
                  <c:v>3.0141299999999999E-13</c:v>
                </c:pt>
                <c:pt idx="5772">
                  <c:v>2.7143800000000001E-13</c:v>
                </c:pt>
                <c:pt idx="5773">
                  <c:v>2.3467899999999999E-13</c:v>
                </c:pt>
                <c:pt idx="5774">
                  <c:v>2.3495699999999998E-13</c:v>
                </c:pt>
                <c:pt idx="5775">
                  <c:v>2.6659999999999999E-13</c:v>
                </c:pt>
                <c:pt idx="5776">
                  <c:v>2.32121E-13</c:v>
                </c:pt>
                <c:pt idx="5777">
                  <c:v>2.6760100000000001E-13</c:v>
                </c:pt>
                <c:pt idx="5778">
                  <c:v>1.62329E-13</c:v>
                </c:pt>
                <c:pt idx="5779">
                  <c:v>1.8913400000000001E-13</c:v>
                </c:pt>
                <c:pt idx="5780">
                  <c:v>2.8050299999999998E-13</c:v>
                </c:pt>
                <c:pt idx="5781">
                  <c:v>2.23381E-13</c:v>
                </c:pt>
                <c:pt idx="5782">
                  <c:v>2.7090199999999998E-13</c:v>
                </c:pt>
                <c:pt idx="5783">
                  <c:v>2.3334399999999998E-13</c:v>
                </c:pt>
                <c:pt idx="5784">
                  <c:v>2.5151500000000001E-13</c:v>
                </c:pt>
                <c:pt idx="5785">
                  <c:v>2.6526499999999998E-13</c:v>
                </c:pt>
                <c:pt idx="5786">
                  <c:v>2.2970299999999999E-13</c:v>
                </c:pt>
                <c:pt idx="5787">
                  <c:v>2.26015E-13</c:v>
                </c:pt>
                <c:pt idx="5788">
                  <c:v>3.2137400000000001E-13</c:v>
                </c:pt>
                <c:pt idx="5789">
                  <c:v>2.5931199999999998E-13</c:v>
                </c:pt>
                <c:pt idx="5790">
                  <c:v>2.5714599999999998E-13</c:v>
                </c:pt>
                <c:pt idx="5791">
                  <c:v>1.4799000000000001E-13</c:v>
                </c:pt>
                <c:pt idx="5792">
                  <c:v>2.9566400000000001E-13</c:v>
                </c:pt>
                <c:pt idx="5793">
                  <c:v>2.3692099999999999E-13</c:v>
                </c:pt>
                <c:pt idx="5794">
                  <c:v>2.7311499999999999E-13</c:v>
                </c:pt>
                <c:pt idx="5795">
                  <c:v>2.63685E-13</c:v>
                </c:pt>
                <c:pt idx="5796">
                  <c:v>2.8483999999999998E-13</c:v>
                </c:pt>
                <c:pt idx="5797">
                  <c:v>3.0035299999999999E-13</c:v>
                </c:pt>
                <c:pt idx="5798">
                  <c:v>2.4803799999999998E-13</c:v>
                </c:pt>
                <c:pt idx="5799">
                  <c:v>2.5472800000000002E-13</c:v>
                </c:pt>
                <c:pt idx="5800">
                  <c:v>2.3544599999999998E-13</c:v>
                </c:pt>
                <c:pt idx="5801">
                  <c:v>2.5541299999999998E-13</c:v>
                </c:pt>
                <c:pt idx="5802">
                  <c:v>2.9466299999999999E-13</c:v>
                </c:pt>
                <c:pt idx="5803">
                  <c:v>2.2428E-13</c:v>
                </c:pt>
                <c:pt idx="5804">
                  <c:v>2.8995699999999999E-13</c:v>
                </c:pt>
                <c:pt idx="5805">
                  <c:v>3.3844999999999999E-13</c:v>
                </c:pt>
                <c:pt idx="5806">
                  <c:v>2.3996200000000001E-13</c:v>
                </c:pt>
                <c:pt idx="5807">
                  <c:v>2.5903700000000001E-13</c:v>
                </c:pt>
                <c:pt idx="5808">
                  <c:v>1.9587999999999999E-13</c:v>
                </c:pt>
                <c:pt idx="5809">
                  <c:v>2.5575599999999998E-13</c:v>
                </c:pt>
                <c:pt idx="5810">
                  <c:v>2.4696899999999998E-13</c:v>
                </c:pt>
                <c:pt idx="5811">
                  <c:v>2.2689399999999999E-13</c:v>
                </c:pt>
                <c:pt idx="5812">
                  <c:v>2.00812E-13</c:v>
                </c:pt>
                <c:pt idx="5813">
                  <c:v>1.66945E-13</c:v>
                </c:pt>
                <c:pt idx="5814">
                  <c:v>2.5936999999999998E-13</c:v>
                </c:pt>
                <c:pt idx="5815">
                  <c:v>2.60576E-13</c:v>
                </c:pt>
                <c:pt idx="5816">
                  <c:v>2.24909E-13</c:v>
                </c:pt>
                <c:pt idx="5817">
                  <c:v>1.8474E-13</c:v>
                </c:pt>
                <c:pt idx="5818">
                  <c:v>2.51936E-13</c:v>
                </c:pt>
                <c:pt idx="5819">
                  <c:v>2.36131E-13</c:v>
                </c:pt>
                <c:pt idx="5820">
                  <c:v>2.6305299999999999E-13</c:v>
                </c:pt>
                <c:pt idx="5821">
                  <c:v>2.3562500000000002E-13</c:v>
                </c:pt>
                <c:pt idx="5822">
                  <c:v>3.4039299999999999E-13</c:v>
                </c:pt>
                <c:pt idx="5823">
                  <c:v>2.50777E-13</c:v>
                </c:pt>
                <c:pt idx="5824">
                  <c:v>2.5857400000000001E-13</c:v>
                </c:pt>
                <c:pt idx="5825">
                  <c:v>2.4845900000000001E-13</c:v>
                </c:pt>
                <c:pt idx="5826">
                  <c:v>3.2315600000000002E-13</c:v>
                </c:pt>
                <c:pt idx="5827">
                  <c:v>2.8186099999999999E-13</c:v>
                </c:pt>
                <c:pt idx="5828">
                  <c:v>2.19325E-13</c:v>
                </c:pt>
                <c:pt idx="5829">
                  <c:v>1.8213E-13</c:v>
                </c:pt>
                <c:pt idx="5830">
                  <c:v>1.9372000000000001E-13</c:v>
                </c:pt>
                <c:pt idx="5831">
                  <c:v>2.9276599999999999E-13</c:v>
                </c:pt>
                <c:pt idx="5832">
                  <c:v>2.6384299999999998E-13</c:v>
                </c:pt>
                <c:pt idx="5833">
                  <c:v>2.3297000000000002E-13</c:v>
                </c:pt>
                <c:pt idx="5834">
                  <c:v>2.01675E-13</c:v>
                </c:pt>
                <c:pt idx="5835">
                  <c:v>2.46691E-13</c:v>
                </c:pt>
                <c:pt idx="5836">
                  <c:v>2.3254800000000001E-13</c:v>
                </c:pt>
                <c:pt idx="5837">
                  <c:v>2.6010200000000002E-13</c:v>
                </c:pt>
                <c:pt idx="5838">
                  <c:v>2.1326900000000001E-13</c:v>
                </c:pt>
                <c:pt idx="5839">
                  <c:v>3.3586199999999999E-13</c:v>
                </c:pt>
                <c:pt idx="5840">
                  <c:v>2.33497E-13</c:v>
                </c:pt>
                <c:pt idx="5841">
                  <c:v>2.3871199999999999E-13</c:v>
                </c:pt>
                <c:pt idx="5842">
                  <c:v>2.7142900000000001E-13</c:v>
                </c:pt>
                <c:pt idx="5843">
                  <c:v>3.0209200000000002E-13</c:v>
                </c:pt>
                <c:pt idx="5844">
                  <c:v>2.5509699999999998E-13</c:v>
                </c:pt>
                <c:pt idx="5845">
                  <c:v>2.40662E-13</c:v>
                </c:pt>
                <c:pt idx="5846">
                  <c:v>2.1990399999999999E-13</c:v>
                </c:pt>
                <c:pt idx="5847">
                  <c:v>1.7022600000000001E-13</c:v>
                </c:pt>
                <c:pt idx="5848">
                  <c:v>2.0678600000000001E-13</c:v>
                </c:pt>
                <c:pt idx="5849">
                  <c:v>2.7058600000000002E-13</c:v>
                </c:pt>
                <c:pt idx="5850">
                  <c:v>2.4371699999999998E-13</c:v>
                </c:pt>
                <c:pt idx="5851">
                  <c:v>1.9658499999999999E-13</c:v>
                </c:pt>
                <c:pt idx="5852">
                  <c:v>2.6737300000000002E-13</c:v>
                </c:pt>
                <c:pt idx="5853">
                  <c:v>2.2122100000000001E-13</c:v>
                </c:pt>
                <c:pt idx="5854">
                  <c:v>2.6963800000000001E-13</c:v>
                </c:pt>
                <c:pt idx="5855">
                  <c:v>2.2032599999999999E-13</c:v>
                </c:pt>
                <c:pt idx="5856">
                  <c:v>3.0498900000000002E-13</c:v>
                </c:pt>
                <c:pt idx="5857">
                  <c:v>2.6137200000000002E-13</c:v>
                </c:pt>
                <c:pt idx="5858">
                  <c:v>2.23592E-13</c:v>
                </c:pt>
                <c:pt idx="5859">
                  <c:v>2.7938499999999998E-13</c:v>
                </c:pt>
                <c:pt idx="5860">
                  <c:v>3.2089999999999998E-13</c:v>
                </c:pt>
                <c:pt idx="5861">
                  <c:v>2.59207E-13</c:v>
                </c:pt>
                <c:pt idx="5862">
                  <c:v>2.4687800000000001E-13</c:v>
                </c:pt>
                <c:pt idx="5863">
                  <c:v>1.69169E-13</c:v>
                </c:pt>
                <c:pt idx="5864">
                  <c:v>2.1388099999999999E-13</c:v>
                </c:pt>
                <c:pt idx="5865">
                  <c:v>2.1079E-13</c:v>
                </c:pt>
                <c:pt idx="5866">
                  <c:v>2.4529799999999998E-13</c:v>
                </c:pt>
                <c:pt idx="5867">
                  <c:v>2.5430699999999999E-13</c:v>
                </c:pt>
                <c:pt idx="5868">
                  <c:v>2.13371E-13</c:v>
                </c:pt>
                <c:pt idx="5869">
                  <c:v>2.6858399999999999E-13</c:v>
                </c:pt>
                <c:pt idx="5870">
                  <c:v>2.2472500000000001E-13</c:v>
                </c:pt>
                <c:pt idx="5871">
                  <c:v>2.4340100000000002E-13</c:v>
                </c:pt>
                <c:pt idx="5872">
                  <c:v>2.24646E-13</c:v>
                </c:pt>
                <c:pt idx="5873">
                  <c:v>2.8986899999999998E-13</c:v>
                </c:pt>
                <c:pt idx="5874">
                  <c:v>2.8407400000000001E-13</c:v>
                </c:pt>
                <c:pt idx="5875">
                  <c:v>2.3175800000000002E-13</c:v>
                </c:pt>
                <c:pt idx="5876">
                  <c:v>2.4197900000000002E-13</c:v>
                </c:pt>
                <c:pt idx="5877">
                  <c:v>2.9535100000000002E-13</c:v>
                </c:pt>
                <c:pt idx="5878">
                  <c:v>2.3860700000000002E-13</c:v>
                </c:pt>
                <c:pt idx="5879">
                  <c:v>2.5625600000000002E-13</c:v>
                </c:pt>
                <c:pt idx="5880">
                  <c:v>1.7712399999999999E-13</c:v>
                </c:pt>
                <c:pt idx="5881">
                  <c:v>2.23434E-13</c:v>
                </c:pt>
                <c:pt idx="5882">
                  <c:v>2.7193899999999998E-13</c:v>
                </c:pt>
                <c:pt idx="5883">
                  <c:v>2.4614100000000002E-13</c:v>
                </c:pt>
                <c:pt idx="5884">
                  <c:v>2.57626E-13</c:v>
                </c:pt>
                <c:pt idx="5885">
                  <c:v>2.0388800000000001E-13</c:v>
                </c:pt>
                <c:pt idx="5886">
                  <c:v>2.7216699999999998E-13</c:v>
                </c:pt>
                <c:pt idx="5887">
                  <c:v>2.4297999999999999E-13</c:v>
                </c:pt>
                <c:pt idx="5888">
                  <c:v>2.6568699999999999E-13</c:v>
                </c:pt>
                <c:pt idx="5889">
                  <c:v>2.58481E-13</c:v>
                </c:pt>
                <c:pt idx="5890">
                  <c:v>2.8913100000000002E-13</c:v>
                </c:pt>
                <c:pt idx="5891">
                  <c:v>2.7901600000000002E-13</c:v>
                </c:pt>
                <c:pt idx="5892">
                  <c:v>2.3586700000000002E-13</c:v>
                </c:pt>
                <c:pt idx="5893">
                  <c:v>2.5883799999999999E-13</c:v>
                </c:pt>
                <c:pt idx="5894">
                  <c:v>2.7177200000000001E-13</c:v>
                </c:pt>
                <c:pt idx="5895">
                  <c:v>2.23645E-13</c:v>
                </c:pt>
                <c:pt idx="5896">
                  <c:v>2.7021799999999999E-13</c:v>
                </c:pt>
                <c:pt idx="5897">
                  <c:v>2.20589E-13</c:v>
                </c:pt>
                <c:pt idx="5898">
                  <c:v>2.13319E-13</c:v>
                </c:pt>
                <c:pt idx="5899">
                  <c:v>3.4423899999999998E-13</c:v>
                </c:pt>
                <c:pt idx="5900">
                  <c:v>2.43349E-13</c:v>
                </c:pt>
                <c:pt idx="5901">
                  <c:v>2.9987900000000001E-13</c:v>
                </c:pt>
                <c:pt idx="5902">
                  <c:v>2.2939599999999997E-13</c:v>
                </c:pt>
                <c:pt idx="5903">
                  <c:v>2.7000700000000001E-13</c:v>
                </c:pt>
                <c:pt idx="5904">
                  <c:v>2.6537099999999998E-13</c:v>
                </c:pt>
                <c:pt idx="5905">
                  <c:v>2.3528800000000001E-13</c:v>
                </c:pt>
                <c:pt idx="5906">
                  <c:v>2.75012E-13</c:v>
                </c:pt>
                <c:pt idx="5907">
                  <c:v>1.9440499999999999E-13</c:v>
                </c:pt>
                <c:pt idx="5908">
                  <c:v>2.8470600000000002E-13</c:v>
                </c:pt>
                <c:pt idx="5909">
                  <c:v>2.8565399999999999E-13</c:v>
                </c:pt>
                <c:pt idx="5910">
                  <c:v>2.72009E-13</c:v>
                </c:pt>
                <c:pt idx="5911">
                  <c:v>3.0151199999999999E-13</c:v>
                </c:pt>
                <c:pt idx="5912">
                  <c:v>2.6257799999999998E-13</c:v>
                </c:pt>
                <c:pt idx="5913">
                  <c:v>2.7811999999999998E-13</c:v>
                </c:pt>
                <c:pt idx="5914">
                  <c:v>2.7848899999999999E-13</c:v>
                </c:pt>
                <c:pt idx="5915">
                  <c:v>2.6254000000000001E-13</c:v>
                </c:pt>
                <c:pt idx="5916">
                  <c:v>3.5335300000000002E-13</c:v>
                </c:pt>
                <c:pt idx="5917">
                  <c:v>2.6147199999999999E-13</c:v>
                </c:pt>
                <c:pt idx="5918">
                  <c:v>2.73484E-13</c:v>
                </c:pt>
                <c:pt idx="5919">
                  <c:v>2.22275E-13</c:v>
                </c:pt>
                <c:pt idx="5920">
                  <c:v>2.7627600000000002E-13</c:v>
                </c:pt>
                <c:pt idx="5921">
                  <c:v>2.7432699999999999E-13</c:v>
                </c:pt>
                <c:pt idx="5922">
                  <c:v>2.7980600000000001E-13</c:v>
                </c:pt>
                <c:pt idx="5923">
                  <c:v>3.3939200000000002E-13</c:v>
                </c:pt>
                <c:pt idx="5924">
                  <c:v>2.9845599999999999E-13</c:v>
                </c:pt>
                <c:pt idx="5925">
                  <c:v>2.9097499999999998E-13</c:v>
                </c:pt>
                <c:pt idx="5926">
                  <c:v>3.2121E-13</c:v>
                </c:pt>
                <c:pt idx="5927">
                  <c:v>2.7016499999999999E-13</c:v>
                </c:pt>
                <c:pt idx="5928">
                  <c:v>3.25826E-13</c:v>
                </c:pt>
                <c:pt idx="5929">
                  <c:v>2.6847900000000001E-13</c:v>
                </c:pt>
                <c:pt idx="5930">
                  <c:v>2.9840400000000001E-13</c:v>
                </c:pt>
                <c:pt idx="5931">
                  <c:v>3.1776199999999999E-13</c:v>
                </c:pt>
                <c:pt idx="5932">
                  <c:v>2.7838999999999999E-13</c:v>
                </c:pt>
                <c:pt idx="5933">
                  <c:v>3.8805500000000001E-13</c:v>
                </c:pt>
                <c:pt idx="5934">
                  <c:v>2.7371799999999998E-13</c:v>
                </c:pt>
                <c:pt idx="5935">
                  <c:v>2.8739800000000002E-13</c:v>
                </c:pt>
                <c:pt idx="5936">
                  <c:v>2.9719200000000001E-13</c:v>
                </c:pt>
                <c:pt idx="5937">
                  <c:v>2.5469899999999999E-13</c:v>
                </c:pt>
                <c:pt idx="5938">
                  <c:v>2.7588699999999998E-13</c:v>
                </c:pt>
                <c:pt idx="5939">
                  <c:v>2.4785899999999999E-13</c:v>
                </c:pt>
                <c:pt idx="5940">
                  <c:v>2.55144E-13</c:v>
                </c:pt>
                <c:pt idx="5941">
                  <c:v>2.8502200000000002E-13</c:v>
                </c:pt>
                <c:pt idx="5942">
                  <c:v>3.0625400000000002E-13</c:v>
                </c:pt>
                <c:pt idx="5943">
                  <c:v>2.8797199999999998E-13</c:v>
                </c:pt>
                <c:pt idx="5944">
                  <c:v>2.7095499999999998E-13</c:v>
                </c:pt>
                <c:pt idx="5945">
                  <c:v>2.7538100000000001E-13</c:v>
                </c:pt>
                <c:pt idx="5946">
                  <c:v>3.6925799999999999E-13</c:v>
                </c:pt>
                <c:pt idx="5947">
                  <c:v>2.24751E-13</c:v>
                </c:pt>
                <c:pt idx="5948">
                  <c:v>2.7116600000000001E-13</c:v>
                </c:pt>
                <c:pt idx="5949">
                  <c:v>1.49202E-13</c:v>
                </c:pt>
                <c:pt idx="5950">
                  <c:v>1.94774E-13</c:v>
                </c:pt>
                <c:pt idx="5951">
                  <c:v>2.7179800000000002E-13</c:v>
                </c:pt>
                <c:pt idx="5952">
                  <c:v>2.3523500000000001E-13</c:v>
                </c:pt>
                <c:pt idx="5953">
                  <c:v>2.4977599999999999E-13</c:v>
                </c:pt>
                <c:pt idx="5954">
                  <c:v>1.4175299999999999E-13</c:v>
                </c:pt>
                <c:pt idx="5955">
                  <c:v>2.4524499999999998E-13</c:v>
                </c:pt>
                <c:pt idx="5956">
                  <c:v>2.7199400000000002E-13</c:v>
                </c:pt>
                <c:pt idx="5957">
                  <c:v>2.2767200000000002E-13</c:v>
                </c:pt>
                <c:pt idx="5958">
                  <c:v>2.9079099999999999E-13</c:v>
                </c:pt>
                <c:pt idx="5959">
                  <c:v>1.78734E-13</c:v>
                </c:pt>
                <c:pt idx="5960">
                  <c:v>2.5202999999999999E-13</c:v>
                </c:pt>
                <c:pt idx="5961">
                  <c:v>2.64542E-13</c:v>
                </c:pt>
                <c:pt idx="5962">
                  <c:v>2.2394600000000001E-13</c:v>
                </c:pt>
                <c:pt idx="5963">
                  <c:v>2.5675699999999999E-13</c:v>
                </c:pt>
                <c:pt idx="5964">
                  <c:v>2.39028E-13</c:v>
                </c:pt>
                <c:pt idx="5965">
                  <c:v>2.43559E-13</c:v>
                </c:pt>
                <c:pt idx="5966">
                  <c:v>2.6394800000000001E-13</c:v>
                </c:pt>
                <c:pt idx="5967">
                  <c:v>2.46691E-13</c:v>
                </c:pt>
                <c:pt idx="5968">
                  <c:v>3.3712699999999998E-13</c:v>
                </c:pt>
                <c:pt idx="5969">
                  <c:v>2.3476100000000002E-13</c:v>
                </c:pt>
                <c:pt idx="5970">
                  <c:v>2.4945999999999998E-13</c:v>
                </c:pt>
                <c:pt idx="5971">
                  <c:v>1.7901200000000001E-13</c:v>
                </c:pt>
                <c:pt idx="5972">
                  <c:v>2.2733299999999999E-13</c:v>
                </c:pt>
                <c:pt idx="5973">
                  <c:v>2.6147199999999999E-13</c:v>
                </c:pt>
                <c:pt idx="5974">
                  <c:v>2.37975E-13</c:v>
                </c:pt>
                <c:pt idx="5975">
                  <c:v>2.3534100000000001E-13</c:v>
                </c:pt>
                <c:pt idx="5976">
                  <c:v>3.2300699999999999E-13</c:v>
                </c:pt>
                <c:pt idx="5977">
                  <c:v>2.3265400000000001E-13</c:v>
                </c:pt>
                <c:pt idx="5978">
                  <c:v>2.6120899999999998E-13</c:v>
                </c:pt>
                <c:pt idx="5979">
                  <c:v>2.4187300000000002E-13</c:v>
                </c:pt>
                <c:pt idx="5980">
                  <c:v>3.4406599999999998E-13</c:v>
                </c:pt>
                <c:pt idx="5981">
                  <c:v>2.56151E-13</c:v>
                </c:pt>
                <c:pt idx="5982">
                  <c:v>2.2274899999999999E-13</c:v>
                </c:pt>
                <c:pt idx="5983">
                  <c:v>1.7645400000000001E-13</c:v>
                </c:pt>
                <c:pt idx="5984">
                  <c:v>1.69275E-13</c:v>
                </c:pt>
                <c:pt idx="5985">
                  <c:v>3.1615799999999999E-13</c:v>
                </c:pt>
                <c:pt idx="5986">
                  <c:v>2.5388499999999998E-13</c:v>
                </c:pt>
                <c:pt idx="5987">
                  <c:v>2.3370700000000001E-13</c:v>
                </c:pt>
                <c:pt idx="5988">
                  <c:v>1.9069099999999999E-13</c:v>
                </c:pt>
                <c:pt idx="5989">
                  <c:v>2.3881799999999999E-13</c:v>
                </c:pt>
                <c:pt idx="5990">
                  <c:v>2.57679E-13</c:v>
                </c:pt>
                <c:pt idx="5991">
                  <c:v>2.5709900000000001E-13</c:v>
                </c:pt>
                <c:pt idx="5992">
                  <c:v>2.1084200000000001E-13</c:v>
                </c:pt>
                <c:pt idx="5993">
                  <c:v>3.3511299999999999E-13</c:v>
                </c:pt>
                <c:pt idx="5994">
                  <c:v>2.2828099999999998E-13</c:v>
                </c:pt>
                <c:pt idx="5995">
                  <c:v>2.6273600000000001E-13</c:v>
                </c:pt>
                <c:pt idx="5996">
                  <c:v>2.2143199999999999E-13</c:v>
                </c:pt>
                <c:pt idx="5997">
                  <c:v>3.1920800000000002E-13</c:v>
                </c:pt>
                <c:pt idx="5998">
                  <c:v>2.69603E-13</c:v>
                </c:pt>
                <c:pt idx="5999">
                  <c:v>2.27172E-13</c:v>
                </c:pt>
                <c:pt idx="6000">
                  <c:v>1.8357199999999999E-13</c:v>
                </c:pt>
                <c:pt idx="6001">
                  <c:v>1.72339E-13</c:v>
                </c:pt>
                <c:pt idx="6002">
                  <c:v>2.8317199999999999E-13</c:v>
                </c:pt>
                <c:pt idx="6003">
                  <c:v>2.7901600000000002E-13</c:v>
                </c:pt>
                <c:pt idx="6004">
                  <c:v>2.3579100000000002E-13</c:v>
                </c:pt>
                <c:pt idx="6005">
                  <c:v>2.5492199999999998E-13</c:v>
                </c:pt>
                <c:pt idx="6006">
                  <c:v>2.6376400000000002E-13</c:v>
                </c:pt>
                <c:pt idx="6007">
                  <c:v>2.2261099999999999E-13</c:v>
                </c:pt>
                <c:pt idx="6008">
                  <c:v>2.5976E-13</c:v>
                </c:pt>
                <c:pt idx="6009">
                  <c:v>2.4747E-13</c:v>
                </c:pt>
                <c:pt idx="6010">
                  <c:v>3.2621499999999999E-13</c:v>
                </c:pt>
                <c:pt idx="6011">
                  <c:v>2.5753500000000002E-13</c:v>
                </c:pt>
                <c:pt idx="6012">
                  <c:v>2.2455800000000001E-13</c:v>
                </c:pt>
                <c:pt idx="6013">
                  <c:v>2.5703500000000003E-13</c:v>
                </c:pt>
                <c:pt idx="6014">
                  <c:v>2.7972399999999998E-13</c:v>
                </c:pt>
                <c:pt idx="6015">
                  <c:v>2.6081600000000001E-13</c:v>
                </c:pt>
                <c:pt idx="6016">
                  <c:v>2.59092E-13</c:v>
                </c:pt>
                <c:pt idx="6017">
                  <c:v>1.9975499999999999E-13</c:v>
                </c:pt>
                <c:pt idx="6018">
                  <c:v>2.46691E-13</c:v>
                </c:pt>
                <c:pt idx="6019">
                  <c:v>3.0864199999999998E-13</c:v>
                </c:pt>
                <c:pt idx="6020">
                  <c:v>2.3873899999999998E-13</c:v>
                </c:pt>
                <c:pt idx="6021">
                  <c:v>2.5372700000000001E-13</c:v>
                </c:pt>
                <c:pt idx="6022">
                  <c:v>1.4642400000000001E-13</c:v>
                </c:pt>
                <c:pt idx="6023">
                  <c:v>2.6768900000000002E-13</c:v>
                </c:pt>
                <c:pt idx="6024">
                  <c:v>2.3823800000000001E-13</c:v>
                </c:pt>
                <c:pt idx="6025">
                  <c:v>2.4608800000000002E-13</c:v>
                </c:pt>
                <c:pt idx="6026">
                  <c:v>2.4819299999999999E-13</c:v>
                </c:pt>
                <c:pt idx="6027">
                  <c:v>3.09643E-13</c:v>
                </c:pt>
                <c:pt idx="6028">
                  <c:v>2.5753500000000002E-13</c:v>
                </c:pt>
                <c:pt idx="6029">
                  <c:v>2.3334399999999998E-13</c:v>
                </c:pt>
                <c:pt idx="6030">
                  <c:v>2.4847100000000002E-13</c:v>
                </c:pt>
                <c:pt idx="6031">
                  <c:v>2.9451699999999998E-13</c:v>
                </c:pt>
                <c:pt idx="6032">
                  <c:v>2.15104E-13</c:v>
                </c:pt>
                <c:pt idx="6033">
                  <c:v>2.5208499999999998E-13</c:v>
                </c:pt>
                <c:pt idx="6034">
                  <c:v>2.3884999999999999E-13</c:v>
                </c:pt>
                <c:pt idx="6035">
                  <c:v>2.4758100000000001E-13</c:v>
                </c:pt>
                <c:pt idx="6036">
                  <c:v>3.4962699999999998E-13</c:v>
                </c:pt>
                <c:pt idx="6037">
                  <c:v>2.2077600000000001E-13</c:v>
                </c:pt>
                <c:pt idx="6038">
                  <c:v>2.50028E-13</c:v>
                </c:pt>
                <c:pt idx="6039">
                  <c:v>2.4085200000000002E-13</c:v>
                </c:pt>
                <c:pt idx="6040">
                  <c:v>3.0936500000000002E-13</c:v>
                </c:pt>
                <c:pt idx="6041">
                  <c:v>2.5786900000000002E-13</c:v>
                </c:pt>
                <c:pt idx="6042">
                  <c:v>2.3034099999999998E-13</c:v>
                </c:pt>
                <c:pt idx="6043">
                  <c:v>2.2756100000000001E-13</c:v>
                </c:pt>
                <c:pt idx="6044">
                  <c:v>1.9641899999999999E-13</c:v>
                </c:pt>
                <c:pt idx="6045">
                  <c:v>3.04082E-13</c:v>
                </c:pt>
                <c:pt idx="6046">
                  <c:v>2.6760100000000001E-13</c:v>
                </c:pt>
                <c:pt idx="6047">
                  <c:v>2.3946200000000002E-13</c:v>
                </c:pt>
                <c:pt idx="6048">
                  <c:v>1.9324899999999999E-13</c:v>
                </c:pt>
                <c:pt idx="6049">
                  <c:v>2.69603E-13</c:v>
                </c:pt>
                <c:pt idx="6050">
                  <c:v>2.24502E-13</c:v>
                </c:pt>
                <c:pt idx="6051">
                  <c:v>2.58147E-13</c:v>
                </c:pt>
                <c:pt idx="6052">
                  <c:v>2.3073099999999999E-13</c:v>
                </c:pt>
                <c:pt idx="6053">
                  <c:v>2.5330899999999999E-13</c:v>
                </c:pt>
                <c:pt idx="6054">
                  <c:v>2.5914800000000002E-13</c:v>
                </c:pt>
                <c:pt idx="6055">
                  <c:v>2.1020999999999999E-13</c:v>
                </c:pt>
                <c:pt idx="6056">
                  <c:v>2.3840499999999998E-13</c:v>
                </c:pt>
                <c:pt idx="6057">
                  <c:v>2.5981499999999999E-13</c:v>
                </c:pt>
                <c:pt idx="6058">
                  <c:v>2.4307600000000002E-13</c:v>
                </c:pt>
                <c:pt idx="6059">
                  <c:v>2.5097300000000001E-13</c:v>
                </c:pt>
                <c:pt idx="6060">
                  <c:v>2.1511E-13</c:v>
                </c:pt>
                <c:pt idx="6061">
                  <c:v>2.25173E-13</c:v>
                </c:pt>
                <c:pt idx="6062">
                  <c:v>2.8506300000000001E-13</c:v>
                </c:pt>
                <c:pt idx="6063">
                  <c:v>2.36184E-13</c:v>
                </c:pt>
                <c:pt idx="6064">
                  <c:v>2.7701399999999998E-13</c:v>
                </c:pt>
                <c:pt idx="6065">
                  <c:v>2.0541600000000001E-13</c:v>
                </c:pt>
                <c:pt idx="6066">
                  <c:v>3.0552800000000002E-13</c:v>
                </c:pt>
                <c:pt idx="6067">
                  <c:v>2.34603E-13</c:v>
                </c:pt>
                <c:pt idx="6068">
                  <c:v>2.4276900000000001E-13</c:v>
                </c:pt>
                <c:pt idx="6069">
                  <c:v>1.99041E-13</c:v>
                </c:pt>
                <c:pt idx="6070">
                  <c:v>1.67694E-13</c:v>
                </c:pt>
                <c:pt idx="6071">
                  <c:v>2.6573900000000002E-13</c:v>
                </c:pt>
                <c:pt idx="6072">
                  <c:v>2.3997699999999999E-13</c:v>
                </c:pt>
                <c:pt idx="6073">
                  <c:v>2.5109300000000001E-13</c:v>
                </c:pt>
                <c:pt idx="6074">
                  <c:v>2.5604600000000002E-13</c:v>
                </c:pt>
                <c:pt idx="6075">
                  <c:v>2.3544599999999998E-13</c:v>
                </c:pt>
                <c:pt idx="6076">
                  <c:v>2.72378E-13</c:v>
                </c:pt>
                <c:pt idx="6077">
                  <c:v>2.3467899999999999E-13</c:v>
                </c:pt>
                <c:pt idx="6078">
                  <c:v>2.4134700000000001E-13</c:v>
                </c:pt>
                <c:pt idx="6079">
                  <c:v>3.13577E-13</c:v>
                </c:pt>
                <c:pt idx="6080">
                  <c:v>2.25014E-13</c:v>
                </c:pt>
                <c:pt idx="6081">
                  <c:v>2.6753099999999999E-13</c:v>
                </c:pt>
                <c:pt idx="6082">
                  <c:v>2.17849E-13</c:v>
                </c:pt>
                <c:pt idx="6083">
                  <c:v>2.7711000000000002E-13</c:v>
                </c:pt>
                <c:pt idx="6084">
                  <c:v>2.6110299999999998E-13</c:v>
                </c:pt>
                <c:pt idx="6085">
                  <c:v>2.23487E-13</c:v>
                </c:pt>
                <c:pt idx="6086">
                  <c:v>2.2101000000000001E-13</c:v>
                </c:pt>
                <c:pt idx="6087">
                  <c:v>1.7665000000000001E-13</c:v>
                </c:pt>
                <c:pt idx="6088">
                  <c:v>2.5177800000000002E-13</c:v>
                </c:pt>
                <c:pt idx="6089">
                  <c:v>2.3966099999999998E-13</c:v>
                </c:pt>
                <c:pt idx="6090">
                  <c:v>2.3449800000000002E-13</c:v>
                </c:pt>
                <c:pt idx="6091">
                  <c:v>2.7294E-13</c:v>
                </c:pt>
                <c:pt idx="6092">
                  <c:v>2.25014E-13</c:v>
                </c:pt>
                <c:pt idx="6093">
                  <c:v>2.4413899999999999E-13</c:v>
                </c:pt>
                <c:pt idx="6094">
                  <c:v>2.3876499999999999E-13</c:v>
                </c:pt>
                <c:pt idx="6095">
                  <c:v>2.0848599999999999E-13</c:v>
                </c:pt>
                <c:pt idx="6096">
                  <c:v>3.1573700000000001E-13</c:v>
                </c:pt>
                <c:pt idx="6097">
                  <c:v>2.2390800000000001E-13</c:v>
                </c:pt>
                <c:pt idx="6098">
                  <c:v>2.4730000000000002E-13</c:v>
                </c:pt>
                <c:pt idx="6099">
                  <c:v>2.1532100000000001E-13</c:v>
                </c:pt>
                <c:pt idx="6100">
                  <c:v>2.63632E-13</c:v>
                </c:pt>
                <c:pt idx="6101">
                  <c:v>2.5636200000000002E-13</c:v>
                </c:pt>
                <c:pt idx="6102">
                  <c:v>2.23487E-13</c:v>
                </c:pt>
                <c:pt idx="6103">
                  <c:v>2.4266399999999998E-13</c:v>
                </c:pt>
                <c:pt idx="6104">
                  <c:v>1.8428999999999999E-13</c:v>
                </c:pt>
                <c:pt idx="6105">
                  <c:v>2.5931499999999999E-13</c:v>
                </c:pt>
                <c:pt idx="6106">
                  <c:v>2.6415899999999999E-13</c:v>
                </c:pt>
                <c:pt idx="6107">
                  <c:v>2.1879799999999999E-13</c:v>
                </c:pt>
                <c:pt idx="6108">
                  <c:v>2.80965E-13</c:v>
                </c:pt>
                <c:pt idx="6109">
                  <c:v>2.3433999999999999E-13</c:v>
                </c:pt>
                <c:pt idx="6110">
                  <c:v>2.5156699999999999E-13</c:v>
                </c:pt>
                <c:pt idx="6111">
                  <c:v>2.5931199999999998E-13</c:v>
                </c:pt>
                <c:pt idx="6112">
                  <c:v>2.2405699999999999E-13</c:v>
                </c:pt>
                <c:pt idx="6113">
                  <c:v>3.2016200000000001E-13</c:v>
                </c:pt>
                <c:pt idx="6114">
                  <c:v>2.3707900000000001E-13</c:v>
                </c:pt>
                <c:pt idx="6115">
                  <c:v>2.4740499999999999E-13</c:v>
                </c:pt>
                <c:pt idx="6116">
                  <c:v>2.5236300000000001E-13</c:v>
                </c:pt>
                <c:pt idx="6117">
                  <c:v>2.5692400000000002E-13</c:v>
                </c:pt>
                <c:pt idx="6118">
                  <c:v>2.6087200000000002E-13</c:v>
                </c:pt>
                <c:pt idx="6119">
                  <c:v>2.32566E-13</c:v>
                </c:pt>
                <c:pt idx="6120">
                  <c:v>1.7156E-13</c:v>
                </c:pt>
                <c:pt idx="6121">
                  <c:v>2.01257E-13</c:v>
                </c:pt>
                <c:pt idx="6122">
                  <c:v>3.11033E-13</c:v>
                </c:pt>
                <c:pt idx="6123">
                  <c:v>2.54199E-13</c:v>
                </c:pt>
                <c:pt idx="6124">
                  <c:v>2.3918399999999998E-13</c:v>
                </c:pt>
                <c:pt idx="6125">
                  <c:v>1.83461E-13</c:v>
                </c:pt>
                <c:pt idx="6126">
                  <c:v>2.5431E-13</c:v>
                </c:pt>
                <c:pt idx="6127">
                  <c:v>2.2749099999999999E-13</c:v>
                </c:pt>
                <c:pt idx="6128">
                  <c:v>2.5299000000000002E-13</c:v>
                </c:pt>
                <c:pt idx="6129">
                  <c:v>2.6568699999999999E-13</c:v>
                </c:pt>
                <c:pt idx="6130">
                  <c:v>2.04994E-13</c:v>
                </c:pt>
                <c:pt idx="6131">
                  <c:v>2.6273600000000001E-13</c:v>
                </c:pt>
                <c:pt idx="6132">
                  <c:v>2.2411900000000001E-13</c:v>
                </c:pt>
                <c:pt idx="6133">
                  <c:v>2.51307E-13</c:v>
                </c:pt>
                <c:pt idx="6134">
                  <c:v>2.5664599999999999E-13</c:v>
                </c:pt>
                <c:pt idx="6135">
                  <c:v>2.4568999999999999E-13</c:v>
                </c:pt>
                <c:pt idx="6136">
                  <c:v>2.5842499999999998E-13</c:v>
                </c:pt>
                <c:pt idx="6137">
                  <c:v>2.2455800000000001E-13</c:v>
                </c:pt>
                <c:pt idx="6138">
                  <c:v>2.5102900000000002E-13</c:v>
                </c:pt>
                <c:pt idx="6139">
                  <c:v>3.0358099999999998E-13</c:v>
                </c:pt>
                <c:pt idx="6140">
                  <c:v>2.2978500000000001E-13</c:v>
                </c:pt>
                <c:pt idx="6141">
                  <c:v>2.66266E-13</c:v>
                </c:pt>
                <c:pt idx="6142">
                  <c:v>2.18774E-13</c:v>
                </c:pt>
                <c:pt idx="6143">
                  <c:v>3.2210000000000001E-13</c:v>
                </c:pt>
                <c:pt idx="6144">
                  <c:v>2.4013500000000002E-13</c:v>
                </c:pt>
                <c:pt idx="6145">
                  <c:v>2.32022E-13</c:v>
                </c:pt>
                <c:pt idx="6146">
                  <c:v>2.3479E-13</c:v>
                </c:pt>
                <c:pt idx="6147">
                  <c:v>1.5078200000000001E-13</c:v>
                </c:pt>
                <c:pt idx="6148">
                  <c:v>2.9613799999999999E-13</c:v>
                </c:pt>
                <c:pt idx="6149">
                  <c:v>2.4556099999999999E-13</c:v>
                </c:pt>
                <c:pt idx="6150">
                  <c:v>2.3534100000000001E-13</c:v>
                </c:pt>
                <c:pt idx="6151">
                  <c:v>1.9825100000000001E-13</c:v>
                </c:pt>
                <c:pt idx="6152">
                  <c:v>2.1869199999999999E-13</c:v>
                </c:pt>
                <c:pt idx="6153">
                  <c:v>2.4840600000000001E-13</c:v>
                </c:pt>
                <c:pt idx="6154">
                  <c:v>2.45034E-13</c:v>
                </c:pt>
                <c:pt idx="6155">
                  <c:v>2.6354099999999998E-13</c:v>
                </c:pt>
                <c:pt idx="6156">
                  <c:v>2.6315199999999999E-13</c:v>
                </c:pt>
                <c:pt idx="6157">
                  <c:v>2.30508E-13</c:v>
                </c:pt>
                <c:pt idx="6158">
                  <c:v>2.4468900000000002E-13</c:v>
                </c:pt>
                <c:pt idx="6159">
                  <c:v>2.3668099999999998E-13</c:v>
                </c:pt>
                <c:pt idx="6160">
                  <c:v>2.59092E-13</c:v>
                </c:pt>
                <c:pt idx="6161">
                  <c:v>2.7294E-13</c:v>
                </c:pt>
                <c:pt idx="6162">
                  <c:v>2.20832E-13</c:v>
                </c:pt>
                <c:pt idx="6163">
                  <c:v>2.4540300000000001E-13</c:v>
                </c:pt>
                <c:pt idx="6164">
                  <c:v>2.8367300000000001E-13</c:v>
                </c:pt>
                <c:pt idx="6165">
                  <c:v>2.8990099999999998E-13</c:v>
                </c:pt>
                <c:pt idx="6166">
                  <c:v>2.64542E-13</c:v>
                </c:pt>
                <c:pt idx="6167">
                  <c:v>2.1482599999999999E-13</c:v>
                </c:pt>
                <c:pt idx="6168">
                  <c:v>1.66113E-13</c:v>
                </c:pt>
                <c:pt idx="6169">
                  <c:v>2.3839599999999999E-13</c:v>
                </c:pt>
                <c:pt idx="6170">
                  <c:v>2.2011499999999999E-13</c:v>
                </c:pt>
                <c:pt idx="6171">
                  <c:v>2.6600299999999999E-13</c:v>
                </c:pt>
                <c:pt idx="6172">
                  <c:v>2.4346599999999998E-13</c:v>
                </c:pt>
                <c:pt idx="6173">
                  <c:v>2.43612E-13</c:v>
                </c:pt>
                <c:pt idx="6174">
                  <c:v>2.4034599999999999E-13</c:v>
                </c:pt>
                <c:pt idx="6175">
                  <c:v>2.34603E-13</c:v>
                </c:pt>
                <c:pt idx="6176">
                  <c:v>2.6516E-13</c:v>
                </c:pt>
                <c:pt idx="6177">
                  <c:v>2.2454E-13</c:v>
                </c:pt>
                <c:pt idx="6178">
                  <c:v>2.5736299999999999E-13</c:v>
                </c:pt>
                <c:pt idx="6179">
                  <c:v>2.3467899999999999E-13</c:v>
                </c:pt>
                <c:pt idx="6180">
                  <c:v>2.4139899999999999E-13</c:v>
                </c:pt>
                <c:pt idx="6181">
                  <c:v>3.1548199999999998E-13</c:v>
                </c:pt>
                <c:pt idx="6182">
                  <c:v>2.99141E-13</c:v>
                </c:pt>
                <c:pt idx="6183">
                  <c:v>2.6582099999999999E-13</c:v>
                </c:pt>
                <c:pt idx="6184">
                  <c:v>2.2939599999999997E-13</c:v>
                </c:pt>
                <c:pt idx="6185">
                  <c:v>2.3412299999999998E-13</c:v>
                </c:pt>
                <c:pt idx="6186">
                  <c:v>3.0541599999999999E-13</c:v>
                </c:pt>
                <c:pt idx="6187">
                  <c:v>2.3328600000000002E-13</c:v>
                </c:pt>
                <c:pt idx="6188">
                  <c:v>2.4691399999999999E-13</c:v>
                </c:pt>
                <c:pt idx="6189">
                  <c:v>2.2578099999999999E-13</c:v>
                </c:pt>
                <c:pt idx="6190">
                  <c:v>2.4707999999999999E-13</c:v>
                </c:pt>
                <c:pt idx="6191">
                  <c:v>3.6530999999999999E-13</c:v>
                </c:pt>
                <c:pt idx="6192">
                  <c:v>2.2578099999999999E-13</c:v>
                </c:pt>
                <c:pt idx="6193">
                  <c:v>2.5219700000000001E-13</c:v>
                </c:pt>
                <c:pt idx="6194">
                  <c:v>2.6010200000000002E-13</c:v>
                </c:pt>
                <c:pt idx="6195">
                  <c:v>3.2004200000000001E-13</c:v>
                </c:pt>
                <c:pt idx="6196">
                  <c:v>2.6226199999999998E-13</c:v>
                </c:pt>
                <c:pt idx="6197">
                  <c:v>2.3149500000000001E-13</c:v>
                </c:pt>
                <c:pt idx="6198">
                  <c:v>1.6827400000000001E-13</c:v>
                </c:pt>
                <c:pt idx="6199">
                  <c:v>1.7849399999999999E-13</c:v>
                </c:pt>
                <c:pt idx="6200">
                  <c:v>2.2385500000000001E-13</c:v>
                </c:pt>
                <c:pt idx="6201">
                  <c:v>2.5061900000000002E-13</c:v>
                </c:pt>
                <c:pt idx="6202">
                  <c:v>2.2654200000000001E-13</c:v>
                </c:pt>
                <c:pt idx="6203">
                  <c:v>1.77335E-13</c:v>
                </c:pt>
                <c:pt idx="6204">
                  <c:v>2.4263199999999999E-13</c:v>
                </c:pt>
                <c:pt idx="6205">
                  <c:v>2.2554099999999999E-13</c:v>
                </c:pt>
                <c:pt idx="6206">
                  <c:v>2.57573E-13</c:v>
                </c:pt>
                <c:pt idx="6207">
                  <c:v>2.06206E-13</c:v>
                </c:pt>
                <c:pt idx="6208">
                  <c:v>3.1589499999999999E-13</c:v>
                </c:pt>
                <c:pt idx="6209">
                  <c:v>2.3744800000000002E-13</c:v>
                </c:pt>
                <c:pt idx="6210">
                  <c:v>2.3686799999999999E-13</c:v>
                </c:pt>
                <c:pt idx="6211">
                  <c:v>2.5509699999999998E-13</c:v>
                </c:pt>
                <c:pt idx="6212">
                  <c:v>3.0736299999999998E-13</c:v>
                </c:pt>
                <c:pt idx="6213">
                  <c:v>2.5862700000000001E-13</c:v>
                </c:pt>
                <c:pt idx="6214">
                  <c:v>2.4514E-13</c:v>
                </c:pt>
                <c:pt idx="6215">
                  <c:v>1.6779900000000001E-13</c:v>
                </c:pt>
                <c:pt idx="6216">
                  <c:v>1.9819800000000001E-13</c:v>
                </c:pt>
                <c:pt idx="6217">
                  <c:v>2.1020999999999999E-13</c:v>
                </c:pt>
                <c:pt idx="6218">
                  <c:v>2.6092799999999999E-13</c:v>
                </c:pt>
                <c:pt idx="6219">
                  <c:v>2.2907100000000002E-13</c:v>
                </c:pt>
                <c:pt idx="6220">
                  <c:v>1.7239499999999999E-13</c:v>
                </c:pt>
                <c:pt idx="6221">
                  <c:v>2.6053799999999997E-13</c:v>
                </c:pt>
                <c:pt idx="6222">
                  <c:v>2.27505E-13</c:v>
                </c:pt>
                <c:pt idx="6223">
                  <c:v>2.5881400000000002E-13</c:v>
                </c:pt>
                <c:pt idx="6224">
                  <c:v>2.4947199999999999E-13</c:v>
                </c:pt>
                <c:pt idx="6225">
                  <c:v>2.32121E-13</c:v>
                </c:pt>
                <c:pt idx="6226">
                  <c:v>2.6849100000000002E-13</c:v>
                </c:pt>
                <c:pt idx="6227">
                  <c:v>2.1794E-13</c:v>
                </c:pt>
                <c:pt idx="6228">
                  <c:v>2.5803599999999999E-13</c:v>
                </c:pt>
                <c:pt idx="6229">
                  <c:v>2.2789500000000001E-13</c:v>
                </c:pt>
                <c:pt idx="6230">
                  <c:v>2.3544599999999998E-13</c:v>
                </c:pt>
                <c:pt idx="6231">
                  <c:v>2.6415899999999999E-13</c:v>
                </c:pt>
                <c:pt idx="6232">
                  <c:v>2.4919700000000002E-13</c:v>
                </c:pt>
                <c:pt idx="6233">
                  <c:v>2.3456799999999999E-13</c:v>
                </c:pt>
                <c:pt idx="6234">
                  <c:v>3.1064400000000001E-13</c:v>
                </c:pt>
                <c:pt idx="6235">
                  <c:v>2.37627E-13</c:v>
                </c:pt>
                <c:pt idx="6236">
                  <c:v>2.52586E-13</c:v>
                </c:pt>
                <c:pt idx="6237">
                  <c:v>2.2839500000000001E-13</c:v>
                </c:pt>
                <c:pt idx="6238">
                  <c:v>3.27105E-13</c:v>
                </c:pt>
                <c:pt idx="6239">
                  <c:v>2.3479E-13</c:v>
                </c:pt>
                <c:pt idx="6240">
                  <c:v>2.2900699999999999E-13</c:v>
                </c:pt>
                <c:pt idx="6241">
                  <c:v>2.50862E-13</c:v>
                </c:pt>
                <c:pt idx="6242">
                  <c:v>1.69948E-13</c:v>
                </c:pt>
                <c:pt idx="6243">
                  <c:v>3.2665999999999999E-13</c:v>
                </c:pt>
                <c:pt idx="6244">
                  <c:v>2.3584699999999998E-13</c:v>
                </c:pt>
                <c:pt idx="6245">
                  <c:v>2.3418200000000001E-13</c:v>
                </c:pt>
                <c:pt idx="6246">
                  <c:v>2.42084E-13</c:v>
                </c:pt>
                <c:pt idx="6247">
                  <c:v>2.3429E-13</c:v>
                </c:pt>
                <c:pt idx="6248">
                  <c:v>2.6647699999999998E-13</c:v>
                </c:pt>
                <c:pt idx="6249">
                  <c:v>2.5093499999999998E-13</c:v>
                </c:pt>
                <c:pt idx="6250">
                  <c:v>2.0689100000000001E-13</c:v>
                </c:pt>
                <c:pt idx="6251">
                  <c:v>2.0525800000000001E-13</c:v>
                </c:pt>
                <c:pt idx="6252">
                  <c:v>2.20484E-13</c:v>
                </c:pt>
                <c:pt idx="6253">
                  <c:v>2.5478100000000002E-13</c:v>
                </c:pt>
                <c:pt idx="6254">
                  <c:v>2.4598299999999999E-13</c:v>
                </c:pt>
                <c:pt idx="6255">
                  <c:v>1.66166E-13</c:v>
                </c:pt>
                <c:pt idx="6256">
                  <c:v>2.66319E-13</c:v>
                </c:pt>
                <c:pt idx="6257">
                  <c:v>2.3217999999999998E-13</c:v>
                </c:pt>
                <c:pt idx="6258">
                  <c:v>2.49039E-13</c:v>
                </c:pt>
                <c:pt idx="6259">
                  <c:v>2.2727999999999999E-13</c:v>
                </c:pt>
                <c:pt idx="6260">
                  <c:v>2.7690799999999998E-13</c:v>
                </c:pt>
                <c:pt idx="6261">
                  <c:v>2.7258800000000001E-13</c:v>
                </c:pt>
                <c:pt idx="6262">
                  <c:v>2.1771800000000001E-13</c:v>
                </c:pt>
                <c:pt idx="6263">
                  <c:v>2.46562E-13</c:v>
                </c:pt>
                <c:pt idx="6264">
                  <c:v>2.4858199999999998E-13</c:v>
                </c:pt>
                <c:pt idx="6265">
                  <c:v>2.4798499999999998E-13</c:v>
                </c:pt>
                <c:pt idx="6266">
                  <c:v>2.6359699999999999E-13</c:v>
                </c:pt>
                <c:pt idx="6267">
                  <c:v>1.7833599999999999E-13</c:v>
                </c:pt>
                <c:pt idx="6268">
                  <c:v>1.8707600000000001E-13</c:v>
                </c:pt>
                <c:pt idx="6269">
                  <c:v>2.1994199999999999E-13</c:v>
                </c:pt>
                <c:pt idx="6270">
                  <c:v>2.63263E-13</c:v>
                </c:pt>
                <c:pt idx="6271">
                  <c:v>2.5759099999999999E-13</c:v>
                </c:pt>
                <c:pt idx="6272">
                  <c:v>2.3123099999999999E-13</c:v>
                </c:pt>
                <c:pt idx="6273">
                  <c:v>2.46691E-13</c:v>
                </c:pt>
                <c:pt idx="6274">
                  <c:v>2.3979499999999999E-13</c:v>
                </c:pt>
                <c:pt idx="6275">
                  <c:v>2.3307499999999999E-13</c:v>
                </c:pt>
                <c:pt idx="6276">
                  <c:v>2.4919400000000001E-13</c:v>
                </c:pt>
                <c:pt idx="6277">
                  <c:v>2.7453800000000002E-13</c:v>
                </c:pt>
                <c:pt idx="6278">
                  <c:v>2.5214699999999998E-13</c:v>
                </c:pt>
                <c:pt idx="6279">
                  <c:v>2.3281199999999999E-13</c:v>
                </c:pt>
                <c:pt idx="6280">
                  <c:v>2.17328E-13</c:v>
                </c:pt>
                <c:pt idx="6281">
                  <c:v>2.6263099999999998E-13</c:v>
                </c:pt>
                <c:pt idx="6282">
                  <c:v>2.17639E-13</c:v>
                </c:pt>
                <c:pt idx="6283">
                  <c:v>2.4998700000000001E-13</c:v>
                </c:pt>
                <c:pt idx="6284">
                  <c:v>2.6168300000000002E-13</c:v>
                </c:pt>
                <c:pt idx="6285">
                  <c:v>1.8850399999999999E-13</c:v>
                </c:pt>
                <c:pt idx="6286">
                  <c:v>2.6879500000000002E-13</c:v>
                </c:pt>
                <c:pt idx="6287">
                  <c:v>2.2527800000000001E-13</c:v>
                </c:pt>
                <c:pt idx="6288">
                  <c:v>2.7311499999999999E-13</c:v>
                </c:pt>
                <c:pt idx="6289">
                  <c:v>2.6632200000000001E-13</c:v>
                </c:pt>
                <c:pt idx="6290">
                  <c:v>2.40556E-13</c:v>
                </c:pt>
                <c:pt idx="6291">
                  <c:v>2.5330600000000002E-13</c:v>
                </c:pt>
                <c:pt idx="6292">
                  <c:v>2.3655199999999998E-13</c:v>
                </c:pt>
                <c:pt idx="6293">
                  <c:v>2.6076100000000001E-13</c:v>
                </c:pt>
                <c:pt idx="6294">
                  <c:v>3.0224699999999998E-13</c:v>
                </c:pt>
                <c:pt idx="6295">
                  <c:v>2.3979499999999999E-13</c:v>
                </c:pt>
                <c:pt idx="6296">
                  <c:v>2.7177200000000001E-13</c:v>
                </c:pt>
                <c:pt idx="6297">
                  <c:v>2.2722699999999999E-13</c:v>
                </c:pt>
                <c:pt idx="6298">
                  <c:v>3.2287799999999999E-13</c:v>
                </c:pt>
                <c:pt idx="6299">
                  <c:v>2.5347600000000001E-13</c:v>
                </c:pt>
                <c:pt idx="6300">
                  <c:v>2.5497700000000003E-13</c:v>
                </c:pt>
                <c:pt idx="6301">
                  <c:v>1.92359E-13</c:v>
                </c:pt>
                <c:pt idx="6302">
                  <c:v>1.47592E-13</c:v>
                </c:pt>
                <c:pt idx="6303">
                  <c:v>3.0441599999999999E-13</c:v>
                </c:pt>
                <c:pt idx="6304">
                  <c:v>2.4687800000000001E-13</c:v>
                </c:pt>
                <c:pt idx="6305">
                  <c:v>2.3165299999999999E-13</c:v>
                </c:pt>
                <c:pt idx="6306">
                  <c:v>2.06312E-13</c:v>
                </c:pt>
                <c:pt idx="6307">
                  <c:v>2.1431999999999999E-13</c:v>
                </c:pt>
                <c:pt idx="6308">
                  <c:v>2.4650999999999998E-13</c:v>
                </c:pt>
                <c:pt idx="6309">
                  <c:v>2.3054599999999998E-13</c:v>
                </c:pt>
                <c:pt idx="6310">
                  <c:v>2.5741500000000002E-13</c:v>
                </c:pt>
                <c:pt idx="6311">
                  <c:v>2.9774199999999999E-13</c:v>
                </c:pt>
                <c:pt idx="6312">
                  <c:v>2.33391E-13</c:v>
                </c:pt>
                <c:pt idx="6313">
                  <c:v>2.57942E-13</c:v>
                </c:pt>
                <c:pt idx="6314">
                  <c:v>2.39187E-13</c:v>
                </c:pt>
                <c:pt idx="6315">
                  <c:v>2.5367499999999998E-13</c:v>
                </c:pt>
                <c:pt idx="6316">
                  <c:v>2.6131400000000001E-13</c:v>
                </c:pt>
                <c:pt idx="6317">
                  <c:v>2.2559399999999999E-13</c:v>
                </c:pt>
                <c:pt idx="6318">
                  <c:v>2.7285199999999999E-13</c:v>
                </c:pt>
                <c:pt idx="6319">
                  <c:v>2.4457800000000001E-13</c:v>
                </c:pt>
                <c:pt idx="6320">
                  <c:v>3.1900300000000002E-13</c:v>
                </c:pt>
                <c:pt idx="6321">
                  <c:v>2.6768900000000002E-13</c:v>
                </c:pt>
                <c:pt idx="6322">
                  <c:v>2.2290699999999999E-13</c:v>
                </c:pt>
                <c:pt idx="6323">
                  <c:v>1.8371000000000001E-13</c:v>
                </c:pt>
                <c:pt idx="6324">
                  <c:v>2.3676300000000001E-13</c:v>
                </c:pt>
                <c:pt idx="6325">
                  <c:v>2.50777E-13</c:v>
                </c:pt>
                <c:pt idx="6326">
                  <c:v>2.5551899999999998E-13</c:v>
                </c:pt>
                <c:pt idx="6327">
                  <c:v>2.39851E-13</c:v>
                </c:pt>
                <c:pt idx="6328">
                  <c:v>3.0235499999999998E-13</c:v>
                </c:pt>
                <c:pt idx="6329">
                  <c:v>2.3807999999999998E-13</c:v>
                </c:pt>
                <c:pt idx="6330">
                  <c:v>2.4456000000000002E-13</c:v>
                </c:pt>
                <c:pt idx="6331">
                  <c:v>2.6247300000000001E-13</c:v>
                </c:pt>
                <c:pt idx="6332">
                  <c:v>2.3871199999999999E-13</c:v>
                </c:pt>
                <c:pt idx="6333">
                  <c:v>2.7606600000000002E-13</c:v>
                </c:pt>
                <c:pt idx="6334">
                  <c:v>2.4051799999999998E-13</c:v>
                </c:pt>
                <c:pt idx="6335">
                  <c:v>2.4947199999999999E-13</c:v>
                </c:pt>
                <c:pt idx="6336">
                  <c:v>2.44522E-13</c:v>
                </c:pt>
                <c:pt idx="6337">
                  <c:v>2.7744400000000001E-13</c:v>
                </c:pt>
                <c:pt idx="6338">
                  <c:v>2.7855599999999999E-13</c:v>
                </c:pt>
                <c:pt idx="6339">
                  <c:v>2.2767200000000002E-13</c:v>
                </c:pt>
                <c:pt idx="6340">
                  <c:v>2.3273300000000002E-13</c:v>
                </c:pt>
                <c:pt idx="6341">
                  <c:v>2.8940099999999998E-13</c:v>
                </c:pt>
                <c:pt idx="6342">
                  <c:v>2.2672699999999999E-13</c:v>
                </c:pt>
                <c:pt idx="6343">
                  <c:v>2.6159500000000001E-13</c:v>
                </c:pt>
                <c:pt idx="6344">
                  <c:v>1.5604499999999999E-13</c:v>
                </c:pt>
                <c:pt idx="6345">
                  <c:v>1.7651E-13</c:v>
                </c:pt>
                <c:pt idx="6346">
                  <c:v>3.1089E-13</c:v>
                </c:pt>
                <c:pt idx="6347">
                  <c:v>2.2596299999999999E-13</c:v>
                </c:pt>
                <c:pt idx="6348">
                  <c:v>2.7085E-13</c:v>
                </c:pt>
                <c:pt idx="6349">
                  <c:v>1.60687E-13</c:v>
                </c:pt>
                <c:pt idx="6350">
                  <c:v>2.6963800000000001E-13</c:v>
                </c:pt>
                <c:pt idx="6351">
                  <c:v>2.5104099999999998E-13</c:v>
                </c:pt>
                <c:pt idx="6352">
                  <c:v>2.22328E-13</c:v>
                </c:pt>
                <c:pt idx="6353">
                  <c:v>2.6137200000000002E-13</c:v>
                </c:pt>
                <c:pt idx="6354">
                  <c:v>3.0786299999999998E-13</c:v>
                </c:pt>
                <c:pt idx="6355">
                  <c:v>2.57202E-13</c:v>
                </c:pt>
                <c:pt idx="6356">
                  <c:v>2.6693399999999999E-13</c:v>
                </c:pt>
                <c:pt idx="6357">
                  <c:v>2.24947E-13</c:v>
                </c:pt>
                <c:pt idx="6358">
                  <c:v>2.99132E-13</c:v>
                </c:pt>
                <c:pt idx="6359">
                  <c:v>2.57647E-13</c:v>
                </c:pt>
                <c:pt idx="6360">
                  <c:v>2.5119599999999999E-13</c:v>
                </c:pt>
                <c:pt idx="6361">
                  <c:v>2.4835899999999999E-13</c:v>
                </c:pt>
                <c:pt idx="6362">
                  <c:v>2.2900699999999999E-13</c:v>
                </c:pt>
                <c:pt idx="6363">
                  <c:v>3.2426900000000002E-13</c:v>
                </c:pt>
                <c:pt idx="6364">
                  <c:v>2.30008E-13</c:v>
                </c:pt>
                <c:pt idx="6365">
                  <c:v>2.45193E-13</c:v>
                </c:pt>
                <c:pt idx="6366">
                  <c:v>2.5240999999999998E-13</c:v>
                </c:pt>
                <c:pt idx="6367">
                  <c:v>3.0235799999999999E-13</c:v>
                </c:pt>
                <c:pt idx="6368">
                  <c:v>2.5857400000000001E-13</c:v>
                </c:pt>
                <c:pt idx="6369">
                  <c:v>2.3102000000000001E-13</c:v>
                </c:pt>
                <c:pt idx="6370">
                  <c:v>1.7050399999999999E-13</c:v>
                </c:pt>
                <c:pt idx="6371">
                  <c:v>1.99867E-13</c:v>
                </c:pt>
                <c:pt idx="6372">
                  <c:v>2.14325E-13</c:v>
                </c:pt>
                <c:pt idx="6373">
                  <c:v>2.55923E-13</c:v>
                </c:pt>
                <c:pt idx="6374">
                  <c:v>2.2939599999999997E-13</c:v>
                </c:pt>
                <c:pt idx="6375">
                  <c:v>1.67483E-13</c:v>
                </c:pt>
                <c:pt idx="6376">
                  <c:v>2.7171599999999999E-13</c:v>
                </c:pt>
                <c:pt idx="6377">
                  <c:v>2.1816299999999999E-13</c:v>
                </c:pt>
                <c:pt idx="6378">
                  <c:v>2.5853599999999999E-13</c:v>
                </c:pt>
                <c:pt idx="6379">
                  <c:v>2.1343600000000001E-13</c:v>
                </c:pt>
                <c:pt idx="6380">
                  <c:v>1.64887E-13</c:v>
                </c:pt>
                <c:pt idx="6381">
                  <c:v>2.5631199999999999E-13</c:v>
                </c:pt>
                <c:pt idx="6382">
                  <c:v>2.1969300000000001E-13</c:v>
                </c:pt>
                <c:pt idx="6383">
                  <c:v>2.5404399999999998E-13</c:v>
                </c:pt>
                <c:pt idx="6384">
                  <c:v>2.04594E-13</c:v>
                </c:pt>
                <c:pt idx="6385">
                  <c:v>2.35025E-13</c:v>
                </c:pt>
                <c:pt idx="6386">
                  <c:v>2.5904900000000002E-13</c:v>
                </c:pt>
                <c:pt idx="6387">
                  <c:v>2.2317099999999999E-13</c:v>
                </c:pt>
                <c:pt idx="6388">
                  <c:v>2.2938699999999998E-13</c:v>
                </c:pt>
                <c:pt idx="6389">
                  <c:v>3.2137700000000002E-13</c:v>
                </c:pt>
                <c:pt idx="6390">
                  <c:v>2.3707900000000001E-13</c:v>
                </c:pt>
                <c:pt idx="6391">
                  <c:v>2.7701399999999998E-13</c:v>
                </c:pt>
                <c:pt idx="6392">
                  <c:v>2.20431E-13</c:v>
                </c:pt>
                <c:pt idx="6393">
                  <c:v>2.5293700000000002E-13</c:v>
                </c:pt>
                <c:pt idx="6394">
                  <c:v>2.3713200000000001E-13</c:v>
                </c:pt>
                <c:pt idx="6395">
                  <c:v>2.4877500000000002E-13</c:v>
                </c:pt>
                <c:pt idx="6396">
                  <c:v>2.5546599999999998E-13</c:v>
                </c:pt>
                <c:pt idx="6397">
                  <c:v>2.0281400000000001E-13</c:v>
                </c:pt>
                <c:pt idx="6398">
                  <c:v>3.3565100000000001E-13</c:v>
                </c:pt>
                <c:pt idx="6399">
                  <c:v>2.33497E-13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4D3-4245-BA28-64B7453B7C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9965184"/>
        <c:axId val="81928960"/>
      </c:scatterChart>
      <c:valAx>
        <c:axId val="79965184"/>
        <c:scaling>
          <c:orientation val="minMax"/>
          <c:max val="200"/>
        </c:scaling>
        <c:delete val="0"/>
        <c:axPos val="b"/>
        <c:majorGridlines/>
        <c:minorGridlines/>
        <c:numFmt formatCode="General" sourceLinked="1"/>
        <c:majorTickMark val="out"/>
        <c:minorTickMark val="out"/>
        <c:tickLblPos val="nextTo"/>
        <c:crossAx val="81928960"/>
        <c:crossesAt val="1.0000000000000007E-13"/>
        <c:crossBetween val="midCat"/>
        <c:majorUnit val="10"/>
      </c:valAx>
      <c:valAx>
        <c:axId val="81928960"/>
        <c:scaling>
          <c:logBase val="10"/>
          <c:orientation val="minMax"/>
          <c:max val="1.0000000000000004E-6"/>
        </c:scaling>
        <c:delete val="0"/>
        <c:axPos val="l"/>
        <c:minorGridlines/>
        <c:numFmt formatCode="0.00E+00" sourceLinked="1"/>
        <c:majorTickMark val="out"/>
        <c:minorTickMark val="none"/>
        <c:tickLblPos val="nextTo"/>
        <c:crossAx val="79965184"/>
        <c:crosses val="autoZero"/>
        <c:crossBetween val="midCat"/>
      </c:valAx>
      <c:spPr>
        <a:noFill/>
        <a:ln w="22225">
          <a:noFill/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411353208388459E-2"/>
          <c:y val="8.2223755263220483E-2"/>
          <c:w val="0.88187105750853978"/>
          <c:h val="0.85238654835819239"/>
        </c:manualLayout>
      </c:layout>
      <c:scatterChart>
        <c:scatterStyle val="lineMarker"/>
        <c:varyColors val="0"/>
        <c:ser>
          <c:idx val="0"/>
          <c:order val="0"/>
          <c:tx>
            <c:v>MSR_DRY_20170419_PART</c:v>
          </c:tx>
          <c:spPr>
            <a:ln w="6350"/>
          </c:spPr>
          <c:marker>
            <c:symbol val="none"/>
          </c:marker>
          <c:xVal>
            <c:numRef>
              <c:f>Foglio1!$B$24:$B$9000</c:f>
              <c:numCache>
                <c:formatCode>General</c:formatCode>
                <c:ptCount val="8977"/>
                <c:pt idx="0">
                  <c:v>0</c:v>
                </c:pt>
                <c:pt idx="1">
                  <c:v>0.03</c:v>
                </c:pt>
                <c:pt idx="2">
                  <c:v>0.06</c:v>
                </c:pt>
                <c:pt idx="3">
                  <c:v>0.09</c:v>
                </c:pt>
                <c:pt idx="4">
                  <c:v>0.13</c:v>
                </c:pt>
                <c:pt idx="5">
                  <c:v>0.16</c:v>
                </c:pt>
                <c:pt idx="6">
                  <c:v>0.19</c:v>
                </c:pt>
                <c:pt idx="7">
                  <c:v>0.22</c:v>
                </c:pt>
                <c:pt idx="8">
                  <c:v>0.25</c:v>
                </c:pt>
                <c:pt idx="9">
                  <c:v>0.28000000000000003</c:v>
                </c:pt>
                <c:pt idx="10">
                  <c:v>0.31</c:v>
                </c:pt>
                <c:pt idx="11">
                  <c:v>0.34</c:v>
                </c:pt>
                <c:pt idx="12">
                  <c:v>0.38</c:v>
                </c:pt>
                <c:pt idx="13">
                  <c:v>0.41</c:v>
                </c:pt>
                <c:pt idx="14">
                  <c:v>0.44</c:v>
                </c:pt>
                <c:pt idx="15">
                  <c:v>0.47</c:v>
                </c:pt>
                <c:pt idx="16">
                  <c:v>0.5</c:v>
                </c:pt>
                <c:pt idx="17">
                  <c:v>0.53</c:v>
                </c:pt>
                <c:pt idx="18">
                  <c:v>0.56000000000000005</c:v>
                </c:pt>
                <c:pt idx="19">
                  <c:v>0.59</c:v>
                </c:pt>
                <c:pt idx="20">
                  <c:v>0.63</c:v>
                </c:pt>
                <c:pt idx="21">
                  <c:v>0.66</c:v>
                </c:pt>
                <c:pt idx="22">
                  <c:v>0.69</c:v>
                </c:pt>
                <c:pt idx="23">
                  <c:v>0.72</c:v>
                </c:pt>
                <c:pt idx="24">
                  <c:v>0.75</c:v>
                </c:pt>
                <c:pt idx="25">
                  <c:v>0.78</c:v>
                </c:pt>
                <c:pt idx="26">
                  <c:v>0.81</c:v>
                </c:pt>
                <c:pt idx="27">
                  <c:v>0.84</c:v>
                </c:pt>
                <c:pt idx="28">
                  <c:v>0.88</c:v>
                </c:pt>
                <c:pt idx="29">
                  <c:v>0.91</c:v>
                </c:pt>
                <c:pt idx="30">
                  <c:v>0.94</c:v>
                </c:pt>
                <c:pt idx="31">
                  <c:v>0.97</c:v>
                </c:pt>
                <c:pt idx="32">
                  <c:v>1</c:v>
                </c:pt>
                <c:pt idx="33">
                  <c:v>1.03</c:v>
                </c:pt>
                <c:pt idx="34">
                  <c:v>1.06</c:v>
                </c:pt>
                <c:pt idx="35">
                  <c:v>1.0900000000000001</c:v>
                </c:pt>
                <c:pt idx="36">
                  <c:v>1.1299999999999999</c:v>
                </c:pt>
                <c:pt idx="37">
                  <c:v>1.1599999999999999</c:v>
                </c:pt>
                <c:pt idx="38">
                  <c:v>1.19</c:v>
                </c:pt>
                <c:pt idx="39">
                  <c:v>1.22</c:v>
                </c:pt>
                <c:pt idx="40">
                  <c:v>1.25</c:v>
                </c:pt>
                <c:pt idx="41">
                  <c:v>1.28</c:v>
                </c:pt>
                <c:pt idx="42">
                  <c:v>1.31</c:v>
                </c:pt>
                <c:pt idx="43">
                  <c:v>1.34</c:v>
                </c:pt>
                <c:pt idx="44">
                  <c:v>1.38</c:v>
                </c:pt>
                <c:pt idx="45">
                  <c:v>1.41</c:v>
                </c:pt>
                <c:pt idx="46">
                  <c:v>1.44</c:v>
                </c:pt>
                <c:pt idx="47">
                  <c:v>1.47</c:v>
                </c:pt>
                <c:pt idx="48">
                  <c:v>1.5</c:v>
                </c:pt>
                <c:pt idx="49">
                  <c:v>1.53</c:v>
                </c:pt>
                <c:pt idx="50">
                  <c:v>1.56</c:v>
                </c:pt>
                <c:pt idx="51">
                  <c:v>1.59</c:v>
                </c:pt>
                <c:pt idx="52">
                  <c:v>1.63</c:v>
                </c:pt>
                <c:pt idx="53">
                  <c:v>1.66</c:v>
                </c:pt>
                <c:pt idx="54">
                  <c:v>1.69</c:v>
                </c:pt>
                <c:pt idx="55">
                  <c:v>1.72</c:v>
                </c:pt>
                <c:pt idx="56">
                  <c:v>1.75</c:v>
                </c:pt>
                <c:pt idx="57">
                  <c:v>1.78</c:v>
                </c:pt>
                <c:pt idx="58">
                  <c:v>1.81</c:v>
                </c:pt>
                <c:pt idx="59">
                  <c:v>1.84</c:v>
                </c:pt>
                <c:pt idx="60">
                  <c:v>1.88</c:v>
                </c:pt>
                <c:pt idx="61">
                  <c:v>1.91</c:v>
                </c:pt>
                <c:pt idx="62">
                  <c:v>1.94</c:v>
                </c:pt>
                <c:pt idx="63">
                  <c:v>1.97</c:v>
                </c:pt>
                <c:pt idx="64">
                  <c:v>2</c:v>
                </c:pt>
                <c:pt idx="65">
                  <c:v>2.0299999999999998</c:v>
                </c:pt>
                <c:pt idx="66">
                  <c:v>2.06</c:v>
                </c:pt>
                <c:pt idx="67">
                  <c:v>2.09</c:v>
                </c:pt>
                <c:pt idx="68">
                  <c:v>2.13</c:v>
                </c:pt>
                <c:pt idx="69">
                  <c:v>2.16</c:v>
                </c:pt>
                <c:pt idx="70">
                  <c:v>2.19</c:v>
                </c:pt>
                <c:pt idx="71">
                  <c:v>2.2200000000000002</c:v>
                </c:pt>
                <c:pt idx="72">
                  <c:v>2.25</c:v>
                </c:pt>
                <c:pt idx="73">
                  <c:v>2.2799999999999998</c:v>
                </c:pt>
                <c:pt idx="74">
                  <c:v>2.31</c:v>
                </c:pt>
                <c:pt idx="75">
                  <c:v>2.34</c:v>
                </c:pt>
                <c:pt idx="76">
                  <c:v>2.38</c:v>
                </c:pt>
                <c:pt idx="77">
                  <c:v>2.41</c:v>
                </c:pt>
                <c:pt idx="78">
                  <c:v>2.44</c:v>
                </c:pt>
                <c:pt idx="79">
                  <c:v>2.4700000000000002</c:v>
                </c:pt>
                <c:pt idx="80">
                  <c:v>2.5</c:v>
                </c:pt>
                <c:pt idx="81">
                  <c:v>2.5299999999999998</c:v>
                </c:pt>
                <c:pt idx="82">
                  <c:v>2.56</c:v>
                </c:pt>
                <c:pt idx="83">
                  <c:v>2.59</c:v>
                </c:pt>
                <c:pt idx="84">
                  <c:v>2.63</c:v>
                </c:pt>
                <c:pt idx="85">
                  <c:v>2.66</c:v>
                </c:pt>
                <c:pt idx="86">
                  <c:v>2.69</c:v>
                </c:pt>
                <c:pt idx="87">
                  <c:v>2.72</c:v>
                </c:pt>
                <c:pt idx="88">
                  <c:v>2.75</c:v>
                </c:pt>
                <c:pt idx="89">
                  <c:v>2.78</c:v>
                </c:pt>
                <c:pt idx="90">
                  <c:v>2.81</c:v>
                </c:pt>
                <c:pt idx="91">
                  <c:v>2.84</c:v>
                </c:pt>
                <c:pt idx="92">
                  <c:v>2.88</c:v>
                </c:pt>
                <c:pt idx="93">
                  <c:v>2.91</c:v>
                </c:pt>
                <c:pt idx="94">
                  <c:v>2.94</c:v>
                </c:pt>
                <c:pt idx="95">
                  <c:v>2.97</c:v>
                </c:pt>
                <c:pt idx="96">
                  <c:v>3</c:v>
                </c:pt>
                <c:pt idx="97">
                  <c:v>3.03</c:v>
                </c:pt>
                <c:pt idx="98">
                  <c:v>3.06</c:v>
                </c:pt>
                <c:pt idx="99">
                  <c:v>3.09</c:v>
                </c:pt>
                <c:pt idx="100">
                  <c:v>3.13</c:v>
                </c:pt>
                <c:pt idx="101">
                  <c:v>3.16</c:v>
                </c:pt>
                <c:pt idx="102">
                  <c:v>3.19</c:v>
                </c:pt>
                <c:pt idx="103">
                  <c:v>3.22</c:v>
                </c:pt>
                <c:pt idx="104">
                  <c:v>3.25</c:v>
                </c:pt>
                <c:pt idx="105">
                  <c:v>3.28</c:v>
                </c:pt>
                <c:pt idx="106">
                  <c:v>3.31</c:v>
                </c:pt>
                <c:pt idx="107">
                  <c:v>3.34</c:v>
                </c:pt>
                <c:pt idx="108">
                  <c:v>3.38</c:v>
                </c:pt>
                <c:pt idx="109">
                  <c:v>3.41</c:v>
                </c:pt>
                <c:pt idx="110">
                  <c:v>3.44</c:v>
                </c:pt>
                <c:pt idx="111">
                  <c:v>3.47</c:v>
                </c:pt>
                <c:pt idx="112">
                  <c:v>3.5</c:v>
                </c:pt>
                <c:pt idx="113">
                  <c:v>3.53</c:v>
                </c:pt>
                <c:pt idx="114">
                  <c:v>3.56</c:v>
                </c:pt>
                <c:pt idx="115">
                  <c:v>3.59</c:v>
                </c:pt>
                <c:pt idx="116">
                  <c:v>3.63</c:v>
                </c:pt>
                <c:pt idx="117">
                  <c:v>3.66</c:v>
                </c:pt>
                <c:pt idx="118">
                  <c:v>3.69</c:v>
                </c:pt>
                <c:pt idx="119">
                  <c:v>3.72</c:v>
                </c:pt>
                <c:pt idx="120">
                  <c:v>3.75</c:v>
                </c:pt>
                <c:pt idx="121">
                  <c:v>3.78</c:v>
                </c:pt>
                <c:pt idx="122">
                  <c:v>3.81</c:v>
                </c:pt>
                <c:pt idx="123">
                  <c:v>3.84</c:v>
                </c:pt>
                <c:pt idx="124">
                  <c:v>3.88</c:v>
                </c:pt>
                <c:pt idx="125">
                  <c:v>3.91</c:v>
                </c:pt>
                <c:pt idx="126">
                  <c:v>3.94</c:v>
                </c:pt>
                <c:pt idx="127">
                  <c:v>3.97</c:v>
                </c:pt>
                <c:pt idx="128">
                  <c:v>4</c:v>
                </c:pt>
                <c:pt idx="129">
                  <c:v>4.03</c:v>
                </c:pt>
                <c:pt idx="130">
                  <c:v>4.0599999999999996</c:v>
                </c:pt>
                <c:pt idx="131">
                  <c:v>4.09</c:v>
                </c:pt>
                <c:pt idx="132">
                  <c:v>4.13</c:v>
                </c:pt>
                <c:pt idx="133">
                  <c:v>4.16</c:v>
                </c:pt>
                <c:pt idx="134">
                  <c:v>4.1900000000000004</c:v>
                </c:pt>
                <c:pt idx="135">
                  <c:v>4.22</c:v>
                </c:pt>
                <c:pt idx="136">
                  <c:v>4.25</c:v>
                </c:pt>
                <c:pt idx="137">
                  <c:v>4.28</c:v>
                </c:pt>
                <c:pt idx="138">
                  <c:v>4.3099999999999996</c:v>
                </c:pt>
                <c:pt idx="139">
                  <c:v>4.34</c:v>
                </c:pt>
                <c:pt idx="140">
                  <c:v>4.38</c:v>
                </c:pt>
                <c:pt idx="141">
                  <c:v>4.41</c:v>
                </c:pt>
                <c:pt idx="142">
                  <c:v>4.4400000000000004</c:v>
                </c:pt>
                <c:pt idx="143">
                  <c:v>4.47</c:v>
                </c:pt>
                <c:pt idx="144">
                  <c:v>4.5</c:v>
                </c:pt>
                <c:pt idx="145">
                  <c:v>4.53</c:v>
                </c:pt>
                <c:pt idx="146">
                  <c:v>4.5599999999999996</c:v>
                </c:pt>
                <c:pt idx="147">
                  <c:v>4.59</c:v>
                </c:pt>
                <c:pt idx="148">
                  <c:v>4.63</c:v>
                </c:pt>
                <c:pt idx="149">
                  <c:v>4.66</c:v>
                </c:pt>
                <c:pt idx="150">
                  <c:v>4.6900000000000004</c:v>
                </c:pt>
                <c:pt idx="151">
                  <c:v>4.72</c:v>
                </c:pt>
                <c:pt idx="152">
                  <c:v>4.75</c:v>
                </c:pt>
                <c:pt idx="153">
                  <c:v>4.78</c:v>
                </c:pt>
                <c:pt idx="154">
                  <c:v>4.8099999999999996</c:v>
                </c:pt>
                <c:pt idx="155">
                  <c:v>4.84</c:v>
                </c:pt>
                <c:pt idx="156">
                  <c:v>4.88</c:v>
                </c:pt>
                <c:pt idx="157">
                  <c:v>4.91</c:v>
                </c:pt>
                <c:pt idx="158">
                  <c:v>4.9400000000000004</c:v>
                </c:pt>
                <c:pt idx="159">
                  <c:v>4.97</c:v>
                </c:pt>
                <c:pt idx="160">
                  <c:v>5</c:v>
                </c:pt>
                <c:pt idx="161">
                  <c:v>5.03</c:v>
                </c:pt>
                <c:pt idx="162">
                  <c:v>5.0599999999999996</c:v>
                </c:pt>
                <c:pt idx="163">
                  <c:v>5.09</c:v>
                </c:pt>
                <c:pt idx="164">
                  <c:v>5.13</c:v>
                </c:pt>
                <c:pt idx="165">
                  <c:v>5.16</c:v>
                </c:pt>
                <c:pt idx="166">
                  <c:v>5.19</c:v>
                </c:pt>
                <c:pt idx="167">
                  <c:v>5.22</c:v>
                </c:pt>
                <c:pt idx="168">
                  <c:v>5.25</c:v>
                </c:pt>
                <c:pt idx="169">
                  <c:v>5.28</c:v>
                </c:pt>
                <c:pt idx="170">
                  <c:v>5.31</c:v>
                </c:pt>
                <c:pt idx="171">
                  <c:v>5.34</c:v>
                </c:pt>
                <c:pt idx="172">
                  <c:v>5.38</c:v>
                </c:pt>
                <c:pt idx="173">
                  <c:v>5.41</c:v>
                </c:pt>
                <c:pt idx="174">
                  <c:v>5.44</c:v>
                </c:pt>
                <c:pt idx="175">
                  <c:v>5.47</c:v>
                </c:pt>
                <c:pt idx="176">
                  <c:v>5.5</c:v>
                </c:pt>
                <c:pt idx="177">
                  <c:v>5.53</c:v>
                </c:pt>
                <c:pt idx="178">
                  <c:v>5.56</c:v>
                </c:pt>
                <c:pt idx="179">
                  <c:v>5.59</c:v>
                </c:pt>
                <c:pt idx="180">
                  <c:v>5.63</c:v>
                </c:pt>
                <c:pt idx="181">
                  <c:v>5.66</c:v>
                </c:pt>
                <c:pt idx="182">
                  <c:v>5.69</c:v>
                </c:pt>
                <c:pt idx="183">
                  <c:v>5.72</c:v>
                </c:pt>
                <c:pt idx="184">
                  <c:v>5.75</c:v>
                </c:pt>
                <c:pt idx="185">
                  <c:v>5.78</c:v>
                </c:pt>
                <c:pt idx="186">
                  <c:v>5.81</c:v>
                </c:pt>
                <c:pt idx="187">
                  <c:v>5.84</c:v>
                </c:pt>
                <c:pt idx="188">
                  <c:v>5.88</c:v>
                </c:pt>
                <c:pt idx="189">
                  <c:v>5.91</c:v>
                </c:pt>
                <c:pt idx="190">
                  <c:v>5.94</c:v>
                </c:pt>
                <c:pt idx="191">
                  <c:v>5.97</c:v>
                </c:pt>
                <c:pt idx="192">
                  <c:v>6</c:v>
                </c:pt>
                <c:pt idx="193">
                  <c:v>6.03</c:v>
                </c:pt>
                <c:pt idx="194">
                  <c:v>6.06</c:v>
                </c:pt>
                <c:pt idx="195">
                  <c:v>6.09</c:v>
                </c:pt>
                <c:pt idx="196">
                  <c:v>6.13</c:v>
                </c:pt>
                <c:pt idx="197">
                  <c:v>6.16</c:v>
                </c:pt>
                <c:pt idx="198">
                  <c:v>6.19</c:v>
                </c:pt>
                <c:pt idx="199">
                  <c:v>6.22</c:v>
                </c:pt>
                <c:pt idx="200">
                  <c:v>6.25</c:v>
                </c:pt>
                <c:pt idx="201">
                  <c:v>6.28</c:v>
                </c:pt>
                <c:pt idx="202">
                  <c:v>6.31</c:v>
                </c:pt>
                <c:pt idx="203">
                  <c:v>6.34</c:v>
                </c:pt>
                <c:pt idx="204">
                  <c:v>6.38</c:v>
                </c:pt>
                <c:pt idx="205">
                  <c:v>6.41</c:v>
                </c:pt>
                <c:pt idx="206">
                  <c:v>6.44</c:v>
                </c:pt>
                <c:pt idx="207">
                  <c:v>6.47</c:v>
                </c:pt>
                <c:pt idx="208">
                  <c:v>6.5</c:v>
                </c:pt>
                <c:pt idx="209">
                  <c:v>6.53</c:v>
                </c:pt>
                <c:pt idx="210">
                  <c:v>6.56</c:v>
                </c:pt>
                <c:pt idx="211">
                  <c:v>6.59</c:v>
                </c:pt>
                <c:pt idx="212">
                  <c:v>6.63</c:v>
                </c:pt>
                <c:pt idx="213">
                  <c:v>6.66</c:v>
                </c:pt>
                <c:pt idx="214">
                  <c:v>6.69</c:v>
                </c:pt>
                <c:pt idx="215">
                  <c:v>6.72</c:v>
                </c:pt>
                <c:pt idx="216">
                  <c:v>6.75</c:v>
                </c:pt>
                <c:pt idx="217">
                  <c:v>6.78</c:v>
                </c:pt>
                <c:pt idx="218">
                  <c:v>6.81</c:v>
                </c:pt>
                <c:pt idx="219">
                  <c:v>6.84</c:v>
                </c:pt>
                <c:pt idx="220">
                  <c:v>6.88</c:v>
                </c:pt>
                <c:pt idx="221">
                  <c:v>6.91</c:v>
                </c:pt>
                <c:pt idx="222">
                  <c:v>6.94</c:v>
                </c:pt>
                <c:pt idx="223">
                  <c:v>6.97</c:v>
                </c:pt>
                <c:pt idx="224">
                  <c:v>7</c:v>
                </c:pt>
                <c:pt idx="225">
                  <c:v>7.03</c:v>
                </c:pt>
                <c:pt idx="226">
                  <c:v>7.06</c:v>
                </c:pt>
                <c:pt idx="227">
                  <c:v>7.09</c:v>
                </c:pt>
                <c:pt idx="228">
                  <c:v>7.13</c:v>
                </c:pt>
                <c:pt idx="229">
                  <c:v>7.16</c:v>
                </c:pt>
                <c:pt idx="230">
                  <c:v>7.19</c:v>
                </c:pt>
                <c:pt idx="231">
                  <c:v>7.22</c:v>
                </c:pt>
                <c:pt idx="232">
                  <c:v>7.25</c:v>
                </c:pt>
                <c:pt idx="233">
                  <c:v>7.28</c:v>
                </c:pt>
                <c:pt idx="234">
                  <c:v>7.31</c:v>
                </c:pt>
                <c:pt idx="235">
                  <c:v>7.34</c:v>
                </c:pt>
                <c:pt idx="236">
                  <c:v>7.38</c:v>
                </c:pt>
                <c:pt idx="237">
                  <c:v>7.41</c:v>
                </c:pt>
                <c:pt idx="238">
                  <c:v>7.44</c:v>
                </c:pt>
                <c:pt idx="239">
                  <c:v>7.47</c:v>
                </c:pt>
                <c:pt idx="240">
                  <c:v>7.5</c:v>
                </c:pt>
                <c:pt idx="241">
                  <c:v>7.53</c:v>
                </c:pt>
                <c:pt idx="242">
                  <c:v>7.56</c:v>
                </c:pt>
                <c:pt idx="243">
                  <c:v>7.59</c:v>
                </c:pt>
                <c:pt idx="244">
                  <c:v>7.63</c:v>
                </c:pt>
                <c:pt idx="245">
                  <c:v>7.66</c:v>
                </c:pt>
                <c:pt idx="246">
                  <c:v>7.69</c:v>
                </c:pt>
                <c:pt idx="247">
                  <c:v>7.72</c:v>
                </c:pt>
                <c:pt idx="248">
                  <c:v>7.75</c:v>
                </c:pt>
                <c:pt idx="249">
                  <c:v>7.78</c:v>
                </c:pt>
                <c:pt idx="250">
                  <c:v>7.81</c:v>
                </c:pt>
                <c:pt idx="251">
                  <c:v>7.84</c:v>
                </c:pt>
                <c:pt idx="252">
                  <c:v>7.88</c:v>
                </c:pt>
                <c:pt idx="253">
                  <c:v>7.91</c:v>
                </c:pt>
                <c:pt idx="254">
                  <c:v>7.94</c:v>
                </c:pt>
                <c:pt idx="255">
                  <c:v>7.97</c:v>
                </c:pt>
                <c:pt idx="256">
                  <c:v>8</c:v>
                </c:pt>
                <c:pt idx="257">
                  <c:v>8.0299999999999994</c:v>
                </c:pt>
                <c:pt idx="258">
                  <c:v>8.06</c:v>
                </c:pt>
                <c:pt idx="259">
                  <c:v>8.09</c:v>
                </c:pt>
                <c:pt idx="260">
                  <c:v>8.1300000000000008</c:v>
                </c:pt>
                <c:pt idx="261">
                  <c:v>8.16</c:v>
                </c:pt>
                <c:pt idx="262">
                  <c:v>8.19</c:v>
                </c:pt>
                <c:pt idx="263">
                  <c:v>8.2200000000000006</c:v>
                </c:pt>
                <c:pt idx="264">
                  <c:v>8.25</c:v>
                </c:pt>
                <c:pt idx="265">
                  <c:v>8.2799999999999994</c:v>
                </c:pt>
                <c:pt idx="266">
                  <c:v>8.31</c:v>
                </c:pt>
                <c:pt idx="267">
                  <c:v>8.34</c:v>
                </c:pt>
                <c:pt idx="268">
                  <c:v>8.3800000000000008</c:v>
                </c:pt>
                <c:pt idx="269">
                  <c:v>8.41</c:v>
                </c:pt>
                <c:pt idx="270">
                  <c:v>8.44</c:v>
                </c:pt>
                <c:pt idx="271">
                  <c:v>8.4700000000000006</c:v>
                </c:pt>
                <c:pt idx="272">
                  <c:v>8.5</c:v>
                </c:pt>
                <c:pt idx="273">
                  <c:v>8.5299999999999994</c:v>
                </c:pt>
                <c:pt idx="274">
                  <c:v>8.56</c:v>
                </c:pt>
                <c:pt idx="275">
                  <c:v>8.59</c:v>
                </c:pt>
                <c:pt idx="276">
                  <c:v>8.6300000000000008</c:v>
                </c:pt>
                <c:pt idx="277">
                  <c:v>8.66</c:v>
                </c:pt>
                <c:pt idx="278">
                  <c:v>8.69</c:v>
                </c:pt>
                <c:pt idx="279">
                  <c:v>8.7200000000000006</c:v>
                </c:pt>
                <c:pt idx="280">
                  <c:v>8.75</c:v>
                </c:pt>
                <c:pt idx="281">
                  <c:v>8.7799999999999994</c:v>
                </c:pt>
                <c:pt idx="282">
                  <c:v>8.81</c:v>
                </c:pt>
                <c:pt idx="283">
                  <c:v>8.84</c:v>
                </c:pt>
                <c:pt idx="284">
                  <c:v>8.8800000000000008</c:v>
                </c:pt>
                <c:pt idx="285">
                  <c:v>8.91</c:v>
                </c:pt>
                <c:pt idx="286">
                  <c:v>8.94</c:v>
                </c:pt>
                <c:pt idx="287">
                  <c:v>8.9700000000000006</c:v>
                </c:pt>
                <c:pt idx="288">
                  <c:v>9</c:v>
                </c:pt>
                <c:pt idx="289">
                  <c:v>9.0299999999999994</c:v>
                </c:pt>
                <c:pt idx="290">
                  <c:v>9.06</c:v>
                </c:pt>
                <c:pt idx="291">
                  <c:v>9.09</c:v>
                </c:pt>
                <c:pt idx="292">
                  <c:v>9.1300000000000008</c:v>
                </c:pt>
                <c:pt idx="293">
                  <c:v>9.16</c:v>
                </c:pt>
                <c:pt idx="294">
                  <c:v>9.19</c:v>
                </c:pt>
                <c:pt idx="295">
                  <c:v>9.2200000000000006</c:v>
                </c:pt>
                <c:pt idx="296">
                  <c:v>9.25</c:v>
                </c:pt>
                <c:pt idx="297">
                  <c:v>9.2799999999999994</c:v>
                </c:pt>
                <c:pt idx="298">
                  <c:v>9.31</c:v>
                </c:pt>
                <c:pt idx="299">
                  <c:v>9.34</c:v>
                </c:pt>
                <c:pt idx="300">
                  <c:v>9.3800000000000008</c:v>
                </c:pt>
                <c:pt idx="301">
                  <c:v>9.41</c:v>
                </c:pt>
                <c:pt idx="302">
                  <c:v>9.44</c:v>
                </c:pt>
                <c:pt idx="303">
                  <c:v>9.4700000000000006</c:v>
                </c:pt>
                <c:pt idx="304">
                  <c:v>9.5</c:v>
                </c:pt>
                <c:pt idx="305">
                  <c:v>9.5299999999999994</c:v>
                </c:pt>
                <c:pt idx="306">
                  <c:v>9.56</c:v>
                </c:pt>
                <c:pt idx="307">
                  <c:v>9.59</c:v>
                </c:pt>
                <c:pt idx="308">
                  <c:v>9.6300000000000008</c:v>
                </c:pt>
                <c:pt idx="309">
                  <c:v>9.66</c:v>
                </c:pt>
                <c:pt idx="310">
                  <c:v>9.69</c:v>
                </c:pt>
                <c:pt idx="311">
                  <c:v>9.7200000000000006</c:v>
                </c:pt>
                <c:pt idx="312">
                  <c:v>9.75</c:v>
                </c:pt>
                <c:pt idx="313">
                  <c:v>9.7799999999999994</c:v>
                </c:pt>
                <c:pt idx="314">
                  <c:v>9.81</c:v>
                </c:pt>
                <c:pt idx="315">
                  <c:v>9.84</c:v>
                </c:pt>
                <c:pt idx="316">
                  <c:v>9.8800000000000008</c:v>
                </c:pt>
                <c:pt idx="317">
                  <c:v>9.91</c:v>
                </c:pt>
                <c:pt idx="318">
                  <c:v>9.94</c:v>
                </c:pt>
                <c:pt idx="319">
                  <c:v>9.9700000000000006</c:v>
                </c:pt>
                <c:pt idx="320">
                  <c:v>10</c:v>
                </c:pt>
                <c:pt idx="321">
                  <c:v>10.029999999999999</c:v>
                </c:pt>
                <c:pt idx="322">
                  <c:v>10.06</c:v>
                </c:pt>
                <c:pt idx="323">
                  <c:v>10.09</c:v>
                </c:pt>
                <c:pt idx="324">
                  <c:v>10.130000000000001</c:v>
                </c:pt>
                <c:pt idx="325">
                  <c:v>10.16</c:v>
                </c:pt>
                <c:pt idx="326">
                  <c:v>10.19</c:v>
                </c:pt>
                <c:pt idx="327">
                  <c:v>10.220000000000001</c:v>
                </c:pt>
                <c:pt idx="328">
                  <c:v>10.25</c:v>
                </c:pt>
                <c:pt idx="329">
                  <c:v>10.28</c:v>
                </c:pt>
                <c:pt idx="330">
                  <c:v>10.31</c:v>
                </c:pt>
                <c:pt idx="331">
                  <c:v>10.34</c:v>
                </c:pt>
                <c:pt idx="332">
                  <c:v>10.38</c:v>
                </c:pt>
                <c:pt idx="333">
                  <c:v>10.41</c:v>
                </c:pt>
                <c:pt idx="334">
                  <c:v>10.44</c:v>
                </c:pt>
                <c:pt idx="335">
                  <c:v>10.47</c:v>
                </c:pt>
                <c:pt idx="336">
                  <c:v>10.5</c:v>
                </c:pt>
                <c:pt idx="337">
                  <c:v>10.53</c:v>
                </c:pt>
                <c:pt idx="338">
                  <c:v>10.56</c:v>
                </c:pt>
                <c:pt idx="339">
                  <c:v>10.59</c:v>
                </c:pt>
                <c:pt idx="340">
                  <c:v>10.63</c:v>
                </c:pt>
                <c:pt idx="341">
                  <c:v>10.66</c:v>
                </c:pt>
                <c:pt idx="342">
                  <c:v>10.69</c:v>
                </c:pt>
                <c:pt idx="343">
                  <c:v>10.72</c:v>
                </c:pt>
                <c:pt idx="344">
                  <c:v>10.75</c:v>
                </c:pt>
                <c:pt idx="345">
                  <c:v>10.78</c:v>
                </c:pt>
                <c:pt idx="346">
                  <c:v>10.81</c:v>
                </c:pt>
                <c:pt idx="347">
                  <c:v>10.84</c:v>
                </c:pt>
                <c:pt idx="348">
                  <c:v>10.88</c:v>
                </c:pt>
                <c:pt idx="349">
                  <c:v>10.91</c:v>
                </c:pt>
                <c:pt idx="350">
                  <c:v>10.94</c:v>
                </c:pt>
                <c:pt idx="351">
                  <c:v>10.97</c:v>
                </c:pt>
                <c:pt idx="352">
                  <c:v>11</c:v>
                </c:pt>
                <c:pt idx="353">
                  <c:v>11.03</c:v>
                </c:pt>
                <c:pt idx="354">
                  <c:v>11.06</c:v>
                </c:pt>
                <c:pt idx="355">
                  <c:v>11.09</c:v>
                </c:pt>
                <c:pt idx="356">
                  <c:v>11.13</c:v>
                </c:pt>
                <c:pt idx="357">
                  <c:v>11.16</c:v>
                </c:pt>
                <c:pt idx="358">
                  <c:v>11.19</c:v>
                </c:pt>
                <c:pt idx="359">
                  <c:v>11.22</c:v>
                </c:pt>
                <c:pt idx="360">
                  <c:v>11.25</c:v>
                </c:pt>
                <c:pt idx="361">
                  <c:v>11.28</c:v>
                </c:pt>
                <c:pt idx="362">
                  <c:v>11.31</c:v>
                </c:pt>
                <c:pt idx="363">
                  <c:v>11.34</c:v>
                </c:pt>
                <c:pt idx="364">
                  <c:v>11.38</c:v>
                </c:pt>
                <c:pt idx="365">
                  <c:v>11.41</c:v>
                </c:pt>
                <c:pt idx="366">
                  <c:v>11.44</c:v>
                </c:pt>
                <c:pt idx="367">
                  <c:v>11.47</c:v>
                </c:pt>
                <c:pt idx="368">
                  <c:v>11.5</c:v>
                </c:pt>
                <c:pt idx="369">
                  <c:v>11.53</c:v>
                </c:pt>
                <c:pt idx="370">
                  <c:v>11.56</c:v>
                </c:pt>
                <c:pt idx="371">
                  <c:v>11.59</c:v>
                </c:pt>
                <c:pt idx="372">
                  <c:v>11.63</c:v>
                </c:pt>
                <c:pt idx="373">
                  <c:v>11.66</c:v>
                </c:pt>
                <c:pt idx="374">
                  <c:v>11.69</c:v>
                </c:pt>
                <c:pt idx="375">
                  <c:v>11.72</c:v>
                </c:pt>
                <c:pt idx="376">
                  <c:v>11.75</c:v>
                </c:pt>
                <c:pt idx="377">
                  <c:v>11.78</c:v>
                </c:pt>
                <c:pt idx="378">
                  <c:v>11.81</c:v>
                </c:pt>
                <c:pt idx="379">
                  <c:v>11.84</c:v>
                </c:pt>
                <c:pt idx="380">
                  <c:v>11.88</c:v>
                </c:pt>
                <c:pt idx="381">
                  <c:v>11.91</c:v>
                </c:pt>
                <c:pt idx="382">
                  <c:v>11.94</c:v>
                </c:pt>
                <c:pt idx="383">
                  <c:v>11.97</c:v>
                </c:pt>
                <c:pt idx="384">
                  <c:v>12</c:v>
                </c:pt>
                <c:pt idx="385">
                  <c:v>12.03</c:v>
                </c:pt>
                <c:pt idx="386">
                  <c:v>12.06</c:v>
                </c:pt>
                <c:pt idx="387">
                  <c:v>12.09</c:v>
                </c:pt>
                <c:pt idx="388">
                  <c:v>12.13</c:v>
                </c:pt>
                <c:pt idx="389">
                  <c:v>12.16</c:v>
                </c:pt>
                <c:pt idx="390">
                  <c:v>12.19</c:v>
                </c:pt>
                <c:pt idx="391">
                  <c:v>12.22</c:v>
                </c:pt>
                <c:pt idx="392">
                  <c:v>12.25</c:v>
                </c:pt>
                <c:pt idx="393">
                  <c:v>12.28</c:v>
                </c:pt>
                <c:pt idx="394">
                  <c:v>12.31</c:v>
                </c:pt>
                <c:pt idx="395">
                  <c:v>12.34</c:v>
                </c:pt>
                <c:pt idx="396">
                  <c:v>12.38</c:v>
                </c:pt>
                <c:pt idx="397">
                  <c:v>12.41</c:v>
                </c:pt>
                <c:pt idx="398">
                  <c:v>12.44</c:v>
                </c:pt>
                <c:pt idx="399">
                  <c:v>12.47</c:v>
                </c:pt>
                <c:pt idx="400">
                  <c:v>12.5</c:v>
                </c:pt>
                <c:pt idx="401">
                  <c:v>12.53</c:v>
                </c:pt>
                <c:pt idx="402">
                  <c:v>12.56</c:v>
                </c:pt>
                <c:pt idx="403">
                  <c:v>12.59</c:v>
                </c:pt>
                <c:pt idx="404">
                  <c:v>12.63</c:v>
                </c:pt>
                <c:pt idx="405">
                  <c:v>12.66</c:v>
                </c:pt>
                <c:pt idx="406">
                  <c:v>12.69</c:v>
                </c:pt>
                <c:pt idx="407">
                  <c:v>12.72</c:v>
                </c:pt>
                <c:pt idx="408">
                  <c:v>12.75</c:v>
                </c:pt>
                <c:pt idx="409">
                  <c:v>12.78</c:v>
                </c:pt>
                <c:pt idx="410">
                  <c:v>12.81</c:v>
                </c:pt>
                <c:pt idx="411">
                  <c:v>12.84</c:v>
                </c:pt>
                <c:pt idx="412">
                  <c:v>12.88</c:v>
                </c:pt>
                <c:pt idx="413">
                  <c:v>12.91</c:v>
                </c:pt>
                <c:pt idx="414">
                  <c:v>12.94</c:v>
                </c:pt>
                <c:pt idx="415">
                  <c:v>12.97</c:v>
                </c:pt>
                <c:pt idx="416">
                  <c:v>13</c:v>
                </c:pt>
                <c:pt idx="417">
                  <c:v>13.03</c:v>
                </c:pt>
                <c:pt idx="418">
                  <c:v>13.06</c:v>
                </c:pt>
                <c:pt idx="419">
                  <c:v>13.09</c:v>
                </c:pt>
                <c:pt idx="420">
                  <c:v>13.13</c:v>
                </c:pt>
                <c:pt idx="421">
                  <c:v>13.16</c:v>
                </c:pt>
                <c:pt idx="422">
                  <c:v>13.19</c:v>
                </c:pt>
                <c:pt idx="423">
                  <c:v>13.22</c:v>
                </c:pt>
                <c:pt idx="424">
                  <c:v>13.25</c:v>
                </c:pt>
                <c:pt idx="425">
                  <c:v>13.28</c:v>
                </c:pt>
                <c:pt idx="426">
                  <c:v>13.31</c:v>
                </c:pt>
                <c:pt idx="427">
                  <c:v>13.34</c:v>
                </c:pt>
                <c:pt idx="428">
                  <c:v>13.38</c:v>
                </c:pt>
                <c:pt idx="429">
                  <c:v>13.41</c:v>
                </c:pt>
                <c:pt idx="430">
                  <c:v>13.44</c:v>
                </c:pt>
                <c:pt idx="431">
                  <c:v>13.47</c:v>
                </c:pt>
                <c:pt idx="432">
                  <c:v>13.5</c:v>
                </c:pt>
                <c:pt idx="433">
                  <c:v>13.53</c:v>
                </c:pt>
                <c:pt idx="434">
                  <c:v>13.56</c:v>
                </c:pt>
                <c:pt idx="435">
                  <c:v>13.59</c:v>
                </c:pt>
                <c:pt idx="436">
                  <c:v>13.63</c:v>
                </c:pt>
                <c:pt idx="437">
                  <c:v>13.66</c:v>
                </c:pt>
                <c:pt idx="438">
                  <c:v>13.69</c:v>
                </c:pt>
                <c:pt idx="439">
                  <c:v>13.72</c:v>
                </c:pt>
                <c:pt idx="440">
                  <c:v>13.75</c:v>
                </c:pt>
                <c:pt idx="441">
                  <c:v>13.78</c:v>
                </c:pt>
                <c:pt idx="442">
                  <c:v>13.81</c:v>
                </c:pt>
                <c:pt idx="443">
                  <c:v>13.84</c:v>
                </c:pt>
                <c:pt idx="444">
                  <c:v>13.88</c:v>
                </c:pt>
                <c:pt idx="445">
                  <c:v>13.91</c:v>
                </c:pt>
                <c:pt idx="446">
                  <c:v>13.94</c:v>
                </c:pt>
                <c:pt idx="447">
                  <c:v>13.97</c:v>
                </c:pt>
                <c:pt idx="448">
                  <c:v>14</c:v>
                </c:pt>
                <c:pt idx="449">
                  <c:v>14.03</c:v>
                </c:pt>
                <c:pt idx="450">
                  <c:v>14.06</c:v>
                </c:pt>
                <c:pt idx="451">
                  <c:v>14.09</c:v>
                </c:pt>
                <c:pt idx="452">
                  <c:v>14.13</c:v>
                </c:pt>
                <c:pt idx="453">
                  <c:v>14.16</c:v>
                </c:pt>
                <c:pt idx="454">
                  <c:v>14.19</c:v>
                </c:pt>
                <c:pt idx="455">
                  <c:v>14.22</c:v>
                </c:pt>
                <c:pt idx="456">
                  <c:v>14.25</c:v>
                </c:pt>
                <c:pt idx="457">
                  <c:v>14.28</c:v>
                </c:pt>
                <c:pt idx="458">
                  <c:v>14.31</c:v>
                </c:pt>
                <c:pt idx="459">
                  <c:v>14.34</c:v>
                </c:pt>
                <c:pt idx="460">
                  <c:v>14.38</c:v>
                </c:pt>
                <c:pt idx="461">
                  <c:v>14.41</c:v>
                </c:pt>
                <c:pt idx="462">
                  <c:v>14.44</c:v>
                </c:pt>
                <c:pt idx="463">
                  <c:v>14.47</c:v>
                </c:pt>
                <c:pt idx="464">
                  <c:v>14.5</c:v>
                </c:pt>
                <c:pt idx="465">
                  <c:v>14.53</c:v>
                </c:pt>
                <c:pt idx="466">
                  <c:v>14.56</c:v>
                </c:pt>
                <c:pt idx="467">
                  <c:v>14.59</c:v>
                </c:pt>
                <c:pt idx="468">
                  <c:v>14.63</c:v>
                </c:pt>
                <c:pt idx="469">
                  <c:v>14.66</c:v>
                </c:pt>
                <c:pt idx="470">
                  <c:v>14.69</c:v>
                </c:pt>
                <c:pt idx="471">
                  <c:v>14.72</c:v>
                </c:pt>
                <c:pt idx="472">
                  <c:v>14.75</c:v>
                </c:pt>
                <c:pt idx="473">
                  <c:v>14.78</c:v>
                </c:pt>
                <c:pt idx="474">
                  <c:v>14.81</c:v>
                </c:pt>
                <c:pt idx="475">
                  <c:v>14.84</c:v>
                </c:pt>
                <c:pt idx="476">
                  <c:v>14.88</c:v>
                </c:pt>
                <c:pt idx="477">
                  <c:v>14.91</c:v>
                </c:pt>
                <c:pt idx="478">
                  <c:v>14.94</c:v>
                </c:pt>
                <c:pt idx="479">
                  <c:v>14.97</c:v>
                </c:pt>
                <c:pt idx="480">
                  <c:v>15</c:v>
                </c:pt>
                <c:pt idx="481">
                  <c:v>15.03</c:v>
                </c:pt>
                <c:pt idx="482">
                  <c:v>15.06</c:v>
                </c:pt>
                <c:pt idx="483">
                  <c:v>15.09</c:v>
                </c:pt>
                <c:pt idx="484">
                  <c:v>15.13</c:v>
                </c:pt>
                <c:pt idx="485">
                  <c:v>15.16</c:v>
                </c:pt>
                <c:pt idx="486">
                  <c:v>15.19</c:v>
                </c:pt>
                <c:pt idx="487">
                  <c:v>15.22</c:v>
                </c:pt>
                <c:pt idx="488">
                  <c:v>15.25</c:v>
                </c:pt>
                <c:pt idx="489">
                  <c:v>15.28</c:v>
                </c:pt>
                <c:pt idx="490">
                  <c:v>15.31</c:v>
                </c:pt>
                <c:pt idx="491">
                  <c:v>15.34</c:v>
                </c:pt>
                <c:pt idx="492">
                  <c:v>15.38</c:v>
                </c:pt>
                <c:pt idx="493">
                  <c:v>15.41</c:v>
                </c:pt>
                <c:pt idx="494">
                  <c:v>15.44</c:v>
                </c:pt>
                <c:pt idx="495">
                  <c:v>15.47</c:v>
                </c:pt>
                <c:pt idx="496">
                  <c:v>15.5</c:v>
                </c:pt>
                <c:pt idx="497">
                  <c:v>15.53</c:v>
                </c:pt>
                <c:pt idx="498">
                  <c:v>15.56</c:v>
                </c:pt>
                <c:pt idx="499">
                  <c:v>15.59</c:v>
                </c:pt>
                <c:pt idx="500">
                  <c:v>15.63</c:v>
                </c:pt>
                <c:pt idx="501">
                  <c:v>15.66</c:v>
                </c:pt>
                <c:pt idx="502">
                  <c:v>15.69</c:v>
                </c:pt>
                <c:pt idx="503">
                  <c:v>15.72</c:v>
                </c:pt>
                <c:pt idx="504">
                  <c:v>15.75</c:v>
                </c:pt>
                <c:pt idx="505">
                  <c:v>15.78</c:v>
                </c:pt>
                <c:pt idx="506">
                  <c:v>15.81</c:v>
                </c:pt>
                <c:pt idx="507">
                  <c:v>15.84</c:v>
                </c:pt>
                <c:pt idx="508">
                  <c:v>15.88</c:v>
                </c:pt>
                <c:pt idx="509">
                  <c:v>15.91</c:v>
                </c:pt>
                <c:pt idx="510">
                  <c:v>15.94</c:v>
                </c:pt>
                <c:pt idx="511">
                  <c:v>15.97</c:v>
                </c:pt>
                <c:pt idx="512">
                  <c:v>16</c:v>
                </c:pt>
                <c:pt idx="513">
                  <c:v>16.03</c:v>
                </c:pt>
                <c:pt idx="514">
                  <c:v>16.059999999999999</c:v>
                </c:pt>
                <c:pt idx="515">
                  <c:v>16.09</c:v>
                </c:pt>
                <c:pt idx="516">
                  <c:v>16.13</c:v>
                </c:pt>
                <c:pt idx="517">
                  <c:v>16.16</c:v>
                </c:pt>
                <c:pt idx="518">
                  <c:v>16.190000000000001</c:v>
                </c:pt>
                <c:pt idx="519">
                  <c:v>16.22</c:v>
                </c:pt>
                <c:pt idx="520">
                  <c:v>16.25</c:v>
                </c:pt>
                <c:pt idx="521">
                  <c:v>16.28</c:v>
                </c:pt>
                <c:pt idx="522">
                  <c:v>16.309999999999999</c:v>
                </c:pt>
                <c:pt idx="523">
                  <c:v>16.34</c:v>
                </c:pt>
                <c:pt idx="524">
                  <c:v>16.38</c:v>
                </c:pt>
                <c:pt idx="525">
                  <c:v>16.41</c:v>
                </c:pt>
                <c:pt idx="526">
                  <c:v>16.440000000000001</c:v>
                </c:pt>
                <c:pt idx="527">
                  <c:v>16.47</c:v>
                </c:pt>
                <c:pt idx="528">
                  <c:v>16.5</c:v>
                </c:pt>
                <c:pt idx="529">
                  <c:v>16.53</c:v>
                </c:pt>
                <c:pt idx="530">
                  <c:v>16.559999999999999</c:v>
                </c:pt>
                <c:pt idx="531">
                  <c:v>16.59</c:v>
                </c:pt>
                <c:pt idx="532">
                  <c:v>16.63</c:v>
                </c:pt>
                <c:pt idx="533">
                  <c:v>16.66</c:v>
                </c:pt>
                <c:pt idx="534">
                  <c:v>16.690000000000001</c:v>
                </c:pt>
                <c:pt idx="535">
                  <c:v>16.72</c:v>
                </c:pt>
                <c:pt idx="536">
                  <c:v>16.75</c:v>
                </c:pt>
                <c:pt idx="537">
                  <c:v>16.78</c:v>
                </c:pt>
                <c:pt idx="538">
                  <c:v>16.809999999999999</c:v>
                </c:pt>
                <c:pt idx="539">
                  <c:v>16.84</c:v>
                </c:pt>
                <c:pt idx="540">
                  <c:v>16.88</c:v>
                </c:pt>
                <c:pt idx="541">
                  <c:v>16.91</c:v>
                </c:pt>
                <c:pt idx="542">
                  <c:v>16.940000000000001</c:v>
                </c:pt>
                <c:pt idx="543">
                  <c:v>16.97</c:v>
                </c:pt>
                <c:pt idx="544">
                  <c:v>17</c:v>
                </c:pt>
                <c:pt idx="545">
                  <c:v>17.03</c:v>
                </c:pt>
                <c:pt idx="546">
                  <c:v>17.059999999999999</c:v>
                </c:pt>
                <c:pt idx="547">
                  <c:v>17.09</c:v>
                </c:pt>
                <c:pt idx="548">
                  <c:v>17.13</c:v>
                </c:pt>
                <c:pt idx="549">
                  <c:v>17.16</c:v>
                </c:pt>
                <c:pt idx="550">
                  <c:v>17.190000000000001</c:v>
                </c:pt>
                <c:pt idx="551">
                  <c:v>17.22</c:v>
                </c:pt>
                <c:pt idx="552">
                  <c:v>17.25</c:v>
                </c:pt>
                <c:pt idx="553">
                  <c:v>17.28</c:v>
                </c:pt>
                <c:pt idx="554">
                  <c:v>17.309999999999999</c:v>
                </c:pt>
                <c:pt idx="555">
                  <c:v>17.34</c:v>
                </c:pt>
                <c:pt idx="556">
                  <c:v>17.38</c:v>
                </c:pt>
                <c:pt idx="557">
                  <c:v>17.41</c:v>
                </c:pt>
                <c:pt idx="558">
                  <c:v>17.440000000000001</c:v>
                </c:pt>
                <c:pt idx="559">
                  <c:v>17.47</c:v>
                </c:pt>
                <c:pt idx="560">
                  <c:v>17.5</c:v>
                </c:pt>
                <c:pt idx="561">
                  <c:v>17.53</c:v>
                </c:pt>
                <c:pt idx="562">
                  <c:v>17.559999999999999</c:v>
                </c:pt>
                <c:pt idx="563">
                  <c:v>17.59</c:v>
                </c:pt>
                <c:pt idx="564">
                  <c:v>17.63</c:v>
                </c:pt>
                <c:pt idx="565">
                  <c:v>17.66</c:v>
                </c:pt>
                <c:pt idx="566">
                  <c:v>17.690000000000001</c:v>
                </c:pt>
                <c:pt idx="567">
                  <c:v>17.72</c:v>
                </c:pt>
                <c:pt idx="568">
                  <c:v>17.75</c:v>
                </c:pt>
                <c:pt idx="569">
                  <c:v>17.78</c:v>
                </c:pt>
                <c:pt idx="570">
                  <c:v>17.809999999999999</c:v>
                </c:pt>
                <c:pt idx="571">
                  <c:v>17.84</c:v>
                </c:pt>
                <c:pt idx="572">
                  <c:v>17.88</c:v>
                </c:pt>
                <c:pt idx="573">
                  <c:v>17.91</c:v>
                </c:pt>
                <c:pt idx="574">
                  <c:v>17.940000000000001</c:v>
                </c:pt>
                <c:pt idx="575">
                  <c:v>17.97</c:v>
                </c:pt>
                <c:pt idx="576">
                  <c:v>18</c:v>
                </c:pt>
                <c:pt idx="577">
                  <c:v>18.03</c:v>
                </c:pt>
                <c:pt idx="578">
                  <c:v>18.059999999999999</c:v>
                </c:pt>
                <c:pt idx="579">
                  <c:v>18.09</c:v>
                </c:pt>
                <c:pt idx="580">
                  <c:v>18.13</c:v>
                </c:pt>
                <c:pt idx="581">
                  <c:v>18.16</c:v>
                </c:pt>
                <c:pt idx="582">
                  <c:v>18.190000000000001</c:v>
                </c:pt>
                <c:pt idx="583">
                  <c:v>18.22</c:v>
                </c:pt>
                <c:pt idx="584">
                  <c:v>18.25</c:v>
                </c:pt>
                <c:pt idx="585">
                  <c:v>18.28</c:v>
                </c:pt>
                <c:pt idx="586">
                  <c:v>18.309999999999999</c:v>
                </c:pt>
                <c:pt idx="587">
                  <c:v>18.34</c:v>
                </c:pt>
                <c:pt idx="588">
                  <c:v>18.38</c:v>
                </c:pt>
                <c:pt idx="589">
                  <c:v>18.41</c:v>
                </c:pt>
                <c:pt idx="590">
                  <c:v>18.440000000000001</c:v>
                </c:pt>
                <c:pt idx="591">
                  <c:v>18.47</c:v>
                </c:pt>
                <c:pt idx="592">
                  <c:v>18.5</c:v>
                </c:pt>
                <c:pt idx="593">
                  <c:v>18.53</c:v>
                </c:pt>
                <c:pt idx="594">
                  <c:v>18.559999999999999</c:v>
                </c:pt>
                <c:pt idx="595">
                  <c:v>18.59</c:v>
                </c:pt>
                <c:pt idx="596">
                  <c:v>18.63</c:v>
                </c:pt>
                <c:pt idx="597">
                  <c:v>18.66</c:v>
                </c:pt>
                <c:pt idx="598">
                  <c:v>18.690000000000001</c:v>
                </c:pt>
                <c:pt idx="599">
                  <c:v>18.72</c:v>
                </c:pt>
                <c:pt idx="600">
                  <c:v>18.75</c:v>
                </c:pt>
                <c:pt idx="601">
                  <c:v>18.78</c:v>
                </c:pt>
                <c:pt idx="602">
                  <c:v>18.809999999999999</c:v>
                </c:pt>
                <c:pt idx="603">
                  <c:v>18.84</c:v>
                </c:pt>
                <c:pt idx="604">
                  <c:v>18.88</c:v>
                </c:pt>
                <c:pt idx="605">
                  <c:v>18.91</c:v>
                </c:pt>
                <c:pt idx="606">
                  <c:v>18.940000000000001</c:v>
                </c:pt>
                <c:pt idx="607">
                  <c:v>18.97</c:v>
                </c:pt>
                <c:pt idx="608">
                  <c:v>19</c:v>
                </c:pt>
                <c:pt idx="609">
                  <c:v>19.03</c:v>
                </c:pt>
                <c:pt idx="610">
                  <c:v>19.059999999999999</c:v>
                </c:pt>
                <c:pt idx="611">
                  <c:v>19.09</c:v>
                </c:pt>
                <c:pt idx="612">
                  <c:v>19.13</c:v>
                </c:pt>
                <c:pt idx="613">
                  <c:v>19.16</c:v>
                </c:pt>
                <c:pt idx="614">
                  <c:v>19.190000000000001</c:v>
                </c:pt>
                <c:pt idx="615">
                  <c:v>19.22</c:v>
                </c:pt>
                <c:pt idx="616">
                  <c:v>19.25</c:v>
                </c:pt>
                <c:pt idx="617">
                  <c:v>19.28</c:v>
                </c:pt>
                <c:pt idx="618">
                  <c:v>19.309999999999999</c:v>
                </c:pt>
                <c:pt idx="619">
                  <c:v>19.34</c:v>
                </c:pt>
                <c:pt idx="620">
                  <c:v>19.38</c:v>
                </c:pt>
                <c:pt idx="621">
                  <c:v>19.41</c:v>
                </c:pt>
                <c:pt idx="622">
                  <c:v>19.440000000000001</c:v>
                </c:pt>
                <c:pt idx="623">
                  <c:v>19.47</c:v>
                </c:pt>
                <c:pt idx="624">
                  <c:v>19.5</c:v>
                </c:pt>
                <c:pt idx="625">
                  <c:v>19.53</c:v>
                </c:pt>
                <c:pt idx="626">
                  <c:v>19.559999999999999</c:v>
                </c:pt>
                <c:pt idx="627">
                  <c:v>19.59</c:v>
                </c:pt>
                <c:pt idx="628">
                  <c:v>19.63</c:v>
                </c:pt>
                <c:pt idx="629">
                  <c:v>19.66</c:v>
                </c:pt>
                <c:pt idx="630">
                  <c:v>19.690000000000001</c:v>
                </c:pt>
                <c:pt idx="631">
                  <c:v>19.72</c:v>
                </c:pt>
                <c:pt idx="632">
                  <c:v>19.75</c:v>
                </c:pt>
                <c:pt idx="633">
                  <c:v>19.78</c:v>
                </c:pt>
                <c:pt idx="634">
                  <c:v>19.809999999999999</c:v>
                </c:pt>
                <c:pt idx="635">
                  <c:v>19.84</c:v>
                </c:pt>
                <c:pt idx="636">
                  <c:v>19.88</c:v>
                </c:pt>
                <c:pt idx="637">
                  <c:v>19.91</c:v>
                </c:pt>
                <c:pt idx="638">
                  <c:v>19.940000000000001</c:v>
                </c:pt>
                <c:pt idx="639">
                  <c:v>19.97</c:v>
                </c:pt>
                <c:pt idx="640">
                  <c:v>20</c:v>
                </c:pt>
                <c:pt idx="641">
                  <c:v>20.03</c:v>
                </c:pt>
                <c:pt idx="642">
                  <c:v>20.059999999999999</c:v>
                </c:pt>
                <c:pt idx="643">
                  <c:v>20.09</c:v>
                </c:pt>
                <c:pt idx="644">
                  <c:v>20.13</c:v>
                </c:pt>
                <c:pt idx="645">
                  <c:v>20.16</c:v>
                </c:pt>
                <c:pt idx="646">
                  <c:v>20.190000000000001</c:v>
                </c:pt>
                <c:pt idx="647">
                  <c:v>20.22</c:v>
                </c:pt>
                <c:pt idx="648">
                  <c:v>20.25</c:v>
                </c:pt>
                <c:pt idx="649">
                  <c:v>20.28</c:v>
                </c:pt>
                <c:pt idx="650">
                  <c:v>20.309999999999999</c:v>
                </c:pt>
                <c:pt idx="651">
                  <c:v>20.34</c:v>
                </c:pt>
                <c:pt idx="652">
                  <c:v>20.38</c:v>
                </c:pt>
                <c:pt idx="653">
                  <c:v>20.41</c:v>
                </c:pt>
                <c:pt idx="654">
                  <c:v>20.440000000000001</c:v>
                </c:pt>
                <c:pt idx="655">
                  <c:v>20.47</c:v>
                </c:pt>
                <c:pt idx="656">
                  <c:v>20.5</c:v>
                </c:pt>
                <c:pt idx="657">
                  <c:v>20.53</c:v>
                </c:pt>
                <c:pt idx="658">
                  <c:v>20.56</c:v>
                </c:pt>
                <c:pt idx="659">
                  <c:v>20.59</c:v>
                </c:pt>
                <c:pt idx="660">
                  <c:v>20.63</c:v>
                </c:pt>
                <c:pt idx="661">
                  <c:v>20.66</c:v>
                </c:pt>
                <c:pt idx="662">
                  <c:v>20.69</c:v>
                </c:pt>
                <c:pt idx="663">
                  <c:v>20.72</c:v>
                </c:pt>
                <c:pt idx="664">
                  <c:v>20.75</c:v>
                </c:pt>
                <c:pt idx="665">
                  <c:v>20.78</c:v>
                </c:pt>
                <c:pt idx="666">
                  <c:v>20.81</c:v>
                </c:pt>
                <c:pt idx="667">
                  <c:v>20.84</c:v>
                </c:pt>
                <c:pt idx="668">
                  <c:v>20.88</c:v>
                </c:pt>
                <c:pt idx="669">
                  <c:v>20.91</c:v>
                </c:pt>
                <c:pt idx="670">
                  <c:v>20.94</c:v>
                </c:pt>
                <c:pt idx="671">
                  <c:v>20.97</c:v>
                </c:pt>
                <c:pt idx="672">
                  <c:v>21</c:v>
                </c:pt>
                <c:pt idx="673">
                  <c:v>21.03</c:v>
                </c:pt>
                <c:pt idx="674">
                  <c:v>21.06</c:v>
                </c:pt>
                <c:pt idx="675">
                  <c:v>21.09</c:v>
                </c:pt>
                <c:pt idx="676">
                  <c:v>21.13</c:v>
                </c:pt>
                <c:pt idx="677">
                  <c:v>21.16</c:v>
                </c:pt>
                <c:pt idx="678">
                  <c:v>21.19</c:v>
                </c:pt>
                <c:pt idx="679">
                  <c:v>21.22</c:v>
                </c:pt>
                <c:pt idx="680">
                  <c:v>21.25</c:v>
                </c:pt>
                <c:pt idx="681">
                  <c:v>21.28</c:v>
                </c:pt>
                <c:pt idx="682">
                  <c:v>21.31</c:v>
                </c:pt>
                <c:pt idx="683">
                  <c:v>21.34</c:v>
                </c:pt>
                <c:pt idx="684">
                  <c:v>21.38</c:v>
                </c:pt>
                <c:pt idx="685">
                  <c:v>21.41</c:v>
                </c:pt>
                <c:pt idx="686">
                  <c:v>21.44</c:v>
                </c:pt>
                <c:pt idx="687">
                  <c:v>21.47</c:v>
                </c:pt>
                <c:pt idx="688">
                  <c:v>21.5</c:v>
                </c:pt>
                <c:pt idx="689">
                  <c:v>21.53</c:v>
                </c:pt>
                <c:pt idx="690">
                  <c:v>21.56</c:v>
                </c:pt>
                <c:pt idx="691">
                  <c:v>21.59</c:v>
                </c:pt>
                <c:pt idx="692">
                  <c:v>21.63</c:v>
                </c:pt>
                <c:pt idx="693">
                  <c:v>21.66</c:v>
                </c:pt>
                <c:pt idx="694">
                  <c:v>21.69</c:v>
                </c:pt>
                <c:pt idx="695">
                  <c:v>21.72</c:v>
                </c:pt>
                <c:pt idx="696">
                  <c:v>21.75</c:v>
                </c:pt>
                <c:pt idx="697">
                  <c:v>21.78</c:v>
                </c:pt>
                <c:pt idx="698">
                  <c:v>21.81</c:v>
                </c:pt>
                <c:pt idx="699">
                  <c:v>21.84</c:v>
                </c:pt>
                <c:pt idx="700">
                  <c:v>21.88</c:v>
                </c:pt>
                <c:pt idx="701">
                  <c:v>21.91</c:v>
                </c:pt>
                <c:pt idx="702">
                  <c:v>21.94</c:v>
                </c:pt>
                <c:pt idx="703">
                  <c:v>21.97</c:v>
                </c:pt>
                <c:pt idx="704">
                  <c:v>22</c:v>
                </c:pt>
                <c:pt idx="705">
                  <c:v>22.03</c:v>
                </c:pt>
                <c:pt idx="706">
                  <c:v>22.06</c:v>
                </c:pt>
                <c:pt idx="707">
                  <c:v>22.09</c:v>
                </c:pt>
                <c:pt idx="708">
                  <c:v>22.13</c:v>
                </c:pt>
                <c:pt idx="709">
                  <c:v>22.16</c:v>
                </c:pt>
                <c:pt idx="710">
                  <c:v>22.19</c:v>
                </c:pt>
                <c:pt idx="711">
                  <c:v>22.22</c:v>
                </c:pt>
                <c:pt idx="712">
                  <c:v>22.25</c:v>
                </c:pt>
                <c:pt idx="713">
                  <c:v>22.28</c:v>
                </c:pt>
                <c:pt idx="714">
                  <c:v>22.31</c:v>
                </c:pt>
                <c:pt idx="715">
                  <c:v>22.34</c:v>
                </c:pt>
                <c:pt idx="716">
                  <c:v>22.38</c:v>
                </c:pt>
                <c:pt idx="717">
                  <c:v>22.41</c:v>
                </c:pt>
                <c:pt idx="718">
                  <c:v>22.44</c:v>
                </c:pt>
                <c:pt idx="719">
                  <c:v>22.47</c:v>
                </c:pt>
                <c:pt idx="720">
                  <c:v>22.5</c:v>
                </c:pt>
                <c:pt idx="721">
                  <c:v>22.53</c:v>
                </c:pt>
                <c:pt idx="722">
                  <c:v>22.56</c:v>
                </c:pt>
                <c:pt idx="723">
                  <c:v>22.59</c:v>
                </c:pt>
                <c:pt idx="724">
                  <c:v>22.63</c:v>
                </c:pt>
                <c:pt idx="725">
                  <c:v>22.66</c:v>
                </c:pt>
                <c:pt idx="726">
                  <c:v>22.69</c:v>
                </c:pt>
                <c:pt idx="727">
                  <c:v>22.72</c:v>
                </c:pt>
                <c:pt idx="728">
                  <c:v>22.75</c:v>
                </c:pt>
                <c:pt idx="729">
                  <c:v>22.78</c:v>
                </c:pt>
                <c:pt idx="730">
                  <c:v>22.81</c:v>
                </c:pt>
                <c:pt idx="731">
                  <c:v>22.84</c:v>
                </c:pt>
                <c:pt idx="732">
                  <c:v>22.88</c:v>
                </c:pt>
                <c:pt idx="733">
                  <c:v>22.91</c:v>
                </c:pt>
                <c:pt idx="734">
                  <c:v>22.94</c:v>
                </c:pt>
                <c:pt idx="735">
                  <c:v>22.97</c:v>
                </c:pt>
                <c:pt idx="736">
                  <c:v>23</c:v>
                </c:pt>
                <c:pt idx="737">
                  <c:v>23.03</c:v>
                </c:pt>
                <c:pt idx="738">
                  <c:v>23.06</c:v>
                </c:pt>
                <c:pt idx="739">
                  <c:v>23.09</c:v>
                </c:pt>
                <c:pt idx="740">
                  <c:v>23.13</c:v>
                </c:pt>
                <c:pt idx="741">
                  <c:v>23.16</c:v>
                </c:pt>
                <c:pt idx="742">
                  <c:v>23.19</c:v>
                </c:pt>
                <c:pt idx="743">
                  <c:v>23.22</c:v>
                </c:pt>
                <c:pt idx="744">
                  <c:v>23.25</c:v>
                </c:pt>
                <c:pt idx="745">
                  <c:v>23.28</c:v>
                </c:pt>
                <c:pt idx="746">
                  <c:v>23.31</c:v>
                </c:pt>
                <c:pt idx="747">
                  <c:v>23.34</c:v>
                </c:pt>
                <c:pt idx="748">
                  <c:v>23.38</c:v>
                </c:pt>
                <c:pt idx="749">
                  <c:v>23.41</c:v>
                </c:pt>
                <c:pt idx="750">
                  <c:v>23.44</c:v>
                </c:pt>
                <c:pt idx="751">
                  <c:v>23.47</c:v>
                </c:pt>
                <c:pt idx="752">
                  <c:v>23.5</c:v>
                </c:pt>
                <c:pt idx="753">
                  <c:v>23.53</c:v>
                </c:pt>
                <c:pt idx="754">
                  <c:v>23.56</c:v>
                </c:pt>
                <c:pt idx="755">
                  <c:v>23.59</c:v>
                </c:pt>
                <c:pt idx="756">
                  <c:v>23.63</c:v>
                </c:pt>
                <c:pt idx="757">
                  <c:v>23.66</c:v>
                </c:pt>
                <c:pt idx="758">
                  <c:v>23.69</c:v>
                </c:pt>
                <c:pt idx="759">
                  <c:v>23.72</c:v>
                </c:pt>
                <c:pt idx="760">
                  <c:v>23.75</c:v>
                </c:pt>
                <c:pt idx="761">
                  <c:v>23.78</c:v>
                </c:pt>
                <c:pt idx="762">
                  <c:v>23.81</c:v>
                </c:pt>
                <c:pt idx="763">
                  <c:v>23.84</c:v>
                </c:pt>
                <c:pt idx="764">
                  <c:v>23.88</c:v>
                </c:pt>
                <c:pt idx="765">
                  <c:v>23.91</c:v>
                </c:pt>
                <c:pt idx="766">
                  <c:v>23.94</c:v>
                </c:pt>
                <c:pt idx="767">
                  <c:v>23.97</c:v>
                </c:pt>
                <c:pt idx="768">
                  <c:v>24</c:v>
                </c:pt>
                <c:pt idx="769">
                  <c:v>24.03</c:v>
                </c:pt>
                <c:pt idx="770">
                  <c:v>24.06</c:v>
                </c:pt>
                <c:pt idx="771">
                  <c:v>24.09</c:v>
                </c:pt>
                <c:pt idx="772">
                  <c:v>24.13</c:v>
                </c:pt>
                <c:pt idx="773">
                  <c:v>24.16</c:v>
                </c:pt>
                <c:pt idx="774">
                  <c:v>24.19</c:v>
                </c:pt>
                <c:pt idx="775">
                  <c:v>24.22</c:v>
                </c:pt>
                <c:pt idx="776">
                  <c:v>24.25</c:v>
                </c:pt>
                <c:pt idx="777">
                  <c:v>24.28</c:v>
                </c:pt>
                <c:pt idx="778">
                  <c:v>24.31</c:v>
                </c:pt>
                <c:pt idx="779">
                  <c:v>24.34</c:v>
                </c:pt>
                <c:pt idx="780">
                  <c:v>24.38</c:v>
                </c:pt>
                <c:pt idx="781">
                  <c:v>24.41</c:v>
                </c:pt>
                <c:pt idx="782">
                  <c:v>24.44</c:v>
                </c:pt>
                <c:pt idx="783">
                  <c:v>24.47</c:v>
                </c:pt>
                <c:pt idx="784">
                  <c:v>24.5</c:v>
                </c:pt>
                <c:pt idx="785">
                  <c:v>24.53</c:v>
                </c:pt>
                <c:pt idx="786">
                  <c:v>24.56</c:v>
                </c:pt>
                <c:pt idx="787">
                  <c:v>24.59</c:v>
                </c:pt>
                <c:pt idx="788">
                  <c:v>24.63</c:v>
                </c:pt>
                <c:pt idx="789">
                  <c:v>24.66</c:v>
                </c:pt>
                <c:pt idx="790">
                  <c:v>24.69</c:v>
                </c:pt>
                <c:pt idx="791">
                  <c:v>24.72</c:v>
                </c:pt>
                <c:pt idx="792">
                  <c:v>24.75</c:v>
                </c:pt>
                <c:pt idx="793">
                  <c:v>24.78</c:v>
                </c:pt>
                <c:pt idx="794">
                  <c:v>24.81</c:v>
                </c:pt>
                <c:pt idx="795">
                  <c:v>24.84</c:v>
                </c:pt>
                <c:pt idx="796">
                  <c:v>24.88</c:v>
                </c:pt>
                <c:pt idx="797">
                  <c:v>24.91</c:v>
                </c:pt>
                <c:pt idx="798">
                  <c:v>24.94</c:v>
                </c:pt>
                <c:pt idx="799">
                  <c:v>24.97</c:v>
                </c:pt>
                <c:pt idx="800">
                  <c:v>25</c:v>
                </c:pt>
                <c:pt idx="801">
                  <c:v>25.03</c:v>
                </c:pt>
                <c:pt idx="802">
                  <c:v>25.06</c:v>
                </c:pt>
                <c:pt idx="803">
                  <c:v>25.09</c:v>
                </c:pt>
                <c:pt idx="804">
                  <c:v>25.13</c:v>
                </c:pt>
                <c:pt idx="805">
                  <c:v>25.16</c:v>
                </c:pt>
                <c:pt idx="806">
                  <c:v>25.19</c:v>
                </c:pt>
                <c:pt idx="807">
                  <c:v>25.22</c:v>
                </c:pt>
                <c:pt idx="808">
                  <c:v>25.25</c:v>
                </c:pt>
                <c:pt idx="809">
                  <c:v>25.28</c:v>
                </c:pt>
                <c:pt idx="810">
                  <c:v>25.31</c:v>
                </c:pt>
                <c:pt idx="811">
                  <c:v>25.34</c:v>
                </c:pt>
                <c:pt idx="812">
                  <c:v>25.38</c:v>
                </c:pt>
                <c:pt idx="813">
                  <c:v>25.41</c:v>
                </c:pt>
                <c:pt idx="814">
                  <c:v>25.44</c:v>
                </c:pt>
                <c:pt idx="815">
                  <c:v>25.47</c:v>
                </c:pt>
                <c:pt idx="816">
                  <c:v>25.5</c:v>
                </c:pt>
                <c:pt idx="817">
                  <c:v>25.53</c:v>
                </c:pt>
                <c:pt idx="818">
                  <c:v>25.56</c:v>
                </c:pt>
                <c:pt idx="819">
                  <c:v>25.59</c:v>
                </c:pt>
                <c:pt idx="820">
                  <c:v>25.63</c:v>
                </c:pt>
                <c:pt idx="821">
                  <c:v>25.66</c:v>
                </c:pt>
                <c:pt idx="822">
                  <c:v>25.69</c:v>
                </c:pt>
                <c:pt idx="823">
                  <c:v>25.72</c:v>
                </c:pt>
                <c:pt idx="824">
                  <c:v>25.75</c:v>
                </c:pt>
                <c:pt idx="825">
                  <c:v>25.78</c:v>
                </c:pt>
                <c:pt idx="826">
                  <c:v>25.81</c:v>
                </c:pt>
                <c:pt idx="827">
                  <c:v>25.84</c:v>
                </c:pt>
                <c:pt idx="828">
                  <c:v>25.88</c:v>
                </c:pt>
                <c:pt idx="829">
                  <c:v>25.91</c:v>
                </c:pt>
                <c:pt idx="830">
                  <c:v>25.94</c:v>
                </c:pt>
                <c:pt idx="831">
                  <c:v>25.97</c:v>
                </c:pt>
                <c:pt idx="832">
                  <c:v>26</c:v>
                </c:pt>
                <c:pt idx="833">
                  <c:v>26.03</c:v>
                </c:pt>
                <c:pt idx="834">
                  <c:v>26.06</c:v>
                </c:pt>
                <c:pt idx="835">
                  <c:v>26.09</c:v>
                </c:pt>
                <c:pt idx="836">
                  <c:v>26.13</c:v>
                </c:pt>
                <c:pt idx="837">
                  <c:v>26.16</c:v>
                </c:pt>
                <c:pt idx="838">
                  <c:v>26.19</c:v>
                </c:pt>
                <c:pt idx="839">
                  <c:v>26.22</c:v>
                </c:pt>
                <c:pt idx="840">
                  <c:v>26.25</c:v>
                </c:pt>
                <c:pt idx="841">
                  <c:v>26.28</c:v>
                </c:pt>
                <c:pt idx="842">
                  <c:v>26.31</c:v>
                </c:pt>
                <c:pt idx="843">
                  <c:v>26.34</c:v>
                </c:pt>
                <c:pt idx="844">
                  <c:v>26.38</c:v>
                </c:pt>
                <c:pt idx="845">
                  <c:v>26.41</c:v>
                </c:pt>
                <c:pt idx="846">
                  <c:v>26.44</c:v>
                </c:pt>
                <c:pt idx="847">
                  <c:v>26.47</c:v>
                </c:pt>
                <c:pt idx="848">
                  <c:v>26.5</c:v>
                </c:pt>
                <c:pt idx="849">
                  <c:v>26.53</c:v>
                </c:pt>
                <c:pt idx="850">
                  <c:v>26.56</c:v>
                </c:pt>
                <c:pt idx="851">
                  <c:v>26.59</c:v>
                </c:pt>
                <c:pt idx="852">
                  <c:v>26.63</c:v>
                </c:pt>
                <c:pt idx="853">
                  <c:v>26.66</c:v>
                </c:pt>
                <c:pt idx="854">
                  <c:v>26.69</c:v>
                </c:pt>
                <c:pt idx="855">
                  <c:v>26.72</c:v>
                </c:pt>
                <c:pt idx="856">
                  <c:v>26.75</c:v>
                </c:pt>
                <c:pt idx="857">
                  <c:v>26.78</c:v>
                </c:pt>
                <c:pt idx="858">
                  <c:v>26.81</c:v>
                </c:pt>
                <c:pt idx="859">
                  <c:v>26.84</c:v>
                </c:pt>
                <c:pt idx="860">
                  <c:v>26.88</c:v>
                </c:pt>
                <c:pt idx="861">
                  <c:v>26.91</c:v>
                </c:pt>
                <c:pt idx="862">
                  <c:v>26.94</c:v>
                </c:pt>
                <c:pt idx="863">
                  <c:v>26.97</c:v>
                </c:pt>
                <c:pt idx="864">
                  <c:v>27</c:v>
                </c:pt>
                <c:pt idx="865">
                  <c:v>27.03</c:v>
                </c:pt>
                <c:pt idx="866">
                  <c:v>27.06</c:v>
                </c:pt>
                <c:pt idx="867">
                  <c:v>27.09</c:v>
                </c:pt>
                <c:pt idx="868">
                  <c:v>27.13</c:v>
                </c:pt>
                <c:pt idx="869">
                  <c:v>27.16</c:v>
                </c:pt>
                <c:pt idx="870">
                  <c:v>27.19</c:v>
                </c:pt>
                <c:pt idx="871">
                  <c:v>27.22</c:v>
                </c:pt>
                <c:pt idx="872">
                  <c:v>27.25</c:v>
                </c:pt>
                <c:pt idx="873">
                  <c:v>27.28</c:v>
                </c:pt>
                <c:pt idx="874">
                  <c:v>27.31</c:v>
                </c:pt>
                <c:pt idx="875">
                  <c:v>27.34</c:v>
                </c:pt>
                <c:pt idx="876">
                  <c:v>27.38</c:v>
                </c:pt>
                <c:pt idx="877">
                  <c:v>27.41</c:v>
                </c:pt>
                <c:pt idx="878">
                  <c:v>27.44</c:v>
                </c:pt>
                <c:pt idx="879">
                  <c:v>27.47</c:v>
                </c:pt>
                <c:pt idx="880">
                  <c:v>27.5</c:v>
                </c:pt>
                <c:pt idx="881">
                  <c:v>27.53</c:v>
                </c:pt>
                <c:pt idx="882">
                  <c:v>27.56</c:v>
                </c:pt>
                <c:pt idx="883">
                  <c:v>27.59</c:v>
                </c:pt>
                <c:pt idx="884">
                  <c:v>27.63</c:v>
                </c:pt>
                <c:pt idx="885">
                  <c:v>27.66</c:v>
                </c:pt>
                <c:pt idx="886">
                  <c:v>27.69</c:v>
                </c:pt>
                <c:pt idx="887">
                  <c:v>27.72</c:v>
                </c:pt>
                <c:pt idx="888">
                  <c:v>27.75</c:v>
                </c:pt>
                <c:pt idx="889">
                  <c:v>27.78</c:v>
                </c:pt>
                <c:pt idx="890">
                  <c:v>27.81</c:v>
                </c:pt>
                <c:pt idx="891">
                  <c:v>27.84</c:v>
                </c:pt>
                <c:pt idx="892">
                  <c:v>27.88</c:v>
                </c:pt>
                <c:pt idx="893">
                  <c:v>27.91</c:v>
                </c:pt>
                <c:pt idx="894">
                  <c:v>27.94</c:v>
                </c:pt>
                <c:pt idx="895">
                  <c:v>27.97</c:v>
                </c:pt>
                <c:pt idx="896">
                  <c:v>28</c:v>
                </c:pt>
                <c:pt idx="897">
                  <c:v>28.03</c:v>
                </c:pt>
                <c:pt idx="898">
                  <c:v>28.06</c:v>
                </c:pt>
                <c:pt idx="899">
                  <c:v>28.09</c:v>
                </c:pt>
                <c:pt idx="900">
                  <c:v>28.13</c:v>
                </c:pt>
                <c:pt idx="901">
                  <c:v>28.16</c:v>
                </c:pt>
                <c:pt idx="902">
                  <c:v>28.19</c:v>
                </c:pt>
                <c:pt idx="903">
                  <c:v>28.22</c:v>
                </c:pt>
                <c:pt idx="904">
                  <c:v>28.25</c:v>
                </c:pt>
                <c:pt idx="905">
                  <c:v>28.28</c:v>
                </c:pt>
                <c:pt idx="906">
                  <c:v>28.31</c:v>
                </c:pt>
                <c:pt idx="907">
                  <c:v>28.34</c:v>
                </c:pt>
                <c:pt idx="908">
                  <c:v>28.38</c:v>
                </c:pt>
                <c:pt idx="909">
                  <c:v>28.41</c:v>
                </c:pt>
                <c:pt idx="910">
                  <c:v>28.44</c:v>
                </c:pt>
                <c:pt idx="911">
                  <c:v>28.47</c:v>
                </c:pt>
                <c:pt idx="912">
                  <c:v>28.5</c:v>
                </c:pt>
                <c:pt idx="913">
                  <c:v>28.53</c:v>
                </c:pt>
                <c:pt idx="914">
                  <c:v>28.56</c:v>
                </c:pt>
                <c:pt idx="915">
                  <c:v>28.59</c:v>
                </c:pt>
                <c:pt idx="916">
                  <c:v>28.63</c:v>
                </c:pt>
                <c:pt idx="917">
                  <c:v>28.66</c:v>
                </c:pt>
                <c:pt idx="918">
                  <c:v>28.69</c:v>
                </c:pt>
                <c:pt idx="919">
                  <c:v>28.72</c:v>
                </c:pt>
                <c:pt idx="920">
                  <c:v>28.75</c:v>
                </c:pt>
                <c:pt idx="921">
                  <c:v>28.78</c:v>
                </c:pt>
                <c:pt idx="922">
                  <c:v>28.81</c:v>
                </c:pt>
                <c:pt idx="923">
                  <c:v>28.84</c:v>
                </c:pt>
                <c:pt idx="924">
                  <c:v>28.88</c:v>
                </c:pt>
                <c:pt idx="925">
                  <c:v>28.91</c:v>
                </c:pt>
                <c:pt idx="926">
                  <c:v>28.94</c:v>
                </c:pt>
                <c:pt idx="927">
                  <c:v>28.97</c:v>
                </c:pt>
                <c:pt idx="928">
                  <c:v>29</c:v>
                </c:pt>
                <c:pt idx="929">
                  <c:v>29.03</c:v>
                </c:pt>
                <c:pt idx="930">
                  <c:v>29.06</c:v>
                </c:pt>
                <c:pt idx="931">
                  <c:v>29.09</c:v>
                </c:pt>
                <c:pt idx="932">
                  <c:v>29.13</c:v>
                </c:pt>
                <c:pt idx="933">
                  <c:v>29.16</c:v>
                </c:pt>
                <c:pt idx="934">
                  <c:v>29.19</c:v>
                </c:pt>
                <c:pt idx="935">
                  <c:v>29.22</c:v>
                </c:pt>
                <c:pt idx="936">
                  <c:v>29.25</c:v>
                </c:pt>
                <c:pt idx="937">
                  <c:v>29.28</c:v>
                </c:pt>
                <c:pt idx="938">
                  <c:v>29.31</c:v>
                </c:pt>
                <c:pt idx="939">
                  <c:v>29.34</c:v>
                </c:pt>
                <c:pt idx="940">
                  <c:v>29.38</c:v>
                </c:pt>
                <c:pt idx="941">
                  <c:v>29.41</c:v>
                </c:pt>
                <c:pt idx="942">
                  <c:v>29.44</c:v>
                </c:pt>
                <c:pt idx="943">
                  <c:v>29.47</c:v>
                </c:pt>
                <c:pt idx="944">
                  <c:v>29.5</c:v>
                </c:pt>
                <c:pt idx="945">
                  <c:v>29.53</c:v>
                </c:pt>
                <c:pt idx="946">
                  <c:v>29.56</c:v>
                </c:pt>
                <c:pt idx="947">
                  <c:v>29.59</c:v>
                </c:pt>
                <c:pt idx="948">
                  <c:v>29.63</c:v>
                </c:pt>
                <c:pt idx="949">
                  <c:v>29.66</c:v>
                </c:pt>
                <c:pt idx="950">
                  <c:v>29.69</c:v>
                </c:pt>
                <c:pt idx="951">
                  <c:v>29.72</c:v>
                </c:pt>
                <c:pt idx="952">
                  <c:v>29.75</c:v>
                </c:pt>
                <c:pt idx="953">
                  <c:v>29.78</c:v>
                </c:pt>
                <c:pt idx="954">
                  <c:v>29.81</c:v>
                </c:pt>
                <c:pt idx="955">
                  <c:v>29.84</c:v>
                </c:pt>
                <c:pt idx="956">
                  <c:v>29.88</c:v>
                </c:pt>
                <c:pt idx="957">
                  <c:v>29.91</c:v>
                </c:pt>
                <c:pt idx="958">
                  <c:v>29.94</c:v>
                </c:pt>
                <c:pt idx="959">
                  <c:v>29.97</c:v>
                </c:pt>
                <c:pt idx="960">
                  <c:v>30</c:v>
                </c:pt>
                <c:pt idx="961">
                  <c:v>30.03</c:v>
                </c:pt>
                <c:pt idx="962">
                  <c:v>30.06</c:v>
                </c:pt>
                <c:pt idx="963">
                  <c:v>30.09</c:v>
                </c:pt>
                <c:pt idx="964">
                  <c:v>30.13</c:v>
                </c:pt>
                <c:pt idx="965">
                  <c:v>30.16</c:v>
                </c:pt>
                <c:pt idx="966">
                  <c:v>30.19</c:v>
                </c:pt>
                <c:pt idx="967">
                  <c:v>30.22</c:v>
                </c:pt>
                <c:pt idx="968">
                  <c:v>30.25</c:v>
                </c:pt>
                <c:pt idx="969">
                  <c:v>30.28</c:v>
                </c:pt>
                <c:pt idx="970">
                  <c:v>30.31</c:v>
                </c:pt>
                <c:pt idx="971">
                  <c:v>30.34</c:v>
                </c:pt>
                <c:pt idx="972">
                  <c:v>30.38</c:v>
                </c:pt>
                <c:pt idx="973">
                  <c:v>30.41</c:v>
                </c:pt>
                <c:pt idx="974">
                  <c:v>30.44</c:v>
                </c:pt>
                <c:pt idx="975">
                  <c:v>30.47</c:v>
                </c:pt>
                <c:pt idx="976">
                  <c:v>30.5</c:v>
                </c:pt>
                <c:pt idx="977">
                  <c:v>30.53</c:v>
                </c:pt>
                <c:pt idx="978">
                  <c:v>30.56</c:v>
                </c:pt>
                <c:pt idx="979">
                  <c:v>30.59</c:v>
                </c:pt>
                <c:pt idx="980">
                  <c:v>30.63</c:v>
                </c:pt>
                <c:pt idx="981">
                  <c:v>30.66</c:v>
                </c:pt>
                <c:pt idx="982">
                  <c:v>30.69</c:v>
                </c:pt>
                <c:pt idx="983">
                  <c:v>30.72</c:v>
                </c:pt>
                <c:pt idx="984">
                  <c:v>30.75</c:v>
                </c:pt>
                <c:pt idx="985">
                  <c:v>30.78</c:v>
                </c:pt>
                <c:pt idx="986">
                  <c:v>30.81</c:v>
                </c:pt>
                <c:pt idx="987">
                  <c:v>30.84</c:v>
                </c:pt>
                <c:pt idx="988">
                  <c:v>30.88</c:v>
                </c:pt>
                <c:pt idx="989">
                  <c:v>30.91</c:v>
                </c:pt>
                <c:pt idx="990">
                  <c:v>30.94</c:v>
                </c:pt>
                <c:pt idx="991">
                  <c:v>30.97</c:v>
                </c:pt>
                <c:pt idx="992">
                  <c:v>31</c:v>
                </c:pt>
                <c:pt idx="993">
                  <c:v>31.03</c:v>
                </c:pt>
                <c:pt idx="994">
                  <c:v>31.06</c:v>
                </c:pt>
                <c:pt idx="995">
                  <c:v>31.09</c:v>
                </c:pt>
                <c:pt idx="996">
                  <c:v>31.13</c:v>
                </c:pt>
                <c:pt idx="997">
                  <c:v>31.16</c:v>
                </c:pt>
                <c:pt idx="998">
                  <c:v>31.19</c:v>
                </c:pt>
                <c:pt idx="999">
                  <c:v>31.22</c:v>
                </c:pt>
                <c:pt idx="1000">
                  <c:v>31.25</c:v>
                </c:pt>
                <c:pt idx="1001">
                  <c:v>31.28</c:v>
                </c:pt>
                <c:pt idx="1002">
                  <c:v>31.31</c:v>
                </c:pt>
                <c:pt idx="1003">
                  <c:v>31.34</c:v>
                </c:pt>
                <c:pt idx="1004">
                  <c:v>31.38</c:v>
                </c:pt>
                <c:pt idx="1005">
                  <c:v>31.41</c:v>
                </c:pt>
                <c:pt idx="1006">
                  <c:v>31.44</c:v>
                </c:pt>
                <c:pt idx="1007">
                  <c:v>31.47</c:v>
                </c:pt>
                <c:pt idx="1008">
                  <c:v>31.5</c:v>
                </c:pt>
                <c:pt idx="1009">
                  <c:v>31.53</c:v>
                </c:pt>
                <c:pt idx="1010">
                  <c:v>31.56</c:v>
                </c:pt>
                <c:pt idx="1011">
                  <c:v>31.59</c:v>
                </c:pt>
                <c:pt idx="1012">
                  <c:v>31.63</c:v>
                </c:pt>
                <c:pt idx="1013">
                  <c:v>31.66</c:v>
                </c:pt>
                <c:pt idx="1014">
                  <c:v>31.69</c:v>
                </c:pt>
                <c:pt idx="1015">
                  <c:v>31.72</c:v>
                </c:pt>
                <c:pt idx="1016">
                  <c:v>31.75</c:v>
                </c:pt>
                <c:pt idx="1017">
                  <c:v>31.78</c:v>
                </c:pt>
                <c:pt idx="1018">
                  <c:v>31.81</c:v>
                </c:pt>
                <c:pt idx="1019">
                  <c:v>31.84</c:v>
                </c:pt>
                <c:pt idx="1020">
                  <c:v>31.88</c:v>
                </c:pt>
                <c:pt idx="1021">
                  <c:v>31.91</c:v>
                </c:pt>
                <c:pt idx="1022">
                  <c:v>31.94</c:v>
                </c:pt>
                <c:pt idx="1023">
                  <c:v>31.97</c:v>
                </c:pt>
                <c:pt idx="1024">
                  <c:v>32</c:v>
                </c:pt>
                <c:pt idx="1025">
                  <c:v>32.03</c:v>
                </c:pt>
                <c:pt idx="1026">
                  <c:v>32.06</c:v>
                </c:pt>
                <c:pt idx="1027">
                  <c:v>32.090000000000003</c:v>
                </c:pt>
                <c:pt idx="1028">
                  <c:v>32.130000000000003</c:v>
                </c:pt>
                <c:pt idx="1029">
                  <c:v>32.159999999999997</c:v>
                </c:pt>
                <c:pt idx="1030">
                  <c:v>32.19</c:v>
                </c:pt>
                <c:pt idx="1031">
                  <c:v>32.22</c:v>
                </c:pt>
                <c:pt idx="1032">
                  <c:v>32.25</c:v>
                </c:pt>
                <c:pt idx="1033">
                  <c:v>32.28</c:v>
                </c:pt>
                <c:pt idx="1034">
                  <c:v>32.31</c:v>
                </c:pt>
                <c:pt idx="1035">
                  <c:v>32.340000000000003</c:v>
                </c:pt>
                <c:pt idx="1036">
                  <c:v>32.380000000000003</c:v>
                </c:pt>
                <c:pt idx="1037">
                  <c:v>32.409999999999997</c:v>
                </c:pt>
                <c:pt idx="1038">
                  <c:v>32.44</c:v>
                </c:pt>
                <c:pt idx="1039">
                  <c:v>32.47</c:v>
                </c:pt>
                <c:pt idx="1040">
                  <c:v>32.5</c:v>
                </c:pt>
                <c:pt idx="1041">
                  <c:v>32.53</c:v>
                </c:pt>
                <c:pt idx="1042">
                  <c:v>32.56</c:v>
                </c:pt>
                <c:pt idx="1043">
                  <c:v>32.590000000000003</c:v>
                </c:pt>
                <c:pt idx="1044">
                  <c:v>32.630000000000003</c:v>
                </c:pt>
                <c:pt idx="1045">
                  <c:v>32.659999999999997</c:v>
                </c:pt>
                <c:pt idx="1046">
                  <c:v>32.69</c:v>
                </c:pt>
                <c:pt idx="1047">
                  <c:v>32.72</c:v>
                </c:pt>
                <c:pt idx="1048">
                  <c:v>32.75</c:v>
                </c:pt>
                <c:pt idx="1049">
                  <c:v>32.78</c:v>
                </c:pt>
                <c:pt idx="1050">
                  <c:v>32.81</c:v>
                </c:pt>
                <c:pt idx="1051">
                  <c:v>32.840000000000003</c:v>
                </c:pt>
                <c:pt idx="1052">
                  <c:v>32.880000000000003</c:v>
                </c:pt>
                <c:pt idx="1053">
                  <c:v>32.909999999999997</c:v>
                </c:pt>
                <c:pt idx="1054">
                  <c:v>32.94</c:v>
                </c:pt>
                <c:pt idx="1055">
                  <c:v>32.97</c:v>
                </c:pt>
                <c:pt idx="1056">
                  <c:v>33</c:v>
                </c:pt>
                <c:pt idx="1057">
                  <c:v>33.03</c:v>
                </c:pt>
                <c:pt idx="1058">
                  <c:v>33.06</c:v>
                </c:pt>
                <c:pt idx="1059">
                  <c:v>33.090000000000003</c:v>
                </c:pt>
                <c:pt idx="1060">
                  <c:v>33.130000000000003</c:v>
                </c:pt>
                <c:pt idx="1061">
                  <c:v>33.159999999999997</c:v>
                </c:pt>
                <c:pt idx="1062">
                  <c:v>33.19</c:v>
                </c:pt>
                <c:pt idx="1063">
                  <c:v>33.22</c:v>
                </c:pt>
                <c:pt idx="1064">
                  <c:v>33.25</c:v>
                </c:pt>
                <c:pt idx="1065">
                  <c:v>33.28</c:v>
                </c:pt>
                <c:pt idx="1066">
                  <c:v>33.31</c:v>
                </c:pt>
                <c:pt idx="1067">
                  <c:v>33.340000000000003</c:v>
                </c:pt>
                <c:pt idx="1068">
                  <c:v>33.380000000000003</c:v>
                </c:pt>
                <c:pt idx="1069">
                  <c:v>33.409999999999997</c:v>
                </c:pt>
                <c:pt idx="1070">
                  <c:v>33.44</c:v>
                </c:pt>
                <c:pt idx="1071">
                  <c:v>33.47</c:v>
                </c:pt>
                <c:pt idx="1072">
                  <c:v>33.5</c:v>
                </c:pt>
                <c:pt idx="1073">
                  <c:v>33.53</c:v>
                </c:pt>
                <c:pt idx="1074">
                  <c:v>33.56</c:v>
                </c:pt>
                <c:pt idx="1075">
                  <c:v>33.590000000000003</c:v>
                </c:pt>
                <c:pt idx="1076">
                  <c:v>33.630000000000003</c:v>
                </c:pt>
                <c:pt idx="1077">
                  <c:v>33.659999999999997</c:v>
                </c:pt>
                <c:pt idx="1078">
                  <c:v>33.69</c:v>
                </c:pt>
                <c:pt idx="1079">
                  <c:v>33.72</c:v>
                </c:pt>
                <c:pt idx="1080">
                  <c:v>33.75</c:v>
                </c:pt>
                <c:pt idx="1081">
                  <c:v>33.78</c:v>
                </c:pt>
                <c:pt idx="1082">
                  <c:v>33.81</c:v>
                </c:pt>
                <c:pt idx="1083">
                  <c:v>33.840000000000003</c:v>
                </c:pt>
                <c:pt idx="1084">
                  <c:v>33.880000000000003</c:v>
                </c:pt>
                <c:pt idx="1085">
                  <c:v>33.909999999999997</c:v>
                </c:pt>
                <c:pt idx="1086">
                  <c:v>33.94</c:v>
                </c:pt>
                <c:pt idx="1087">
                  <c:v>33.97</c:v>
                </c:pt>
                <c:pt idx="1088">
                  <c:v>34</c:v>
                </c:pt>
                <c:pt idx="1089">
                  <c:v>34.03</c:v>
                </c:pt>
                <c:pt idx="1090">
                  <c:v>34.06</c:v>
                </c:pt>
                <c:pt idx="1091">
                  <c:v>34.090000000000003</c:v>
                </c:pt>
                <c:pt idx="1092">
                  <c:v>34.130000000000003</c:v>
                </c:pt>
                <c:pt idx="1093">
                  <c:v>34.159999999999997</c:v>
                </c:pt>
                <c:pt idx="1094">
                  <c:v>34.19</c:v>
                </c:pt>
                <c:pt idx="1095">
                  <c:v>34.22</c:v>
                </c:pt>
                <c:pt idx="1096">
                  <c:v>34.25</c:v>
                </c:pt>
                <c:pt idx="1097">
                  <c:v>34.28</c:v>
                </c:pt>
                <c:pt idx="1098">
                  <c:v>34.31</c:v>
                </c:pt>
                <c:pt idx="1099">
                  <c:v>34.340000000000003</c:v>
                </c:pt>
                <c:pt idx="1100">
                  <c:v>34.380000000000003</c:v>
                </c:pt>
                <c:pt idx="1101">
                  <c:v>34.409999999999997</c:v>
                </c:pt>
                <c:pt idx="1102">
                  <c:v>34.44</c:v>
                </c:pt>
                <c:pt idx="1103">
                  <c:v>34.47</c:v>
                </c:pt>
                <c:pt idx="1104">
                  <c:v>34.5</c:v>
                </c:pt>
                <c:pt idx="1105">
                  <c:v>34.53</c:v>
                </c:pt>
                <c:pt idx="1106">
                  <c:v>34.56</c:v>
                </c:pt>
                <c:pt idx="1107">
                  <c:v>34.590000000000003</c:v>
                </c:pt>
                <c:pt idx="1108">
                  <c:v>34.630000000000003</c:v>
                </c:pt>
                <c:pt idx="1109">
                  <c:v>34.659999999999997</c:v>
                </c:pt>
                <c:pt idx="1110">
                  <c:v>34.69</c:v>
                </c:pt>
                <c:pt idx="1111">
                  <c:v>34.72</c:v>
                </c:pt>
                <c:pt idx="1112">
                  <c:v>34.75</c:v>
                </c:pt>
                <c:pt idx="1113">
                  <c:v>34.78</c:v>
                </c:pt>
                <c:pt idx="1114">
                  <c:v>34.81</c:v>
                </c:pt>
                <c:pt idx="1115">
                  <c:v>34.840000000000003</c:v>
                </c:pt>
                <c:pt idx="1116">
                  <c:v>34.880000000000003</c:v>
                </c:pt>
                <c:pt idx="1117">
                  <c:v>34.909999999999997</c:v>
                </c:pt>
                <c:pt idx="1118">
                  <c:v>34.94</c:v>
                </c:pt>
                <c:pt idx="1119">
                  <c:v>34.97</c:v>
                </c:pt>
                <c:pt idx="1120">
                  <c:v>35</c:v>
                </c:pt>
                <c:pt idx="1121">
                  <c:v>35.03</c:v>
                </c:pt>
                <c:pt idx="1122">
                  <c:v>35.06</c:v>
                </c:pt>
                <c:pt idx="1123">
                  <c:v>35.090000000000003</c:v>
                </c:pt>
                <c:pt idx="1124">
                  <c:v>35.130000000000003</c:v>
                </c:pt>
                <c:pt idx="1125">
                  <c:v>35.159999999999997</c:v>
                </c:pt>
                <c:pt idx="1126">
                  <c:v>35.19</c:v>
                </c:pt>
                <c:pt idx="1127">
                  <c:v>35.22</c:v>
                </c:pt>
                <c:pt idx="1128">
                  <c:v>35.25</c:v>
                </c:pt>
                <c:pt idx="1129">
                  <c:v>35.28</c:v>
                </c:pt>
                <c:pt idx="1130">
                  <c:v>35.31</c:v>
                </c:pt>
                <c:pt idx="1131">
                  <c:v>35.340000000000003</c:v>
                </c:pt>
                <c:pt idx="1132">
                  <c:v>35.380000000000003</c:v>
                </c:pt>
                <c:pt idx="1133">
                  <c:v>35.409999999999997</c:v>
                </c:pt>
                <c:pt idx="1134">
                  <c:v>35.44</c:v>
                </c:pt>
                <c:pt idx="1135">
                  <c:v>35.47</c:v>
                </c:pt>
                <c:pt idx="1136">
                  <c:v>35.5</c:v>
                </c:pt>
                <c:pt idx="1137">
                  <c:v>35.53</c:v>
                </c:pt>
                <c:pt idx="1138">
                  <c:v>35.56</c:v>
                </c:pt>
                <c:pt idx="1139">
                  <c:v>35.590000000000003</c:v>
                </c:pt>
                <c:pt idx="1140">
                  <c:v>35.630000000000003</c:v>
                </c:pt>
                <c:pt idx="1141">
                  <c:v>35.659999999999997</c:v>
                </c:pt>
                <c:pt idx="1142">
                  <c:v>35.69</c:v>
                </c:pt>
                <c:pt idx="1143">
                  <c:v>35.72</c:v>
                </c:pt>
                <c:pt idx="1144">
                  <c:v>35.75</c:v>
                </c:pt>
                <c:pt idx="1145">
                  <c:v>35.78</c:v>
                </c:pt>
                <c:pt idx="1146">
                  <c:v>35.81</c:v>
                </c:pt>
                <c:pt idx="1147">
                  <c:v>35.840000000000003</c:v>
                </c:pt>
                <c:pt idx="1148">
                  <c:v>35.880000000000003</c:v>
                </c:pt>
                <c:pt idx="1149">
                  <c:v>35.909999999999997</c:v>
                </c:pt>
                <c:pt idx="1150">
                  <c:v>35.94</c:v>
                </c:pt>
                <c:pt idx="1151">
                  <c:v>35.97</c:v>
                </c:pt>
                <c:pt idx="1152">
                  <c:v>36</c:v>
                </c:pt>
                <c:pt idx="1153">
                  <c:v>36.03</c:v>
                </c:pt>
                <c:pt idx="1154">
                  <c:v>36.06</c:v>
                </c:pt>
                <c:pt idx="1155">
                  <c:v>36.090000000000003</c:v>
                </c:pt>
                <c:pt idx="1156">
                  <c:v>36.130000000000003</c:v>
                </c:pt>
                <c:pt idx="1157">
                  <c:v>36.159999999999997</c:v>
                </c:pt>
                <c:pt idx="1158">
                  <c:v>36.19</c:v>
                </c:pt>
                <c:pt idx="1159">
                  <c:v>36.22</c:v>
                </c:pt>
                <c:pt idx="1160">
                  <c:v>36.25</c:v>
                </c:pt>
                <c:pt idx="1161">
                  <c:v>36.28</c:v>
                </c:pt>
                <c:pt idx="1162">
                  <c:v>36.31</c:v>
                </c:pt>
                <c:pt idx="1163">
                  <c:v>36.340000000000003</c:v>
                </c:pt>
                <c:pt idx="1164">
                  <c:v>36.380000000000003</c:v>
                </c:pt>
                <c:pt idx="1165">
                  <c:v>36.409999999999997</c:v>
                </c:pt>
                <c:pt idx="1166">
                  <c:v>36.44</c:v>
                </c:pt>
                <c:pt idx="1167">
                  <c:v>36.47</c:v>
                </c:pt>
                <c:pt idx="1168">
                  <c:v>36.5</c:v>
                </c:pt>
                <c:pt idx="1169">
                  <c:v>36.53</c:v>
                </c:pt>
                <c:pt idx="1170">
                  <c:v>36.56</c:v>
                </c:pt>
                <c:pt idx="1171">
                  <c:v>36.590000000000003</c:v>
                </c:pt>
                <c:pt idx="1172">
                  <c:v>36.630000000000003</c:v>
                </c:pt>
                <c:pt idx="1173">
                  <c:v>36.659999999999997</c:v>
                </c:pt>
                <c:pt idx="1174">
                  <c:v>36.69</c:v>
                </c:pt>
                <c:pt idx="1175">
                  <c:v>36.72</c:v>
                </c:pt>
                <c:pt idx="1176">
                  <c:v>36.75</c:v>
                </c:pt>
                <c:pt idx="1177">
                  <c:v>36.78</c:v>
                </c:pt>
                <c:pt idx="1178">
                  <c:v>36.81</c:v>
                </c:pt>
                <c:pt idx="1179">
                  <c:v>36.840000000000003</c:v>
                </c:pt>
                <c:pt idx="1180">
                  <c:v>36.880000000000003</c:v>
                </c:pt>
                <c:pt idx="1181">
                  <c:v>36.909999999999997</c:v>
                </c:pt>
                <c:pt idx="1182">
                  <c:v>36.94</c:v>
                </c:pt>
                <c:pt idx="1183">
                  <c:v>36.97</c:v>
                </c:pt>
                <c:pt idx="1184">
                  <c:v>37</c:v>
                </c:pt>
                <c:pt idx="1185">
                  <c:v>37.03</c:v>
                </c:pt>
                <c:pt idx="1186">
                  <c:v>37.06</c:v>
                </c:pt>
                <c:pt idx="1187">
                  <c:v>37.090000000000003</c:v>
                </c:pt>
                <c:pt idx="1188">
                  <c:v>37.130000000000003</c:v>
                </c:pt>
                <c:pt idx="1189">
                  <c:v>37.159999999999997</c:v>
                </c:pt>
                <c:pt idx="1190">
                  <c:v>37.19</c:v>
                </c:pt>
                <c:pt idx="1191">
                  <c:v>37.22</c:v>
                </c:pt>
                <c:pt idx="1192">
                  <c:v>37.25</c:v>
                </c:pt>
                <c:pt idx="1193">
                  <c:v>37.28</c:v>
                </c:pt>
                <c:pt idx="1194">
                  <c:v>37.31</c:v>
                </c:pt>
                <c:pt idx="1195">
                  <c:v>37.340000000000003</c:v>
                </c:pt>
                <c:pt idx="1196">
                  <c:v>37.380000000000003</c:v>
                </c:pt>
                <c:pt idx="1197">
                  <c:v>37.409999999999997</c:v>
                </c:pt>
                <c:pt idx="1198">
                  <c:v>37.44</c:v>
                </c:pt>
                <c:pt idx="1199">
                  <c:v>37.47</c:v>
                </c:pt>
                <c:pt idx="1200">
                  <c:v>37.5</c:v>
                </c:pt>
                <c:pt idx="1201">
                  <c:v>37.53</c:v>
                </c:pt>
                <c:pt idx="1202">
                  <c:v>37.56</c:v>
                </c:pt>
                <c:pt idx="1203">
                  <c:v>37.590000000000003</c:v>
                </c:pt>
                <c:pt idx="1204">
                  <c:v>37.630000000000003</c:v>
                </c:pt>
                <c:pt idx="1205">
                  <c:v>37.659999999999997</c:v>
                </c:pt>
                <c:pt idx="1206">
                  <c:v>37.69</c:v>
                </c:pt>
                <c:pt idx="1207">
                  <c:v>37.72</c:v>
                </c:pt>
                <c:pt idx="1208">
                  <c:v>37.75</c:v>
                </c:pt>
                <c:pt idx="1209">
                  <c:v>37.78</c:v>
                </c:pt>
                <c:pt idx="1210">
                  <c:v>37.81</c:v>
                </c:pt>
                <c:pt idx="1211">
                  <c:v>37.840000000000003</c:v>
                </c:pt>
                <c:pt idx="1212">
                  <c:v>37.880000000000003</c:v>
                </c:pt>
                <c:pt idx="1213">
                  <c:v>37.909999999999997</c:v>
                </c:pt>
                <c:pt idx="1214">
                  <c:v>37.94</c:v>
                </c:pt>
                <c:pt idx="1215">
                  <c:v>37.97</c:v>
                </c:pt>
                <c:pt idx="1216">
                  <c:v>38</c:v>
                </c:pt>
                <c:pt idx="1217">
                  <c:v>38.03</c:v>
                </c:pt>
                <c:pt idx="1218">
                  <c:v>38.06</c:v>
                </c:pt>
                <c:pt idx="1219">
                  <c:v>38.090000000000003</c:v>
                </c:pt>
                <c:pt idx="1220">
                  <c:v>38.130000000000003</c:v>
                </c:pt>
                <c:pt idx="1221">
                  <c:v>38.159999999999997</c:v>
                </c:pt>
                <c:pt idx="1222">
                  <c:v>38.19</c:v>
                </c:pt>
                <c:pt idx="1223">
                  <c:v>38.22</c:v>
                </c:pt>
                <c:pt idx="1224">
                  <c:v>38.25</c:v>
                </c:pt>
                <c:pt idx="1225">
                  <c:v>38.28</c:v>
                </c:pt>
                <c:pt idx="1226">
                  <c:v>38.31</c:v>
                </c:pt>
                <c:pt idx="1227">
                  <c:v>38.340000000000003</c:v>
                </c:pt>
                <c:pt idx="1228">
                  <c:v>38.380000000000003</c:v>
                </c:pt>
                <c:pt idx="1229">
                  <c:v>38.409999999999997</c:v>
                </c:pt>
                <c:pt idx="1230">
                  <c:v>38.44</c:v>
                </c:pt>
                <c:pt idx="1231">
                  <c:v>38.47</c:v>
                </c:pt>
                <c:pt idx="1232">
                  <c:v>38.5</c:v>
                </c:pt>
                <c:pt idx="1233">
                  <c:v>38.53</c:v>
                </c:pt>
                <c:pt idx="1234">
                  <c:v>38.56</c:v>
                </c:pt>
                <c:pt idx="1235">
                  <c:v>38.590000000000003</c:v>
                </c:pt>
                <c:pt idx="1236">
                  <c:v>38.630000000000003</c:v>
                </c:pt>
                <c:pt idx="1237">
                  <c:v>38.659999999999997</c:v>
                </c:pt>
                <c:pt idx="1238">
                  <c:v>38.69</c:v>
                </c:pt>
                <c:pt idx="1239">
                  <c:v>38.72</c:v>
                </c:pt>
                <c:pt idx="1240">
                  <c:v>38.75</c:v>
                </c:pt>
                <c:pt idx="1241">
                  <c:v>38.78</c:v>
                </c:pt>
                <c:pt idx="1242">
                  <c:v>38.81</c:v>
                </c:pt>
                <c:pt idx="1243">
                  <c:v>38.840000000000003</c:v>
                </c:pt>
                <c:pt idx="1244">
                  <c:v>38.880000000000003</c:v>
                </c:pt>
                <c:pt idx="1245">
                  <c:v>38.909999999999997</c:v>
                </c:pt>
                <c:pt idx="1246">
                  <c:v>38.94</c:v>
                </c:pt>
                <c:pt idx="1247">
                  <c:v>38.97</c:v>
                </c:pt>
                <c:pt idx="1248">
                  <c:v>39</c:v>
                </c:pt>
                <c:pt idx="1249">
                  <c:v>39.03</c:v>
                </c:pt>
                <c:pt idx="1250">
                  <c:v>39.06</c:v>
                </c:pt>
                <c:pt idx="1251">
                  <c:v>39.090000000000003</c:v>
                </c:pt>
                <c:pt idx="1252">
                  <c:v>39.130000000000003</c:v>
                </c:pt>
                <c:pt idx="1253">
                  <c:v>39.159999999999997</c:v>
                </c:pt>
                <c:pt idx="1254">
                  <c:v>39.19</c:v>
                </c:pt>
                <c:pt idx="1255">
                  <c:v>39.22</c:v>
                </c:pt>
                <c:pt idx="1256">
                  <c:v>39.25</c:v>
                </c:pt>
                <c:pt idx="1257">
                  <c:v>39.28</c:v>
                </c:pt>
                <c:pt idx="1258">
                  <c:v>39.31</c:v>
                </c:pt>
                <c:pt idx="1259">
                  <c:v>39.340000000000003</c:v>
                </c:pt>
                <c:pt idx="1260">
                  <c:v>39.380000000000003</c:v>
                </c:pt>
                <c:pt idx="1261">
                  <c:v>39.409999999999997</c:v>
                </c:pt>
                <c:pt idx="1262">
                  <c:v>39.44</c:v>
                </c:pt>
                <c:pt idx="1263">
                  <c:v>39.47</c:v>
                </c:pt>
                <c:pt idx="1264">
                  <c:v>39.5</c:v>
                </c:pt>
                <c:pt idx="1265">
                  <c:v>39.53</c:v>
                </c:pt>
                <c:pt idx="1266">
                  <c:v>39.56</c:v>
                </c:pt>
                <c:pt idx="1267">
                  <c:v>39.590000000000003</c:v>
                </c:pt>
                <c:pt idx="1268">
                  <c:v>39.630000000000003</c:v>
                </c:pt>
                <c:pt idx="1269">
                  <c:v>39.659999999999997</c:v>
                </c:pt>
                <c:pt idx="1270">
                  <c:v>39.69</c:v>
                </c:pt>
                <c:pt idx="1271">
                  <c:v>39.72</c:v>
                </c:pt>
                <c:pt idx="1272">
                  <c:v>39.75</c:v>
                </c:pt>
                <c:pt idx="1273">
                  <c:v>39.78</c:v>
                </c:pt>
                <c:pt idx="1274">
                  <c:v>39.81</c:v>
                </c:pt>
                <c:pt idx="1275">
                  <c:v>39.840000000000003</c:v>
                </c:pt>
                <c:pt idx="1276">
                  <c:v>39.880000000000003</c:v>
                </c:pt>
                <c:pt idx="1277">
                  <c:v>39.909999999999997</c:v>
                </c:pt>
                <c:pt idx="1278">
                  <c:v>39.94</c:v>
                </c:pt>
                <c:pt idx="1279">
                  <c:v>39.97</c:v>
                </c:pt>
                <c:pt idx="1280">
                  <c:v>40</c:v>
                </c:pt>
                <c:pt idx="1281">
                  <c:v>40.03</c:v>
                </c:pt>
                <c:pt idx="1282">
                  <c:v>40.06</c:v>
                </c:pt>
                <c:pt idx="1283">
                  <c:v>40.090000000000003</c:v>
                </c:pt>
                <c:pt idx="1284">
                  <c:v>40.130000000000003</c:v>
                </c:pt>
                <c:pt idx="1285">
                  <c:v>40.159999999999997</c:v>
                </c:pt>
                <c:pt idx="1286">
                  <c:v>40.19</c:v>
                </c:pt>
                <c:pt idx="1287">
                  <c:v>40.22</c:v>
                </c:pt>
                <c:pt idx="1288">
                  <c:v>40.25</c:v>
                </c:pt>
                <c:pt idx="1289">
                  <c:v>40.28</c:v>
                </c:pt>
                <c:pt idx="1290">
                  <c:v>40.31</c:v>
                </c:pt>
                <c:pt idx="1291">
                  <c:v>40.340000000000003</c:v>
                </c:pt>
                <c:pt idx="1292">
                  <c:v>40.380000000000003</c:v>
                </c:pt>
                <c:pt idx="1293">
                  <c:v>40.409999999999997</c:v>
                </c:pt>
                <c:pt idx="1294">
                  <c:v>40.44</c:v>
                </c:pt>
                <c:pt idx="1295">
                  <c:v>40.47</c:v>
                </c:pt>
                <c:pt idx="1296">
                  <c:v>40.5</c:v>
                </c:pt>
                <c:pt idx="1297">
                  <c:v>40.53</c:v>
                </c:pt>
                <c:pt idx="1298">
                  <c:v>40.56</c:v>
                </c:pt>
                <c:pt idx="1299">
                  <c:v>40.590000000000003</c:v>
                </c:pt>
                <c:pt idx="1300">
                  <c:v>40.630000000000003</c:v>
                </c:pt>
                <c:pt idx="1301">
                  <c:v>40.659999999999997</c:v>
                </c:pt>
                <c:pt idx="1302">
                  <c:v>40.69</c:v>
                </c:pt>
                <c:pt idx="1303">
                  <c:v>40.72</c:v>
                </c:pt>
                <c:pt idx="1304">
                  <c:v>40.75</c:v>
                </c:pt>
                <c:pt idx="1305">
                  <c:v>40.78</c:v>
                </c:pt>
                <c:pt idx="1306">
                  <c:v>40.81</c:v>
                </c:pt>
                <c:pt idx="1307">
                  <c:v>40.840000000000003</c:v>
                </c:pt>
                <c:pt idx="1308">
                  <c:v>40.880000000000003</c:v>
                </c:pt>
                <c:pt idx="1309">
                  <c:v>40.909999999999997</c:v>
                </c:pt>
                <c:pt idx="1310">
                  <c:v>40.94</c:v>
                </c:pt>
                <c:pt idx="1311">
                  <c:v>40.97</c:v>
                </c:pt>
                <c:pt idx="1312">
                  <c:v>41</c:v>
                </c:pt>
                <c:pt idx="1313">
                  <c:v>41.03</c:v>
                </c:pt>
                <c:pt idx="1314">
                  <c:v>41.06</c:v>
                </c:pt>
                <c:pt idx="1315">
                  <c:v>41.09</c:v>
                </c:pt>
                <c:pt idx="1316">
                  <c:v>41.13</c:v>
                </c:pt>
                <c:pt idx="1317">
                  <c:v>41.16</c:v>
                </c:pt>
                <c:pt idx="1318">
                  <c:v>41.19</c:v>
                </c:pt>
                <c:pt idx="1319">
                  <c:v>41.22</c:v>
                </c:pt>
                <c:pt idx="1320">
                  <c:v>41.25</c:v>
                </c:pt>
                <c:pt idx="1321">
                  <c:v>41.28</c:v>
                </c:pt>
                <c:pt idx="1322">
                  <c:v>41.31</c:v>
                </c:pt>
                <c:pt idx="1323">
                  <c:v>41.34</c:v>
                </c:pt>
                <c:pt idx="1324">
                  <c:v>41.38</c:v>
                </c:pt>
                <c:pt idx="1325">
                  <c:v>41.41</c:v>
                </c:pt>
                <c:pt idx="1326">
                  <c:v>41.44</c:v>
                </c:pt>
                <c:pt idx="1327">
                  <c:v>41.47</c:v>
                </c:pt>
                <c:pt idx="1328">
                  <c:v>41.5</c:v>
                </c:pt>
                <c:pt idx="1329">
                  <c:v>41.53</c:v>
                </c:pt>
                <c:pt idx="1330">
                  <c:v>41.56</c:v>
                </c:pt>
                <c:pt idx="1331">
                  <c:v>41.59</c:v>
                </c:pt>
                <c:pt idx="1332">
                  <c:v>41.63</c:v>
                </c:pt>
                <c:pt idx="1333">
                  <c:v>41.66</c:v>
                </c:pt>
                <c:pt idx="1334">
                  <c:v>41.69</c:v>
                </c:pt>
                <c:pt idx="1335">
                  <c:v>41.72</c:v>
                </c:pt>
                <c:pt idx="1336">
                  <c:v>41.75</c:v>
                </c:pt>
                <c:pt idx="1337">
                  <c:v>41.78</c:v>
                </c:pt>
                <c:pt idx="1338">
                  <c:v>41.81</c:v>
                </c:pt>
                <c:pt idx="1339">
                  <c:v>41.84</c:v>
                </c:pt>
                <c:pt idx="1340">
                  <c:v>41.88</c:v>
                </c:pt>
                <c:pt idx="1341">
                  <c:v>41.91</c:v>
                </c:pt>
                <c:pt idx="1342">
                  <c:v>41.94</c:v>
                </c:pt>
                <c:pt idx="1343">
                  <c:v>41.97</c:v>
                </c:pt>
                <c:pt idx="1344">
                  <c:v>42</c:v>
                </c:pt>
                <c:pt idx="1345">
                  <c:v>42.03</c:v>
                </c:pt>
                <c:pt idx="1346">
                  <c:v>42.06</c:v>
                </c:pt>
                <c:pt idx="1347">
                  <c:v>42.09</c:v>
                </c:pt>
                <c:pt idx="1348">
                  <c:v>42.13</c:v>
                </c:pt>
                <c:pt idx="1349">
                  <c:v>42.16</c:v>
                </c:pt>
                <c:pt idx="1350">
                  <c:v>42.19</c:v>
                </c:pt>
                <c:pt idx="1351">
                  <c:v>42.22</c:v>
                </c:pt>
                <c:pt idx="1352">
                  <c:v>42.25</c:v>
                </c:pt>
                <c:pt idx="1353">
                  <c:v>42.28</c:v>
                </c:pt>
                <c:pt idx="1354">
                  <c:v>42.31</c:v>
                </c:pt>
                <c:pt idx="1355">
                  <c:v>42.34</c:v>
                </c:pt>
                <c:pt idx="1356">
                  <c:v>42.38</c:v>
                </c:pt>
                <c:pt idx="1357">
                  <c:v>42.41</c:v>
                </c:pt>
                <c:pt idx="1358">
                  <c:v>42.44</c:v>
                </c:pt>
                <c:pt idx="1359">
                  <c:v>42.47</c:v>
                </c:pt>
                <c:pt idx="1360">
                  <c:v>42.5</c:v>
                </c:pt>
                <c:pt idx="1361">
                  <c:v>42.53</c:v>
                </c:pt>
                <c:pt idx="1362">
                  <c:v>42.56</c:v>
                </c:pt>
                <c:pt idx="1363">
                  <c:v>42.59</c:v>
                </c:pt>
                <c:pt idx="1364">
                  <c:v>42.63</c:v>
                </c:pt>
                <c:pt idx="1365">
                  <c:v>42.66</c:v>
                </c:pt>
                <c:pt idx="1366">
                  <c:v>42.69</c:v>
                </c:pt>
                <c:pt idx="1367">
                  <c:v>42.72</c:v>
                </c:pt>
                <c:pt idx="1368">
                  <c:v>42.75</c:v>
                </c:pt>
                <c:pt idx="1369">
                  <c:v>42.78</c:v>
                </c:pt>
                <c:pt idx="1370">
                  <c:v>42.81</c:v>
                </c:pt>
                <c:pt idx="1371">
                  <c:v>42.84</c:v>
                </c:pt>
                <c:pt idx="1372">
                  <c:v>42.88</c:v>
                </c:pt>
                <c:pt idx="1373">
                  <c:v>42.91</c:v>
                </c:pt>
                <c:pt idx="1374">
                  <c:v>42.94</c:v>
                </c:pt>
                <c:pt idx="1375">
                  <c:v>42.97</c:v>
                </c:pt>
                <c:pt idx="1376">
                  <c:v>43</c:v>
                </c:pt>
                <c:pt idx="1377">
                  <c:v>43.03</c:v>
                </c:pt>
                <c:pt idx="1378">
                  <c:v>43.06</c:v>
                </c:pt>
                <c:pt idx="1379">
                  <c:v>43.09</c:v>
                </c:pt>
                <c:pt idx="1380">
                  <c:v>43.13</c:v>
                </c:pt>
                <c:pt idx="1381">
                  <c:v>43.16</c:v>
                </c:pt>
                <c:pt idx="1382">
                  <c:v>43.19</c:v>
                </c:pt>
                <c:pt idx="1383">
                  <c:v>43.22</c:v>
                </c:pt>
                <c:pt idx="1384">
                  <c:v>43.25</c:v>
                </c:pt>
                <c:pt idx="1385">
                  <c:v>43.28</c:v>
                </c:pt>
                <c:pt idx="1386">
                  <c:v>43.31</c:v>
                </c:pt>
                <c:pt idx="1387">
                  <c:v>43.34</c:v>
                </c:pt>
                <c:pt idx="1388">
                  <c:v>43.38</c:v>
                </c:pt>
                <c:pt idx="1389">
                  <c:v>43.41</c:v>
                </c:pt>
                <c:pt idx="1390">
                  <c:v>43.44</c:v>
                </c:pt>
                <c:pt idx="1391">
                  <c:v>43.47</c:v>
                </c:pt>
                <c:pt idx="1392">
                  <c:v>43.5</c:v>
                </c:pt>
                <c:pt idx="1393">
                  <c:v>43.53</c:v>
                </c:pt>
                <c:pt idx="1394">
                  <c:v>43.56</c:v>
                </c:pt>
                <c:pt idx="1395">
                  <c:v>43.59</c:v>
                </c:pt>
                <c:pt idx="1396">
                  <c:v>43.63</c:v>
                </c:pt>
                <c:pt idx="1397">
                  <c:v>43.66</c:v>
                </c:pt>
                <c:pt idx="1398">
                  <c:v>43.69</c:v>
                </c:pt>
                <c:pt idx="1399">
                  <c:v>43.72</c:v>
                </c:pt>
                <c:pt idx="1400">
                  <c:v>43.75</c:v>
                </c:pt>
                <c:pt idx="1401">
                  <c:v>43.78</c:v>
                </c:pt>
                <c:pt idx="1402">
                  <c:v>43.81</c:v>
                </c:pt>
                <c:pt idx="1403">
                  <c:v>43.84</c:v>
                </c:pt>
                <c:pt idx="1404">
                  <c:v>43.88</c:v>
                </c:pt>
                <c:pt idx="1405">
                  <c:v>43.91</c:v>
                </c:pt>
                <c:pt idx="1406">
                  <c:v>43.94</c:v>
                </c:pt>
                <c:pt idx="1407">
                  <c:v>43.97</c:v>
                </c:pt>
                <c:pt idx="1408">
                  <c:v>44</c:v>
                </c:pt>
                <c:pt idx="1409">
                  <c:v>44.03</c:v>
                </c:pt>
                <c:pt idx="1410">
                  <c:v>44.06</c:v>
                </c:pt>
                <c:pt idx="1411">
                  <c:v>44.09</c:v>
                </c:pt>
                <c:pt idx="1412">
                  <c:v>44.13</c:v>
                </c:pt>
                <c:pt idx="1413">
                  <c:v>44.16</c:v>
                </c:pt>
                <c:pt idx="1414">
                  <c:v>44.19</c:v>
                </c:pt>
                <c:pt idx="1415">
                  <c:v>44.22</c:v>
                </c:pt>
                <c:pt idx="1416">
                  <c:v>44.25</c:v>
                </c:pt>
                <c:pt idx="1417">
                  <c:v>44.28</c:v>
                </c:pt>
                <c:pt idx="1418">
                  <c:v>44.31</c:v>
                </c:pt>
                <c:pt idx="1419">
                  <c:v>44.34</c:v>
                </c:pt>
                <c:pt idx="1420">
                  <c:v>44.38</c:v>
                </c:pt>
                <c:pt idx="1421">
                  <c:v>44.41</c:v>
                </c:pt>
                <c:pt idx="1422">
                  <c:v>44.44</c:v>
                </c:pt>
                <c:pt idx="1423">
                  <c:v>44.47</c:v>
                </c:pt>
                <c:pt idx="1424">
                  <c:v>44.5</c:v>
                </c:pt>
                <c:pt idx="1425">
                  <c:v>44.53</c:v>
                </c:pt>
                <c:pt idx="1426">
                  <c:v>44.56</c:v>
                </c:pt>
                <c:pt idx="1427">
                  <c:v>44.59</c:v>
                </c:pt>
                <c:pt idx="1428">
                  <c:v>44.63</c:v>
                </c:pt>
                <c:pt idx="1429">
                  <c:v>44.66</c:v>
                </c:pt>
                <c:pt idx="1430">
                  <c:v>44.69</c:v>
                </c:pt>
                <c:pt idx="1431">
                  <c:v>44.72</c:v>
                </c:pt>
                <c:pt idx="1432">
                  <c:v>44.75</c:v>
                </c:pt>
                <c:pt idx="1433">
                  <c:v>44.78</c:v>
                </c:pt>
                <c:pt idx="1434">
                  <c:v>44.81</c:v>
                </c:pt>
                <c:pt idx="1435">
                  <c:v>44.84</c:v>
                </c:pt>
                <c:pt idx="1436">
                  <c:v>44.88</c:v>
                </c:pt>
                <c:pt idx="1437">
                  <c:v>44.91</c:v>
                </c:pt>
                <c:pt idx="1438">
                  <c:v>44.94</c:v>
                </c:pt>
                <c:pt idx="1439">
                  <c:v>44.97</c:v>
                </c:pt>
                <c:pt idx="1440">
                  <c:v>45</c:v>
                </c:pt>
                <c:pt idx="1441">
                  <c:v>45.03</c:v>
                </c:pt>
                <c:pt idx="1442">
                  <c:v>45.06</c:v>
                </c:pt>
                <c:pt idx="1443">
                  <c:v>45.09</c:v>
                </c:pt>
                <c:pt idx="1444">
                  <c:v>45.13</c:v>
                </c:pt>
                <c:pt idx="1445">
                  <c:v>45.16</c:v>
                </c:pt>
                <c:pt idx="1446">
                  <c:v>45.19</c:v>
                </c:pt>
                <c:pt idx="1447">
                  <c:v>45.22</c:v>
                </c:pt>
                <c:pt idx="1448">
                  <c:v>45.25</c:v>
                </c:pt>
                <c:pt idx="1449">
                  <c:v>45.28</c:v>
                </c:pt>
                <c:pt idx="1450">
                  <c:v>45.31</c:v>
                </c:pt>
                <c:pt idx="1451">
                  <c:v>45.34</c:v>
                </c:pt>
                <c:pt idx="1452">
                  <c:v>45.38</c:v>
                </c:pt>
                <c:pt idx="1453">
                  <c:v>45.41</c:v>
                </c:pt>
                <c:pt idx="1454">
                  <c:v>45.44</c:v>
                </c:pt>
                <c:pt idx="1455">
                  <c:v>45.47</c:v>
                </c:pt>
                <c:pt idx="1456">
                  <c:v>45.5</c:v>
                </c:pt>
                <c:pt idx="1457">
                  <c:v>45.53</c:v>
                </c:pt>
                <c:pt idx="1458">
                  <c:v>45.56</c:v>
                </c:pt>
                <c:pt idx="1459">
                  <c:v>45.59</c:v>
                </c:pt>
                <c:pt idx="1460">
                  <c:v>45.63</c:v>
                </c:pt>
                <c:pt idx="1461">
                  <c:v>45.66</c:v>
                </c:pt>
                <c:pt idx="1462">
                  <c:v>45.69</c:v>
                </c:pt>
                <c:pt idx="1463">
                  <c:v>45.72</c:v>
                </c:pt>
                <c:pt idx="1464">
                  <c:v>45.75</c:v>
                </c:pt>
                <c:pt idx="1465">
                  <c:v>45.78</c:v>
                </c:pt>
                <c:pt idx="1466">
                  <c:v>45.81</c:v>
                </c:pt>
                <c:pt idx="1467">
                  <c:v>45.84</c:v>
                </c:pt>
                <c:pt idx="1468">
                  <c:v>45.88</c:v>
                </c:pt>
                <c:pt idx="1469">
                  <c:v>45.91</c:v>
                </c:pt>
                <c:pt idx="1470">
                  <c:v>45.94</c:v>
                </c:pt>
                <c:pt idx="1471">
                  <c:v>45.97</c:v>
                </c:pt>
                <c:pt idx="1472">
                  <c:v>46</c:v>
                </c:pt>
                <c:pt idx="1473">
                  <c:v>46.03</c:v>
                </c:pt>
                <c:pt idx="1474">
                  <c:v>46.06</c:v>
                </c:pt>
                <c:pt idx="1475">
                  <c:v>46.09</c:v>
                </c:pt>
                <c:pt idx="1476">
                  <c:v>46.13</c:v>
                </c:pt>
                <c:pt idx="1477">
                  <c:v>46.16</c:v>
                </c:pt>
                <c:pt idx="1478">
                  <c:v>46.19</c:v>
                </c:pt>
                <c:pt idx="1479">
                  <c:v>46.22</c:v>
                </c:pt>
                <c:pt idx="1480">
                  <c:v>46.25</c:v>
                </c:pt>
                <c:pt idx="1481">
                  <c:v>46.28</c:v>
                </c:pt>
                <c:pt idx="1482">
                  <c:v>46.31</c:v>
                </c:pt>
                <c:pt idx="1483">
                  <c:v>46.34</c:v>
                </c:pt>
                <c:pt idx="1484">
                  <c:v>46.38</c:v>
                </c:pt>
                <c:pt idx="1485">
                  <c:v>46.41</c:v>
                </c:pt>
                <c:pt idx="1486">
                  <c:v>46.44</c:v>
                </c:pt>
                <c:pt idx="1487">
                  <c:v>46.47</c:v>
                </c:pt>
                <c:pt idx="1488">
                  <c:v>46.5</c:v>
                </c:pt>
                <c:pt idx="1489">
                  <c:v>46.53</c:v>
                </c:pt>
                <c:pt idx="1490">
                  <c:v>46.56</c:v>
                </c:pt>
                <c:pt idx="1491">
                  <c:v>46.59</c:v>
                </c:pt>
                <c:pt idx="1492">
                  <c:v>46.63</c:v>
                </c:pt>
                <c:pt idx="1493">
                  <c:v>46.66</c:v>
                </c:pt>
                <c:pt idx="1494">
                  <c:v>46.69</c:v>
                </c:pt>
                <c:pt idx="1495">
                  <c:v>46.72</c:v>
                </c:pt>
                <c:pt idx="1496">
                  <c:v>46.75</c:v>
                </c:pt>
                <c:pt idx="1497">
                  <c:v>46.78</c:v>
                </c:pt>
                <c:pt idx="1498">
                  <c:v>46.81</c:v>
                </c:pt>
                <c:pt idx="1499">
                  <c:v>46.84</c:v>
                </c:pt>
                <c:pt idx="1500">
                  <c:v>46.88</c:v>
                </c:pt>
                <c:pt idx="1501">
                  <c:v>46.91</c:v>
                </c:pt>
                <c:pt idx="1502">
                  <c:v>46.94</c:v>
                </c:pt>
                <c:pt idx="1503">
                  <c:v>46.97</c:v>
                </c:pt>
                <c:pt idx="1504">
                  <c:v>47</c:v>
                </c:pt>
                <c:pt idx="1505">
                  <c:v>47.03</c:v>
                </c:pt>
                <c:pt idx="1506">
                  <c:v>47.06</c:v>
                </c:pt>
                <c:pt idx="1507">
                  <c:v>47.09</c:v>
                </c:pt>
                <c:pt idx="1508">
                  <c:v>47.13</c:v>
                </c:pt>
                <c:pt idx="1509">
                  <c:v>47.16</c:v>
                </c:pt>
                <c:pt idx="1510">
                  <c:v>47.19</c:v>
                </c:pt>
                <c:pt idx="1511">
                  <c:v>47.22</c:v>
                </c:pt>
                <c:pt idx="1512">
                  <c:v>47.25</c:v>
                </c:pt>
                <c:pt idx="1513">
                  <c:v>47.28</c:v>
                </c:pt>
                <c:pt idx="1514">
                  <c:v>47.31</c:v>
                </c:pt>
                <c:pt idx="1515">
                  <c:v>47.34</c:v>
                </c:pt>
                <c:pt idx="1516">
                  <c:v>47.38</c:v>
                </c:pt>
                <c:pt idx="1517">
                  <c:v>47.41</c:v>
                </c:pt>
                <c:pt idx="1518">
                  <c:v>47.44</c:v>
                </c:pt>
                <c:pt idx="1519">
                  <c:v>47.47</c:v>
                </c:pt>
                <c:pt idx="1520">
                  <c:v>47.5</c:v>
                </c:pt>
                <c:pt idx="1521">
                  <c:v>47.53</c:v>
                </c:pt>
                <c:pt idx="1522">
                  <c:v>47.56</c:v>
                </c:pt>
                <c:pt idx="1523">
                  <c:v>47.59</c:v>
                </c:pt>
                <c:pt idx="1524">
                  <c:v>47.63</c:v>
                </c:pt>
                <c:pt idx="1525">
                  <c:v>47.66</c:v>
                </c:pt>
                <c:pt idx="1526">
                  <c:v>47.69</c:v>
                </c:pt>
                <c:pt idx="1527">
                  <c:v>47.72</c:v>
                </c:pt>
                <c:pt idx="1528">
                  <c:v>47.75</c:v>
                </c:pt>
                <c:pt idx="1529">
                  <c:v>47.78</c:v>
                </c:pt>
                <c:pt idx="1530">
                  <c:v>47.81</c:v>
                </c:pt>
                <c:pt idx="1531">
                  <c:v>47.84</c:v>
                </c:pt>
                <c:pt idx="1532">
                  <c:v>47.88</c:v>
                </c:pt>
                <c:pt idx="1533">
                  <c:v>47.91</c:v>
                </c:pt>
                <c:pt idx="1534">
                  <c:v>47.94</c:v>
                </c:pt>
                <c:pt idx="1535">
                  <c:v>47.97</c:v>
                </c:pt>
                <c:pt idx="1536">
                  <c:v>48</c:v>
                </c:pt>
                <c:pt idx="1537">
                  <c:v>48.03</c:v>
                </c:pt>
                <c:pt idx="1538">
                  <c:v>48.06</c:v>
                </c:pt>
                <c:pt idx="1539">
                  <c:v>48.09</c:v>
                </c:pt>
                <c:pt idx="1540">
                  <c:v>48.13</c:v>
                </c:pt>
                <c:pt idx="1541">
                  <c:v>48.16</c:v>
                </c:pt>
                <c:pt idx="1542">
                  <c:v>48.19</c:v>
                </c:pt>
                <c:pt idx="1543">
                  <c:v>48.22</c:v>
                </c:pt>
                <c:pt idx="1544">
                  <c:v>48.25</c:v>
                </c:pt>
                <c:pt idx="1545">
                  <c:v>48.28</c:v>
                </c:pt>
                <c:pt idx="1546">
                  <c:v>48.31</c:v>
                </c:pt>
                <c:pt idx="1547">
                  <c:v>48.34</c:v>
                </c:pt>
                <c:pt idx="1548">
                  <c:v>48.38</c:v>
                </c:pt>
                <c:pt idx="1549">
                  <c:v>48.41</c:v>
                </c:pt>
                <c:pt idx="1550">
                  <c:v>48.44</c:v>
                </c:pt>
                <c:pt idx="1551">
                  <c:v>48.47</c:v>
                </c:pt>
                <c:pt idx="1552">
                  <c:v>48.5</c:v>
                </c:pt>
                <c:pt idx="1553">
                  <c:v>48.53</c:v>
                </c:pt>
                <c:pt idx="1554">
                  <c:v>48.56</c:v>
                </c:pt>
                <c:pt idx="1555">
                  <c:v>48.59</c:v>
                </c:pt>
                <c:pt idx="1556">
                  <c:v>48.63</c:v>
                </c:pt>
                <c:pt idx="1557">
                  <c:v>48.66</c:v>
                </c:pt>
                <c:pt idx="1558">
                  <c:v>48.69</c:v>
                </c:pt>
                <c:pt idx="1559">
                  <c:v>48.72</c:v>
                </c:pt>
                <c:pt idx="1560">
                  <c:v>48.75</c:v>
                </c:pt>
                <c:pt idx="1561">
                  <c:v>48.78</c:v>
                </c:pt>
                <c:pt idx="1562">
                  <c:v>48.81</c:v>
                </c:pt>
                <c:pt idx="1563">
                  <c:v>48.84</c:v>
                </c:pt>
                <c:pt idx="1564">
                  <c:v>48.88</c:v>
                </c:pt>
                <c:pt idx="1565">
                  <c:v>48.91</c:v>
                </c:pt>
                <c:pt idx="1566">
                  <c:v>48.94</c:v>
                </c:pt>
                <c:pt idx="1567">
                  <c:v>48.97</c:v>
                </c:pt>
                <c:pt idx="1568">
                  <c:v>49</c:v>
                </c:pt>
                <c:pt idx="1569">
                  <c:v>49.03</c:v>
                </c:pt>
                <c:pt idx="1570">
                  <c:v>49.06</c:v>
                </c:pt>
                <c:pt idx="1571">
                  <c:v>49.09</c:v>
                </c:pt>
                <c:pt idx="1572">
                  <c:v>49.13</c:v>
                </c:pt>
                <c:pt idx="1573">
                  <c:v>49.16</c:v>
                </c:pt>
                <c:pt idx="1574">
                  <c:v>49.19</c:v>
                </c:pt>
                <c:pt idx="1575">
                  <c:v>49.22</c:v>
                </c:pt>
                <c:pt idx="1576">
                  <c:v>49.25</c:v>
                </c:pt>
                <c:pt idx="1577">
                  <c:v>49.28</c:v>
                </c:pt>
                <c:pt idx="1578">
                  <c:v>49.31</c:v>
                </c:pt>
                <c:pt idx="1579">
                  <c:v>49.34</c:v>
                </c:pt>
                <c:pt idx="1580">
                  <c:v>49.38</c:v>
                </c:pt>
                <c:pt idx="1581">
                  <c:v>49.41</c:v>
                </c:pt>
                <c:pt idx="1582">
                  <c:v>49.44</c:v>
                </c:pt>
                <c:pt idx="1583">
                  <c:v>49.47</c:v>
                </c:pt>
                <c:pt idx="1584">
                  <c:v>49.5</c:v>
                </c:pt>
                <c:pt idx="1585">
                  <c:v>49.53</c:v>
                </c:pt>
                <c:pt idx="1586">
                  <c:v>49.56</c:v>
                </c:pt>
                <c:pt idx="1587">
                  <c:v>49.59</c:v>
                </c:pt>
                <c:pt idx="1588">
                  <c:v>49.63</c:v>
                </c:pt>
                <c:pt idx="1589">
                  <c:v>49.66</c:v>
                </c:pt>
                <c:pt idx="1590">
                  <c:v>49.69</c:v>
                </c:pt>
                <c:pt idx="1591">
                  <c:v>49.72</c:v>
                </c:pt>
                <c:pt idx="1592">
                  <c:v>49.75</c:v>
                </c:pt>
                <c:pt idx="1593">
                  <c:v>49.78</c:v>
                </c:pt>
                <c:pt idx="1594">
                  <c:v>49.81</c:v>
                </c:pt>
                <c:pt idx="1595">
                  <c:v>49.84</c:v>
                </c:pt>
                <c:pt idx="1596">
                  <c:v>49.88</c:v>
                </c:pt>
                <c:pt idx="1597">
                  <c:v>49.91</c:v>
                </c:pt>
                <c:pt idx="1598">
                  <c:v>49.94</c:v>
                </c:pt>
                <c:pt idx="1599">
                  <c:v>49.97</c:v>
                </c:pt>
                <c:pt idx="1600">
                  <c:v>50</c:v>
                </c:pt>
                <c:pt idx="1601">
                  <c:v>50.03</c:v>
                </c:pt>
                <c:pt idx="1602">
                  <c:v>50.06</c:v>
                </c:pt>
                <c:pt idx="1603">
                  <c:v>50.09</c:v>
                </c:pt>
                <c:pt idx="1604">
                  <c:v>50.13</c:v>
                </c:pt>
                <c:pt idx="1605">
                  <c:v>50.16</c:v>
                </c:pt>
                <c:pt idx="1606">
                  <c:v>50.19</c:v>
                </c:pt>
                <c:pt idx="1607">
                  <c:v>50.22</c:v>
                </c:pt>
                <c:pt idx="1608">
                  <c:v>50.25</c:v>
                </c:pt>
                <c:pt idx="1609">
                  <c:v>50.28</c:v>
                </c:pt>
                <c:pt idx="1610">
                  <c:v>50.31</c:v>
                </c:pt>
                <c:pt idx="1611">
                  <c:v>50.34</c:v>
                </c:pt>
                <c:pt idx="1612">
                  <c:v>50.38</c:v>
                </c:pt>
                <c:pt idx="1613">
                  <c:v>50.41</c:v>
                </c:pt>
                <c:pt idx="1614">
                  <c:v>50.44</c:v>
                </c:pt>
                <c:pt idx="1615">
                  <c:v>50.47</c:v>
                </c:pt>
                <c:pt idx="1616">
                  <c:v>50.5</c:v>
                </c:pt>
                <c:pt idx="1617">
                  <c:v>50.53</c:v>
                </c:pt>
                <c:pt idx="1618">
                  <c:v>50.56</c:v>
                </c:pt>
                <c:pt idx="1619">
                  <c:v>50.59</c:v>
                </c:pt>
                <c:pt idx="1620">
                  <c:v>50.63</c:v>
                </c:pt>
                <c:pt idx="1621">
                  <c:v>50.66</c:v>
                </c:pt>
                <c:pt idx="1622">
                  <c:v>50.69</c:v>
                </c:pt>
                <c:pt idx="1623">
                  <c:v>50.72</c:v>
                </c:pt>
                <c:pt idx="1624">
                  <c:v>50.75</c:v>
                </c:pt>
                <c:pt idx="1625">
                  <c:v>50.78</c:v>
                </c:pt>
                <c:pt idx="1626">
                  <c:v>50.81</c:v>
                </c:pt>
                <c:pt idx="1627">
                  <c:v>50.84</c:v>
                </c:pt>
                <c:pt idx="1628">
                  <c:v>50.88</c:v>
                </c:pt>
                <c:pt idx="1629">
                  <c:v>50.91</c:v>
                </c:pt>
                <c:pt idx="1630">
                  <c:v>50.94</c:v>
                </c:pt>
                <c:pt idx="1631">
                  <c:v>50.97</c:v>
                </c:pt>
                <c:pt idx="1632">
                  <c:v>51</c:v>
                </c:pt>
                <c:pt idx="1633">
                  <c:v>51.03</c:v>
                </c:pt>
                <c:pt idx="1634">
                  <c:v>51.06</c:v>
                </c:pt>
                <c:pt idx="1635">
                  <c:v>51.09</c:v>
                </c:pt>
                <c:pt idx="1636">
                  <c:v>51.13</c:v>
                </c:pt>
                <c:pt idx="1637">
                  <c:v>51.16</c:v>
                </c:pt>
                <c:pt idx="1638">
                  <c:v>51.19</c:v>
                </c:pt>
                <c:pt idx="1639">
                  <c:v>51.22</c:v>
                </c:pt>
                <c:pt idx="1640">
                  <c:v>51.25</c:v>
                </c:pt>
                <c:pt idx="1641">
                  <c:v>51.28</c:v>
                </c:pt>
                <c:pt idx="1642">
                  <c:v>51.31</c:v>
                </c:pt>
                <c:pt idx="1643">
                  <c:v>51.34</c:v>
                </c:pt>
                <c:pt idx="1644">
                  <c:v>51.38</c:v>
                </c:pt>
                <c:pt idx="1645">
                  <c:v>51.41</c:v>
                </c:pt>
                <c:pt idx="1646">
                  <c:v>51.44</c:v>
                </c:pt>
                <c:pt idx="1647">
                  <c:v>51.47</c:v>
                </c:pt>
                <c:pt idx="1648">
                  <c:v>51.5</c:v>
                </c:pt>
                <c:pt idx="1649">
                  <c:v>51.53</c:v>
                </c:pt>
                <c:pt idx="1650">
                  <c:v>51.56</c:v>
                </c:pt>
                <c:pt idx="1651">
                  <c:v>51.59</c:v>
                </c:pt>
                <c:pt idx="1652">
                  <c:v>51.63</c:v>
                </c:pt>
                <c:pt idx="1653">
                  <c:v>51.66</c:v>
                </c:pt>
                <c:pt idx="1654">
                  <c:v>51.69</c:v>
                </c:pt>
                <c:pt idx="1655">
                  <c:v>51.72</c:v>
                </c:pt>
                <c:pt idx="1656">
                  <c:v>51.75</c:v>
                </c:pt>
                <c:pt idx="1657">
                  <c:v>51.78</c:v>
                </c:pt>
                <c:pt idx="1658">
                  <c:v>51.81</c:v>
                </c:pt>
                <c:pt idx="1659">
                  <c:v>51.84</c:v>
                </c:pt>
                <c:pt idx="1660">
                  <c:v>51.88</c:v>
                </c:pt>
                <c:pt idx="1661">
                  <c:v>51.91</c:v>
                </c:pt>
                <c:pt idx="1662">
                  <c:v>51.94</c:v>
                </c:pt>
                <c:pt idx="1663">
                  <c:v>51.97</c:v>
                </c:pt>
                <c:pt idx="1664">
                  <c:v>52</c:v>
                </c:pt>
                <c:pt idx="1665">
                  <c:v>52.03</c:v>
                </c:pt>
                <c:pt idx="1666">
                  <c:v>52.06</c:v>
                </c:pt>
                <c:pt idx="1667">
                  <c:v>52.09</c:v>
                </c:pt>
                <c:pt idx="1668">
                  <c:v>52.13</c:v>
                </c:pt>
                <c:pt idx="1669">
                  <c:v>52.16</c:v>
                </c:pt>
                <c:pt idx="1670">
                  <c:v>52.19</c:v>
                </c:pt>
                <c:pt idx="1671">
                  <c:v>52.22</c:v>
                </c:pt>
                <c:pt idx="1672">
                  <c:v>52.25</c:v>
                </c:pt>
                <c:pt idx="1673">
                  <c:v>52.28</c:v>
                </c:pt>
                <c:pt idx="1674">
                  <c:v>52.31</c:v>
                </c:pt>
                <c:pt idx="1675">
                  <c:v>52.34</c:v>
                </c:pt>
                <c:pt idx="1676">
                  <c:v>52.38</c:v>
                </c:pt>
                <c:pt idx="1677">
                  <c:v>52.41</c:v>
                </c:pt>
                <c:pt idx="1678">
                  <c:v>52.44</c:v>
                </c:pt>
                <c:pt idx="1679">
                  <c:v>52.47</c:v>
                </c:pt>
                <c:pt idx="1680">
                  <c:v>52.5</c:v>
                </c:pt>
                <c:pt idx="1681">
                  <c:v>52.53</c:v>
                </c:pt>
                <c:pt idx="1682">
                  <c:v>52.56</c:v>
                </c:pt>
                <c:pt idx="1683">
                  <c:v>52.59</c:v>
                </c:pt>
                <c:pt idx="1684">
                  <c:v>52.63</c:v>
                </c:pt>
                <c:pt idx="1685">
                  <c:v>52.66</c:v>
                </c:pt>
                <c:pt idx="1686">
                  <c:v>52.69</c:v>
                </c:pt>
                <c:pt idx="1687">
                  <c:v>52.72</c:v>
                </c:pt>
                <c:pt idx="1688">
                  <c:v>52.75</c:v>
                </c:pt>
                <c:pt idx="1689">
                  <c:v>52.78</c:v>
                </c:pt>
                <c:pt idx="1690">
                  <c:v>52.81</c:v>
                </c:pt>
                <c:pt idx="1691">
                  <c:v>52.84</c:v>
                </c:pt>
                <c:pt idx="1692">
                  <c:v>52.88</c:v>
                </c:pt>
                <c:pt idx="1693">
                  <c:v>52.91</c:v>
                </c:pt>
                <c:pt idx="1694">
                  <c:v>52.94</c:v>
                </c:pt>
                <c:pt idx="1695">
                  <c:v>52.97</c:v>
                </c:pt>
                <c:pt idx="1696">
                  <c:v>53</c:v>
                </c:pt>
                <c:pt idx="1697">
                  <c:v>53.03</c:v>
                </c:pt>
                <c:pt idx="1698">
                  <c:v>53.06</c:v>
                </c:pt>
                <c:pt idx="1699">
                  <c:v>53.09</c:v>
                </c:pt>
                <c:pt idx="1700">
                  <c:v>53.13</c:v>
                </c:pt>
                <c:pt idx="1701">
                  <c:v>53.16</c:v>
                </c:pt>
                <c:pt idx="1702">
                  <c:v>53.19</c:v>
                </c:pt>
                <c:pt idx="1703">
                  <c:v>53.22</c:v>
                </c:pt>
                <c:pt idx="1704">
                  <c:v>53.25</c:v>
                </c:pt>
                <c:pt idx="1705">
                  <c:v>53.28</c:v>
                </c:pt>
                <c:pt idx="1706">
                  <c:v>53.31</c:v>
                </c:pt>
                <c:pt idx="1707">
                  <c:v>53.34</c:v>
                </c:pt>
                <c:pt idx="1708">
                  <c:v>53.38</c:v>
                </c:pt>
                <c:pt idx="1709">
                  <c:v>53.41</c:v>
                </c:pt>
                <c:pt idx="1710">
                  <c:v>53.44</c:v>
                </c:pt>
                <c:pt idx="1711">
                  <c:v>53.47</c:v>
                </c:pt>
                <c:pt idx="1712">
                  <c:v>53.5</c:v>
                </c:pt>
                <c:pt idx="1713">
                  <c:v>53.53</c:v>
                </c:pt>
                <c:pt idx="1714">
                  <c:v>53.56</c:v>
                </c:pt>
                <c:pt idx="1715">
                  <c:v>53.59</c:v>
                </c:pt>
                <c:pt idx="1716">
                  <c:v>53.63</c:v>
                </c:pt>
                <c:pt idx="1717">
                  <c:v>53.66</c:v>
                </c:pt>
                <c:pt idx="1718">
                  <c:v>53.69</c:v>
                </c:pt>
                <c:pt idx="1719">
                  <c:v>53.72</c:v>
                </c:pt>
                <c:pt idx="1720">
                  <c:v>53.75</c:v>
                </c:pt>
                <c:pt idx="1721">
                  <c:v>53.78</c:v>
                </c:pt>
                <c:pt idx="1722">
                  <c:v>53.81</c:v>
                </c:pt>
                <c:pt idx="1723">
                  <c:v>53.84</c:v>
                </c:pt>
                <c:pt idx="1724">
                  <c:v>53.88</c:v>
                </c:pt>
                <c:pt idx="1725">
                  <c:v>53.91</c:v>
                </c:pt>
                <c:pt idx="1726">
                  <c:v>53.94</c:v>
                </c:pt>
                <c:pt idx="1727">
                  <c:v>53.97</c:v>
                </c:pt>
                <c:pt idx="1728">
                  <c:v>54</c:v>
                </c:pt>
                <c:pt idx="1729">
                  <c:v>54.03</c:v>
                </c:pt>
                <c:pt idx="1730">
                  <c:v>54.06</c:v>
                </c:pt>
                <c:pt idx="1731">
                  <c:v>54.09</c:v>
                </c:pt>
                <c:pt idx="1732">
                  <c:v>54.13</c:v>
                </c:pt>
                <c:pt idx="1733">
                  <c:v>54.16</c:v>
                </c:pt>
                <c:pt idx="1734">
                  <c:v>54.19</c:v>
                </c:pt>
                <c:pt idx="1735">
                  <c:v>54.22</c:v>
                </c:pt>
                <c:pt idx="1736">
                  <c:v>54.25</c:v>
                </c:pt>
                <c:pt idx="1737">
                  <c:v>54.28</c:v>
                </c:pt>
                <c:pt idx="1738">
                  <c:v>54.31</c:v>
                </c:pt>
                <c:pt idx="1739">
                  <c:v>54.34</c:v>
                </c:pt>
                <c:pt idx="1740">
                  <c:v>54.38</c:v>
                </c:pt>
                <c:pt idx="1741">
                  <c:v>54.41</c:v>
                </c:pt>
                <c:pt idx="1742">
                  <c:v>54.44</c:v>
                </c:pt>
                <c:pt idx="1743">
                  <c:v>54.47</c:v>
                </c:pt>
                <c:pt idx="1744">
                  <c:v>54.5</c:v>
                </c:pt>
                <c:pt idx="1745">
                  <c:v>54.53</c:v>
                </c:pt>
                <c:pt idx="1746">
                  <c:v>54.56</c:v>
                </c:pt>
                <c:pt idx="1747">
                  <c:v>54.59</c:v>
                </c:pt>
                <c:pt idx="1748">
                  <c:v>54.63</c:v>
                </c:pt>
                <c:pt idx="1749">
                  <c:v>54.66</c:v>
                </c:pt>
                <c:pt idx="1750">
                  <c:v>54.69</c:v>
                </c:pt>
                <c:pt idx="1751">
                  <c:v>54.72</c:v>
                </c:pt>
                <c:pt idx="1752">
                  <c:v>54.75</c:v>
                </c:pt>
                <c:pt idx="1753">
                  <c:v>54.78</c:v>
                </c:pt>
                <c:pt idx="1754">
                  <c:v>54.81</c:v>
                </c:pt>
                <c:pt idx="1755">
                  <c:v>54.84</c:v>
                </c:pt>
                <c:pt idx="1756">
                  <c:v>54.88</c:v>
                </c:pt>
                <c:pt idx="1757">
                  <c:v>54.91</c:v>
                </c:pt>
                <c:pt idx="1758">
                  <c:v>54.94</c:v>
                </c:pt>
                <c:pt idx="1759">
                  <c:v>54.97</c:v>
                </c:pt>
                <c:pt idx="1760">
                  <c:v>55</c:v>
                </c:pt>
                <c:pt idx="1761">
                  <c:v>55.03</c:v>
                </c:pt>
                <c:pt idx="1762">
                  <c:v>55.06</c:v>
                </c:pt>
                <c:pt idx="1763">
                  <c:v>55.09</c:v>
                </c:pt>
                <c:pt idx="1764">
                  <c:v>55.13</c:v>
                </c:pt>
                <c:pt idx="1765">
                  <c:v>55.16</c:v>
                </c:pt>
                <c:pt idx="1766">
                  <c:v>55.19</c:v>
                </c:pt>
                <c:pt idx="1767">
                  <c:v>55.22</c:v>
                </c:pt>
                <c:pt idx="1768">
                  <c:v>55.25</c:v>
                </c:pt>
                <c:pt idx="1769">
                  <c:v>55.28</c:v>
                </c:pt>
                <c:pt idx="1770">
                  <c:v>55.31</c:v>
                </c:pt>
                <c:pt idx="1771">
                  <c:v>55.34</c:v>
                </c:pt>
                <c:pt idx="1772">
                  <c:v>55.38</c:v>
                </c:pt>
                <c:pt idx="1773">
                  <c:v>55.41</c:v>
                </c:pt>
                <c:pt idx="1774">
                  <c:v>55.44</c:v>
                </c:pt>
                <c:pt idx="1775">
                  <c:v>55.47</c:v>
                </c:pt>
                <c:pt idx="1776">
                  <c:v>55.5</c:v>
                </c:pt>
                <c:pt idx="1777">
                  <c:v>55.53</c:v>
                </c:pt>
                <c:pt idx="1778">
                  <c:v>55.56</c:v>
                </c:pt>
                <c:pt idx="1779">
                  <c:v>55.59</c:v>
                </c:pt>
                <c:pt idx="1780">
                  <c:v>55.63</c:v>
                </c:pt>
                <c:pt idx="1781">
                  <c:v>55.66</c:v>
                </c:pt>
                <c:pt idx="1782">
                  <c:v>55.69</c:v>
                </c:pt>
                <c:pt idx="1783">
                  <c:v>55.72</c:v>
                </c:pt>
                <c:pt idx="1784">
                  <c:v>55.75</c:v>
                </c:pt>
                <c:pt idx="1785">
                  <c:v>55.78</c:v>
                </c:pt>
                <c:pt idx="1786">
                  <c:v>55.81</c:v>
                </c:pt>
                <c:pt idx="1787">
                  <c:v>55.84</c:v>
                </c:pt>
                <c:pt idx="1788">
                  <c:v>55.88</c:v>
                </c:pt>
                <c:pt idx="1789">
                  <c:v>55.91</c:v>
                </c:pt>
                <c:pt idx="1790">
                  <c:v>55.94</c:v>
                </c:pt>
                <c:pt idx="1791">
                  <c:v>55.97</c:v>
                </c:pt>
                <c:pt idx="1792">
                  <c:v>56</c:v>
                </c:pt>
                <c:pt idx="1793">
                  <c:v>56.03</c:v>
                </c:pt>
                <c:pt idx="1794">
                  <c:v>56.06</c:v>
                </c:pt>
                <c:pt idx="1795">
                  <c:v>56.09</c:v>
                </c:pt>
                <c:pt idx="1796">
                  <c:v>56.13</c:v>
                </c:pt>
                <c:pt idx="1797">
                  <c:v>56.16</c:v>
                </c:pt>
                <c:pt idx="1798">
                  <c:v>56.19</c:v>
                </c:pt>
                <c:pt idx="1799">
                  <c:v>56.22</c:v>
                </c:pt>
                <c:pt idx="1800">
                  <c:v>56.25</c:v>
                </c:pt>
                <c:pt idx="1801">
                  <c:v>56.28</c:v>
                </c:pt>
                <c:pt idx="1802">
                  <c:v>56.31</c:v>
                </c:pt>
                <c:pt idx="1803">
                  <c:v>56.34</c:v>
                </c:pt>
                <c:pt idx="1804">
                  <c:v>56.38</c:v>
                </c:pt>
                <c:pt idx="1805">
                  <c:v>56.41</c:v>
                </c:pt>
                <c:pt idx="1806">
                  <c:v>56.44</c:v>
                </c:pt>
                <c:pt idx="1807">
                  <c:v>56.47</c:v>
                </c:pt>
                <c:pt idx="1808">
                  <c:v>56.5</c:v>
                </c:pt>
                <c:pt idx="1809">
                  <c:v>56.53</c:v>
                </c:pt>
                <c:pt idx="1810">
                  <c:v>56.56</c:v>
                </c:pt>
                <c:pt idx="1811">
                  <c:v>56.59</c:v>
                </c:pt>
                <c:pt idx="1812">
                  <c:v>56.63</c:v>
                </c:pt>
                <c:pt idx="1813">
                  <c:v>56.66</c:v>
                </c:pt>
                <c:pt idx="1814">
                  <c:v>56.69</c:v>
                </c:pt>
                <c:pt idx="1815">
                  <c:v>56.72</c:v>
                </c:pt>
                <c:pt idx="1816">
                  <c:v>56.75</c:v>
                </c:pt>
                <c:pt idx="1817">
                  <c:v>56.78</c:v>
                </c:pt>
                <c:pt idx="1818">
                  <c:v>56.81</c:v>
                </c:pt>
                <c:pt idx="1819">
                  <c:v>56.84</c:v>
                </c:pt>
                <c:pt idx="1820">
                  <c:v>56.88</c:v>
                </c:pt>
                <c:pt idx="1821">
                  <c:v>56.91</c:v>
                </c:pt>
                <c:pt idx="1822">
                  <c:v>56.94</c:v>
                </c:pt>
                <c:pt idx="1823">
                  <c:v>56.97</c:v>
                </c:pt>
                <c:pt idx="1824">
                  <c:v>57</c:v>
                </c:pt>
                <c:pt idx="1825">
                  <c:v>57.03</c:v>
                </c:pt>
                <c:pt idx="1826">
                  <c:v>57.06</c:v>
                </c:pt>
                <c:pt idx="1827">
                  <c:v>57.09</c:v>
                </c:pt>
                <c:pt idx="1828">
                  <c:v>57.13</c:v>
                </c:pt>
                <c:pt idx="1829">
                  <c:v>57.16</c:v>
                </c:pt>
                <c:pt idx="1830">
                  <c:v>57.19</c:v>
                </c:pt>
                <c:pt idx="1831">
                  <c:v>57.22</c:v>
                </c:pt>
                <c:pt idx="1832">
                  <c:v>57.25</c:v>
                </c:pt>
                <c:pt idx="1833">
                  <c:v>57.28</c:v>
                </c:pt>
                <c:pt idx="1834">
                  <c:v>57.31</c:v>
                </c:pt>
                <c:pt idx="1835">
                  <c:v>57.34</c:v>
                </c:pt>
                <c:pt idx="1836">
                  <c:v>57.38</c:v>
                </c:pt>
                <c:pt idx="1837">
                  <c:v>57.41</c:v>
                </c:pt>
                <c:pt idx="1838">
                  <c:v>57.44</c:v>
                </c:pt>
                <c:pt idx="1839">
                  <c:v>57.47</c:v>
                </c:pt>
                <c:pt idx="1840">
                  <c:v>57.5</c:v>
                </c:pt>
                <c:pt idx="1841">
                  <c:v>57.53</c:v>
                </c:pt>
                <c:pt idx="1842">
                  <c:v>57.56</c:v>
                </c:pt>
                <c:pt idx="1843">
                  <c:v>57.59</c:v>
                </c:pt>
                <c:pt idx="1844">
                  <c:v>57.63</c:v>
                </c:pt>
                <c:pt idx="1845">
                  <c:v>57.66</c:v>
                </c:pt>
                <c:pt idx="1846">
                  <c:v>57.69</c:v>
                </c:pt>
                <c:pt idx="1847">
                  <c:v>57.72</c:v>
                </c:pt>
                <c:pt idx="1848">
                  <c:v>57.75</c:v>
                </c:pt>
                <c:pt idx="1849">
                  <c:v>57.78</c:v>
                </c:pt>
                <c:pt idx="1850">
                  <c:v>57.81</c:v>
                </c:pt>
                <c:pt idx="1851">
                  <c:v>57.84</c:v>
                </c:pt>
                <c:pt idx="1852">
                  <c:v>57.88</c:v>
                </c:pt>
                <c:pt idx="1853">
                  <c:v>57.91</c:v>
                </c:pt>
                <c:pt idx="1854">
                  <c:v>57.94</c:v>
                </c:pt>
                <c:pt idx="1855">
                  <c:v>57.97</c:v>
                </c:pt>
                <c:pt idx="1856">
                  <c:v>58</c:v>
                </c:pt>
                <c:pt idx="1857">
                  <c:v>58.03</c:v>
                </c:pt>
                <c:pt idx="1858">
                  <c:v>58.06</c:v>
                </c:pt>
                <c:pt idx="1859">
                  <c:v>58.09</c:v>
                </c:pt>
                <c:pt idx="1860">
                  <c:v>58.13</c:v>
                </c:pt>
                <c:pt idx="1861">
                  <c:v>58.16</c:v>
                </c:pt>
                <c:pt idx="1862">
                  <c:v>58.19</c:v>
                </c:pt>
                <c:pt idx="1863">
                  <c:v>58.22</c:v>
                </c:pt>
                <c:pt idx="1864">
                  <c:v>58.25</c:v>
                </c:pt>
                <c:pt idx="1865">
                  <c:v>58.28</c:v>
                </c:pt>
                <c:pt idx="1866">
                  <c:v>58.31</c:v>
                </c:pt>
                <c:pt idx="1867">
                  <c:v>58.34</c:v>
                </c:pt>
                <c:pt idx="1868">
                  <c:v>58.38</c:v>
                </c:pt>
                <c:pt idx="1869">
                  <c:v>58.41</c:v>
                </c:pt>
                <c:pt idx="1870">
                  <c:v>58.44</c:v>
                </c:pt>
                <c:pt idx="1871">
                  <c:v>58.47</c:v>
                </c:pt>
                <c:pt idx="1872">
                  <c:v>58.5</c:v>
                </c:pt>
                <c:pt idx="1873">
                  <c:v>58.53</c:v>
                </c:pt>
                <c:pt idx="1874">
                  <c:v>58.56</c:v>
                </c:pt>
                <c:pt idx="1875">
                  <c:v>58.59</c:v>
                </c:pt>
                <c:pt idx="1876">
                  <c:v>58.63</c:v>
                </c:pt>
                <c:pt idx="1877">
                  <c:v>58.66</c:v>
                </c:pt>
                <c:pt idx="1878">
                  <c:v>58.69</c:v>
                </c:pt>
                <c:pt idx="1879">
                  <c:v>58.72</c:v>
                </c:pt>
                <c:pt idx="1880">
                  <c:v>58.75</c:v>
                </c:pt>
                <c:pt idx="1881">
                  <c:v>58.78</c:v>
                </c:pt>
                <c:pt idx="1882">
                  <c:v>58.81</c:v>
                </c:pt>
                <c:pt idx="1883">
                  <c:v>58.84</c:v>
                </c:pt>
                <c:pt idx="1884">
                  <c:v>58.88</c:v>
                </c:pt>
                <c:pt idx="1885">
                  <c:v>58.91</c:v>
                </c:pt>
                <c:pt idx="1886">
                  <c:v>58.94</c:v>
                </c:pt>
                <c:pt idx="1887">
                  <c:v>58.97</c:v>
                </c:pt>
                <c:pt idx="1888">
                  <c:v>59</c:v>
                </c:pt>
                <c:pt idx="1889">
                  <c:v>59.03</c:v>
                </c:pt>
                <c:pt idx="1890">
                  <c:v>59.06</c:v>
                </c:pt>
                <c:pt idx="1891">
                  <c:v>59.09</c:v>
                </c:pt>
                <c:pt idx="1892">
                  <c:v>59.13</c:v>
                </c:pt>
                <c:pt idx="1893">
                  <c:v>59.16</c:v>
                </c:pt>
                <c:pt idx="1894">
                  <c:v>59.19</c:v>
                </c:pt>
                <c:pt idx="1895">
                  <c:v>59.22</c:v>
                </c:pt>
                <c:pt idx="1896">
                  <c:v>59.25</c:v>
                </c:pt>
                <c:pt idx="1897">
                  <c:v>59.28</c:v>
                </c:pt>
                <c:pt idx="1898">
                  <c:v>59.31</c:v>
                </c:pt>
                <c:pt idx="1899">
                  <c:v>59.34</c:v>
                </c:pt>
                <c:pt idx="1900">
                  <c:v>59.38</c:v>
                </c:pt>
                <c:pt idx="1901">
                  <c:v>59.41</c:v>
                </c:pt>
                <c:pt idx="1902">
                  <c:v>59.44</c:v>
                </c:pt>
                <c:pt idx="1903">
                  <c:v>59.47</c:v>
                </c:pt>
                <c:pt idx="1904">
                  <c:v>59.5</c:v>
                </c:pt>
                <c:pt idx="1905">
                  <c:v>59.53</c:v>
                </c:pt>
                <c:pt idx="1906">
                  <c:v>59.56</c:v>
                </c:pt>
                <c:pt idx="1907">
                  <c:v>59.59</c:v>
                </c:pt>
                <c:pt idx="1908">
                  <c:v>59.63</c:v>
                </c:pt>
                <c:pt idx="1909">
                  <c:v>59.66</c:v>
                </c:pt>
                <c:pt idx="1910">
                  <c:v>59.69</c:v>
                </c:pt>
                <c:pt idx="1911">
                  <c:v>59.72</c:v>
                </c:pt>
                <c:pt idx="1912">
                  <c:v>59.75</c:v>
                </c:pt>
                <c:pt idx="1913">
                  <c:v>59.78</c:v>
                </c:pt>
                <c:pt idx="1914">
                  <c:v>59.81</c:v>
                </c:pt>
                <c:pt idx="1915">
                  <c:v>59.84</c:v>
                </c:pt>
                <c:pt idx="1916">
                  <c:v>59.88</c:v>
                </c:pt>
                <c:pt idx="1917">
                  <c:v>59.91</c:v>
                </c:pt>
                <c:pt idx="1918">
                  <c:v>59.94</c:v>
                </c:pt>
                <c:pt idx="1919">
                  <c:v>59.97</c:v>
                </c:pt>
                <c:pt idx="1920">
                  <c:v>60</c:v>
                </c:pt>
                <c:pt idx="1921">
                  <c:v>60.03</c:v>
                </c:pt>
                <c:pt idx="1922">
                  <c:v>60.06</c:v>
                </c:pt>
                <c:pt idx="1923">
                  <c:v>60.09</c:v>
                </c:pt>
                <c:pt idx="1924">
                  <c:v>60.13</c:v>
                </c:pt>
                <c:pt idx="1925">
                  <c:v>60.16</c:v>
                </c:pt>
                <c:pt idx="1926">
                  <c:v>60.19</c:v>
                </c:pt>
                <c:pt idx="1927">
                  <c:v>60.22</c:v>
                </c:pt>
                <c:pt idx="1928">
                  <c:v>60.25</c:v>
                </c:pt>
                <c:pt idx="1929">
                  <c:v>60.28</c:v>
                </c:pt>
                <c:pt idx="1930">
                  <c:v>60.31</c:v>
                </c:pt>
                <c:pt idx="1931">
                  <c:v>60.34</c:v>
                </c:pt>
                <c:pt idx="1932">
                  <c:v>60.38</c:v>
                </c:pt>
                <c:pt idx="1933">
                  <c:v>60.41</c:v>
                </c:pt>
                <c:pt idx="1934">
                  <c:v>60.44</c:v>
                </c:pt>
                <c:pt idx="1935">
                  <c:v>60.47</c:v>
                </c:pt>
                <c:pt idx="1936">
                  <c:v>60.5</c:v>
                </c:pt>
                <c:pt idx="1937">
                  <c:v>60.53</c:v>
                </c:pt>
                <c:pt idx="1938">
                  <c:v>60.56</c:v>
                </c:pt>
                <c:pt idx="1939">
                  <c:v>60.59</c:v>
                </c:pt>
                <c:pt idx="1940">
                  <c:v>60.63</c:v>
                </c:pt>
                <c:pt idx="1941">
                  <c:v>60.66</c:v>
                </c:pt>
                <c:pt idx="1942">
                  <c:v>60.69</c:v>
                </c:pt>
                <c:pt idx="1943">
                  <c:v>60.72</c:v>
                </c:pt>
                <c:pt idx="1944">
                  <c:v>60.75</c:v>
                </c:pt>
                <c:pt idx="1945">
                  <c:v>60.78</c:v>
                </c:pt>
                <c:pt idx="1946">
                  <c:v>60.81</c:v>
                </c:pt>
                <c:pt idx="1947">
                  <c:v>60.84</c:v>
                </c:pt>
                <c:pt idx="1948">
                  <c:v>60.88</c:v>
                </c:pt>
                <c:pt idx="1949">
                  <c:v>60.91</c:v>
                </c:pt>
                <c:pt idx="1950">
                  <c:v>60.94</c:v>
                </c:pt>
                <c:pt idx="1951">
                  <c:v>60.97</c:v>
                </c:pt>
                <c:pt idx="1952">
                  <c:v>61</c:v>
                </c:pt>
                <c:pt idx="1953">
                  <c:v>61.03</c:v>
                </c:pt>
                <c:pt idx="1954">
                  <c:v>61.06</c:v>
                </c:pt>
                <c:pt idx="1955">
                  <c:v>61.09</c:v>
                </c:pt>
                <c:pt idx="1956">
                  <c:v>61.13</c:v>
                </c:pt>
                <c:pt idx="1957">
                  <c:v>61.16</c:v>
                </c:pt>
                <c:pt idx="1958">
                  <c:v>61.19</c:v>
                </c:pt>
                <c:pt idx="1959">
                  <c:v>61.22</c:v>
                </c:pt>
                <c:pt idx="1960">
                  <c:v>61.25</c:v>
                </c:pt>
                <c:pt idx="1961">
                  <c:v>61.28</c:v>
                </c:pt>
                <c:pt idx="1962">
                  <c:v>61.31</c:v>
                </c:pt>
                <c:pt idx="1963">
                  <c:v>61.34</c:v>
                </c:pt>
                <c:pt idx="1964">
                  <c:v>61.38</c:v>
                </c:pt>
                <c:pt idx="1965">
                  <c:v>61.41</c:v>
                </c:pt>
                <c:pt idx="1966">
                  <c:v>61.44</c:v>
                </c:pt>
                <c:pt idx="1967">
                  <c:v>61.47</c:v>
                </c:pt>
                <c:pt idx="1968">
                  <c:v>61.5</c:v>
                </c:pt>
                <c:pt idx="1969">
                  <c:v>61.53</c:v>
                </c:pt>
                <c:pt idx="1970">
                  <c:v>61.56</c:v>
                </c:pt>
                <c:pt idx="1971">
                  <c:v>61.59</c:v>
                </c:pt>
                <c:pt idx="1972">
                  <c:v>61.63</c:v>
                </c:pt>
                <c:pt idx="1973">
                  <c:v>61.66</c:v>
                </c:pt>
                <c:pt idx="1974">
                  <c:v>61.69</c:v>
                </c:pt>
                <c:pt idx="1975">
                  <c:v>61.72</c:v>
                </c:pt>
                <c:pt idx="1976">
                  <c:v>61.75</c:v>
                </c:pt>
                <c:pt idx="1977">
                  <c:v>61.78</c:v>
                </c:pt>
                <c:pt idx="1978">
                  <c:v>61.81</c:v>
                </c:pt>
                <c:pt idx="1979">
                  <c:v>61.84</c:v>
                </c:pt>
                <c:pt idx="1980">
                  <c:v>61.88</c:v>
                </c:pt>
                <c:pt idx="1981">
                  <c:v>61.91</c:v>
                </c:pt>
                <c:pt idx="1982">
                  <c:v>61.94</c:v>
                </c:pt>
                <c:pt idx="1983">
                  <c:v>61.97</c:v>
                </c:pt>
                <c:pt idx="1984">
                  <c:v>62</c:v>
                </c:pt>
                <c:pt idx="1985">
                  <c:v>62.03</c:v>
                </c:pt>
                <c:pt idx="1986">
                  <c:v>62.06</c:v>
                </c:pt>
                <c:pt idx="1987">
                  <c:v>62.09</c:v>
                </c:pt>
                <c:pt idx="1988">
                  <c:v>62.13</c:v>
                </c:pt>
                <c:pt idx="1989">
                  <c:v>62.16</c:v>
                </c:pt>
                <c:pt idx="1990">
                  <c:v>62.19</c:v>
                </c:pt>
                <c:pt idx="1991">
                  <c:v>62.22</c:v>
                </c:pt>
                <c:pt idx="1992">
                  <c:v>62.25</c:v>
                </c:pt>
                <c:pt idx="1993">
                  <c:v>62.28</c:v>
                </c:pt>
                <c:pt idx="1994">
                  <c:v>62.31</c:v>
                </c:pt>
                <c:pt idx="1995">
                  <c:v>62.34</c:v>
                </c:pt>
                <c:pt idx="1996">
                  <c:v>62.38</c:v>
                </c:pt>
                <c:pt idx="1997">
                  <c:v>62.41</c:v>
                </c:pt>
                <c:pt idx="1998">
                  <c:v>62.44</c:v>
                </c:pt>
                <c:pt idx="1999">
                  <c:v>62.47</c:v>
                </c:pt>
                <c:pt idx="2000">
                  <c:v>62.5</c:v>
                </c:pt>
                <c:pt idx="2001">
                  <c:v>62.53</c:v>
                </c:pt>
                <c:pt idx="2002">
                  <c:v>62.56</c:v>
                </c:pt>
                <c:pt idx="2003">
                  <c:v>62.59</c:v>
                </c:pt>
                <c:pt idx="2004">
                  <c:v>62.63</c:v>
                </c:pt>
                <c:pt idx="2005">
                  <c:v>62.66</c:v>
                </c:pt>
                <c:pt idx="2006">
                  <c:v>62.69</c:v>
                </c:pt>
                <c:pt idx="2007">
                  <c:v>62.72</c:v>
                </c:pt>
                <c:pt idx="2008">
                  <c:v>62.75</c:v>
                </c:pt>
                <c:pt idx="2009">
                  <c:v>62.78</c:v>
                </c:pt>
                <c:pt idx="2010">
                  <c:v>62.81</c:v>
                </c:pt>
                <c:pt idx="2011">
                  <c:v>62.84</c:v>
                </c:pt>
                <c:pt idx="2012">
                  <c:v>62.88</c:v>
                </c:pt>
                <c:pt idx="2013">
                  <c:v>62.91</c:v>
                </c:pt>
                <c:pt idx="2014">
                  <c:v>62.94</c:v>
                </c:pt>
                <c:pt idx="2015">
                  <c:v>62.97</c:v>
                </c:pt>
                <c:pt idx="2016">
                  <c:v>63</c:v>
                </c:pt>
                <c:pt idx="2017">
                  <c:v>63.03</c:v>
                </c:pt>
                <c:pt idx="2018">
                  <c:v>63.06</c:v>
                </c:pt>
                <c:pt idx="2019">
                  <c:v>63.09</c:v>
                </c:pt>
                <c:pt idx="2020">
                  <c:v>63.13</c:v>
                </c:pt>
                <c:pt idx="2021">
                  <c:v>63.16</c:v>
                </c:pt>
                <c:pt idx="2022">
                  <c:v>63.19</c:v>
                </c:pt>
                <c:pt idx="2023">
                  <c:v>63.22</c:v>
                </c:pt>
                <c:pt idx="2024">
                  <c:v>63.25</c:v>
                </c:pt>
                <c:pt idx="2025">
                  <c:v>63.28</c:v>
                </c:pt>
                <c:pt idx="2026">
                  <c:v>63.31</c:v>
                </c:pt>
                <c:pt idx="2027">
                  <c:v>63.34</c:v>
                </c:pt>
                <c:pt idx="2028">
                  <c:v>63.38</c:v>
                </c:pt>
                <c:pt idx="2029">
                  <c:v>63.41</c:v>
                </c:pt>
                <c:pt idx="2030">
                  <c:v>63.44</c:v>
                </c:pt>
                <c:pt idx="2031">
                  <c:v>63.47</c:v>
                </c:pt>
                <c:pt idx="2032">
                  <c:v>63.5</c:v>
                </c:pt>
                <c:pt idx="2033">
                  <c:v>63.53</c:v>
                </c:pt>
                <c:pt idx="2034">
                  <c:v>63.56</c:v>
                </c:pt>
                <c:pt idx="2035">
                  <c:v>63.59</c:v>
                </c:pt>
                <c:pt idx="2036">
                  <c:v>63.63</c:v>
                </c:pt>
                <c:pt idx="2037">
                  <c:v>63.66</c:v>
                </c:pt>
                <c:pt idx="2038">
                  <c:v>63.69</c:v>
                </c:pt>
                <c:pt idx="2039">
                  <c:v>63.72</c:v>
                </c:pt>
                <c:pt idx="2040">
                  <c:v>63.75</c:v>
                </c:pt>
                <c:pt idx="2041">
                  <c:v>63.78</c:v>
                </c:pt>
                <c:pt idx="2042">
                  <c:v>63.81</c:v>
                </c:pt>
                <c:pt idx="2043">
                  <c:v>63.84</c:v>
                </c:pt>
                <c:pt idx="2044">
                  <c:v>63.88</c:v>
                </c:pt>
                <c:pt idx="2045">
                  <c:v>63.91</c:v>
                </c:pt>
                <c:pt idx="2046">
                  <c:v>63.94</c:v>
                </c:pt>
                <c:pt idx="2047">
                  <c:v>63.97</c:v>
                </c:pt>
                <c:pt idx="2048">
                  <c:v>64</c:v>
                </c:pt>
                <c:pt idx="2049">
                  <c:v>64.03</c:v>
                </c:pt>
                <c:pt idx="2050">
                  <c:v>64.06</c:v>
                </c:pt>
                <c:pt idx="2051">
                  <c:v>64.09</c:v>
                </c:pt>
                <c:pt idx="2052">
                  <c:v>64.13</c:v>
                </c:pt>
                <c:pt idx="2053">
                  <c:v>64.16</c:v>
                </c:pt>
                <c:pt idx="2054">
                  <c:v>64.19</c:v>
                </c:pt>
                <c:pt idx="2055">
                  <c:v>64.22</c:v>
                </c:pt>
                <c:pt idx="2056">
                  <c:v>64.25</c:v>
                </c:pt>
                <c:pt idx="2057">
                  <c:v>64.28</c:v>
                </c:pt>
                <c:pt idx="2058">
                  <c:v>64.31</c:v>
                </c:pt>
                <c:pt idx="2059">
                  <c:v>64.34</c:v>
                </c:pt>
                <c:pt idx="2060">
                  <c:v>64.38</c:v>
                </c:pt>
                <c:pt idx="2061">
                  <c:v>64.41</c:v>
                </c:pt>
                <c:pt idx="2062">
                  <c:v>64.44</c:v>
                </c:pt>
                <c:pt idx="2063">
                  <c:v>64.47</c:v>
                </c:pt>
                <c:pt idx="2064">
                  <c:v>64.5</c:v>
                </c:pt>
                <c:pt idx="2065">
                  <c:v>64.53</c:v>
                </c:pt>
                <c:pt idx="2066">
                  <c:v>64.56</c:v>
                </c:pt>
                <c:pt idx="2067">
                  <c:v>64.59</c:v>
                </c:pt>
                <c:pt idx="2068">
                  <c:v>64.63</c:v>
                </c:pt>
                <c:pt idx="2069">
                  <c:v>64.66</c:v>
                </c:pt>
                <c:pt idx="2070">
                  <c:v>64.69</c:v>
                </c:pt>
                <c:pt idx="2071">
                  <c:v>64.72</c:v>
                </c:pt>
                <c:pt idx="2072">
                  <c:v>64.75</c:v>
                </c:pt>
                <c:pt idx="2073">
                  <c:v>64.78</c:v>
                </c:pt>
                <c:pt idx="2074">
                  <c:v>64.81</c:v>
                </c:pt>
                <c:pt idx="2075">
                  <c:v>64.84</c:v>
                </c:pt>
                <c:pt idx="2076">
                  <c:v>64.88</c:v>
                </c:pt>
                <c:pt idx="2077">
                  <c:v>64.91</c:v>
                </c:pt>
                <c:pt idx="2078">
                  <c:v>64.94</c:v>
                </c:pt>
                <c:pt idx="2079">
                  <c:v>64.97</c:v>
                </c:pt>
                <c:pt idx="2080">
                  <c:v>65</c:v>
                </c:pt>
                <c:pt idx="2081">
                  <c:v>65.03</c:v>
                </c:pt>
                <c:pt idx="2082">
                  <c:v>65.06</c:v>
                </c:pt>
                <c:pt idx="2083">
                  <c:v>65.09</c:v>
                </c:pt>
                <c:pt idx="2084">
                  <c:v>65.13</c:v>
                </c:pt>
                <c:pt idx="2085">
                  <c:v>65.16</c:v>
                </c:pt>
                <c:pt idx="2086">
                  <c:v>65.19</c:v>
                </c:pt>
                <c:pt idx="2087">
                  <c:v>65.22</c:v>
                </c:pt>
                <c:pt idx="2088">
                  <c:v>65.25</c:v>
                </c:pt>
                <c:pt idx="2089">
                  <c:v>65.28</c:v>
                </c:pt>
                <c:pt idx="2090">
                  <c:v>65.31</c:v>
                </c:pt>
                <c:pt idx="2091">
                  <c:v>65.34</c:v>
                </c:pt>
                <c:pt idx="2092">
                  <c:v>65.38</c:v>
                </c:pt>
                <c:pt idx="2093">
                  <c:v>65.41</c:v>
                </c:pt>
                <c:pt idx="2094">
                  <c:v>65.44</c:v>
                </c:pt>
                <c:pt idx="2095">
                  <c:v>65.47</c:v>
                </c:pt>
                <c:pt idx="2096">
                  <c:v>65.5</c:v>
                </c:pt>
                <c:pt idx="2097">
                  <c:v>65.53</c:v>
                </c:pt>
                <c:pt idx="2098">
                  <c:v>65.56</c:v>
                </c:pt>
                <c:pt idx="2099">
                  <c:v>65.59</c:v>
                </c:pt>
                <c:pt idx="2100">
                  <c:v>65.63</c:v>
                </c:pt>
                <c:pt idx="2101">
                  <c:v>65.66</c:v>
                </c:pt>
                <c:pt idx="2102">
                  <c:v>65.69</c:v>
                </c:pt>
                <c:pt idx="2103">
                  <c:v>65.72</c:v>
                </c:pt>
                <c:pt idx="2104">
                  <c:v>65.75</c:v>
                </c:pt>
                <c:pt idx="2105">
                  <c:v>65.78</c:v>
                </c:pt>
                <c:pt idx="2106">
                  <c:v>65.81</c:v>
                </c:pt>
                <c:pt idx="2107">
                  <c:v>65.84</c:v>
                </c:pt>
                <c:pt idx="2108">
                  <c:v>65.88</c:v>
                </c:pt>
                <c:pt idx="2109">
                  <c:v>65.91</c:v>
                </c:pt>
                <c:pt idx="2110">
                  <c:v>65.94</c:v>
                </c:pt>
                <c:pt idx="2111">
                  <c:v>65.97</c:v>
                </c:pt>
                <c:pt idx="2112">
                  <c:v>66</c:v>
                </c:pt>
                <c:pt idx="2113">
                  <c:v>66.03</c:v>
                </c:pt>
                <c:pt idx="2114">
                  <c:v>66.06</c:v>
                </c:pt>
                <c:pt idx="2115">
                  <c:v>66.09</c:v>
                </c:pt>
                <c:pt idx="2116">
                  <c:v>66.13</c:v>
                </c:pt>
                <c:pt idx="2117">
                  <c:v>66.16</c:v>
                </c:pt>
                <c:pt idx="2118">
                  <c:v>66.19</c:v>
                </c:pt>
                <c:pt idx="2119">
                  <c:v>66.22</c:v>
                </c:pt>
                <c:pt idx="2120">
                  <c:v>66.25</c:v>
                </c:pt>
                <c:pt idx="2121">
                  <c:v>66.28</c:v>
                </c:pt>
                <c:pt idx="2122">
                  <c:v>66.31</c:v>
                </c:pt>
                <c:pt idx="2123">
                  <c:v>66.34</c:v>
                </c:pt>
                <c:pt idx="2124">
                  <c:v>66.38</c:v>
                </c:pt>
                <c:pt idx="2125">
                  <c:v>66.41</c:v>
                </c:pt>
                <c:pt idx="2126">
                  <c:v>66.44</c:v>
                </c:pt>
                <c:pt idx="2127">
                  <c:v>66.47</c:v>
                </c:pt>
                <c:pt idx="2128">
                  <c:v>66.5</c:v>
                </c:pt>
                <c:pt idx="2129">
                  <c:v>66.53</c:v>
                </c:pt>
                <c:pt idx="2130">
                  <c:v>66.56</c:v>
                </c:pt>
                <c:pt idx="2131">
                  <c:v>66.59</c:v>
                </c:pt>
                <c:pt idx="2132">
                  <c:v>66.63</c:v>
                </c:pt>
                <c:pt idx="2133">
                  <c:v>66.66</c:v>
                </c:pt>
                <c:pt idx="2134">
                  <c:v>66.69</c:v>
                </c:pt>
                <c:pt idx="2135">
                  <c:v>66.72</c:v>
                </c:pt>
                <c:pt idx="2136">
                  <c:v>66.75</c:v>
                </c:pt>
                <c:pt idx="2137">
                  <c:v>66.78</c:v>
                </c:pt>
                <c:pt idx="2138">
                  <c:v>66.81</c:v>
                </c:pt>
                <c:pt idx="2139">
                  <c:v>66.84</c:v>
                </c:pt>
                <c:pt idx="2140">
                  <c:v>66.88</c:v>
                </c:pt>
                <c:pt idx="2141">
                  <c:v>66.91</c:v>
                </c:pt>
                <c:pt idx="2142">
                  <c:v>66.94</c:v>
                </c:pt>
                <c:pt idx="2143">
                  <c:v>66.97</c:v>
                </c:pt>
                <c:pt idx="2144">
                  <c:v>67</c:v>
                </c:pt>
                <c:pt idx="2145">
                  <c:v>67.03</c:v>
                </c:pt>
                <c:pt idx="2146">
                  <c:v>67.06</c:v>
                </c:pt>
                <c:pt idx="2147">
                  <c:v>67.09</c:v>
                </c:pt>
                <c:pt idx="2148">
                  <c:v>67.13</c:v>
                </c:pt>
                <c:pt idx="2149">
                  <c:v>67.16</c:v>
                </c:pt>
                <c:pt idx="2150">
                  <c:v>67.19</c:v>
                </c:pt>
                <c:pt idx="2151">
                  <c:v>67.22</c:v>
                </c:pt>
                <c:pt idx="2152">
                  <c:v>67.25</c:v>
                </c:pt>
                <c:pt idx="2153">
                  <c:v>67.28</c:v>
                </c:pt>
                <c:pt idx="2154">
                  <c:v>67.31</c:v>
                </c:pt>
                <c:pt idx="2155">
                  <c:v>67.34</c:v>
                </c:pt>
                <c:pt idx="2156">
                  <c:v>67.38</c:v>
                </c:pt>
                <c:pt idx="2157">
                  <c:v>67.41</c:v>
                </c:pt>
                <c:pt idx="2158">
                  <c:v>67.44</c:v>
                </c:pt>
                <c:pt idx="2159">
                  <c:v>67.47</c:v>
                </c:pt>
                <c:pt idx="2160">
                  <c:v>67.5</c:v>
                </c:pt>
                <c:pt idx="2161">
                  <c:v>67.53</c:v>
                </c:pt>
                <c:pt idx="2162">
                  <c:v>67.56</c:v>
                </c:pt>
                <c:pt idx="2163">
                  <c:v>67.59</c:v>
                </c:pt>
                <c:pt idx="2164">
                  <c:v>67.63</c:v>
                </c:pt>
                <c:pt idx="2165">
                  <c:v>67.66</c:v>
                </c:pt>
                <c:pt idx="2166">
                  <c:v>67.69</c:v>
                </c:pt>
                <c:pt idx="2167">
                  <c:v>67.72</c:v>
                </c:pt>
                <c:pt idx="2168">
                  <c:v>67.75</c:v>
                </c:pt>
                <c:pt idx="2169">
                  <c:v>67.78</c:v>
                </c:pt>
                <c:pt idx="2170">
                  <c:v>67.81</c:v>
                </c:pt>
                <c:pt idx="2171">
                  <c:v>67.84</c:v>
                </c:pt>
                <c:pt idx="2172">
                  <c:v>67.88</c:v>
                </c:pt>
                <c:pt idx="2173">
                  <c:v>67.91</c:v>
                </c:pt>
                <c:pt idx="2174">
                  <c:v>67.94</c:v>
                </c:pt>
                <c:pt idx="2175">
                  <c:v>67.97</c:v>
                </c:pt>
                <c:pt idx="2176">
                  <c:v>68</c:v>
                </c:pt>
                <c:pt idx="2177">
                  <c:v>68.03</c:v>
                </c:pt>
                <c:pt idx="2178">
                  <c:v>68.06</c:v>
                </c:pt>
                <c:pt idx="2179">
                  <c:v>68.09</c:v>
                </c:pt>
                <c:pt idx="2180">
                  <c:v>68.13</c:v>
                </c:pt>
                <c:pt idx="2181">
                  <c:v>68.16</c:v>
                </c:pt>
                <c:pt idx="2182">
                  <c:v>68.19</c:v>
                </c:pt>
                <c:pt idx="2183">
                  <c:v>68.22</c:v>
                </c:pt>
                <c:pt idx="2184">
                  <c:v>68.25</c:v>
                </c:pt>
                <c:pt idx="2185">
                  <c:v>68.28</c:v>
                </c:pt>
                <c:pt idx="2186">
                  <c:v>68.31</c:v>
                </c:pt>
                <c:pt idx="2187">
                  <c:v>68.34</c:v>
                </c:pt>
                <c:pt idx="2188">
                  <c:v>68.38</c:v>
                </c:pt>
                <c:pt idx="2189">
                  <c:v>68.41</c:v>
                </c:pt>
                <c:pt idx="2190">
                  <c:v>68.44</c:v>
                </c:pt>
                <c:pt idx="2191">
                  <c:v>68.47</c:v>
                </c:pt>
                <c:pt idx="2192">
                  <c:v>68.5</c:v>
                </c:pt>
                <c:pt idx="2193">
                  <c:v>68.53</c:v>
                </c:pt>
                <c:pt idx="2194">
                  <c:v>68.56</c:v>
                </c:pt>
                <c:pt idx="2195">
                  <c:v>68.59</c:v>
                </c:pt>
                <c:pt idx="2196">
                  <c:v>68.63</c:v>
                </c:pt>
                <c:pt idx="2197">
                  <c:v>68.66</c:v>
                </c:pt>
                <c:pt idx="2198">
                  <c:v>68.69</c:v>
                </c:pt>
                <c:pt idx="2199">
                  <c:v>68.72</c:v>
                </c:pt>
                <c:pt idx="2200">
                  <c:v>68.75</c:v>
                </c:pt>
                <c:pt idx="2201">
                  <c:v>68.78</c:v>
                </c:pt>
                <c:pt idx="2202">
                  <c:v>68.81</c:v>
                </c:pt>
                <c:pt idx="2203">
                  <c:v>68.84</c:v>
                </c:pt>
                <c:pt idx="2204">
                  <c:v>68.88</c:v>
                </c:pt>
                <c:pt idx="2205">
                  <c:v>68.91</c:v>
                </c:pt>
                <c:pt idx="2206">
                  <c:v>68.94</c:v>
                </c:pt>
                <c:pt idx="2207">
                  <c:v>68.97</c:v>
                </c:pt>
                <c:pt idx="2208">
                  <c:v>69</c:v>
                </c:pt>
                <c:pt idx="2209">
                  <c:v>69.03</c:v>
                </c:pt>
                <c:pt idx="2210">
                  <c:v>69.06</c:v>
                </c:pt>
                <c:pt idx="2211">
                  <c:v>69.09</c:v>
                </c:pt>
                <c:pt idx="2212">
                  <c:v>69.13</c:v>
                </c:pt>
                <c:pt idx="2213">
                  <c:v>69.16</c:v>
                </c:pt>
                <c:pt idx="2214">
                  <c:v>69.19</c:v>
                </c:pt>
                <c:pt idx="2215">
                  <c:v>69.22</c:v>
                </c:pt>
                <c:pt idx="2216">
                  <c:v>69.25</c:v>
                </c:pt>
                <c:pt idx="2217">
                  <c:v>69.28</c:v>
                </c:pt>
                <c:pt idx="2218">
                  <c:v>69.31</c:v>
                </c:pt>
                <c:pt idx="2219">
                  <c:v>69.34</c:v>
                </c:pt>
                <c:pt idx="2220">
                  <c:v>69.38</c:v>
                </c:pt>
                <c:pt idx="2221">
                  <c:v>69.41</c:v>
                </c:pt>
                <c:pt idx="2222">
                  <c:v>69.44</c:v>
                </c:pt>
                <c:pt idx="2223">
                  <c:v>69.47</c:v>
                </c:pt>
                <c:pt idx="2224">
                  <c:v>69.5</c:v>
                </c:pt>
                <c:pt idx="2225">
                  <c:v>69.53</c:v>
                </c:pt>
                <c:pt idx="2226">
                  <c:v>69.56</c:v>
                </c:pt>
                <c:pt idx="2227">
                  <c:v>69.59</c:v>
                </c:pt>
                <c:pt idx="2228">
                  <c:v>69.63</c:v>
                </c:pt>
                <c:pt idx="2229">
                  <c:v>69.66</c:v>
                </c:pt>
                <c:pt idx="2230">
                  <c:v>69.69</c:v>
                </c:pt>
                <c:pt idx="2231">
                  <c:v>69.72</c:v>
                </c:pt>
                <c:pt idx="2232">
                  <c:v>69.75</c:v>
                </c:pt>
                <c:pt idx="2233">
                  <c:v>69.78</c:v>
                </c:pt>
                <c:pt idx="2234">
                  <c:v>69.81</c:v>
                </c:pt>
                <c:pt idx="2235">
                  <c:v>69.84</c:v>
                </c:pt>
                <c:pt idx="2236">
                  <c:v>69.88</c:v>
                </c:pt>
                <c:pt idx="2237">
                  <c:v>69.91</c:v>
                </c:pt>
                <c:pt idx="2238">
                  <c:v>69.94</c:v>
                </c:pt>
                <c:pt idx="2239">
                  <c:v>69.97</c:v>
                </c:pt>
                <c:pt idx="2240">
                  <c:v>70</c:v>
                </c:pt>
                <c:pt idx="2241">
                  <c:v>70.03</c:v>
                </c:pt>
                <c:pt idx="2242">
                  <c:v>70.06</c:v>
                </c:pt>
                <c:pt idx="2243">
                  <c:v>70.09</c:v>
                </c:pt>
                <c:pt idx="2244">
                  <c:v>70.13</c:v>
                </c:pt>
                <c:pt idx="2245">
                  <c:v>70.16</c:v>
                </c:pt>
                <c:pt idx="2246">
                  <c:v>70.19</c:v>
                </c:pt>
                <c:pt idx="2247">
                  <c:v>70.22</c:v>
                </c:pt>
                <c:pt idx="2248">
                  <c:v>70.25</c:v>
                </c:pt>
                <c:pt idx="2249">
                  <c:v>70.28</c:v>
                </c:pt>
                <c:pt idx="2250">
                  <c:v>70.31</c:v>
                </c:pt>
                <c:pt idx="2251">
                  <c:v>70.34</c:v>
                </c:pt>
                <c:pt idx="2252">
                  <c:v>70.38</c:v>
                </c:pt>
                <c:pt idx="2253">
                  <c:v>70.41</c:v>
                </c:pt>
                <c:pt idx="2254">
                  <c:v>70.44</c:v>
                </c:pt>
                <c:pt idx="2255">
                  <c:v>70.47</c:v>
                </c:pt>
                <c:pt idx="2256">
                  <c:v>70.5</c:v>
                </c:pt>
                <c:pt idx="2257">
                  <c:v>70.53</c:v>
                </c:pt>
                <c:pt idx="2258">
                  <c:v>70.56</c:v>
                </c:pt>
                <c:pt idx="2259">
                  <c:v>70.59</c:v>
                </c:pt>
                <c:pt idx="2260">
                  <c:v>70.63</c:v>
                </c:pt>
                <c:pt idx="2261">
                  <c:v>70.66</c:v>
                </c:pt>
                <c:pt idx="2262">
                  <c:v>70.69</c:v>
                </c:pt>
                <c:pt idx="2263">
                  <c:v>70.72</c:v>
                </c:pt>
                <c:pt idx="2264">
                  <c:v>70.75</c:v>
                </c:pt>
                <c:pt idx="2265">
                  <c:v>70.78</c:v>
                </c:pt>
                <c:pt idx="2266">
                  <c:v>70.81</c:v>
                </c:pt>
                <c:pt idx="2267">
                  <c:v>70.84</c:v>
                </c:pt>
                <c:pt idx="2268">
                  <c:v>70.88</c:v>
                </c:pt>
                <c:pt idx="2269">
                  <c:v>70.91</c:v>
                </c:pt>
                <c:pt idx="2270">
                  <c:v>70.94</c:v>
                </c:pt>
                <c:pt idx="2271">
                  <c:v>70.97</c:v>
                </c:pt>
                <c:pt idx="2272">
                  <c:v>71</c:v>
                </c:pt>
                <c:pt idx="2273">
                  <c:v>71.03</c:v>
                </c:pt>
                <c:pt idx="2274">
                  <c:v>71.06</c:v>
                </c:pt>
                <c:pt idx="2275">
                  <c:v>71.09</c:v>
                </c:pt>
                <c:pt idx="2276">
                  <c:v>71.13</c:v>
                </c:pt>
                <c:pt idx="2277">
                  <c:v>71.16</c:v>
                </c:pt>
                <c:pt idx="2278">
                  <c:v>71.19</c:v>
                </c:pt>
                <c:pt idx="2279">
                  <c:v>71.22</c:v>
                </c:pt>
                <c:pt idx="2280">
                  <c:v>71.25</c:v>
                </c:pt>
                <c:pt idx="2281">
                  <c:v>71.28</c:v>
                </c:pt>
                <c:pt idx="2282">
                  <c:v>71.31</c:v>
                </c:pt>
                <c:pt idx="2283">
                  <c:v>71.34</c:v>
                </c:pt>
                <c:pt idx="2284">
                  <c:v>71.38</c:v>
                </c:pt>
                <c:pt idx="2285">
                  <c:v>71.41</c:v>
                </c:pt>
                <c:pt idx="2286">
                  <c:v>71.44</c:v>
                </c:pt>
                <c:pt idx="2287">
                  <c:v>71.47</c:v>
                </c:pt>
                <c:pt idx="2288">
                  <c:v>71.5</c:v>
                </c:pt>
                <c:pt idx="2289">
                  <c:v>71.53</c:v>
                </c:pt>
                <c:pt idx="2290">
                  <c:v>71.56</c:v>
                </c:pt>
                <c:pt idx="2291">
                  <c:v>71.59</c:v>
                </c:pt>
                <c:pt idx="2292">
                  <c:v>71.63</c:v>
                </c:pt>
                <c:pt idx="2293">
                  <c:v>71.66</c:v>
                </c:pt>
                <c:pt idx="2294">
                  <c:v>71.69</c:v>
                </c:pt>
                <c:pt idx="2295">
                  <c:v>71.72</c:v>
                </c:pt>
                <c:pt idx="2296">
                  <c:v>71.75</c:v>
                </c:pt>
                <c:pt idx="2297">
                  <c:v>71.78</c:v>
                </c:pt>
                <c:pt idx="2298">
                  <c:v>71.81</c:v>
                </c:pt>
                <c:pt idx="2299">
                  <c:v>71.84</c:v>
                </c:pt>
                <c:pt idx="2300">
                  <c:v>71.88</c:v>
                </c:pt>
                <c:pt idx="2301">
                  <c:v>71.91</c:v>
                </c:pt>
                <c:pt idx="2302">
                  <c:v>71.94</c:v>
                </c:pt>
                <c:pt idx="2303">
                  <c:v>71.97</c:v>
                </c:pt>
                <c:pt idx="2304">
                  <c:v>72</c:v>
                </c:pt>
                <c:pt idx="2305">
                  <c:v>72.03</c:v>
                </c:pt>
                <c:pt idx="2306">
                  <c:v>72.06</c:v>
                </c:pt>
                <c:pt idx="2307">
                  <c:v>72.09</c:v>
                </c:pt>
                <c:pt idx="2308">
                  <c:v>72.13</c:v>
                </c:pt>
                <c:pt idx="2309">
                  <c:v>72.16</c:v>
                </c:pt>
                <c:pt idx="2310">
                  <c:v>72.19</c:v>
                </c:pt>
                <c:pt idx="2311">
                  <c:v>72.22</c:v>
                </c:pt>
                <c:pt idx="2312">
                  <c:v>72.25</c:v>
                </c:pt>
                <c:pt idx="2313">
                  <c:v>72.28</c:v>
                </c:pt>
                <c:pt idx="2314">
                  <c:v>72.31</c:v>
                </c:pt>
                <c:pt idx="2315">
                  <c:v>72.34</c:v>
                </c:pt>
                <c:pt idx="2316">
                  <c:v>72.38</c:v>
                </c:pt>
                <c:pt idx="2317">
                  <c:v>72.41</c:v>
                </c:pt>
                <c:pt idx="2318">
                  <c:v>72.44</c:v>
                </c:pt>
                <c:pt idx="2319">
                  <c:v>72.47</c:v>
                </c:pt>
                <c:pt idx="2320">
                  <c:v>72.5</c:v>
                </c:pt>
                <c:pt idx="2321">
                  <c:v>72.53</c:v>
                </c:pt>
                <c:pt idx="2322">
                  <c:v>72.56</c:v>
                </c:pt>
                <c:pt idx="2323">
                  <c:v>72.59</c:v>
                </c:pt>
                <c:pt idx="2324">
                  <c:v>72.63</c:v>
                </c:pt>
                <c:pt idx="2325">
                  <c:v>72.66</c:v>
                </c:pt>
                <c:pt idx="2326">
                  <c:v>72.69</c:v>
                </c:pt>
                <c:pt idx="2327">
                  <c:v>72.72</c:v>
                </c:pt>
                <c:pt idx="2328">
                  <c:v>72.75</c:v>
                </c:pt>
                <c:pt idx="2329">
                  <c:v>72.78</c:v>
                </c:pt>
                <c:pt idx="2330">
                  <c:v>72.81</c:v>
                </c:pt>
                <c:pt idx="2331">
                  <c:v>72.84</c:v>
                </c:pt>
                <c:pt idx="2332">
                  <c:v>72.88</c:v>
                </c:pt>
                <c:pt idx="2333">
                  <c:v>72.91</c:v>
                </c:pt>
                <c:pt idx="2334">
                  <c:v>72.94</c:v>
                </c:pt>
                <c:pt idx="2335">
                  <c:v>72.97</c:v>
                </c:pt>
                <c:pt idx="2336">
                  <c:v>73</c:v>
                </c:pt>
                <c:pt idx="2337">
                  <c:v>73.03</c:v>
                </c:pt>
                <c:pt idx="2338">
                  <c:v>73.06</c:v>
                </c:pt>
                <c:pt idx="2339">
                  <c:v>73.09</c:v>
                </c:pt>
                <c:pt idx="2340">
                  <c:v>73.13</c:v>
                </c:pt>
                <c:pt idx="2341">
                  <c:v>73.16</c:v>
                </c:pt>
                <c:pt idx="2342">
                  <c:v>73.19</c:v>
                </c:pt>
                <c:pt idx="2343">
                  <c:v>73.22</c:v>
                </c:pt>
                <c:pt idx="2344">
                  <c:v>73.25</c:v>
                </c:pt>
                <c:pt idx="2345">
                  <c:v>73.28</c:v>
                </c:pt>
                <c:pt idx="2346">
                  <c:v>73.31</c:v>
                </c:pt>
                <c:pt idx="2347">
                  <c:v>73.34</c:v>
                </c:pt>
                <c:pt idx="2348">
                  <c:v>73.38</c:v>
                </c:pt>
                <c:pt idx="2349">
                  <c:v>73.41</c:v>
                </c:pt>
                <c:pt idx="2350">
                  <c:v>73.44</c:v>
                </c:pt>
                <c:pt idx="2351">
                  <c:v>73.47</c:v>
                </c:pt>
                <c:pt idx="2352">
                  <c:v>73.5</c:v>
                </c:pt>
                <c:pt idx="2353">
                  <c:v>73.53</c:v>
                </c:pt>
                <c:pt idx="2354">
                  <c:v>73.56</c:v>
                </c:pt>
                <c:pt idx="2355">
                  <c:v>73.59</c:v>
                </c:pt>
                <c:pt idx="2356">
                  <c:v>73.63</c:v>
                </c:pt>
                <c:pt idx="2357">
                  <c:v>73.66</c:v>
                </c:pt>
                <c:pt idx="2358">
                  <c:v>73.69</c:v>
                </c:pt>
                <c:pt idx="2359">
                  <c:v>73.72</c:v>
                </c:pt>
                <c:pt idx="2360">
                  <c:v>73.75</c:v>
                </c:pt>
                <c:pt idx="2361">
                  <c:v>73.78</c:v>
                </c:pt>
                <c:pt idx="2362">
                  <c:v>73.81</c:v>
                </c:pt>
                <c:pt idx="2363">
                  <c:v>73.84</c:v>
                </c:pt>
                <c:pt idx="2364">
                  <c:v>73.88</c:v>
                </c:pt>
                <c:pt idx="2365">
                  <c:v>73.91</c:v>
                </c:pt>
                <c:pt idx="2366">
                  <c:v>73.94</c:v>
                </c:pt>
                <c:pt idx="2367">
                  <c:v>73.97</c:v>
                </c:pt>
                <c:pt idx="2368">
                  <c:v>74</c:v>
                </c:pt>
                <c:pt idx="2369">
                  <c:v>74.03</c:v>
                </c:pt>
                <c:pt idx="2370">
                  <c:v>74.06</c:v>
                </c:pt>
                <c:pt idx="2371">
                  <c:v>74.09</c:v>
                </c:pt>
                <c:pt idx="2372">
                  <c:v>74.13</c:v>
                </c:pt>
                <c:pt idx="2373">
                  <c:v>74.16</c:v>
                </c:pt>
                <c:pt idx="2374">
                  <c:v>74.19</c:v>
                </c:pt>
                <c:pt idx="2375">
                  <c:v>74.22</c:v>
                </c:pt>
                <c:pt idx="2376">
                  <c:v>74.25</c:v>
                </c:pt>
                <c:pt idx="2377">
                  <c:v>74.28</c:v>
                </c:pt>
                <c:pt idx="2378">
                  <c:v>74.31</c:v>
                </c:pt>
                <c:pt idx="2379">
                  <c:v>74.34</c:v>
                </c:pt>
                <c:pt idx="2380">
                  <c:v>74.38</c:v>
                </c:pt>
                <c:pt idx="2381">
                  <c:v>74.41</c:v>
                </c:pt>
                <c:pt idx="2382">
                  <c:v>74.44</c:v>
                </c:pt>
                <c:pt idx="2383">
                  <c:v>74.47</c:v>
                </c:pt>
                <c:pt idx="2384">
                  <c:v>74.5</c:v>
                </c:pt>
                <c:pt idx="2385">
                  <c:v>74.53</c:v>
                </c:pt>
                <c:pt idx="2386">
                  <c:v>74.56</c:v>
                </c:pt>
                <c:pt idx="2387">
                  <c:v>74.59</c:v>
                </c:pt>
                <c:pt idx="2388">
                  <c:v>74.63</c:v>
                </c:pt>
                <c:pt idx="2389">
                  <c:v>74.66</c:v>
                </c:pt>
                <c:pt idx="2390">
                  <c:v>74.69</c:v>
                </c:pt>
                <c:pt idx="2391">
                  <c:v>74.72</c:v>
                </c:pt>
                <c:pt idx="2392">
                  <c:v>74.75</c:v>
                </c:pt>
                <c:pt idx="2393">
                  <c:v>74.78</c:v>
                </c:pt>
                <c:pt idx="2394">
                  <c:v>74.81</c:v>
                </c:pt>
                <c:pt idx="2395">
                  <c:v>74.84</c:v>
                </c:pt>
                <c:pt idx="2396">
                  <c:v>74.88</c:v>
                </c:pt>
                <c:pt idx="2397">
                  <c:v>74.91</c:v>
                </c:pt>
                <c:pt idx="2398">
                  <c:v>74.94</c:v>
                </c:pt>
                <c:pt idx="2399">
                  <c:v>74.97</c:v>
                </c:pt>
                <c:pt idx="2400">
                  <c:v>75</c:v>
                </c:pt>
                <c:pt idx="2401">
                  <c:v>75.03</c:v>
                </c:pt>
                <c:pt idx="2402">
                  <c:v>75.06</c:v>
                </c:pt>
                <c:pt idx="2403">
                  <c:v>75.09</c:v>
                </c:pt>
                <c:pt idx="2404">
                  <c:v>75.13</c:v>
                </c:pt>
                <c:pt idx="2405">
                  <c:v>75.16</c:v>
                </c:pt>
                <c:pt idx="2406">
                  <c:v>75.19</c:v>
                </c:pt>
                <c:pt idx="2407">
                  <c:v>75.22</c:v>
                </c:pt>
                <c:pt idx="2408">
                  <c:v>75.25</c:v>
                </c:pt>
                <c:pt idx="2409">
                  <c:v>75.28</c:v>
                </c:pt>
                <c:pt idx="2410">
                  <c:v>75.31</c:v>
                </c:pt>
                <c:pt idx="2411">
                  <c:v>75.34</c:v>
                </c:pt>
                <c:pt idx="2412">
                  <c:v>75.38</c:v>
                </c:pt>
                <c:pt idx="2413">
                  <c:v>75.41</c:v>
                </c:pt>
                <c:pt idx="2414">
                  <c:v>75.44</c:v>
                </c:pt>
                <c:pt idx="2415">
                  <c:v>75.47</c:v>
                </c:pt>
                <c:pt idx="2416">
                  <c:v>75.5</c:v>
                </c:pt>
                <c:pt idx="2417">
                  <c:v>75.53</c:v>
                </c:pt>
                <c:pt idx="2418">
                  <c:v>75.56</c:v>
                </c:pt>
                <c:pt idx="2419">
                  <c:v>75.59</c:v>
                </c:pt>
                <c:pt idx="2420">
                  <c:v>75.63</c:v>
                </c:pt>
                <c:pt idx="2421">
                  <c:v>75.66</c:v>
                </c:pt>
                <c:pt idx="2422">
                  <c:v>75.69</c:v>
                </c:pt>
                <c:pt idx="2423">
                  <c:v>75.72</c:v>
                </c:pt>
                <c:pt idx="2424">
                  <c:v>75.75</c:v>
                </c:pt>
                <c:pt idx="2425">
                  <c:v>75.78</c:v>
                </c:pt>
                <c:pt idx="2426">
                  <c:v>75.81</c:v>
                </c:pt>
                <c:pt idx="2427">
                  <c:v>75.84</c:v>
                </c:pt>
                <c:pt idx="2428">
                  <c:v>75.88</c:v>
                </c:pt>
                <c:pt idx="2429">
                  <c:v>75.91</c:v>
                </c:pt>
                <c:pt idx="2430">
                  <c:v>75.94</c:v>
                </c:pt>
                <c:pt idx="2431">
                  <c:v>75.97</c:v>
                </c:pt>
                <c:pt idx="2432">
                  <c:v>76</c:v>
                </c:pt>
                <c:pt idx="2433">
                  <c:v>76.03</c:v>
                </c:pt>
                <c:pt idx="2434">
                  <c:v>76.06</c:v>
                </c:pt>
                <c:pt idx="2435">
                  <c:v>76.09</c:v>
                </c:pt>
                <c:pt idx="2436">
                  <c:v>76.13</c:v>
                </c:pt>
                <c:pt idx="2437">
                  <c:v>76.16</c:v>
                </c:pt>
                <c:pt idx="2438">
                  <c:v>76.19</c:v>
                </c:pt>
                <c:pt idx="2439">
                  <c:v>76.22</c:v>
                </c:pt>
                <c:pt idx="2440">
                  <c:v>76.25</c:v>
                </c:pt>
                <c:pt idx="2441">
                  <c:v>76.28</c:v>
                </c:pt>
                <c:pt idx="2442">
                  <c:v>76.31</c:v>
                </c:pt>
                <c:pt idx="2443">
                  <c:v>76.34</c:v>
                </c:pt>
                <c:pt idx="2444">
                  <c:v>76.38</c:v>
                </c:pt>
                <c:pt idx="2445">
                  <c:v>76.41</c:v>
                </c:pt>
                <c:pt idx="2446">
                  <c:v>76.44</c:v>
                </c:pt>
                <c:pt idx="2447">
                  <c:v>76.47</c:v>
                </c:pt>
                <c:pt idx="2448">
                  <c:v>76.5</c:v>
                </c:pt>
                <c:pt idx="2449">
                  <c:v>76.53</c:v>
                </c:pt>
                <c:pt idx="2450">
                  <c:v>76.56</c:v>
                </c:pt>
                <c:pt idx="2451">
                  <c:v>76.59</c:v>
                </c:pt>
                <c:pt idx="2452">
                  <c:v>76.63</c:v>
                </c:pt>
                <c:pt idx="2453">
                  <c:v>76.66</c:v>
                </c:pt>
                <c:pt idx="2454">
                  <c:v>76.69</c:v>
                </c:pt>
                <c:pt idx="2455">
                  <c:v>76.72</c:v>
                </c:pt>
                <c:pt idx="2456">
                  <c:v>76.75</c:v>
                </c:pt>
                <c:pt idx="2457">
                  <c:v>76.78</c:v>
                </c:pt>
                <c:pt idx="2458">
                  <c:v>76.81</c:v>
                </c:pt>
                <c:pt idx="2459">
                  <c:v>76.84</c:v>
                </c:pt>
                <c:pt idx="2460">
                  <c:v>76.88</c:v>
                </c:pt>
                <c:pt idx="2461">
                  <c:v>76.91</c:v>
                </c:pt>
                <c:pt idx="2462">
                  <c:v>76.94</c:v>
                </c:pt>
                <c:pt idx="2463">
                  <c:v>76.97</c:v>
                </c:pt>
                <c:pt idx="2464">
                  <c:v>77</c:v>
                </c:pt>
                <c:pt idx="2465">
                  <c:v>77.03</c:v>
                </c:pt>
                <c:pt idx="2466">
                  <c:v>77.06</c:v>
                </c:pt>
                <c:pt idx="2467">
                  <c:v>77.09</c:v>
                </c:pt>
                <c:pt idx="2468">
                  <c:v>77.13</c:v>
                </c:pt>
                <c:pt idx="2469">
                  <c:v>77.16</c:v>
                </c:pt>
                <c:pt idx="2470">
                  <c:v>77.19</c:v>
                </c:pt>
                <c:pt idx="2471">
                  <c:v>77.22</c:v>
                </c:pt>
                <c:pt idx="2472">
                  <c:v>77.25</c:v>
                </c:pt>
                <c:pt idx="2473">
                  <c:v>77.28</c:v>
                </c:pt>
                <c:pt idx="2474">
                  <c:v>77.31</c:v>
                </c:pt>
                <c:pt idx="2475">
                  <c:v>77.34</c:v>
                </c:pt>
                <c:pt idx="2476">
                  <c:v>77.38</c:v>
                </c:pt>
                <c:pt idx="2477">
                  <c:v>77.41</c:v>
                </c:pt>
                <c:pt idx="2478">
                  <c:v>77.44</c:v>
                </c:pt>
                <c:pt idx="2479">
                  <c:v>77.47</c:v>
                </c:pt>
                <c:pt idx="2480">
                  <c:v>77.5</c:v>
                </c:pt>
                <c:pt idx="2481">
                  <c:v>77.53</c:v>
                </c:pt>
                <c:pt idx="2482">
                  <c:v>77.56</c:v>
                </c:pt>
                <c:pt idx="2483">
                  <c:v>77.59</c:v>
                </c:pt>
                <c:pt idx="2484">
                  <c:v>77.63</c:v>
                </c:pt>
                <c:pt idx="2485">
                  <c:v>77.66</c:v>
                </c:pt>
                <c:pt idx="2486">
                  <c:v>77.69</c:v>
                </c:pt>
                <c:pt idx="2487">
                  <c:v>77.72</c:v>
                </c:pt>
                <c:pt idx="2488">
                  <c:v>77.75</c:v>
                </c:pt>
                <c:pt idx="2489">
                  <c:v>77.78</c:v>
                </c:pt>
                <c:pt idx="2490">
                  <c:v>77.81</c:v>
                </c:pt>
                <c:pt idx="2491">
                  <c:v>77.84</c:v>
                </c:pt>
                <c:pt idx="2492">
                  <c:v>77.88</c:v>
                </c:pt>
                <c:pt idx="2493">
                  <c:v>77.91</c:v>
                </c:pt>
                <c:pt idx="2494">
                  <c:v>77.94</c:v>
                </c:pt>
                <c:pt idx="2495">
                  <c:v>77.97</c:v>
                </c:pt>
                <c:pt idx="2496">
                  <c:v>78</c:v>
                </c:pt>
                <c:pt idx="2497">
                  <c:v>78.03</c:v>
                </c:pt>
                <c:pt idx="2498">
                  <c:v>78.06</c:v>
                </c:pt>
                <c:pt idx="2499">
                  <c:v>78.09</c:v>
                </c:pt>
                <c:pt idx="2500">
                  <c:v>78.13</c:v>
                </c:pt>
                <c:pt idx="2501">
                  <c:v>78.16</c:v>
                </c:pt>
                <c:pt idx="2502">
                  <c:v>78.19</c:v>
                </c:pt>
                <c:pt idx="2503">
                  <c:v>78.22</c:v>
                </c:pt>
                <c:pt idx="2504">
                  <c:v>78.25</c:v>
                </c:pt>
                <c:pt idx="2505">
                  <c:v>78.28</c:v>
                </c:pt>
                <c:pt idx="2506">
                  <c:v>78.31</c:v>
                </c:pt>
                <c:pt idx="2507">
                  <c:v>78.34</c:v>
                </c:pt>
                <c:pt idx="2508">
                  <c:v>78.38</c:v>
                </c:pt>
                <c:pt idx="2509">
                  <c:v>78.41</c:v>
                </c:pt>
                <c:pt idx="2510">
                  <c:v>78.44</c:v>
                </c:pt>
                <c:pt idx="2511">
                  <c:v>78.47</c:v>
                </c:pt>
                <c:pt idx="2512">
                  <c:v>78.5</c:v>
                </c:pt>
                <c:pt idx="2513">
                  <c:v>78.53</c:v>
                </c:pt>
                <c:pt idx="2514">
                  <c:v>78.56</c:v>
                </c:pt>
                <c:pt idx="2515">
                  <c:v>78.59</c:v>
                </c:pt>
                <c:pt idx="2516">
                  <c:v>78.63</c:v>
                </c:pt>
                <c:pt idx="2517">
                  <c:v>78.66</c:v>
                </c:pt>
                <c:pt idx="2518">
                  <c:v>78.69</c:v>
                </c:pt>
                <c:pt idx="2519">
                  <c:v>78.72</c:v>
                </c:pt>
                <c:pt idx="2520">
                  <c:v>78.75</c:v>
                </c:pt>
                <c:pt idx="2521">
                  <c:v>78.78</c:v>
                </c:pt>
                <c:pt idx="2522">
                  <c:v>78.81</c:v>
                </c:pt>
                <c:pt idx="2523">
                  <c:v>78.84</c:v>
                </c:pt>
                <c:pt idx="2524">
                  <c:v>78.88</c:v>
                </c:pt>
                <c:pt idx="2525">
                  <c:v>78.91</c:v>
                </c:pt>
                <c:pt idx="2526">
                  <c:v>78.94</c:v>
                </c:pt>
                <c:pt idx="2527">
                  <c:v>78.97</c:v>
                </c:pt>
                <c:pt idx="2528">
                  <c:v>79</c:v>
                </c:pt>
                <c:pt idx="2529">
                  <c:v>79.03</c:v>
                </c:pt>
                <c:pt idx="2530">
                  <c:v>79.06</c:v>
                </c:pt>
                <c:pt idx="2531">
                  <c:v>79.09</c:v>
                </c:pt>
                <c:pt idx="2532">
                  <c:v>79.13</c:v>
                </c:pt>
                <c:pt idx="2533">
                  <c:v>79.16</c:v>
                </c:pt>
                <c:pt idx="2534">
                  <c:v>79.19</c:v>
                </c:pt>
                <c:pt idx="2535">
                  <c:v>79.22</c:v>
                </c:pt>
                <c:pt idx="2536">
                  <c:v>79.25</c:v>
                </c:pt>
                <c:pt idx="2537">
                  <c:v>79.28</c:v>
                </c:pt>
                <c:pt idx="2538">
                  <c:v>79.31</c:v>
                </c:pt>
                <c:pt idx="2539">
                  <c:v>79.34</c:v>
                </c:pt>
                <c:pt idx="2540">
                  <c:v>79.38</c:v>
                </c:pt>
                <c:pt idx="2541">
                  <c:v>79.41</c:v>
                </c:pt>
                <c:pt idx="2542">
                  <c:v>79.44</c:v>
                </c:pt>
                <c:pt idx="2543">
                  <c:v>79.47</c:v>
                </c:pt>
                <c:pt idx="2544">
                  <c:v>79.5</c:v>
                </c:pt>
                <c:pt idx="2545">
                  <c:v>79.53</c:v>
                </c:pt>
                <c:pt idx="2546">
                  <c:v>79.56</c:v>
                </c:pt>
                <c:pt idx="2547">
                  <c:v>79.59</c:v>
                </c:pt>
                <c:pt idx="2548">
                  <c:v>79.63</c:v>
                </c:pt>
                <c:pt idx="2549">
                  <c:v>79.66</c:v>
                </c:pt>
                <c:pt idx="2550">
                  <c:v>79.69</c:v>
                </c:pt>
                <c:pt idx="2551">
                  <c:v>79.72</c:v>
                </c:pt>
                <c:pt idx="2552">
                  <c:v>79.75</c:v>
                </c:pt>
                <c:pt idx="2553">
                  <c:v>79.78</c:v>
                </c:pt>
                <c:pt idx="2554">
                  <c:v>79.81</c:v>
                </c:pt>
                <c:pt idx="2555">
                  <c:v>79.84</c:v>
                </c:pt>
                <c:pt idx="2556">
                  <c:v>79.88</c:v>
                </c:pt>
                <c:pt idx="2557">
                  <c:v>79.91</c:v>
                </c:pt>
                <c:pt idx="2558">
                  <c:v>79.94</c:v>
                </c:pt>
                <c:pt idx="2559">
                  <c:v>79.97</c:v>
                </c:pt>
                <c:pt idx="2560">
                  <c:v>80</c:v>
                </c:pt>
                <c:pt idx="2561">
                  <c:v>80.03</c:v>
                </c:pt>
                <c:pt idx="2562">
                  <c:v>80.06</c:v>
                </c:pt>
                <c:pt idx="2563">
                  <c:v>80.09</c:v>
                </c:pt>
                <c:pt idx="2564">
                  <c:v>80.13</c:v>
                </c:pt>
                <c:pt idx="2565">
                  <c:v>80.16</c:v>
                </c:pt>
                <c:pt idx="2566">
                  <c:v>80.19</c:v>
                </c:pt>
                <c:pt idx="2567">
                  <c:v>80.22</c:v>
                </c:pt>
                <c:pt idx="2568">
                  <c:v>80.25</c:v>
                </c:pt>
                <c:pt idx="2569">
                  <c:v>80.28</c:v>
                </c:pt>
                <c:pt idx="2570">
                  <c:v>80.31</c:v>
                </c:pt>
                <c:pt idx="2571">
                  <c:v>80.34</c:v>
                </c:pt>
                <c:pt idx="2572">
                  <c:v>80.38</c:v>
                </c:pt>
                <c:pt idx="2573">
                  <c:v>80.41</c:v>
                </c:pt>
                <c:pt idx="2574">
                  <c:v>80.44</c:v>
                </c:pt>
                <c:pt idx="2575">
                  <c:v>80.47</c:v>
                </c:pt>
                <c:pt idx="2576">
                  <c:v>80.5</c:v>
                </c:pt>
                <c:pt idx="2577">
                  <c:v>80.53</c:v>
                </c:pt>
                <c:pt idx="2578">
                  <c:v>80.56</c:v>
                </c:pt>
                <c:pt idx="2579">
                  <c:v>80.59</c:v>
                </c:pt>
                <c:pt idx="2580">
                  <c:v>80.63</c:v>
                </c:pt>
                <c:pt idx="2581">
                  <c:v>80.66</c:v>
                </c:pt>
                <c:pt idx="2582">
                  <c:v>80.69</c:v>
                </c:pt>
                <c:pt idx="2583">
                  <c:v>80.72</c:v>
                </c:pt>
                <c:pt idx="2584">
                  <c:v>80.75</c:v>
                </c:pt>
                <c:pt idx="2585">
                  <c:v>80.78</c:v>
                </c:pt>
                <c:pt idx="2586">
                  <c:v>80.81</c:v>
                </c:pt>
                <c:pt idx="2587">
                  <c:v>80.84</c:v>
                </c:pt>
                <c:pt idx="2588">
                  <c:v>80.88</c:v>
                </c:pt>
                <c:pt idx="2589">
                  <c:v>80.91</c:v>
                </c:pt>
                <c:pt idx="2590">
                  <c:v>80.94</c:v>
                </c:pt>
                <c:pt idx="2591">
                  <c:v>80.97</c:v>
                </c:pt>
                <c:pt idx="2592">
                  <c:v>81</c:v>
                </c:pt>
                <c:pt idx="2593">
                  <c:v>81.03</c:v>
                </c:pt>
                <c:pt idx="2594">
                  <c:v>81.06</c:v>
                </c:pt>
                <c:pt idx="2595">
                  <c:v>81.09</c:v>
                </c:pt>
                <c:pt idx="2596">
                  <c:v>81.13</c:v>
                </c:pt>
                <c:pt idx="2597">
                  <c:v>81.16</c:v>
                </c:pt>
                <c:pt idx="2598">
                  <c:v>81.19</c:v>
                </c:pt>
                <c:pt idx="2599">
                  <c:v>81.22</c:v>
                </c:pt>
                <c:pt idx="2600">
                  <c:v>81.25</c:v>
                </c:pt>
                <c:pt idx="2601">
                  <c:v>81.28</c:v>
                </c:pt>
                <c:pt idx="2602">
                  <c:v>81.31</c:v>
                </c:pt>
                <c:pt idx="2603">
                  <c:v>81.34</c:v>
                </c:pt>
                <c:pt idx="2604">
                  <c:v>81.38</c:v>
                </c:pt>
                <c:pt idx="2605">
                  <c:v>81.41</c:v>
                </c:pt>
                <c:pt idx="2606">
                  <c:v>81.44</c:v>
                </c:pt>
                <c:pt idx="2607">
                  <c:v>81.47</c:v>
                </c:pt>
                <c:pt idx="2608">
                  <c:v>81.5</c:v>
                </c:pt>
                <c:pt idx="2609">
                  <c:v>81.53</c:v>
                </c:pt>
                <c:pt idx="2610">
                  <c:v>81.56</c:v>
                </c:pt>
                <c:pt idx="2611">
                  <c:v>81.59</c:v>
                </c:pt>
                <c:pt idx="2612">
                  <c:v>81.63</c:v>
                </c:pt>
                <c:pt idx="2613">
                  <c:v>81.66</c:v>
                </c:pt>
                <c:pt idx="2614">
                  <c:v>81.69</c:v>
                </c:pt>
                <c:pt idx="2615">
                  <c:v>81.72</c:v>
                </c:pt>
                <c:pt idx="2616">
                  <c:v>81.75</c:v>
                </c:pt>
                <c:pt idx="2617">
                  <c:v>81.78</c:v>
                </c:pt>
                <c:pt idx="2618">
                  <c:v>81.81</c:v>
                </c:pt>
                <c:pt idx="2619">
                  <c:v>81.84</c:v>
                </c:pt>
                <c:pt idx="2620">
                  <c:v>81.88</c:v>
                </c:pt>
                <c:pt idx="2621">
                  <c:v>81.91</c:v>
                </c:pt>
                <c:pt idx="2622">
                  <c:v>81.94</c:v>
                </c:pt>
                <c:pt idx="2623">
                  <c:v>81.97</c:v>
                </c:pt>
                <c:pt idx="2624">
                  <c:v>82</c:v>
                </c:pt>
                <c:pt idx="2625">
                  <c:v>82.03</c:v>
                </c:pt>
                <c:pt idx="2626">
                  <c:v>82.06</c:v>
                </c:pt>
                <c:pt idx="2627">
                  <c:v>82.09</c:v>
                </c:pt>
                <c:pt idx="2628">
                  <c:v>82.13</c:v>
                </c:pt>
                <c:pt idx="2629">
                  <c:v>82.16</c:v>
                </c:pt>
                <c:pt idx="2630">
                  <c:v>82.19</c:v>
                </c:pt>
                <c:pt idx="2631">
                  <c:v>82.22</c:v>
                </c:pt>
                <c:pt idx="2632">
                  <c:v>82.25</c:v>
                </c:pt>
                <c:pt idx="2633">
                  <c:v>82.28</c:v>
                </c:pt>
                <c:pt idx="2634">
                  <c:v>82.31</c:v>
                </c:pt>
                <c:pt idx="2635">
                  <c:v>82.34</c:v>
                </c:pt>
                <c:pt idx="2636">
                  <c:v>82.38</c:v>
                </c:pt>
                <c:pt idx="2637">
                  <c:v>82.41</c:v>
                </c:pt>
                <c:pt idx="2638">
                  <c:v>82.44</c:v>
                </c:pt>
                <c:pt idx="2639">
                  <c:v>82.47</c:v>
                </c:pt>
                <c:pt idx="2640">
                  <c:v>82.5</c:v>
                </c:pt>
                <c:pt idx="2641">
                  <c:v>82.53</c:v>
                </c:pt>
                <c:pt idx="2642">
                  <c:v>82.56</c:v>
                </c:pt>
                <c:pt idx="2643">
                  <c:v>82.59</c:v>
                </c:pt>
                <c:pt idx="2644">
                  <c:v>82.63</c:v>
                </c:pt>
                <c:pt idx="2645">
                  <c:v>82.66</c:v>
                </c:pt>
                <c:pt idx="2646">
                  <c:v>82.69</c:v>
                </c:pt>
                <c:pt idx="2647">
                  <c:v>82.72</c:v>
                </c:pt>
                <c:pt idx="2648">
                  <c:v>82.75</c:v>
                </c:pt>
                <c:pt idx="2649">
                  <c:v>82.78</c:v>
                </c:pt>
                <c:pt idx="2650">
                  <c:v>82.81</c:v>
                </c:pt>
                <c:pt idx="2651">
                  <c:v>82.84</c:v>
                </c:pt>
                <c:pt idx="2652">
                  <c:v>82.88</c:v>
                </c:pt>
                <c:pt idx="2653">
                  <c:v>82.91</c:v>
                </c:pt>
                <c:pt idx="2654">
                  <c:v>82.94</c:v>
                </c:pt>
                <c:pt idx="2655">
                  <c:v>82.97</c:v>
                </c:pt>
                <c:pt idx="2656">
                  <c:v>83</c:v>
                </c:pt>
                <c:pt idx="2657">
                  <c:v>83.03</c:v>
                </c:pt>
                <c:pt idx="2658">
                  <c:v>83.06</c:v>
                </c:pt>
                <c:pt idx="2659">
                  <c:v>83.09</c:v>
                </c:pt>
                <c:pt idx="2660">
                  <c:v>83.13</c:v>
                </c:pt>
                <c:pt idx="2661">
                  <c:v>83.16</c:v>
                </c:pt>
                <c:pt idx="2662">
                  <c:v>83.19</c:v>
                </c:pt>
                <c:pt idx="2663">
                  <c:v>83.22</c:v>
                </c:pt>
                <c:pt idx="2664">
                  <c:v>83.25</c:v>
                </c:pt>
                <c:pt idx="2665">
                  <c:v>83.28</c:v>
                </c:pt>
                <c:pt idx="2666">
                  <c:v>83.31</c:v>
                </c:pt>
                <c:pt idx="2667">
                  <c:v>83.34</c:v>
                </c:pt>
                <c:pt idx="2668">
                  <c:v>83.38</c:v>
                </c:pt>
                <c:pt idx="2669">
                  <c:v>83.41</c:v>
                </c:pt>
                <c:pt idx="2670">
                  <c:v>83.44</c:v>
                </c:pt>
                <c:pt idx="2671">
                  <c:v>83.47</c:v>
                </c:pt>
                <c:pt idx="2672">
                  <c:v>83.5</c:v>
                </c:pt>
                <c:pt idx="2673">
                  <c:v>83.53</c:v>
                </c:pt>
                <c:pt idx="2674">
                  <c:v>83.56</c:v>
                </c:pt>
                <c:pt idx="2675">
                  <c:v>83.59</c:v>
                </c:pt>
                <c:pt idx="2676">
                  <c:v>83.63</c:v>
                </c:pt>
                <c:pt idx="2677">
                  <c:v>83.66</c:v>
                </c:pt>
                <c:pt idx="2678">
                  <c:v>83.69</c:v>
                </c:pt>
                <c:pt idx="2679">
                  <c:v>83.72</c:v>
                </c:pt>
                <c:pt idx="2680">
                  <c:v>83.75</c:v>
                </c:pt>
                <c:pt idx="2681">
                  <c:v>83.78</c:v>
                </c:pt>
                <c:pt idx="2682">
                  <c:v>83.81</c:v>
                </c:pt>
                <c:pt idx="2683">
                  <c:v>83.84</c:v>
                </c:pt>
                <c:pt idx="2684">
                  <c:v>83.88</c:v>
                </c:pt>
                <c:pt idx="2685">
                  <c:v>83.91</c:v>
                </c:pt>
                <c:pt idx="2686">
                  <c:v>83.94</c:v>
                </c:pt>
                <c:pt idx="2687">
                  <c:v>83.97</c:v>
                </c:pt>
                <c:pt idx="2688">
                  <c:v>84</c:v>
                </c:pt>
                <c:pt idx="2689">
                  <c:v>84.03</c:v>
                </c:pt>
                <c:pt idx="2690">
                  <c:v>84.06</c:v>
                </c:pt>
                <c:pt idx="2691">
                  <c:v>84.09</c:v>
                </c:pt>
                <c:pt idx="2692">
                  <c:v>84.13</c:v>
                </c:pt>
                <c:pt idx="2693">
                  <c:v>84.16</c:v>
                </c:pt>
                <c:pt idx="2694">
                  <c:v>84.19</c:v>
                </c:pt>
                <c:pt idx="2695">
                  <c:v>84.22</c:v>
                </c:pt>
                <c:pt idx="2696">
                  <c:v>84.25</c:v>
                </c:pt>
                <c:pt idx="2697">
                  <c:v>84.28</c:v>
                </c:pt>
                <c:pt idx="2698">
                  <c:v>84.31</c:v>
                </c:pt>
                <c:pt idx="2699">
                  <c:v>84.34</c:v>
                </c:pt>
                <c:pt idx="2700">
                  <c:v>84.38</c:v>
                </c:pt>
                <c:pt idx="2701">
                  <c:v>84.41</c:v>
                </c:pt>
                <c:pt idx="2702">
                  <c:v>84.44</c:v>
                </c:pt>
                <c:pt idx="2703">
                  <c:v>84.47</c:v>
                </c:pt>
                <c:pt idx="2704">
                  <c:v>84.5</c:v>
                </c:pt>
                <c:pt idx="2705">
                  <c:v>84.53</c:v>
                </c:pt>
                <c:pt idx="2706">
                  <c:v>84.56</c:v>
                </c:pt>
                <c:pt idx="2707">
                  <c:v>84.59</c:v>
                </c:pt>
                <c:pt idx="2708">
                  <c:v>84.63</c:v>
                </c:pt>
                <c:pt idx="2709">
                  <c:v>84.66</c:v>
                </c:pt>
                <c:pt idx="2710">
                  <c:v>84.69</c:v>
                </c:pt>
                <c:pt idx="2711">
                  <c:v>84.72</c:v>
                </c:pt>
                <c:pt idx="2712">
                  <c:v>84.75</c:v>
                </c:pt>
                <c:pt idx="2713">
                  <c:v>84.78</c:v>
                </c:pt>
                <c:pt idx="2714">
                  <c:v>84.81</c:v>
                </c:pt>
                <c:pt idx="2715">
                  <c:v>84.84</c:v>
                </c:pt>
                <c:pt idx="2716">
                  <c:v>84.88</c:v>
                </c:pt>
                <c:pt idx="2717">
                  <c:v>84.91</c:v>
                </c:pt>
                <c:pt idx="2718">
                  <c:v>84.94</c:v>
                </c:pt>
                <c:pt idx="2719">
                  <c:v>84.97</c:v>
                </c:pt>
                <c:pt idx="2720">
                  <c:v>85</c:v>
                </c:pt>
                <c:pt idx="2721">
                  <c:v>85.03</c:v>
                </c:pt>
                <c:pt idx="2722">
                  <c:v>85.06</c:v>
                </c:pt>
                <c:pt idx="2723">
                  <c:v>85.09</c:v>
                </c:pt>
                <c:pt idx="2724">
                  <c:v>85.13</c:v>
                </c:pt>
                <c:pt idx="2725">
                  <c:v>85.16</c:v>
                </c:pt>
                <c:pt idx="2726">
                  <c:v>85.19</c:v>
                </c:pt>
                <c:pt idx="2727">
                  <c:v>85.22</c:v>
                </c:pt>
                <c:pt idx="2728">
                  <c:v>85.25</c:v>
                </c:pt>
                <c:pt idx="2729">
                  <c:v>85.28</c:v>
                </c:pt>
                <c:pt idx="2730">
                  <c:v>85.31</c:v>
                </c:pt>
                <c:pt idx="2731">
                  <c:v>85.34</c:v>
                </c:pt>
                <c:pt idx="2732">
                  <c:v>85.38</c:v>
                </c:pt>
                <c:pt idx="2733">
                  <c:v>85.41</c:v>
                </c:pt>
                <c:pt idx="2734">
                  <c:v>85.44</c:v>
                </c:pt>
                <c:pt idx="2735">
                  <c:v>85.47</c:v>
                </c:pt>
                <c:pt idx="2736">
                  <c:v>85.5</c:v>
                </c:pt>
                <c:pt idx="2737">
                  <c:v>85.53</c:v>
                </c:pt>
                <c:pt idx="2738">
                  <c:v>85.56</c:v>
                </c:pt>
                <c:pt idx="2739">
                  <c:v>85.59</c:v>
                </c:pt>
                <c:pt idx="2740">
                  <c:v>85.63</c:v>
                </c:pt>
                <c:pt idx="2741">
                  <c:v>85.66</c:v>
                </c:pt>
                <c:pt idx="2742">
                  <c:v>85.69</c:v>
                </c:pt>
                <c:pt idx="2743">
                  <c:v>85.72</c:v>
                </c:pt>
                <c:pt idx="2744">
                  <c:v>85.75</c:v>
                </c:pt>
                <c:pt idx="2745">
                  <c:v>85.78</c:v>
                </c:pt>
                <c:pt idx="2746">
                  <c:v>85.81</c:v>
                </c:pt>
                <c:pt idx="2747">
                  <c:v>85.84</c:v>
                </c:pt>
                <c:pt idx="2748">
                  <c:v>85.88</c:v>
                </c:pt>
                <c:pt idx="2749">
                  <c:v>85.91</c:v>
                </c:pt>
                <c:pt idx="2750">
                  <c:v>85.94</c:v>
                </c:pt>
                <c:pt idx="2751">
                  <c:v>85.97</c:v>
                </c:pt>
                <c:pt idx="2752">
                  <c:v>86</c:v>
                </c:pt>
                <c:pt idx="2753">
                  <c:v>86.03</c:v>
                </c:pt>
                <c:pt idx="2754">
                  <c:v>86.06</c:v>
                </c:pt>
                <c:pt idx="2755">
                  <c:v>86.09</c:v>
                </c:pt>
                <c:pt idx="2756">
                  <c:v>86.13</c:v>
                </c:pt>
                <c:pt idx="2757">
                  <c:v>86.16</c:v>
                </c:pt>
                <c:pt idx="2758">
                  <c:v>86.19</c:v>
                </c:pt>
                <c:pt idx="2759">
                  <c:v>86.22</c:v>
                </c:pt>
                <c:pt idx="2760">
                  <c:v>86.25</c:v>
                </c:pt>
                <c:pt idx="2761">
                  <c:v>86.28</c:v>
                </c:pt>
                <c:pt idx="2762">
                  <c:v>86.31</c:v>
                </c:pt>
                <c:pt idx="2763">
                  <c:v>86.34</c:v>
                </c:pt>
                <c:pt idx="2764">
                  <c:v>86.38</c:v>
                </c:pt>
                <c:pt idx="2765">
                  <c:v>86.41</c:v>
                </c:pt>
                <c:pt idx="2766">
                  <c:v>86.44</c:v>
                </c:pt>
                <c:pt idx="2767">
                  <c:v>86.47</c:v>
                </c:pt>
                <c:pt idx="2768">
                  <c:v>86.5</c:v>
                </c:pt>
                <c:pt idx="2769">
                  <c:v>86.53</c:v>
                </c:pt>
                <c:pt idx="2770">
                  <c:v>86.56</c:v>
                </c:pt>
                <c:pt idx="2771">
                  <c:v>86.59</c:v>
                </c:pt>
                <c:pt idx="2772">
                  <c:v>86.63</c:v>
                </c:pt>
                <c:pt idx="2773">
                  <c:v>86.66</c:v>
                </c:pt>
                <c:pt idx="2774">
                  <c:v>86.69</c:v>
                </c:pt>
                <c:pt idx="2775">
                  <c:v>86.72</c:v>
                </c:pt>
                <c:pt idx="2776">
                  <c:v>86.75</c:v>
                </c:pt>
                <c:pt idx="2777">
                  <c:v>86.78</c:v>
                </c:pt>
                <c:pt idx="2778">
                  <c:v>86.81</c:v>
                </c:pt>
                <c:pt idx="2779">
                  <c:v>86.84</c:v>
                </c:pt>
                <c:pt idx="2780">
                  <c:v>86.88</c:v>
                </c:pt>
                <c:pt idx="2781">
                  <c:v>86.91</c:v>
                </c:pt>
                <c:pt idx="2782">
                  <c:v>86.94</c:v>
                </c:pt>
                <c:pt idx="2783">
                  <c:v>86.97</c:v>
                </c:pt>
                <c:pt idx="2784">
                  <c:v>87</c:v>
                </c:pt>
                <c:pt idx="2785">
                  <c:v>87.03</c:v>
                </c:pt>
                <c:pt idx="2786">
                  <c:v>87.06</c:v>
                </c:pt>
                <c:pt idx="2787">
                  <c:v>87.09</c:v>
                </c:pt>
                <c:pt idx="2788">
                  <c:v>87.13</c:v>
                </c:pt>
                <c:pt idx="2789">
                  <c:v>87.16</c:v>
                </c:pt>
                <c:pt idx="2790">
                  <c:v>87.19</c:v>
                </c:pt>
                <c:pt idx="2791">
                  <c:v>87.22</c:v>
                </c:pt>
                <c:pt idx="2792">
                  <c:v>87.25</c:v>
                </c:pt>
                <c:pt idx="2793">
                  <c:v>87.28</c:v>
                </c:pt>
                <c:pt idx="2794">
                  <c:v>87.31</c:v>
                </c:pt>
                <c:pt idx="2795">
                  <c:v>87.34</c:v>
                </c:pt>
                <c:pt idx="2796">
                  <c:v>87.38</c:v>
                </c:pt>
                <c:pt idx="2797">
                  <c:v>87.41</c:v>
                </c:pt>
                <c:pt idx="2798">
                  <c:v>87.44</c:v>
                </c:pt>
                <c:pt idx="2799">
                  <c:v>87.47</c:v>
                </c:pt>
                <c:pt idx="2800">
                  <c:v>87.5</c:v>
                </c:pt>
                <c:pt idx="2801">
                  <c:v>87.53</c:v>
                </c:pt>
                <c:pt idx="2802">
                  <c:v>87.56</c:v>
                </c:pt>
                <c:pt idx="2803">
                  <c:v>87.59</c:v>
                </c:pt>
                <c:pt idx="2804">
                  <c:v>87.63</c:v>
                </c:pt>
                <c:pt idx="2805">
                  <c:v>87.66</c:v>
                </c:pt>
                <c:pt idx="2806">
                  <c:v>87.69</c:v>
                </c:pt>
                <c:pt idx="2807">
                  <c:v>87.72</c:v>
                </c:pt>
                <c:pt idx="2808">
                  <c:v>87.75</c:v>
                </c:pt>
                <c:pt idx="2809">
                  <c:v>87.78</c:v>
                </c:pt>
                <c:pt idx="2810">
                  <c:v>87.81</c:v>
                </c:pt>
                <c:pt idx="2811">
                  <c:v>87.84</c:v>
                </c:pt>
                <c:pt idx="2812">
                  <c:v>87.88</c:v>
                </c:pt>
                <c:pt idx="2813">
                  <c:v>87.91</c:v>
                </c:pt>
                <c:pt idx="2814">
                  <c:v>87.94</c:v>
                </c:pt>
                <c:pt idx="2815">
                  <c:v>87.97</c:v>
                </c:pt>
                <c:pt idx="2816">
                  <c:v>88</c:v>
                </c:pt>
                <c:pt idx="2817">
                  <c:v>88.03</c:v>
                </c:pt>
                <c:pt idx="2818">
                  <c:v>88.06</c:v>
                </c:pt>
                <c:pt idx="2819">
                  <c:v>88.09</c:v>
                </c:pt>
                <c:pt idx="2820">
                  <c:v>88.13</c:v>
                </c:pt>
                <c:pt idx="2821">
                  <c:v>88.16</c:v>
                </c:pt>
                <c:pt idx="2822">
                  <c:v>88.19</c:v>
                </c:pt>
                <c:pt idx="2823">
                  <c:v>88.22</c:v>
                </c:pt>
                <c:pt idx="2824">
                  <c:v>88.25</c:v>
                </c:pt>
                <c:pt idx="2825">
                  <c:v>88.28</c:v>
                </c:pt>
                <c:pt idx="2826">
                  <c:v>88.31</c:v>
                </c:pt>
                <c:pt idx="2827">
                  <c:v>88.34</c:v>
                </c:pt>
                <c:pt idx="2828">
                  <c:v>88.38</c:v>
                </c:pt>
                <c:pt idx="2829">
                  <c:v>88.41</c:v>
                </c:pt>
                <c:pt idx="2830">
                  <c:v>88.44</c:v>
                </c:pt>
                <c:pt idx="2831">
                  <c:v>88.47</c:v>
                </c:pt>
                <c:pt idx="2832">
                  <c:v>88.5</c:v>
                </c:pt>
                <c:pt idx="2833">
                  <c:v>88.53</c:v>
                </c:pt>
                <c:pt idx="2834">
                  <c:v>88.56</c:v>
                </c:pt>
                <c:pt idx="2835">
                  <c:v>88.59</c:v>
                </c:pt>
                <c:pt idx="2836">
                  <c:v>88.63</c:v>
                </c:pt>
                <c:pt idx="2837">
                  <c:v>88.66</c:v>
                </c:pt>
                <c:pt idx="2838">
                  <c:v>88.69</c:v>
                </c:pt>
                <c:pt idx="2839">
                  <c:v>88.72</c:v>
                </c:pt>
                <c:pt idx="2840">
                  <c:v>88.75</c:v>
                </c:pt>
                <c:pt idx="2841">
                  <c:v>88.78</c:v>
                </c:pt>
                <c:pt idx="2842">
                  <c:v>88.81</c:v>
                </c:pt>
                <c:pt idx="2843">
                  <c:v>88.84</c:v>
                </c:pt>
                <c:pt idx="2844">
                  <c:v>88.88</c:v>
                </c:pt>
                <c:pt idx="2845">
                  <c:v>88.91</c:v>
                </c:pt>
                <c:pt idx="2846">
                  <c:v>88.94</c:v>
                </c:pt>
                <c:pt idx="2847">
                  <c:v>88.97</c:v>
                </c:pt>
                <c:pt idx="2848">
                  <c:v>89</c:v>
                </c:pt>
                <c:pt idx="2849">
                  <c:v>89.03</c:v>
                </c:pt>
                <c:pt idx="2850">
                  <c:v>89.06</c:v>
                </c:pt>
                <c:pt idx="2851">
                  <c:v>89.09</c:v>
                </c:pt>
                <c:pt idx="2852">
                  <c:v>89.13</c:v>
                </c:pt>
                <c:pt idx="2853">
                  <c:v>89.16</c:v>
                </c:pt>
                <c:pt idx="2854">
                  <c:v>89.19</c:v>
                </c:pt>
                <c:pt idx="2855">
                  <c:v>89.22</c:v>
                </c:pt>
                <c:pt idx="2856">
                  <c:v>89.25</c:v>
                </c:pt>
                <c:pt idx="2857">
                  <c:v>89.28</c:v>
                </c:pt>
                <c:pt idx="2858">
                  <c:v>89.31</c:v>
                </c:pt>
                <c:pt idx="2859">
                  <c:v>89.34</c:v>
                </c:pt>
                <c:pt idx="2860">
                  <c:v>89.38</c:v>
                </c:pt>
                <c:pt idx="2861">
                  <c:v>89.41</c:v>
                </c:pt>
                <c:pt idx="2862">
                  <c:v>89.44</c:v>
                </c:pt>
                <c:pt idx="2863">
                  <c:v>89.47</c:v>
                </c:pt>
                <c:pt idx="2864">
                  <c:v>89.5</c:v>
                </c:pt>
                <c:pt idx="2865">
                  <c:v>89.53</c:v>
                </c:pt>
                <c:pt idx="2866">
                  <c:v>89.56</c:v>
                </c:pt>
                <c:pt idx="2867">
                  <c:v>89.59</c:v>
                </c:pt>
                <c:pt idx="2868">
                  <c:v>89.63</c:v>
                </c:pt>
                <c:pt idx="2869">
                  <c:v>89.66</c:v>
                </c:pt>
                <c:pt idx="2870">
                  <c:v>89.69</c:v>
                </c:pt>
                <c:pt idx="2871">
                  <c:v>89.72</c:v>
                </c:pt>
                <c:pt idx="2872">
                  <c:v>89.75</c:v>
                </c:pt>
                <c:pt idx="2873">
                  <c:v>89.78</c:v>
                </c:pt>
                <c:pt idx="2874">
                  <c:v>89.81</c:v>
                </c:pt>
                <c:pt idx="2875">
                  <c:v>89.84</c:v>
                </c:pt>
                <c:pt idx="2876">
                  <c:v>89.88</c:v>
                </c:pt>
                <c:pt idx="2877">
                  <c:v>89.91</c:v>
                </c:pt>
                <c:pt idx="2878">
                  <c:v>89.94</c:v>
                </c:pt>
                <c:pt idx="2879">
                  <c:v>89.97</c:v>
                </c:pt>
                <c:pt idx="2880">
                  <c:v>90</c:v>
                </c:pt>
                <c:pt idx="2881">
                  <c:v>90.03</c:v>
                </c:pt>
                <c:pt idx="2882">
                  <c:v>90.06</c:v>
                </c:pt>
                <c:pt idx="2883">
                  <c:v>90.09</c:v>
                </c:pt>
                <c:pt idx="2884">
                  <c:v>90.13</c:v>
                </c:pt>
                <c:pt idx="2885">
                  <c:v>90.16</c:v>
                </c:pt>
                <c:pt idx="2886">
                  <c:v>90.19</c:v>
                </c:pt>
                <c:pt idx="2887">
                  <c:v>90.22</c:v>
                </c:pt>
                <c:pt idx="2888">
                  <c:v>90.25</c:v>
                </c:pt>
                <c:pt idx="2889">
                  <c:v>90.28</c:v>
                </c:pt>
                <c:pt idx="2890">
                  <c:v>90.31</c:v>
                </c:pt>
                <c:pt idx="2891">
                  <c:v>90.34</c:v>
                </c:pt>
                <c:pt idx="2892">
                  <c:v>90.38</c:v>
                </c:pt>
                <c:pt idx="2893">
                  <c:v>90.41</c:v>
                </c:pt>
                <c:pt idx="2894">
                  <c:v>90.44</c:v>
                </c:pt>
                <c:pt idx="2895">
                  <c:v>90.47</c:v>
                </c:pt>
                <c:pt idx="2896">
                  <c:v>90.5</c:v>
                </c:pt>
                <c:pt idx="2897">
                  <c:v>90.53</c:v>
                </c:pt>
                <c:pt idx="2898">
                  <c:v>90.56</c:v>
                </c:pt>
                <c:pt idx="2899">
                  <c:v>90.59</c:v>
                </c:pt>
                <c:pt idx="2900">
                  <c:v>90.63</c:v>
                </c:pt>
                <c:pt idx="2901">
                  <c:v>90.66</c:v>
                </c:pt>
                <c:pt idx="2902">
                  <c:v>90.69</c:v>
                </c:pt>
                <c:pt idx="2903">
                  <c:v>90.72</c:v>
                </c:pt>
                <c:pt idx="2904">
                  <c:v>90.75</c:v>
                </c:pt>
                <c:pt idx="2905">
                  <c:v>90.78</c:v>
                </c:pt>
                <c:pt idx="2906">
                  <c:v>90.81</c:v>
                </c:pt>
                <c:pt idx="2907">
                  <c:v>90.84</c:v>
                </c:pt>
                <c:pt idx="2908">
                  <c:v>90.88</c:v>
                </c:pt>
                <c:pt idx="2909">
                  <c:v>90.91</c:v>
                </c:pt>
                <c:pt idx="2910">
                  <c:v>90.94</c:v>
                </c:pt>
                <c:pt idx="2911">
                  <c:v>90.97</c:v>
                </c:pt>
                <c:pt idx="2912">
                  <c:v>91</c:v>
                </c:pt>
                <c:pt idx="2913">
                  <c:v>91.03</c:v>
                </c:pt>
                <c:pt idx="2914">
                  <c:v>91.06</c:v>
                </c:pt>
                <c:pt idx="2915">
                  <c:v>91.09</c:v>
                </c:pt>
                <c:pt idx="2916">
                  <c:v>91.13</c:v>
                </c:pt>
                <c:pt idx="2917">
                  <c:v>91.16</c:v>
                </c:pt>
                <c:pt idx="2918">
                  <c:v>91.19</c:v>
                </c:pt>
                <c:pt idx="2919">
                  <c:v>91.22</c:v>
                </c:pt>
                <c:pt idx="2920">
                  <c:v>91.25</c:v>
                </c:pt>
                <c:pt idx="2921">
                  <c:v>91.28</c:v>
                </c:pt>
                <c:pt idx="2922">
                  <c:v>91.31</c:v>
                </c:pt>
                <c:pt idx="2923">
                  <c:v>91.34</c:v>
                </c:pt>
                <c:pt idx="2924">
                  <c:v>91.38</c:v>
                </c:pt>
                <c:pt idx="2925">
                  <c:v>91.41</c:v>
                </c:pt>
                <c:pt idx="2926">
                  <c:v>91.44</c:v>
                </c:pt>
                <c:pt idx="2927">
                  <c:v>91.47</c:v>
                </c:pt>
                <c:pt idx="2928">
                  <c:v>91.5</c:v>
                </c:pt>
                <c:pt idx="2929">
                  <c:v>91.53</c:v>
                </c:pt>
                <c:pt idx="2930">
                  <c:v>91.56</c:v>
                </c:pt>
                <c:pt idx="2931">
                  <c:v>91.59</c:v>
                </c:pt>
                <c:pt idx="2932">
                  <c:v>91.63</c:v>
                </c:pt>
                <c:pt idx="2933">
                  <c:v>91.66</c:v>
                </c:pt>
                <c:pt idx="2934">
                  <c:v>91.69</c:v>
                </c:pt>
                <c:pt idx="2935">
                  <c:v>91.72</c:v>
                </c:pt>
                <c:pt idx="2936">
                  <c:v>91.75</c:v>
                </c:pt>
                <c:pt idx="2937">
                  <c:v>91.78</c:v>
                </c:pt>
                <c:pt idx="2938">
                  <c:v>91.81</c:v>
                </c:pt>
                <c:pt idx="2939">
                  <c:v>91.84</c:v>
                </c:pt>
                <c:pt idx="2940">
                  <c:v>91.88</c:v>
                </c:pt>
                <c:pt idx="2941">
                  <c:v>91.91</c:v>
                </c:pt>
                <c:pt idx="2942">
                  <c:v>91.94</c:v>
                </c:pt>
                <c:pt idx="2943">
                  <c:v>91.97</c:v>
                </c:pt>
                <c:pt idx="2944">
                  <c:v>92</c:v>
                </c:pt>
                <c:pt idx="2945">
                  <c:v>92.03</c:v>
                </c:pt>
                <c:pt idx="2946">
                  <c:v>92.06</c:v>
                </c:pt>
                <c:pt idx="2947">
                  <c:v>92.09</c:v>
                </c:pt>
                <c:pt idx="2948">
                  <c:v>92.13</c:v>
                </c:pt>
                <c:pt idx="2949">
                  <c:v>92.16</c:v>
                </c:pt>
                <c:pt idx="2950">
                  <c:v>92.19</c:v>
                </c:pt>
                <c:pt idx="2951">
                  <c:v>92.22</c:v>
                </c:pt>
                <c:pt idx="2952">
                  <c:v>92.25</c:v>
                </c:pt>
                <c:pt idx="2953">
                  <c:v>92.28</c:v>
                </c:pt>
                <c:pt idx="2954">
                  <c:v>92.31</c:v>
                </c:pt>
                <c:pt idx="2955">
                  <c:v>92.34</c:v>
                </c:pt>
                <c:pt idx="2956">
                  <c:v>92.38</c:v>
                </c:pt>
                <c:pt idx="2957">
                  <c:v>92.41</c:v>
                </c:pt>
                <c:pt idx="2958">
                  <c:v>92.44</c:v>
                </c:pt>
                <c:pt idx="2959">
                  <c:v>92.47</c:v>
                </c:pt>
                <c:pt idx="2960">
                  <c:v>92.5</c:v>
                </c:pt>
                <c:pt idx="2961">
                  <c:v>92.53</c:v>
                </c:pt>
                <c:pt idx="2962">
                  <c:v>92.56</c:v>
                </c:pt>
                <c:pt idx="2963">
                  <c:v>92.59</c:v>
                </c:pt>
                <c:pt idx="2964">
                  <c:v>92.63</c:v>
                </c:pt>
                <c:pt idx="2965">
                  <c:v>92.66</c:v>
                </c:pt>
                <c:pt idx="2966">
                  <c:v>92.69</c:v>
                </c:pt>
                <c:pt idx="2967">
                  <c:v>92.72</c:v>
                </c:pt>
                <c:pt idx="2968">
                  <c:v>92.75</c:v>
                </c:pt>
                <c:pt idx="2969">
                  <c:v>92.78</c:v>
                </c:pt>
                <c:pt idx="2970">
                  <c:v>92.81</c:v>
                </c:pt>
                <c:pt idx="2971">
                  <c:v>92.84</c:v>
                </c:pt>
                <c:pt idx="2972">
                  <c:v>92.88</c:v>
                </c:pt>
                <c:pt idx="2973">
                  <c:v>92.91</c:v>
                </c:pt>
                <c:pt idx="2974">
                  <c:v>92.94</c:v>
                </c:pt>
                <c:pt idx="2975">
                  <c:v>92.97</c:v>
                </c:pt>
                <c:pt idx="2976">
                  <c:v>93</c:v>
                </c:pt>
                <c:pt idx="2977">
                  <c:v>93.03</c:v>
                </c:pt>
                <c:pt idx="2978">
                  <c:v>93.06</c:v>
                </c:pt>
                <c:pt idx="2979">
                  <c:v>93.09</c:v>
                </c:pt>
                <c:pt idx="2980">
                  <c:v>93.13</c:v>
                </c:pt>
                <c:pt idx="2981">
                  <c:v>93.16</c:v>
                </c:pt>
                <c:pt idx="2982">
                  <c:v>93.19</c:v>
                </c:pt>
                <c:pt idx="2983">
                  <c:v>93.22</c:v>
                </c:pt>
                <c:pt idx="2984">
                  <c:v>93.25</c:v>
                </c:pt>
                <c:pt idx="2985">
                  <c:v>93.28</c:v>
                </c:pt>
                <c:pt idx="2986">
                  <c:v>93.31</c:v>
                </c:pt>
                <c:pt idx="2987">
                  <c:v>93.34</c:v>
                </c:pt>
                <c:pt idx="2988">
                  <c:v>93.38</c:v>
                </c:pt>
                <c:pt idx="2989">
                  <c:v>93.41</c:v>
                </c:pt>
                <c:pt idx="2990">
                  <c:v>93.44</c:v>
                </c:pt>
                <c:pt idx="2991">
                  <c:v>93.47</c:v>
                </c:pt>
                <c:pt idx="2992">
                  <c:v>93.5</c:v>
                </c:pt>
                <c:pt idx="2993">
                  <c:v>93.53</c:v>
                </c:pt>
                <c:pt idx="2994">
                  <c:v>93.56</c:v>
                </c:pt>
                <c:pt idx="2995">
                  <c:v>93.59</c:v>
                </c:pt>
                <c:pt idx="2996">
                  <c:v>93.63</c:v>
                </c:pt>
                <c:pt idx="2997">
                  <c:v>93.66</c:v>
                </c:pt>
                <c:pt idx="2998">
                  <c:v>93.69</c:v>
                </c:pt>
                <c:pt idx="2999">
                  <c:v>93.72</c:v>
                </c:pt>
                <c:pt idx="3000">
                  <c:v>93.75</c:v>
                </c:pt>
                <c:pt idx="3001">
                  <c:v>93.78</c:v>
                </c:pt>
                <c:pt idx="3002">
                  <c:v>93.81</c:v>
                </c:pt>
                <c:pt idx="3003">
                  <c:v>93.84</c:v>
                </c:pt>
                <c:pt idx="3004">
                  <c:v>93.88</c:v>
                </c:pt>
                <c:pt idx="3005">
                  <c:v>93.91</c:v>
                </c:pt>
                <c:pt idx="3006">
                  <c:v>93.94</c:v>
                </c:pt>
                <c:pt idx="3007">
                  <c:v>93.97</c:v>
                </c:pt>
                <c:pt idx="3008">
                  <c:v>94</c:v>
                </c:pt>
                <c:pt idx="3009">
                  <c:v>94.03</c:v>
                </c:pt>
                <c:pt idx="3010">
                  <c:v>94.06</c:v>
                </c:pt>
                <c:pt idx="3011">
                  <c:v>94.09</c:v>
                </c:pt>
                <c:pt idx="3012">
                  <c:v>94.13</c:v>
                </c:pt>
                <c:pt idx="3013">
                  <c:v>94.16</c:v>
                </c:pt>
                <c:pt idx="3014">
                  <c:v>94.19</c:v>
                </c:pt>
                <c:pt idx="3015">
                  <c:v>94.22</c:v>
                </c:pt>
                <c:pt idx="3016">
                  <c:v>94.25</c:v>
                </c:pt>
                <c:pt idx="3017">
                  <c:v>94.28</c:v>
                </c:pt>
                <c:pt idx="3018">
                  <c:v>94.31</c:v>
                </c:pt>
                <c:pt idx="3019">
                  <c:v>94.34</c:v>
                </c:pt>
                <c:pt idx="3020">
                  <c:v>94.38</c:v>
                </c:pt>
                <c:pt idx="3021">
                  <c:v>94.41</c:v>
                </c:pt>
                <c:pt idx="3022">
                  <c:v>94.44</c:v>
                </c:pt>
                <c:pt idx="3023">
                  <c:v>94.47</c:v>
                </c:pt>
                <c:pt idx="3024">
                  <c:v>94.5</c:v>
                </c:pt>
                <c:pt idx="3025">
                  <c:v>94.53</c:v>
                </c:pt>
                <c:pt idx="3026">
                  <c:v>94.56</c:v>
                </c:pt>
                <c:pt idx="3027">
                  <c:v>94.59</c:v>
                </c:pt>
                <c:pt idx="3028">
                  <c:v>94.63</c:v>
                </c:pt>
                <c:pt idx="3029">
                  <c:v>94.66</c:v>
                </c:pt>
                <c:pt idx="3030">
                  <c:v>94.69</c:v>
                </c:pt>
                <c:pt idx="3031">
                  <c:v>94.72</c:v>
                </c:pt>
                <c:pt idx="3032">
                  <c:v>94.75</c:v>
                </c:pt>
                <c:pt idx="3033">
                  <c:v>94.78</c:v>
                </c:pt>
                <c:pt idx="3034">
                  <c:v>94.81</c:v>
                </c:pt>
                <c:pt idx="3035">
                  <c:v>94.84</c:v>
                </c:pt>
                <c:pt idx="3036">
                  <c:v>94.88</c:v>
                </c:pt>
                <c:pt idx="3037">
                  <c:v>94.91</c:v>
                </c:pt>
                <c:pt idx="3038">
                  <c:v>94.94</c:v>
                </c:pt>
                <c:pt idx="3039">
                  <c:v>94.97</c:v>
                </c:pt>
                <c:pt idx="3040">
                  <c:v>95</c:v>
                </c:pt>
                <c:pt idx="3041">
                  <c:v>95.03</c:v>
                </c:pt>
                <c:pt idx="3042">
                  <c:v>95.06</c:v>
                </c:pt>
                <c:pt idx="3043">
                  <c:v>95.09</c:v>
                </c:pt>
                <c:pt idx="3044">
                  <c:v>95.13</c:v>
                </c:pt>
                <c:pt idx="3045">
                  <c:v>95.16</c:v>
                </c:pt>
                <c:pt idx="3046">
                  <c:v>95.19</c:v>
                </c:pt>
                <c:pt idx="3047">
                  <c:v>95.22</c:v>
                </c:pt>
                <c:pt idx="3048">
                  <c:v>95.25</c:v>
                </c:pt>
                <c:pt idx="3049">
                  <c:v>95.28</c:v>
                </c:pt>
                <c:pt idx="3050">
                  <c:v>95.31</c:v>
                </c:pt>
                <c:pt idx="3051">
                  <c:v>95.34</c:v>
                </c:pt>
                <c:pt idx="3052">
                  <c:v>95.38</c:v>
                </c:pt>
                <c:pt idx="3053">
                  <c:v>95.41</c:v>
                </c:pt>
                <c:pt idx="3054">
                  <c:v>95.44</c:v>
                </c:pt>
                <c:pt idx="3055">
                  <c:v>95.47</c:v>
                </c:pt>
                <c:pt idx="3056">
                  <c:v>95.5</c:v>
                </c:pt>
                <c:pt idx="3057">
                  <c:v>95.53</c:v>
                </c:pt>
                <c:pt idx="3058">
                  <c:v>95.56</c:v>
                </c:pt>
                <c:pt idx="3059">
                  <c:v>95.59</c:v>
                </c:pt>
                <c:pt idx="3060">
                  <c:v>95.63</c:v>
                </c:pt>
                <c:pt idx="3061">
                  <c:v>95.66</c:v>
                </c:pt>
                <c:pt idx="3062">
                  <c:v>95.69</c:v>
                </c:pt>
                <c:pt idx="3063">
                  <c:v>95.72</c:v>
                </c:pt>
                <c:pt idx="3064">
                  <c:v>95.75</c:v>
                </c:pt>
                <c:pt idx="3065">
                  <c:v>95.78</c:v>
                </c:pt>
                <c:pt idx="3066">
                  <c:v>95.81</c:v>
                </c:pt>
                <c:pt idx="3067">
                  <c:v>95.84</c:v>
                </c:pt>
                <c:pt idx="3068">
                  <c:v>95.88</c:v>
                </c:pt>
                <c:pt idx="3069">
                  <c:v>95.91</c:v>
                </c:pt>
                <c:pt idx="3070">
                  <c:v>95.94</c:v>
                </c:pt>
                <c:pt idx="3071">
                  <c:v>95.97</c:v>
                </c:pt>
                <c:pt idx="3072">
                  <c:v>96</c:v>
                </c:pt>
                <c:pt idx="3073">
                  <c:v>96.03</c:v>
                </c:pt>
                <c:pt idx="3074">
                  <c:v>96.06</c:v>
                </c:pt>
                <c:pt idx="3075">
                  <c:v>96.09</c:v>
                </c:pt>
                <c:pt idx="3076">
                  <c:v>96.13</c:v>
                </c:pt>
                <c:pt idx="3077">
                  <c:v>96.16</c:v>
                </c:pt>
                <c:pt idx="3078">
                  <c:v>96.19</c:v>
                </c:pt>
                <c:pt idx="3079">
                  <c:v>96.22</c:v>
                </c:pt>
                <c:pt idx="3080">
                  <c:v>96.25</c:v>
                </c:pt>
                <c:pt idx="3081">
                  <c:v>96.28</c:v>
                </c:pt>
                <c:pt idx="3082">
                  <c:v>96.31</c:v>
                </c:pt>
                <c:pt idx="3083">
                  <c:v>96.34</c:v>
                </c:pt>
                <c:pt idx="3084">
                  <c:v>96.38</c:v>
                </c:pt>
                <c:pt idx="3085">
                  <c:v>96.41</c:v>
                </c:pt>
                <c:pt idx="3086">
                  <c:v>96.44</c:v>
                </c:pt>
                <c:pt idx="3087">
                  <c:v>96.47</c:v>
                </c:pt>
                <c:pt idx="3088">
                  <c:v>96.5</c:v>
                </c:pt>
                <c:pt idx="3089">
                  <c:v>96.53</c:v>
                </c:pt>
                <c:pt idx="3090">
                  <c:v>96.56</c:v>
                </c:pt>
                <c:pt idx="3091">
                  <c:v>96.59</c:v>
                </c:pt>
                <c:pt idx="3092">
                  <c:v>96.63</c:v>
                </c:pt>
                <c:pt idx="3093">
                  <c:v>96.66</c:v>
                </c:pt>
                <c:pt idx="3094">
                  <c:v>96.69</c:v>
                </c:pt>
                <c:pt idx="3095">
                  <c:v>96.72</c:v>
                </c:pt>
                <c:pt idx="3096">
                  <c:v>96.75</c:v>
                </c:pt>
                <c:pt idx="3097">
                  <c:v>96.78</c:v>
                </c:pt>
                <c:pt idx="3098">
                  <c:v>96.81</c:v>
                </c:pt>
                <c:pt idx="3099">
                  <c:v>96.84</c:v>
                </c:pt>
                <c:pt idx="3100">
                  <c:v>96.88</c:v>
                </c:pt>
                <c:pt idx="3101">
                  <c:v>96.91</c:v>
                </c:pt>
                <c:pt idx="3102">
                  <c:v>96.94</c:v>
                </c:pt>
                <c:pt idx="3103">
                  <c:v>96.97</c:v>
                </c:pt>
                <c:pt idx="3104">
                  <c:v>97</c:v>
                </c:pt>
                <c:pt idx="3105">
                  <c:v>97.03</c:v>
                </c:pt>
                <c:pt idx="3106">
                  <c:v>97.06</c:v>
                </c:pt>
                <c:pt idx="3107">
                  <c:v>97.09</c:v>
                </c:pt>
                <c:pt idx="3108">
                  <c:v>97.13</c:v>
                </c:pt>
                <c:pt idx="3109">
                  <c:v>97.16</c:v>
                </c:pt>
                <c:pt idx="3110">
                  <c:v>97.19</c:v>
                </c:pt>
                <c:pt idx="3111">
                  <c:v>97.22</c:v>
                </c:pt>
                <c:pt idx="3112">
                  <c:v>97.25</c:v>
                </c:pt>
                <c:pt idx="3113">
                  <c:v>97.28</c:v>
                </c:pt>
                <c:pt idx="3114">
                  <c:v>97.31</c:v>
                </c:pt>
                <c:pt idx="3115">
                  <c:v>97.34</c:v>
                </c:pt>
                <c:pt idx="3116">
                  <c:v>97.38</c:v>
                </c:pt>
                <c:pt idx="3117">
                  <c:v>97.41</c:v>
                </c:pt>
                <c:pt idx="3118">
                  <c:v>97.44</c:v>
                </c:pt>
                <c:pt idx="3119">
                  <c:v>97.47</c:v>
                </c:pt>
                <c:pt idx="3120">
                  <c:v>97.5</c:v>
                </c:pt>
                <c:pt idx="3121">
                  <c:v>97.53</c:v>
                </c:pt>
                <c:pt idx="3122">
                  <c:v>97.56</c:v>
                </c:pt>
                <c:pt idx="3123">
                  <c:v>97.59</c:v>
                </c:pt>
                <c:pt idx="3124">
                  <c:v>97.63</c:v>
                </c:pt>
                <c:pt idx="3125">
                  <c:v>97.66</c:v>
                </c:pt>
                <c:pt idx="3126">
                  <c:v>97.69</c:v>
                </c:pt>
                <c:pt idx="3127">
                  <c:v>97.72</c:v>
                </c:pt>
                <c:pt idx="3128">
                  <c:v>97.75</c:v>
                </c:pt>
                <c:pt idx="3129">
                  <c:v>97.78</c:v>
                </c:pt>
                <c:pt idx="3130">
                  <c:v>97.81</c:v>
                </c:pt>
                <c:pt idx="3131">
                  <c:v>97.84</c:v>
                </c:pt>
                <c:pt idx="3132">
                  <c:v>97.88</c:v>
                </c:pt>
                <c:pt idx="3133">
                  <c:v>97.91</c:v>
                </c:pt>
                <c:pt idx="3134">
                  <c:v>97.94</c:v>
                </c:pt>
                <c:pt idx="3135">
                  <c:v>97.97</c:v>
                </c:pt>
                <c:pt idx="3136">
                  <c:v>98</c:v>
                </c:pt>
                <c:pt idx="3137">
                  <c:v>98.03</c:v>
                </c:pt>
                <c:pt idx="3138">
                  <c:v>98.06</c:v>
                </c:pt>
                <c:pt idx="3139">
                  <c:v>98.09</c:v>
                </c:pt>
                <c:pt idx="3140">
                  <c:v>98.13</c:v>
                </c:pt>
                <c:pt idx="3141">
                  <c:v>98.16</c:v>
                </c:pt>
                <c:pt idx="3142">
                  <c:v>98.19</c:v>
                </c:pt>
                <c:pt idx="3143">
                  <c:v>98.22</c:v>
                </c:pt>
                <c:pt idx="3144">
                  <c:v>98.25</c:v>
                </c:pt>
                <c:pt idx="3145">
                  <c:v>98.28</c:v>
                </c:pt>
                <c:pt idx="3146">
                  <c:v>98.31</c:v>
                </c:pt>
                <c:pt idx="3147">
                  <c:v>98.34</c:v>
                </c:pt>
                <c:pt idx="3148">
                  <c:v>98.38</c:v>
                </c:pt>
                <c:pt idx="3149">
                  <c:v>98.41</c:v>
                </c:pt>
                <c:pt idx="3150">
                  <c:v>98.44</c:v>
                </c:pt>
                <c:pt idx="3151">
                  <c:v>98.47</c:v>
                </c:pt>
                <c:pt idx="3152">
                  <c:v>98.5</c:v>
                </c:pt>
                <c:pt idx="3153">
                  <c:v>98.53</c:v>
                </c:pt>
                <c:pt idx="3154">
                  <c:v>98.56</c:v>
                </c:pt>
                <c:pt idx="3155">
                  <c:v>98.59</c:v>
                </c:pt>
                <c:pt idx="3156">
                  <c:v>98.63</c:v>
                </c:pt>
                <c:pt idx="3157">
                  <c:v>98.66</c:v>
                </c:pt>
                <c:pt idx="3158">
                  <c:v>98.69</c:v>
                </c:pt>
                <c:pt idx="3159">
                  <c:v>98.72</c:v>
                </c:pt>
                <c:pt idx="3160">
                  <c:v>98.75</c:v>
                </c:pt>
                <c:pt idx="3161">
                  <c:v>98.78</c:v>
                </c:pt>
                <c:pt idx="3162">
                  <c:v>98.81</c:v>
                </c:pt>
                <c:pt idx="3163">
                  <c:v>98.84</c:v>
                </c:pt>
                <c:pt idx="3164">
                  <c:v>98.88</c:v>
                </c:pt>
                <c:pt idx="3165">
                  <c:v>98.91</c:v>
                </c:pt>
                <c:pt idx="3166">
                  <c:v>98.94</c:v>
                </c:pt>
                <c:pt idx="3167">
                  <c:v>98.97</c:v>
                </c:pt>
                <c:pt idx="3168">
                  <c:v>99</c:v>
                </c:pt>
                <c:pt idx="3169">
                  <c:v>99.03</c:v>
                </c:pt>
                <c:pt idx="3170">
                  <c:v>99.06</c:v>
                </c:pt>
                <c:pt idx="3171">
                  <c:v>99.09</c:v>
                </c:pt>
                <c:pt idx="3172">
                  <c:v>99.13</c:v>
                </c:pt>
                <c:pt idx="3173">
                  <c:v>99.16</c:v>
                </c:pt>
                <c:pt idx="3174">
                  <c:v>99.19</c:v>
                </c:pt>
                <c:pt idx="3175">
                  <c:v>99.22</c:v>
                </c:pt>
                <c:pt idx="3176">
                  <c:v>99.25</c:v>
                </c:pt>
                <c:pt idx="3177">
                  <c:v>99.28</c:v>
                </c:pt>
                <c:pt idx="3178">
                  <c:v>99.31</c:v>
                </c:pt>
                <c:pt idx="3179">
                  <c:v>99.34</c:v>
                </c:pt>
                <c:pt idx="3180">
                  <c:v>99.38</c:v>
                </c:pt>
                <c:pt idx="3181">
                  <c:v>99.41</c:v>
                </c:pt>
                <c:pt idx="3182">
                  <c:v>99.44</c:v>
                </c:pt>
                <c:pt idx="3183">
                  <c:v>99.47</c:v>
                </c:pt>
                <c:pt idx="3184">
                  <c:v>99.5</c:v>
                </c:pt>
                <c:pt idx="3185">
                  <c:v>99.53</c:v>
                </c:pt>
                <c:pt idx="3186">
                  <c:v>99.56</c:v>
                </c:pt>
                <c:pt idx="3187">
                  <c:v>99.59</c:v>
                </c:pt>
                <c:pt idx="3188">
                  <c:v>99.63</c:v>
                </c:pt>
                <c:pt idx="3189">
                  <c:v>99.66</c:v>
                </c:pt>
                <c:pt idx="3190">
                  <c:v>99.69</c:v>
                </c:pt>
                <c:pt idx="3191">
                  <c:v>99.72</c:v>
                </c:pt>
                <c:pt idx="3192">
                  <c:v>99.75</c:v>
                </c:pt>
                <c:pt idx="3193">
                  <c:v>99.78</c:v>
                </c:pt>
                <c:pt idx="3194">
                  <c:v>99.81</c:v>
                </c:pt>
                <c:pt idx="3195">
                  <c:v>99.84</c:v>
                </c:pt>
                <c:pt idx="3196">
                  <c:v>99.88</c:v>
                </c:pt>
                <c:pt idx="3197">
                  <c:v>99.91</c:v>
                </c:pt>
                <c:pt idx="3198">
                  <c:v>99.94</c:v>
                </c:pt>
                <c:pt idx="3199">
                  <c:v>99.97</c:v>
                </c:pt>
                <c:pt idx="3200">
                  <c:v>100</c:v>
                </c:pt>
                <c:pt idx="3201">
                  <c:v>100.03</c:v>
                </c:pt>
                <c:pt idx="3202">
                  <c:v>100.06</c:v>
                </c:pt>
                <c:pt idx="3203">
                  <c:v>100.09</c:v>
                </c:pt>
                <c:pt idx="3204">
                  <c:v>100.13</c:v>
                </c:pt>
                <c:pt idx="3205">
                  <c:v>100.16</c:v>
                </c:pt>
                <c:pt idx="3206">
                  <c:v>100.19</c:v>
                </c:pt>
                <c:pt idx="3207">
                  <c:v>100.22</c:v>
                </c:pt>
                <c:pt idx="3208">
                  <c:v>100.25</c:v>
                </c:pt>
                <c:pt idx="3209">
                  <c:v>100.28</c:v>
                </c:pt>
                <c:pt idx="3210">
                  <c:v>100.31</c:v>
                </c:pt>
                <c:pt idx="3211">
                  <c:v>100.34</c:v>
                </c:pt>
                <c:pt idx="3212">
                  <c:v>100.38</c:v>
                </c:pt>
                <c:pt idx="3213">
                  <c:v>100.41</c:v>
                </c:pt>
                <c:pt idx="3214">
                  <c:v>100.44</c:v>
                </c:pt>
                <c:pt idx="3215">
                  <c:v>100.47</c:v>
                </c:pt>
                <c:pt idx="3216">
                  <c:v>100.5</c:v>
                </c:pt>
                <c:pt idx="3217">
                  <c:v>100.53</c:v>
                </c:pt>
                <c:pt idx="3218">
                  <c:v>100.56</c:v>
                </c:pt>
                <c:pt idx="3219">
                  <c:v>100.59</c:v>
                </c:pt>
                <c:pt idx="3220">
                  <c:v>100.63</c:v>
                </c:pt>
                <c:pt idx="3221">
                  <c:v>100.66</c:v>
                </c:pt>
                <c:pt idx="3222">
                  <c:v>100.69</c:v>
                </c:pt>
                <c:pt idx="3223">
                  <c:v>100.72</c:v>
                </c:pt>
                <c:pt idx="3224">
                  <c:v>100.75</c:v>
                </c:pt>
                <c:pt idx="3225">
                  <c:v>100.78</c:v>
                </c:pt>
                <c:pt idx="3226">
                  <c:v>100.81</c:v>
                </c:pt>
                <c:pt idx="3227">
                  <c:v>100.84</c:v>
                </c:pt>
                <c:pt idx="3228">
                  <c:v>100.88</c:v>
                </c:pt>
                <c:pt idx="3229">
                  <c:v>100.91</c:v>
                </c:pt>
                <c:pt idx="3230">
                  <c:v>100.94</c:v>
                </c:pt>
                <c:pt idx="3231">
                  <c:v>100.97</c:v>
                </c:pt>
                <c:pt idx="3232">
                  <c:v>101</c:v>
                </c:pt>
                <c:pt idx="3233">
                  <c:v>101.03</c:v>
                </c:pt>
                <c:pt idx="3234">
                  <c:v>101.06</c:v>
                </c:pt>
                <c:pt idx="3235">
                  <c:v>101.09</c:v>
                </c:pt>
                <c:pt idx="3236">
                  <c:v>101.13</c:v>
                </c:pt>
                <c:pt idx="3237">
                  <c:v>101.16</c:v>
                </c:pt>
                <c:pt idx="3238">
                  <c:v>101.19</c:v>
                </c:pt>
                <c:pt idx="3239">
                  <c:v>101.22</c:v>
                </c:pt>
                <c:pt idx="3240">
                  <c:v>101.25</c:v>
                </c:pt>
                <c:pt idx="3241">
                  <c:v>101.28</c:v>
                </c:pt>
                <c:pt idx="3242">
                  <c:v>101.31</c:v>
                </c:pt>
                <c:pt idx="3243">
                  <c:v>101.34</c:v>
                </c:pt>
                <c:pt idx="3244">
                  <c:v>101.38</c:v>
                </c:pt>
                <c:pt idx="3245">
                  <c:v>101.41</c:v>
                </c:pt>
                <c:pt idx="3246">
                  <c:v>101.44</c:v>
                </c:pt>
                <c:pt idx="3247">
                  <c:v>101.47</c:v>
                </c:pt>
                <c:pt idx="3248">
                  <c:v>101.5</c:v>
                </c:pt>
                <c:pt idx="3249">
                  <c:v>101.53</c:v>
                </c:pt>
                <c:pt idx="3250">
                  <c:v>101.56</c:v>
                </c:pt>
                <c:pt idx="3251">
                  <c:v>101.59</c:v>
                </c:pt>
                <c:pt idx="3252">
                  <c:v>101.63</c:v>
                </c:pt>
                <c:pt idx="3253">
                  <c:v>101.66</c:v>
                </c:pt>
                <c:pt idx="3254">
                  <c:v>101.69</c:v>
                </c:pt>
                <c:pt idx="3255">
                  <c:v>101.72</c:v>
                </c:pt>
                <c:pt idx="3256">
                  <c:v>101.75</c:v>
                </c:pt>
                <c:pt idx="3257">
                  <c:v>101.78</c:v>
                </c:pt>
                <c:pt idx="3258">
                  <c:v>101.81</c:v>
                </c:pt>
                <c:pt idx="3259">
                  <c:v>101.84</c:v>
                </c:pt>
                <c:pt idx="3260">
                  <c:v>101.88</c:v>
                </c:pt>
                <c:pt idx="3261">
                  <c:v>101.91</c:v>
                </c:pt>
                <c:pt idx="3262">
                  <c:v>101.94</c:v>
                </c:pt>
                <c:pt idx="3263">
                  <c:v>101.97</c:v>
                </c:pt>
                <c:pt idx="3264">
                  <c:v>102</c:v>
                </c:pt>
                <c:pt idx="3265">
                  <c:v>102.03</c:v>
                </c:pt>
                <c:pt idx="3266">
                  <c:v>102.06</c:v>
                </c:pt>
                <c:pt idx="3267">
                  <c:v>102.09</c:v>
                </c:pt>
                <c:pt idx="3268">
                  <c:v>102.13</c:v>
                </c:pt>
                <c:pt idx="3269">
                  <c:v>102.16</c:v>
                </c:pt>
                <c:pt idx="3270">
                  <c:v>102.19</c:v>
                </c:pt>
                <c:pt idx="3271">
                  <c:v>102.22</c:v>
                </c:pt>
                <c:pt idx="3272">
                  <c:v>102.25</c:v>
                </c:pt>
                <c:pt idx="3273">
                  <c:v>102.28</c:v>
                </c:pt>
                <c:pt idx="3274">
                  <c:v>102.31</c:v>
                </c:pt>
                <c:pt idx="3275">
                  <c:v>102.34</c:v>
                </c:pt>
                <c:pt idx="3276">
                  <c:v>102.38</c:v>
                </c:pt>
                <c:pt idx="3277">
                  <c:v>102.41</c:v>
                </c:pt>
                <c:pt idx="3278">
                  <c:v>102.44</c:v>
                </c:pt>
                <c:pt idx="3279">
                  <c:v>102.47</c:v>
                </c:pt>
                <c:pt idx="3280">
                  <c:v>102.5</c:v>
                </c:pt>
                <c:pt idx="3281">
                  <c:v>102.53</c:v>
                </c:pt>
                <c:pt idx="3282">
                  <c:v>102.56</c:v>
                </c:pt>
                <c:pt idx="3283">
                  <c:v>102.59</c:v>
                </c:pt>
                <c:pt idx="3284">
                  <c:v>102.63</c:v>
                </c:pt>
                <c:pt idx="3285">
                  <c:v>102.66</c:v>
                </c:pt>
                <c:pt idx="3286">
                  <c:v>102.69</c:v>
                </c:pt>
                <c:pt idx="3287">
                  <c:v>102.72</c:v>
                </c:pt>
                <c:pt idx="3288">
                  <c:v>102.75</c:v>
                </c:pt>
                <c:pt idx="3289">
                  <c:v>102.78</c:v>
                </c:pt>
                <c:pt idx="3290">
                  <c:v>102.81</c:v>
                </c:pt>
                <c:pt idx="3291">
                  <c:v>102.84</c:v>
                </c:pt>
                <c:pt idx="3292">
                  <c:v>102.88</c:v>
                </c:pt>
                <c:pt idx="3293">
                  <c:v>102.91</c:v>
                </c:pt>
                <c:pt idx="3294">
                  <c:v>102.94</c:v>
                </c:pt>
                <c:pt idx="3295">
                  <c:v>102.97</c:v>
                </c:pt>
                <c:pt idx="3296">
                  <c:v>103</c:v>
                </c:pt>
                <c:pt idx="3297">
                  <c:v>103.03</c:v>
                </c:pt>
                <c:pt idx="3298">
                  <c:v>103.06</c:v>
                </c:pt>
                <c:pt idx="3299">
                  <c:v>103.09</c:v>
                </c:pt>
                <c:pt idx="3300">
                  <c:v>103.13</c:v>
                </c:pt>
                <c:pt idx="3301">
                  <c:v>103.16</c:v>
                </c:pt>
                <c:pt idx="3302">
                  <c:v>103.19</c:v>
                </c:pt>
                <c:pt idx="3303">
                  <c:v>103.22</c:v>
                </c:pt>
                <c:pt idx="3304">
                  <c:v>103.25</c:v>
                </c:pt>
                <c:pt idx="3305">
                  <c:v>103.28</c:v>
                </c:pt>
                <c:pt idx="3306">
                  <c:v>103.31</c:v>
                </c:pt>
                <c:pt idx="3307">
                  <c:v>103.34</c:v>
                </c:pt>
                <c:pt idx="3308">
                  <c:v>103.38</c:v>
                </c:pt>
                <c:pt idx="3309">
                  <c:v>103.41</c:v>
                </c:pt>
                <c:pt idx="3310">
                  <c:v>103.44</c:v>
                </c:pt>
                <c:pt idx="3311">
                  <c:v>103.47</c:v>
                </c:pt>
                <c:pt idx="3312">
                  <c:v>103.5</c:v>
                </c:pt>
                <c:pt idx="3313">
                  <c:v>103.53</c:v>
                </c:pt>
                <c:pt idx="3314">
                  <c:v>103.56</c:v>
                </c:pt>
                <c:pt idx="3315">
                  <c:v>103.59</c:v>
                </c:pt>
                <c:pt idx="3316">
                  <c:v>103.63</c:v>
                </c:pt>
                <c:pt idx="3317">
                  <c:v>103.66</c:v>
                </c:pt>
                <c:pt idx="3318">
                  <c:v>103.69</c:v>
                </c:pt>
                <c:pt idx="3319">
                  <c:v>103.72</c:v>
                </c:pt>
                <c:pt idx="3320">
                  <c:v>103.75</c:v>
                </c:pt>
                <c:pt idx="3321">
                  <c:v>103.78</c:v>
                </c:pt>
                <c:pt idx="3322">
                  <c:v>103.81</c:v>
                </c:pt>
                <c:pt idx="3323">
                  <c:v>103.84</c:v>
                </c:pt>
                <c:pt idx="3324">
                  <c:v>103.88</c:v>
                </c:pt>
                <c:pt idx="3325">
                  <c:v>103.91</c:v>
                </c:pt>
                <c:pt idx="3326">
                  <c:v>103.94</c:v>
                </c:pt>
                <c:pt idx="3327">
                  <c:v>103.97</c:v>
                </c:pt>
                <c:pt idx="3328">
                  <c:v>104</c:v>
                </c:pt>
                <c:pt idx="3329">
                  <c:v>104.03</c:v>
                </c:pt>
                <c:pt idx="3330">
                  <c:v>104.06</c:v>
                </c:pt>
                <c:pt idx="3331">
                  <c:v>104.09</c:v>
                </c:pt>
                <c:pt idx="3332">
                  <c:v>104.13</c:v>
                </c:pt>
                <c:pt idx="3333">
                  <c:v>104.16</c:v>
                </c:pt>
                <c:pt idx="3334">
                  <c:v>104.19</c:v>
                </c:pt>
                <c:pt idx="3335">
                  <c:v>104.22</c:v>
                </c:pt>
                <c:pt idx="3336">
                  <c:v>104.25</c:v>
                </c:pt>
                <c:pt idx="3337">
                  <c:v>104.28</c:v>
                </c:pt>
                <c:pt idx="3338">
                  <c:v>104.31</c:v>
                </c:pt>
                <c:pt idx="3339">
                  <c:v>104.34</c:v>
                </c:pt>
                <c:pt idx="3340">
                  <c:v>104.38</c:v>
                </c:pt>
                <c:pt idx="3341">
                  <c:v>104.41</c:v>
                </c:pt>
                <c:pt idx="3342">
                  <c:v>104.44</c:v>
                </c:pt>
                <c:pt idx="3343">
                  <c:v>104.47</c:v>
                </c:pt>
                <c:pt idx="3344">
                  <c:v>104.5</c:v>
                </c:pt>
                <c:pt idx="3345">
                  <c:v>104.53</c:v>
                </c:pt>
                <c:pt idx="3346">
                  <c:v>104.56</c:v>
                </c:pt>
                <c:pt idx="3347">
                  <c:v>104.59</c:v>
                </c:pt>
                <c:pt idx="3348">
                  <c:v>104.63</c:v>
                </c:pt>
                <c:pt idx="3349">
                  <c:v>104.66</c:v>
                </c:pt>
                <c:pt idx="3350">
                  <c:v>104.69</c:v>
                </c:pt>
                <c:pt idx="3351">
                  <c:v>104.72</c:v>
                </c:pt>
                <c:pt idx="3352">
                  <c:v>104.75</c:v>
                </c:pt>
                <c:pt idx="3353">
                  <c:v>104.78</c:v>
                </c:pt>
                <c:pt idx="3354">
                  <c:v>104.81</c:v>
                </c:pt>
                <c:pt idx="3355">
                  <c:v>104.84</c:v>
                </c:pt>
                <c:pt idx="3356">
                  <c:v>104.88</c:v>
                </c:pt>
                <c:pt idx="3357">
                  <c:v>104.91</c:v>
                </c:pt>
                <c:pt idx="3358">
                  <c:v>104.94</c:v>
                </c:pt>
                <c:pt idx="3359">
                  <c:v>104.97</c:v>
                </c:pt>
                <c:pt idx="3360">
                  <c:v>105</c:v>
                </c:pt>
                <c:pt idx="3361">
                  <c:v>105.03</c:v>
                </c:pt>
                <c:pt idx="3362">
                  <c:v>105.06</c:v>
                </c:pt>
                <c:pt idx="3363">
                  <c:v>105.09</c:v>
                </c:pt>
                <c:pt idx="3364">
                  <c:v>105.13</c:v>
                </c:pt>
                <c:pt idx="3365">
                  <c:v>105.16</c:v>
                </c:pt>
                <c:pt idx="3366">
                  <c:v>105.19</c:v>
                </c:pt>
                <c:pt idx="3367">
                  <c:v>105.22</c:v>
                </c:pt>
                <c:pt idx="3368">
                  <c:v>105.25</c:v>
                </c:pt>
                <c:pt idx="3369">
                  <c:v>105.28</c:v>
                </c:pt>
                <c:pt idx="3370">
                  <c:v>105.31</c:v>
                </c:pt>
                <c:pt idx="3371">
                  <c:v>105.34</c:v>
                </c:pt>
                <c:pt idx="3372">
                  <c:v>105.38</c:v>
                </c:pt>
                <c:pt idx="3373">
                  <c:v>105.41</c:v>
                </c:pt>
                <c:pt idx="3374">
                  <c:v>105.44</c:v>
                </c:pt>
                <c:pt idx="3375">
                  <c:v>105.47</c:v>
                </c:pt>
                <c:pt idx="3376">
                  <c:v>105.5</c:v>
                </c:pt>
                <c:pt idx="3377">
                  <c:v>105.53</c:v>
                </c:pt>
                <c:pt idx="3378">
                  <c:v>105.56</c:v>
                </c:pt>
                <c:pt idx="3379">
                  <c:v>105.59</c:v>
                </c:pt>
                <c:pt idx="3380">
                  <c:v>105.63</c:v>
                </c:pt>
                <c:pt idx="3381">
                  <c:v>105.66</c:v>
                </c:pt>
                <c:pt idx="3382">
                  <c:v>105.69</c:v>
                </c:pt>
                <c:pt idx="3383">
                  <c:v>105.72</c:v>
                </c:pt>
                <c:pt idx="3384">
                  <c:v>105.75</c:v>
                </c:pt>
                <c:pt idx="3385">
                  <c:v>105.78</c:v>
                </c:pt>
                <c:pt idx="3386">
                  <c:v>105.81</c:v>
                </c:pt>
                <c:pt idx="3387">
                  <c:v>105.84</c:v>
                </c:pt>
                <c:pt idx="3388">
                  <c:v>105.88</c:v>
                </c:pt>
                <c:pt idx="3389">
                  <c:v>105.91</c:v>
                </c:pt>
                <c:pt idx="3390">
                  <c:v>105.94</c:v>
                </c:pt>
                <c:pt idx="3391">
                  <c:v>105.97</c:v>
                </c:pt>
                <c:pt idx="3392">
                  <c:v>106</c:v>
                </c:pt>
                <c:pt idx="3393">
                  <c:v>106.03</c:v>
                </c:pt>
                <c:pt idx="3394">
                  <c:v>106.06</c:v>
                </c:pt>
                <c:pt idx="3395">
                  <c:v>106.09</c:v>
                </c:pt>
                <c:pt idx="3396">
                  <c:v>106.13</c:v>
                </c:pt>
                <c:pt idx="3397">
                  <c:v>106.16</c:v>
                </c:pt>
                <c:pt idx="3398">
                  <c:v>106.19</c:v>
                </c:pt>
                <c:pt idx="3399">
                  <c:v>106.22</c:v>
                </c:pt>
                <c:pt idx="3400">
                  <c:v>106.25</c:v>
                </c:pt>
                <c:pt idx="3401">
                  <c:v>106.28</c:v>
                </c:pt>
                <c:pt idx="3402">
                  <c:v>106.31</c:v>
                </c:pt>
                <c:pt idx="3403">
                  <c:v>106.34</c:v>
                </c:pt>
                <c:pt idx="3404">
                  <c:v>106.38</c:v>
                </c:pt>
                <c:pt idx="3405">
                  <c:v>106.41</c:v>
                </c:pt>
                <c:pt idx="3406">
                  <c:v>106.44</c:v>
                </c:pt>
                <c:pt idx="3407">
                  <c:v>106.47</c:v>
                </c:pt>
                <c:pt idx="3408">
                  <c:v>106.5</c:v>
                </c:pt>
                <c:pt idx="3409">
                  <c:v>106.53</c:v>
                </c:pt>
                <c:pt idx="3410">
                  <c:v>106.56</c:v>
                </c:pt>
                <c:pt idx="3411">
                  <c:v>106.59</c:v>
                </c:pt>
                <c:pt idx="3412">
                  <c:v>106.63</c:v>
                </c:pt>
                <c:pt idx="3413">
                  <c:v>106.66</c:v>
                </c:pt>
                <c:pt idx="3414">
                  <c:v>106.69</c:v>
                </c:pt>
                <c:pt idx="3415">
                  <c:v>106.72</c:v>
                </c:pt>
                <c:pt idx="3416">
                  <c:v>106.75</c:v>
                </c:pt>
                <c:pt idx="3417">
                  <c:v>106.78</c:v>
                </c:pt>
                <c:pt idx="3418">
                  <c:v>106.81</c:v>
                </c:pt>
                <c:pt idx="3419">
                  <c:v>106.84</c:v>
                </c:pt>
                <c:pt idx="3420">
                  <c:v>106.88</c:v>
                </c:pt>
                <c:pt idx="3421">
                  <c:v>106.91</c:v>
                </c:pt>
                <c:pt idx="3422">
                  <c:v>106.94</c:v>
                </c:pt>
                <c:pt idx="3423">
                  <c:v>106.97</c:v>
                </c:pt>
                <c:pt idx="3424">
                  <c:v>107</c:v>
                </c:pt>
                <c:pt idx="3425">
                  <c:v>107.03</c:v>
                </c:pt>
                <c:pt idx="3426">
                  <c:v>107.06</c:v>
                </c:pt>
                <c:pt idx="3427">
                  <c:v>107.09</c:v>
                </c:pt>
                <c:pt idx="3428">
                  <c:v>107.13</c:v>
                </c:pt>
                <c:pt idx="3429">
                  <c:v>107.16</c:v>
                </c:pt>
                <c:pt idx="3430">
                  <c:v>107.19</c:v>
                </c:pt>
                <c:pt idx="3431">
                  <c:v>107.22</c:v>
                </c:pt>
                <c:pt idx="3432">
                  <c:v>107.25</c:v>
                </c:pt>
                <c:pt idx="3433">
                  <c:v>107.28</c:v>
                </c:pt>
                <c:pt idx="3434">
                  <c:v>107.31</c:v>
                </c:pt>
                <c:pt idx="3435">
                  <c:v>107.34</c:v>
                </c:pt>
                <c:pt idx="3436">
                  <c:v>107.38</c:v>
                </c:pt>
                <c:pt idx="3437">
                  <c:v>107.41</c:v>
                </c:pt>
                <c:pt idx="3438">
                  <c:v>107.44</c:v>
                </c:pt>
                <c:pt idx="3439">
                  <c:v>107.47</c:v>
                </c:pt>
                <c:pt idx="3440">
                  <c:v>107.5</c:v>
                </c:pt>
                <c:pt idx="3441">
                  <c:v>107.53</c:v>
                </c:pt>
                <c:pt idx="3442">
                  <c:v>107.56</c:v>
                </c:pt>
                <c:pt idx="3443">
                  <c:v>107.59</c:v>
                </c:pt>
                <c:pt idx="3444">
                  <c:v>107.63</c:v>
                </c:pt>
                <c:pt idx="3445">
                  <c:v>107.66</c:v>
                </c:pt>
                <c:pt idx="3446">
                  <c:v>107.69</c:v>
                </c:pt>
                <c:pt idx="3447">
                  <c:v>107.72</c:v>
                </c:pt>
                <c:pt idx="3448">
                  <c:v>107.75</c:v>
                </c:pt>
                <c:pt idx="3449">
                  <c:v>107.78</c:v>
                </c:pt>
                <c:pt idx="3450">
                  <c:v>107.81</c:v>
                </c:pt>
                <c:pt idx="3451">
                  <c:v>107.84</c:v>
                </c:pt>
                <c:pt idx="3452">
                  <c:v>107.88</c:v>
                </c:pt>
                <c:pt idx="3453">
                  <c:v>107.91</c:v>
                </c:pt>
                <c:pt idx="3454">
                  <c:v>107.94</c:v>
                </c:pt>
                <c:pt idx="3455">
                  <c:v>107.97</c:v>
                </c:pt>
                <c:pt idx="3456">
                  <c:v>108</c:v>
                </c:pt>
                <c:pt idx="3457">
                  <c:v>108.03</c:v>
                </c:pt>
                <c:pt idx="3458">
                  <c:v>108.06</c:v>
                </c:pt>
                <c:pt idx="3459">
                  <c:v>108.09</c:v>
                </c:pt>
                <c:pt idx="3460">
                  <c:v>108.13</c:v>
                </c:pt>
                <c:pt idx="3461">
                  <c:v>108.16</c:v>
                </c:pt>
                <c:pt idx="3462">
                  <c:v>108.19</c:v>
                </c:pt>
                <c:pt idx="3463">
                  <c:v>108.22</c:v>
                </c:pt>
                <c:pt idx="3464">
                  <c:v>108.25</c:v>
                </c:pt>
                <c:pt idx="3465">
                  <c:v>108.28</c:v>
                </c:pt>
                <c:pt idx="3466">
                  <c:v>108.31</c:v>
                </c:pt>
                <c:pt idx="3467">
                  <c:v>108.34</c:v>
                </c:pt>
                <c:pt idx="3468">
                  <c:v>108.38</c:v>
                </c:pt>
                <c:pt idx="3469">
                  <c:v>108.41</c:v>
                </c:pt>
                <c:pt idx="3470">
                  <c:v>108.44</c:v>
                </c:pt>
                <c:pt idx="3471">
                  <c:v>108.47</c:v>
                </c:pt>
                <c:pt idx="3472">
                  <c:v>108.5</c:v>
                </c:pt>
                <c:pt idx="3473">
                  <c:v>108.53</c:v>
                </c:pt>
                <c:pt idx="3474">
                  <c:v>108.56</c:v>
                </c:pt>
                <c:pt idx="3475">
                  <c:v>108.59</c:v>
                </c:pt>
                <c:pt idx="3476">
                  <c:v>108.63</c:v>
                </c:pt>
                <c:pt idx="3477">
                  <c:v>108.66</c:v>
                </c:pt>
                <c:pt idx="3478">
                  <c:v>108.69</c:v>
                </c:pt>
                <c:pt idx="3479">
                  <c:v>108.72</c:v>
                </c:pt>
                <c:pt idx="3480">
                  <c:v>108.75</c:v>
                </c:pt>
                <c:pt idx="3481">
                  <c:v>108.78</c:v>
                </c:pt>
                <c:pt idx="3482">
                  <c:v>108.81</c:v>
                </c:pt>
                <c:pt idx="3483">
                  <c:v>108.84</c:v>
                </c:pt>
                <c:pt idx="3484">
                  <c:v>108.88</c:v>
                </c:pt>
                <c:pt idx="3485">
                  <c:v>108.91</c:v>
                </c:pt>
                <c:pt idx="3486">
                  <c:v>108.94</c:v>
                </c:pt>
                <c:pt idx="3487">
                  <c:v>108.97</c:v>
                </c:pt>
                <c:pt idx="3488">
                  <c:v>109</c:v>
                </c:pt>
                <c:pt idx="3489">
                  <c:v>109.03</c:v>
                </c:pt>
                <c:pt idx="3490">
                  <c:v>109.06</c:v>
                </c:pt>
                <c:pt idx="3491">
                  <c:v>109.09</c:v>
                </c:pt>
                <c:pt idx="3492">
                  <c:v>109.13</c:v>
                </c:pt>
                <c:pt idx="3493">
                  <c:v>109.16</c:v>
                </c:pt>
                <c:pt idx="3494">
                  <c:v>109.19</c:v>
                </c:pt>
                <c:pt idx="3495">
                  <c:v>109.22</c:v>
                </c:pt>
                <c:pt idx="3496">
                  <c:v>109.25</c:v>
                </c:pt>
                <c:pt idx="3497">
                  <c:v>109.28</c:v>
                </c:pt>
                <c:pt idx="3498">
                  <c:v>109.31</c:v>
                </c:pt>
                <c:pt idx="3499">
                  <c:v>109.34</c:v>
                </c:pt>
                <c:pt idx="3500">
                  <c:v>109.38</c:v>
                </c:pt>
                <c:pt idx="3501">
                  <c:v>109.41</c:v>
                </c:pt>
                <c:pt idx="3502">
                  <c:v>109.44</c:v>
                </c:pt>
                <c:pt idx="3503">
                  <c:v>109.47</c:v>
                </c:pt>
                <c:pt idx="3504">
                  <c:v>109.5</c:v>
                </c:pt>
                <c:pt idx="3505">
                  <c:v>109.53</c:v>
                </c:pt>
                <c:pt idx="3506">
                  <c:v>109.56</c:v>
                </c:pt>
                <c:pt idx="3507">
                  <c:v>109.59</c:v>
                </c:pt>
                <c:pt idx="3508">
                  <c:v>109.63</c:v>
                </c:pt>
                <c:pt idx="3509">
                  <c:v>109.66</c:v>
                </c:pt>
                <c:pt idx="3510">
                  <c:v>109.69</c:v>
                </c:pt>
                <c:pt idx="3511">
                  <c:v>109.72</c:v>
                </c:pt>
                <c:pt idx="3512">
                  <c:v>109.75</c:v>
                </c:pt>
                <c:pt idx="3513">
                  <c:v>109.78</c:v>
                </c:pt>
                <c:pt idx="3514">
                  <c:v>109.81</c:v>
                </c:pt>
                <c:pt idx="3515">
                  <c:v>109.84</c:v>
                </c:pt>
                <c:pt idx="3516">
                  <c:v>109.88</c:v>
                </c:pt>
                <c:pt idx="3517">
                  <c:v>109.91</c:v>
                </c:pt>
                <c:pt idx="3518">
                  <c:v>109.94</c:v>
                </c:pt>
                <c:pt idx="3519">
                  <c:v>109.97</c:v>
                </c:pt>
                <c:pt idx="3520">
                  <c:v>110</c:v>
                </c:pt>
                <c:pt idx="3521">
                  <c:v>110.03</c:v>
                </c:pt>
                <c:pt idx="3522">
                  <c:v>110.06</c:v>
                </c:pt>
                <c:pt idx="3523">
                  <c:v>110.09</c:v>
                </c:pt>
                <c:pt idx="3524">
                  <c:v>110.13</c:v>
                </c:pt>
                <c:pt idx="3525">
                  <c:v>110.16</c:v>
                </c:pt>
                <c:pt idx="3526">
                  <c:v>110.19</c:v>
                </c:pt>
                <c:pt idx="3527">
                  <c:v>110.22</c:v>
                </c:pt>
                <c:pt idx="3528">
                  <c:v>110.25</c:v>
                </c:pt>
                <c:pt idx="3529">
                  <c:v>110.28</c:v>
                </c:pt>
                <c:pt idx="3530">
                  <c:v>110.31</c:v>
                </c:pt>
                <c:pt idx="3531">
                  <c:v>110.34</c:v>
                </c:pt>
                <c:pt idx="3532">
                  <c:v>110.38</c:v>
                </c:pt>
                <c:pt idx="3533">
                  <c:v>110.41</c:v>
                </c:pt>
                <c:pt idx="3534">
                  <c:v>110.44</c:v>
                </c:pt>
                <c:pt idx="3535">
                  <c:v>110.47</c:v>
                </c:pt>
                <c:pt idx="3536">
                  <c:v>110.5</c:v>
                </c:pt>
                <c:pt idx="3537">
                  <c:v>110.53</c:v>
                </c:pt>
                <c:pt idx="3538">
                  <c:v>110.56</c:v>
                </c:pt>
                <c:pt idx="3539">
                  <c:v>110.59</c:v>
                </c:pt>
                <c:pt idx="3540">
                  <c:v>110.63</c:v>
                </c:pt>
                <c:pt idx="3541">
                  <c:v>110.66</c:v>
                </c:pt>
                <c:pt idx="3542">
                  <c:v>110.69</c:v>
                </c:pt>
                <c:pt idx="3543">
                  <c:v>110.72</c:v>
                </c:pt>
                <c:pt idx="3544">
                  <c:v>110.75</c:v>
                </c:pt>
                <c:pt idx="3545">
                  <c:v>110.78</c:v>
                </c:pt>
                <c:pt idx="3546">
                  <c:v>110.81</c:v>
                </c:pt>
                <c:pt idx="3547">
                  <c:v>110.84</c:v>
                </c:pt>
                <c:pt idx="3548">
                  <c:v>110.88</c:v>
                </c:pt>
                <c:pt idx="3549">
                  <c:v>110.91</c:v>
                </c:pt>
                <c:pt idx="3550">
                  <c:v>110.94</c:v>
                </c:pt>
                <c:pt idx="3551">
                  <c:v>110.97</c:v>
                </c:pt>
                <c:pt idx="3552">
                  <c:v>111</c:v>
                </c:pt>
                <c:pt idx="3553">
                  <c:v>111.03</c:v>
                </c:pt>
                <c:pt idx="3554">
                  <c:v>111.06</c:v>
                </c:pt>
                <c:pt idx="3555">
                  <c:v>111.09</c:v>
                </c:pt>
                <c:pt idx="3556">
                  <c:v>111.13</c:v>
                </c:pt>
                <c:pt idx="3557">
                  <c:v>111.16</c:v>
                </c:pt>
                <c:pt idx="3558">
                  <c:v>111.19</c:v>
                </c:pt>
                <c:pt idx="3559">
                  <c:v>111.22</c:v>
                </c:pt>
                <c:pt idx="3560">
                  <c:v>111.25</c:v>
                </c:pt>
                <c:pt idx="3561">
                  <c:v>111.28</c:v>
                </c:pt>
                <c:pt idx="3562">
                  <c:v>111.31</c:v>
                </c:pt>
                <c:pt idx="3563">
                  <c:v>111.34</c:v>
                </c:pt>
                <c:pt idx="3564">
                  <c:v>111.38</c:v>
                </c:pt>
                <c:pt idx="3565">
                  <c:v>111.41</c:v>
                </c:pt>
                <c:pt idx="3566">
                  <c:v>111.44</c:v>
                </c:pt>
                <c:pt idx="3567">
                  <c:v>111.47</c:v>
                </c:pt>
                <c:pt idx="3568">
                  <c:v>111.5</c:v>
                </c:pt>
                <c:pt idx="3569">
                  <c:v>111.53</c:v>
                </c:pt>
                <c:pt idx="3570">
                  <c:v>111.56</c:v>
                </c:pt>
                <c:pt idx="3571">
                  <c:v>111.59</c:v>
                </c:pt>
                <c:pt idx="3572">
                  <c:v>111.63</c:v>
                </c:pt>
                <c:pt idx="3573">
                  <c:v>111.66</c:v>
                </c:pt>
                <c:pt idx="3574">
                  <c:v>111.69</c:v>
                </c:pt>
                <c:pt idx="3575">
                  <c:v>111.72</c:v>
                </c:pt>
                <c:pt idx="3576">
                  <c:v>111.75</c:v>
                </c:pt>
                <c:pt idx="3577">
                  <c:v>111.78</c:v>
                </c:pt>
                <c:pt idx="3578">
                  <c:v>111.81</c:v>
                </c:pt>
                <c:pt idx="3579">
                  <c:v>111.84</c:v>
                </c:pt>
                <c:pt idx="3580">
                  <c:v>111.88</c:v>
                </c:pt>
                <c:pt idx="3581">
                  <c:v>111.91</c:v>
                </c:pt>
                <c:pt idx="3582">
                  <c:v>111.94</c:v>
                </c:pt>
                <c:pt idx="3583">
                  <c:v>111.97</c:v>
                </c:pt>
                <c:pt idx="3584">
                  <c:v>112</c:v>
                </c:pt>
                <c:pt idx="3585">
                  <c:v>112.03</c:v>
                </c:pt>
                <c:pt idx="3586">
                  <c:v>112.06</c:v>
                </c:pt>
                <c:pt idx="3587">
                  <c:v>112.09</c:v>
                </c:pt>
                <c:pt idx="3588">
                  <c:v>112.13</c:v>
                </c:pt>
                <c:pt idx="3589">
                  <c:v>112.16</c:v>
                </c:pt>
                <c:pt idx="3590">
                  <c:v>112.19</c:v>
                </c:pt>
                <c:pt idx="3591">
                  <c:v>112.22</c:v>
                </c:pt>
                <c:pt idx="3592">
                  <c:v>112.25</c:v>
                </c:pt>
                <c:pt idx="3593">
                  <c:v>112.28</c:v>
                </c:pt>
                <c:pt idx="3594">
                  <c:v>112.31</c:v>
                </c:pt>
                <c:pt idx="3595">
                  <c:v>112.34</c:v>
                </c:pt>
                <c:pt idx="3596">
                  <c:v>112.38</c:v>
                </c:pt>
                <c:pt idx="3597">
                  <c:v>112.41</c:v>
                </c:pt>
                <c:pt idx="3598">
                  <c:v>112.44</c:v>
                </c:pt>
                <c:pt idx="3599">
                  <c:v>112.47</c:v>
                </c:pt>
                <c:pt idx="3600">
                  <c:v>112.5</c:v>
                </c:pt>
                <c:pt idx="3601">
                  <c:v>112.53</c:v>
                </c:pt>
                <c:pt idx="3602">
                  <c:v>112.56</c:v>
                </c:pt>
                <c:pt idx="3603">
                  <c:v>112.59</c:v>
                </c:pt>
                <c:pt idx="3604">
                  <c:v>112.63</c:v>
                </c:pt>
                <c:pt idx="3605">
                  <c:v>112.66</c:v>
                </c:pt>
                <c:pt idx="3606">
                  <c:v>112.69</c:v>
                </c:pt>
                <c:pt idx="3607">
                  <c:v>112.72</c:v>
                </c:pt>
                <c:pt idx="3608">
                  <c:v>112.75</c:v>
                </c:pt>
                <c:pt idx="3609">
                  <c:v>112.78</c:v>
                </c:pt>
                <c:pt idx="3610">
                  <c:v>112.81</c:v>
                </c:pt>
                <c:pt idx="3611">
                  <c:v>112.84</c:v>
                </c:pt>
                <c:pt idx="3612">
                  <c:v>112.88</c:v>
                </c:pt>
                <c:pt idx="3613">
                  <c:v>112.91</c:v>
                </c:pt>
                <c:pt idx="3614">
                  <c:v>112.94</c:v>
                </c:pt>
                <c:pt idx="3615">
                  <c:v>112.97</c:v>
                </c:pt>
                <c:pt idx="3616">
                  <c:v>113</c:v>
                </c:pt>
                <c:pt idx="3617">
                  <c:v>113.03</c:v>
                </c:pt>
                <c:pt idx="3618">
                  <c:v>113.06</c:v>
                </c:pt>
                <c:pt idx="3619">
                  <c:v>113.09</c:v>
                </c:pt>
                <c:pt idx="3620">
                  <c:v>113.13</c:v>
                </c:pt>
                <c:pt idx="3621">
                  <c:v>113.16</c:v>
                </c:pt>
                <c:pt idx="3622">
                  <c:v>113.19</c:v>
                </c:pt>
                <c:pt idx="3623">
                  <c:v>113.22</c:v>
                </c:pt>
                <c:pt idx="3624">
                  <c:v>113.25</c:v>
                </c:pt>
                <c:pt idx="3625">
                  <c:v>113.28</c:v>
                </c:pt>
                <c:pt idx="3626">
                  <c:v>113.31</c:v>
                </c:pt>
                <c:pt idx="3627">
                  <c:v>113.34</c:v>
                </c:pt>
                <c:pt idx="3628">
                  <c:v>113.38</c:v>
                </c:pt>
                <c:pt idx="3629">
                  <c:v>113.41</c:v>
                </c:pt>
                <c:pt idx="3630">
                  <c:v>113.44</c:v>
                </c:pt>
                <c:pt idx="3631">
                  <c:v>113.47</c:v>
                </c:pt>
                <c:pt idx="3632">
                  <c:v>113.5</c:v>
                </c:pt>
                <c:pt idx="3633">
                  <c:v>113.53</c:v>
                </c:pt>
                <c:pt idx="3634">
                  <c:v>113.56</c:v>
                </c:pt>
                <c:pt idx="3635">
                  <c:v>113.59</c:v>
                </c:pt>
                <c:pt idx="3636">
                  <c:v>113.63</c:v>
                </c:pt>
                <c:pt idx="3637">
                  <c:v>113.66</c:v>
                </c:pt>
                <c:pt idx="3638">
                  <c:v>113.69</c:v>
                </c:pt>
                <c:pt idx="3639">
                  <c:v>113.72</c:v>
                </c:pt>
                <c:pt idx="3640">
                  <c:v>113.75</c:v>
                </c:pt>
                <c:pt idx="3641">
                  <c:v>113.78</c:v>
                </c:pt>
                <c:pt idx="3642">
                  <c:v>113.81</c:v>
                </c:pt>
                <c:pt idx="3643">
                  <c:v>113.84</c:v>
                </c:pt>
                <c:pt idx="3644">
                  <c:v>113.88</c:v>
                </c:pt>
                <c:pt idx="3645">
                  <c:v>113.91</c:v>
                </c:pt>
                <c:pt idx="3646">
                  <c:v>113.94</c:v>
                </c:pt>
                <c:pt idx="3647">
                  <c:v>113.97</c:v>
                </c:pt>
                <c:pt idx="3648">
                  <c:v>114</c:v>
                </c:pt>
                <c:pt idx="3649">
                  <c:v>114.03</c:v>
                </c:pt>
                <c:pt idx="3650">
                  <c:v>114.06</c:v>
                </c:pt>
                <c:pt idx="3651">
                  <c:v>114.09</c:v>
                </c:pt>
                <c:pt idx="3652">
                  <c:v>114.13</c:v>
                </c:pt>
                <c:pt idx="3653">
                  <c:v>114.16</c:v>
                </c:pt>
                <c:pt idx="3654">
                  <c:v>114.19</c:v>
                </c:pt>
                <c:pt idx="3655">
                  <c:v>114.22</c:v>
                </c:pt>
                <c:pt idx="3656">
                  <c:v>114.25</c:v>
                </c:pt>
                <c:pt idx="3657">
                  <c:v>114.28</c:v>
                </c:pt>
                <c:pt idx="3658">
                  <c:v>114.31</c:v>
                </c:pt>
                <c:pt idx="3659">
                  <c:v>114.34</c:v>
                </c:pt>
                <c:pt idx="3660">
                  <c:v>114.38</c:v>
                </c:pt>
                <c:pt idx="3661">
                  <c:v>114.41</c:v>
                </c:pt>
                <c:pt idx="3662">
                  <c:v>114.44</c:v>
                </c:pt>
                <c:pt idx="3663">
                  <c:v>114.47</c:v>
                </c:pt>
                <c:pt idx="3664">
                  <c:v>114.5</c:v>
                </c:pt>
                <c:pt idx="3665">
                  <c:v>114.53</c:v>
                </c:pt>
                <c:pt idx="3666">
                  <c:v>114.56</c:v>
                </c:pt>
                <c:pt idx="3667">
                  <c:v>114.59</c:v>
                </c:pt>
                <c:pt idx="3668">
                  <c:v>114.63</c:v>
                </c:pt>
                <c:pt idx="3669">
                  <c:v>114.66</c:v>
                </c:pt>
                <c:pt idx="3670">
                  <c:v>114.69</c:v>
                </c:pt>
                <c:pt idx="3671">
                  <c:v>114.72</c:v>
                </c:pt>
                <c:pt idx="3672">
                  <c:v>114.75</c:v>
                </c:pt>
                <c:pt idx="3673">
                  <c:v>114.78</c:v>
                </c:pt>
                <c:pt idx="3674">
                  <c:v>114.81</c:v>
                </c:pt>
                <c:pt idx="3675">
                  <c:v>114.84</c:v>
                </c:pt>
                <c:pt idx="3676">
                  <c:v>114.88</c:v>
                </c:pt>
                <c:pt idx="3677">
                  <c:v>114.91</c:v>
                </c:pt>
                <c:pt idx="3678">
                  <c:v>114.94</c:v>
                </c:pt>
                <c:pt idx="3679">
                  <c:v>114.97</c:v>
                </c:pt>
                <c:pt idx="3680">
                  <c:v>115</c:v>
                </c:pt>
                <c:pt idx="3681">
                  <c:v>115.03</c:v>
                </c:pt>
                <c:pt idx="3682">
                  <c:v>115.06</c:v>
                </c:pt>
                <c:pt idx="3683">
                  <c:v>115.09</c:v>
                </c:pt>
                <c:pt idx="3684">
                  <c:v>115.13</c:v>
                </c:pt>
                <c:pt idx="3685">
                  <c:v>115.16</c:v>
                </c:pt>
                <c:pt idx="3686">
                  <c:v>115.19</c:v>
                </c:pt>
                <c:pt idx="3687">
                  <c:v>115.22</c:v>
                </c:pt>
                <c:pt idx="3688">
                  <c:v>115.25</c:v>
                </c:pt>
                <c:pt idx="3689">
                  <c:v>115.28</c:v>
                </c:pt>
                <c:pt idx="3690">
                  <c:v>115.31</c:v>
                </c:pt>
                <c:pt idx="3691">
                  <c:v>115.34</c:v>
                </c:pt>
                <c:pt idx="3692">
                  <c:v>115.38</c:v>
                </c:pt>
                <c:pt idx="3693">
                  <c:v>115.41</c:v>
                </c:pt>
                <c:pt idx="3694">
                  <c:v>115.44</c:v>
                </c:pt>
                <c:pt idx="3695">
                  <c:v>115.47</c:v>
                </c:pt>
                <c:pt idx="3696">
                  <c:v>115.5</c:v>
                </c:pt>
                <c:pt idx="3697">
                  <c:v>115.53</c:v>
                </c:pt>
                <c:pt idx="3698">
                  <c:v>115.56</c:v>
                </c:pt>
                <c:pt idx="3699">
                  <c:v>115.59</c:v>
                </c:pt>
                <c:pt idx="3700">
                  <c:v>115.63</c:v>
                </c:pt>
                <c:pt idx="3701">
                  <c:v>115.66</c:v>
                </c:pt>
                <c:pt idx="3702">
                  <c:v>115.69</c:v>
                </c:pt>
                <c:pt idx="3703">
                  <c:v>115.72</c:v>
                </c:pt>
                <c:pt idx="3704">
                  <c:v>115.75</c:v>
                </c:pt>
                <c:pt idx="3705">
                  <c:v>115.78</c:v>
                </c:pt>
                <c:pt idx="3706">
                  <c:v>115.81</c:v>
                </c:pt>
                <c:pt idx="3707">
                  <c:v>115.84</c:v>
                </c:pt>
                <c:pt idx="3708">
                  <c:v>115.88</c:v>
                </c:pt>
                <c:pt idx="3709">
                  <c:v>115.91</c:v>
                </c:pt>
                <c:pt idx="3710">
                  <c:v>115.94</c:v>
                </c:pt>
                <c:pt idx="3711">
                  <c:v>115.97</c:v>
                </c:pt>
                <c:pt idx="3712">
                  <c:v>116</c:v>
                </c:pt>
                <c:pt idx="3713">
                  <c:v>116.03</c:v>
                </c:pt>
                <c:pt idx="3714">
                  <c:v>116.06</c:v>
                </c:pt>
                <c:pt idx="3715">
                  <c:v>116.09</c:v>
                </c:pt>
                <c:pt idx="3716">
                  <c:v>116.13</c:v>
                </c:pt>
                <c:pt idx="3717">
                  <c:v>116.16</c:v>
                </c:pt>
                <c:pt idx="3718">
                  <c:v>116.19</c:v>
                </c:pt>
                <c:pt idx="3719">
                  <c:v>116.22</c:v>
                </c:pt>
                <c:pt idx="3720">
                  <c:v>116.25</c:v>
                </c:pt>
                <c:pt idx="3721">
                  <c:v>116.28</c:v>
                </c:pt>
                <c:pt idx="3722">
                  <c:v>116.31</c:v>
                </c:pt>
                <c:pt idx="3723">
                  <c:v>116.34</c:v>
                </c:pt>
                <c:pt idx="3724">
                  <c:v>116.38</c:v>
                </c:pt>
                <c:pt idx="3725">
                  <c:v>116.41</c:v>
                </c:pt>
                <c:pt idx="3726">
                  <c:v>116.44</c:v>
                </c:pt>
                <c:pt idx="3727">
                  <c:v>116.47</c:v>
                </c:pt>
                <c:pt idx="3728">
                  <c:v>116.5</c:v>
                </c:pt>
                <c:pt idx="3729">
                  <c:v>116.53</c:v>
                </c:pt>
                <c:pt idx="3730">
                  <c:v>116.56</c:v>
                </c:pt>
                <c:pt idx="3731">
                  <c:v>116.59</c:v>
                </c:pt>
                <c:pt idx="3732">
                  <c:v>116.63</c:v>
                </c:pt>
                <c:pt idx="3733">
                  <c:v>116.66</c:v>
                </c:pt>
                <c:pt idx="3734">
                  <c:v>116.69</c:v>
                </c:pt>
                <c:pt idx="3735">
                  <c:v>116.72</c:v>
                </c:pt>
                <c:pt idx="3736">
                  <c:v>116.75</c:v>
                </c:pt>
                <c:pt idx="3737">
                  <c:v>116.78</c:v>
                </c:pt>
                <c:pt idx="3738">
                  <c:v>116.81</c:v>
                </c:pt>
                <c:pt idx="3739">
                  <c:v>116.84</c:v>
                </c:pt>
                <c:pt idx="3740">
                  <c:v>116.88</c:v>
                </c:pt>
                <c:pt idx="3741">
                  <c:v>116.91</c:v>
                </c:pt>
                <c:pt idx="3742">
                  <c:v>116.94</c:v>
                </c:pt>
                <c:pt idx="3743">
                  <c:v>116.97</c:v>
                </c:pt>
                <c:pt idx="3744">
                  <c:v>117</c:v>
                </c:pt>
                <c:pt idx="3745">
                  <c:v>117.03</c:v>
                </c:pt>
                <c:pt idx="3746">
                  <c:v>117.06</c:v>
                </c:pt>
                <c:pt idx="3747">
                  <c:v>117.09</c:v>
                </c:pt>
                <c:pt idx="3748">
                  <c:v>117.13</c:v>
                </c:pt>
                <c:pt idx="3749">
                  <c:v>117.16</c:v>
                </c:pt>
                <c:pt idx="3750">
                  <c:v>117.19</c:v>
                </c:pt>
                <c:pt idx="3751">
                  <c:v>117.22</c:v>
                </c:pt>
                <c:pt idx="3752">
                  <c:v>117.25</c:v>
                </c:pt>
                <c:pt idx="3753">
                  <c:v>117.28</c:v>
                </c:pt>
                <c:pt idx="3754">
                  <c:v>117.31</c:v>
                </c:pt>
                <c:pt idx="3755">
                  <c:v>117.34</c:v>
                </c:pt>
                <c:pt idx="3756">
                  <c:v>117.38</c:v>
                </c:pt>
                <c:pt idx="3757">
                  <c:v>117.41</c:v>
                </c:pt>
                <c:pt idx="3758">
                  <c:v>117.44</c:v>
                </c:pt>
                <c:pt idx="3759">
                  <c:v>117.47</c:v>
                </c:pt>
                <c:pt idx="3760">
                  <c:v>117.5</c:v>
                </c:pt>
                <c:pt idx="3761">
                  <c:v>117.53</c:v>
                </c:pt>
                <c:pt idx="3762">
                  <c:v>117.56</c:v>
                </c:pt>
                <c:pt idx="3763">
                  <c:v>117.59</c:v>
                </c:pt>
                <c:pt idx="3764">
                  <c:v>117.63</c:v>
                </c:pt>
                <c:pt idx="3765">
                  <c:v>117.66</c:v>
                </c:pt>
                <c:pt idx="3766">
                  <c:v>117.69</c:v>
                </c:pt>
                <c:pt idx="3767">
                  <c:v>117.72</c:v>
                </c:pt>
                <c:pt idx="3768">
                  <c:v>117.75</c:v>
                </c:pt>
                <c:pt idx="3769">
                  <c:v>117.78</c:v>
                </c:pt>
                <c:pt idx="3770">
                  <c:v>117.81</c:v>
                </c:pt>
                <c:pt idx="3771">
                  <c:v>117.84</c:v>
                </c:pt>
                <c:pt idx="3772">
                  <c:v>117.88</c:v>
                </c:pt>
                <c:pt idx="3773">
                  <c:v>117.91</c:v>
                </c:pt>
                <c:pt idx="3774">
                  <c:v>117.94</c:v>
                </c:pt>
                <c:pt idx="3775">
                  <c:v>117.97</c:v>
                </c:pt>
                <c:pt idx="3776">
                  <c:v>118</c:v>
                </c:pt>
                <c:pt idx="3777">
                  <c:v>118.03</c:v>
                </c:pt>
                <c:pt idx="3778">
                  <c:v>118.06</c:v>
                </c:pt>
                <c:pt idx="3779">
                  <c:v>118.09</c:v>
                </c:pt>
                <c:pt idx="3780">
                  <c:v>118.13</c:v>
                </c:pt>
                <c:pt idx="3781">
                  <c:v>118.16</c:v>
                </c:pt>
                <c:pt idx="3782">
                  <c:v>118.19</c:v>
                </c:pt>
                <c:pt idx="3783">
                  <c:v>118.22</c:v>
                </c:pt>
                <c:pt idx="3784">
                  <c:v>118.25</c:v>
                </c:pt>
                <c:pt idx="3785">
                  <c:v>118.28</c:v>
                </c:pt>
                <c:pt idx="3786">
                  <c:v>118.31</c:v>
                </c:pt>
                <c:pt idx="3787">
                  <c:v>118.34</c:v>
                </c:pt>
                <c:pt idx="3788">
                  <c:v>118.38</c:v>
                </c:pt>
                <c:pt idx="3789">
                  <c:v>118.41</c:v>
                </c:pt>
                <c:pt idx="3790">
                  <c:v>118.44</c:v>
                </c:pt>
                <c:pt idx="3791">
                  <c:v>118.47</c:v>
                </c:pt>
                <c:pt idx="3792">
                  <c:v>118.5</c:v>
                </c:pt>
                <c:pt idx="3793">
                  <c:v>118.53</c:v>
                </c:pt>
                <c:pt idx="3794">
                  <c:v>118.56</c:v>
                </c:pt>
                <c:pt idx="3795">
                  <c:v>118.59</c:v>
                </c:pt>
                <c:pt idx="3796">
                  <c:v>118.63</c:v>
                </c:pt>
                <c:pt idx="3797">
                  <c:v>118.66</c:v>
                </c:pt>
                <c:pt idx="3798">
                  <c:v>118.69</c:v>
                </c:pt>
                <c:pt idx="3799">
                  <c:v>118.72</c:v>
                </c:pt>
                <c:pt idx="3800">
                  <c:v>118.75</c:v>
                </c:pt>
                <c:pt idx="3801">
                  <c:v>118.78</c:v>
                </c:pt>
                <c:pt idx="3802">
                  <c:v>118.81</c:v>
                </c:pt>
                <c:pt idx="3803">
                  <c:v>118.84</c:v>
                </c:pt>
                <c:pt idx="3804">
                  <c:v>118.88</c:v>
                </c:pt>
                <c:pt idx="3805">
                  <c:v>118.91</c:v>
                </c:pt>
                <c:pt idx="3806">
                  <c:v>118.94</c:v>
                </c:pt>
                <c:pt idx="3807">
                  <c:v>118.97</c:v>
                </c:pt>
                <c:pt idx="3808">
                  <c:v>119</c:v>
                </c:pt>
                <c:pt idx="3809">
                  <c:v>119.03</c:v>
                </c:pt>
                <c:pt idx="3810">
                  <c:v>119.06</c:v>
                </c:pt>
                <c:pt idx="3811">
                  <c:v>119.09</c:v>
                </c:pt>
                <c:pt idx="3812">
                  <c:v>119.13</c:v>
                </c:pt>
                <c:pt idx="3813">
                  <c:v>119.16</c:v>
                </c:pt>
                <c:pt idx="3814">
                  <c:v>119.19</c:v>
                </c:pt>
                <c:pt idx="3815">
                  <c:v>119.22</c:v>
                </c:pt>
                <c:pt idx="3816">
                  <c:v>119.25</c:v>
                </c:pt>
                <c:pt idx="3817">
                  <c:v>119.28</c:v>
                </c:pt>
                <c:pt idx="3818">
                  <c:v>119.31</c:v>
                </c:pt>
                <c:pt idx="3819">
                  <c:v>119.34</c:v>
                </c:pt>
                <c:pt idx="3820">
                  <c:v>119.38</c:v>
                </c:pt>
                <c:pt idx="3821">
                  <c:v>119.41</c:v>
                </c:pt>
                <c:pt idx="3822">
                  <c:v>119.44</c:v>
                </c:pt>
                <c:pt idx="3823">
                  <c:v>119.47</c:v>
                </c:pt>
                <c:pt idx="3824">
                  <c:v>119.5</c:v>
                </c:pt>
                <c:pt idx="3825">
                  <c:v>119.53</c:v>
                </c:pt>
                <c:pt idx="3826">
                  <c:v>119.56</c:v>
                </c:pt>
                <c:pt idx="3827">
                  <c:v>119.59</c:v>
                </c:pt>
                <c:pt idx="3828">
                  <c:v>119.63</c:v>
                </c:pt>
                <c:pt idx="3829">
                  <c:v>119.66</c:v>
                </c:pt>
                <c:pt idx="3830">
                  <c:v>119.69</c:v>
                </c:pt>
                <c:pt idx="3831">
                  <c:v>119.72</c:v>
                </c:pt>
                <c:pt idx="3832">
                  <c:v>119.75</c:v>
                </c:pt>
                <c:pt idx="3833">
                  <c:v>119.78</c:v>
                </c:pt>
                <c:pt idx="3834">
                  <c:v>119.81</c:v>
                </c:pt>
                <c:pt idx="3835">
                  <c:v>119.84</c:v>
                </c:pt>
                <c:pt idx="3836">
                  <c:v>119.88</c:v>
                </c:pt>
                <c:pt idx="3837">
                  <c:v>119.91</c:v>
                </c:pt>
                <c:pt idx="3838">
                  <c:v>119.94</c:v>
                </c:pt>
                <c:pt idx="3839">
                  <c:v>119.97</c:v>
                </c:pt>
                <c:pt idx="3840">
                  <c:v>120</c:v>
                </c:pt>
                <c:pt idx="3841">
                  <c:v>120.03</c:v>
                </c:pt>
                <c:pt idx="3842">
                  <c:v>120.06</c:v>
                </c:pt>
                <c:pt idx="3843">
                  <c:v>120.09</c:v>
                </c:pt>
                <c:pt idx="3844">
                  <c:v>120.13</c:v>
                </c:pt>
                <c:pt idx="3845">
                  <c:v>120.16</c:v>
                </c:pt>
                <c:pt idx="3846">
                  <c:v>120.19</c:v>
                </c:pt>
                <c:pt idx="3847">
                  <c:v>120.22</c:v>
                </c:pt>
                <c:pt idx="3848">
                  <c:v>120.25</c:v>
                </c:pt>
                <c:pt idx="3849">
                  <c:v>120.28</c:v>
                </c:pt>
                <c:pt idx="3850">
                  <c:v>120.31</c:v>
                </c:pt>
                <c:pt idx="3851">
                  <c:v>120.34</c:v>
                </c:pt>
                <c:pt idx="3852">
                  <c:v>120.38</c:v>
                </c:pt>
                <c:pt idx="3853">
                  <c:v>120.41</c:v>
                </c:pt>
                <c:pt idx="3854">
                  <c:v>120.44</c:v>
                </c:pt>
                <c:pt idx="3855">
                  <c:v>120.47</c:v>
                </c:pt>
                <c:pt idx="3856">
                  <c:v>120.5</c:v>
                </c:pt>
                <c:pt idx="3857">
                  <c:v>120.53</c:v>
                </c:pt>
                <c:pt idx="3858">
                  <c:v>120.56</c:v>
                </c:pt>
                <c:pt idx="3859">
                  <c:v>120.59</c:v>
                </c:pt>
                <c:pt idx="3860">
                  <c:v>120.63</c:v>
                </c:pt>
                <c:pt idx="3861">
                  <c:v>120.66</c:v>
                </c:pt>
                <c:pt idx="3862">
                  <c:v>120.69</c:v>
                </c:pt>
                <c:pt idx="3863">
                  <c:v>120.72</c:v>
                </c:pt>
                <c:pt idx="3864">
                  <c:v>120.75</c:v>
                </c:pt>
                <c:pt idx="3865">
                  <c:v>120.78</c:v>
                </c:pt>
                <c:pt idx="3866">
                  <c:v>120.81</c:v>
                </c:pt>
                <c:pt idx="3867">
                  <c:v>120.84</c:v>
                </c:pt>
                <c:pt idx="3868">
                  <c:v>120.88</c:v>
                </c:pt>
                <c:pt idx="3869">
                  <c:v>120.91</c:v>
                </c:pt>
                <c:pt idx="3870">
                  <c:v>120.94</c:v>
                </c:pt>
                <c:pt idx="3871">
                  <c:v>120.97</c:v>
                </c:pt>
                <c:pt idx="3872">
                  <c:v>121</c:v>
                </c:pt>
                <c:pt idx="3873">
                  <c:v>121.03</c:v>
                </c:pt>
                <c:pt idx="3874">
                  <c:v>121.06</c:v>
                </c:pt>
                <c:pt idx="3875">
                  <c:v>121.09</c:v>
                </c:pt>
                <c:pt idx="3876">
                  <c:v>121.13</c:v>
                </c:pt>
                <c:pt idx="3877">
                  <c:v>121.16</c:v>
                </c:pt>
                <c:pt idx="3878">
                  <c:v>121.19</c:v>
                </c:pt>
                <c:pt idx="3879">
                  <c:v>121.22</c:v>
                </c:pt>
                <c:pt idx="3880">
                  <c:v>121.25</c:v>
                </c:pt>
                <c:pt idx="3881">
                  <c:v>121.28</c:v>
                </c:pt>
                <c:pt idx="3882">
                  <c:v>121.31</c:v>
                </c:pt>
                <c:pt idx="3883">
                  <c:v>121.34</c:v>
                </c:pt>
                <c:pt idx="3884">
                  <c:v>121.38</c:v>
                </c:pt>
                <c:pt idx="3885">
                  <c:v>121.41</c:v>
                </c:pt>
                <c:pt idx="3886">
                  <c:v>121.44</c:v>
                </c:pt>
                <c:pt idx="3887">
                  <c:v>121.47</c:v>
                </c:pt>
                <c:pt idx="3888">
                  <c:v>121.5</c:v>
                </c:pt>
                <c:pt idx="3889">
                  <c:v>121.53</c:v>
                </c:pt>
                <c:pt idx="3890">
                  <c:v>121.56</c:v>
                </c:pt>
                <c:pt idx="3891">
                  <c:v>121.59</c:v>
                </c:pt>
                <c:pt idx="3892">
                  <c:v>121.63</c:v>
                </c:pt>
                <c:pt idx="3893">
                  <c:v>121.66</c:v>
                </c:pt>
                <c:pt idx="3894">
                  <c:v>121.69</c:v>
                </c:pt>
                <c:pt idx="3895">
                  <c:v>121.72</c:v>
                </c:pt>
                <c:pt idx="3896">
                  <c:v>121.75</c:v>
                </c:pt>
                <c:pt idx="3897">
                  <c:v>121.78</c:v>
                </c:pt>
                <c:pt idx="3898">
                  <c:v>121.81</c:v>
                </c:pt>
                <c:pt idx="3899">
                  <c:v>121.84</c:v>
                </c:pt>
                <c:pt idx="3900">
                  <c:v>121.88</c:v>
                </c:pt>
                <c:pt idx="3901">
                  <c:v>121.91</c:v>
                </c:pt>
                <c:pt idx="3902">
                  <c:v>121.94</c:v>
                </c:pt>
                <c:pt idx="3903">
                  <c:v>121.97</c:v>
                </c:pt>
                <c:pt idx="3904">
                  <c:v>122</c:v>
                </c:pt>
                <c:pt idx="3905">
                  <c:v>122.03</c:v>
                </c:pt>
                <c:pt idx="3906">
                  <c:v>122.06</c:v>
                </c:pt>
                <c:pt idx="3907">
                  <c:v>122.09</c:v>
                </c:pt>
                <c:pt idx="3908">
                  <c:v>122.13</c:v>
                </c:pt>
                <c:pt idx="3909">
                  <c:v>122.16</c:v>
                </c:pt>
                <c:pt idx="3910">
                  <c:v>122.19</c:v>
                </c:pt>
                <c:pt idx="3911">
                  <c:v>122.22</c:v>
                </c:pt>
                <c:pt idx="3912">
                  <c:v>122.25</c:v>
                </c:pt>
                <c:pt idx="3913">
                  <c:v>122.28</c:v>
                </c:pt>
                <c:pt idx="3914">
                  <c:v>122.31</c:v>
                </c:pt>
                <c:pt idx="3915">
                  <c:v>122.34</c:v>
                </c:pt>
                <c:pt idx="3916">
                  <c:v>122.38</c:v>
                </c:pt>
                <c:pt idx="3917">
                  <c:v>122.41</c:v>
                </c:pt>
                <c:pt idx="3918">
                  <c:v>122.44</c:v>
                </c:pt>
                <c:pt idx="3919">
                  <c:v>122.47</c:v>
                </c:pt>
                <c:pt idx="3920">
                  <c:v>122.5</c:v>
                </c:pt>
                <c:pt idx="3921">
                  <c:v>122.53</c:v>
                </c:pt>
                <c:pt idx="3922">
                  <c:v>122.56</c:v>
                </c:pt>
                <c:pt idx="3923">
                  <c:v>122.59</c:v>
                </c:pt>
                <c:pt idx="3924">
                  <c:v>122.63</c:v>
                </c:pt>
                <c:pt idx="3925">
                  <c:v>122.66</c:v>
                </c:pt>
                <c:pt idx="3926">
                  <c:v>122.69</c:v>
                </c:pt>
                <c:pt idx="3927">
                  <c:v>122.72</c:v>
                </c:pt>
                <c:pt idx="3928">
                  <c:v>122.75</c:v>
                </c:pt>
                <c:pt idx="3929">
                  <c:v>122.78</c:v>
                </c:pt>
                <c:pt idx="3930">
                  <c:v>122.81</c:v>
                </c:pt>
                <c:pt idx="3931">
                  <c:v>122.84</c:v>
                </c:pt>
                <c:pt idx="3932">
                  <c:v>122.88</c:v>
                </c:pt>
                <c:pt idx="3933">
                  <c:v>122.91</c:v>
                </c:pt>
                <c:pt idx="3934">
                  <c:v>122.94</c:v>
                </c:pt>
                <c:pt idx="3935">
                  <c:v>122.97</c:v>
                </c:pt>
                <c:pt idx="3936">
                  <c:v>123</c:v>
                </c:pt>
                <c:pt idx="3937">
                  <c:v>123.03</c:v>
                </c:pt>
                <c:pt idx="3938">
                  <c:v>123.06</c:v>
                </c:pt>
                <c:pt idx="3939">
                  <c:v>123.09</c:v>
                </c:pt>
                <c:pt idx="3940">
                  <c:v>123.13</c:v>
                </c:pt>
                <c:pt idx="3941">
                  <c:v>123.16</c:v>
                </c:pt>
                <c:pt idx="3942">
                  <c:v>123.19</c:v>
                </c:pt>
                <c:pt idx="3943">
                  <c:v>123.22</c:v>
                </c:pt>
                <c:pt idx="3944">
                  <c:v>123.25</c:v>
                </c:pt>
                <c:pt idx="3945">
                  <c:v>123.28</c:v>
                </c:pt>
                <c:pt idx="3946">
                  <c:v>123.31</c:v>
                </c:pt>
                <c:pt idx="3947">
                  <c:v>123.34</c:v>
                </c:pt>
                <c:pt idx="3948">
                  <c:v>123.38</c:v>
                </c:pt>
                <c:pt idx="3949">
                  <c:v>123.41</c:v>
                </c:pt>
                <c:pt idx="3950">
                  <c:v>123.44</c:v>
                </c:pt>
                <c:pt idx="3951">
                  <c:v>123.47</c:v>
                </c:pt>
                <c:pt idx="3952">
                  <c:v>123.5</c:v>
                </c:pt>
                <c:pt idx="3953">
                  <c:v>123.53</c:v>
                </c:pt>
                <c:pt idx="3954">
                  <c:v>123.56</c:v>
                </c:pt>
                <c:pt idx="3955">
                  <c:v>123.59</c:v>
                </c:pt>
                <c:pt idx="3956">
                  <c:v>123.63</c:v>
                </c:pt>
                <c:pt idx="3957">
                  <c:v>123.66</c:v>
                </c:pt>
                <c:pt idx="3958">
                  <c:v>123.69</c:v>
                </c:pt>
                <c:pt idx="3959">
                  <c:v>123.72</c:v>
                </c:pt>
                <c:pt idx="3960">
                  <c:v>123.75</c:v>
                </c:pt>
                <c:pt idx="3961">
                  <c:v>123.78</c:v>
                </c:pt>
                <c:pt idx="3962">
                  <c:v>123.81</c:v>
                </c:pt>
                <c:pt idx="3963">
                  <c:v>123.84</c:v>
                </c:pt>
                <c:pt idx="3964">
                  <c:v>123.88</c:v>
                </c:pt>
                <c:pt idx="3965">
                  <c:v>123.91</c:v>
                </c:pt>
                <c:pt idx="3966">
                  <c:v>123.94</c:v>
                </c:pt>
                <c:pt idx="3967">
                  <c:v>123.97</c:v>
                </c:pt>
                <c:pt idx="3968">
                  <c:v>124</c:v>
                </c:pt>
                <c:pt idx="3969">
                  <c:v>124.03</c:v>
                </c:pt>
                <c:pt idx="3970">
                  <c:v>124.06</c:v>
                </c:pt>
                <c:pt idx="3971">
                  <c:v>124.09</c:v>
                </c:pt>
                <c:pt idx="3972">
                  <c:v>124.13</c:v>
                </c:pt>
                <c:pt idx="3973">
                  <c:v>124.16</c:v>
                </c:pt>
                <c:pt idx="3974">
                  <c:v>124.19</c:v>
                </c:pt>
                <c:pt idx="3975">
                  <c:v>124.22</c:v>
                </c:pt>
                <c:pt idx="3976">
                  <c:v>124.25</c:v>
                </c:pt>
                <c:pt idx="3977">
                  <c:v>124.28</c:v>
                </c:pt>
                <c:pt idx="3978">
                  <c:v>124.31</c:v>
                </c:pt>
                <c:pt idx="3979">
                  <c:v>124.34</c:v>
                </c:pt>
                <c:pt idx="3980">
                  <c:v>124.38</c:v>
                </c:pt>
                <c:pt idx="3981">
                  <c:v>124.41</c:v>
                </c:pt>
                <c:pt idx="3982">
                  <c:v>124.44</c:v>
                </c:pt>
                <c:pt idx="3983">
                  <c:v>124.47</c:v>
                </c:pt>
                <c:pt idx="3984">
                  <c:v>124.5</c:v>
                </c:pt>
                <c:pt idx="3985">
                  <c:v>124.53</c:v>
                </c:pt>
                <c:pt idx="3986">
                  <c:v>124.56</c:v>
                </c:pt>
                <c:pt idx="3987">
                  <c:v>124.59</c:v>
                </c:pt>
                <c:pt idx="3988">
                  <c:v>124.63</c:v>
                </c:pt>
                <c:pt idx="3989">
                  <c:v>124.66</c:v>
                </c:pt>
                <c:pt idx="3990">
                  <c:v>124.69</c:v>
                </c:pt>
                <c:pt idx="3991">
                  <c:v>124.72</c:v>
                </c:pt>
                <c:pt idx="3992">
                  <c:v>124.75</c:v>
                </c:pt>
                <c:pt idx="3993">
                  <c:v>124.78</c:v>
                </c:pt>
                <c:pt idx="3994">
                  <c:v>124.81</c:v>
                </c:pt>
                <c:pt idx="3995">
                  <c:v>124.84</c:v>
                </c:pt>
                <c:pt idx="3996">
                  <c:v>124.88</c:v>
                </c:pt>
                <c:pt idx="3997">
                  <c:v>124.91</c:v>
                </c:pt>
                <c:pt idx="3998">
                  <c:v>124.94</c:v>
                </c:pt>
                <c:pt idx="3999">
                  <c:v>124.97</c:v>
                </c:pt>
                <c:pt idx="4000">
                  <c:v>125</c:v>
                </c:pt>
                <c:pt idx="4001">
                  <c:v>125.03</c:v>
                </c:pt>
                <c:pt idx="4002">
                  <c:v>125.06</c:v>
                </c:pt>
                <c:pt idx="4003">
                  <c:v>125.09</c:v>
                </c:pt>
                <c:pt idx="4004">
                  <c:v>125.13</c:v>
                </c:pt>
                <c:pt idx="4005">
                  <c:v>125.16</c:v>
                </c:pt>
                <c:pt idx="4006">
                  <c:v>125.19</c:v>
                </c:pt>
                <c:pt idx="4007">
                  <c:v>125.22</c:v>
                </c:pt>
                <c:pt idx="4008">
                  <c:v>125.25</c:v>
                </c:pt>
                <c:pt idx="4009">
                  <c:v>125.28</c:v>
                </c:pt>
                <c:pt idx="4010">
                  <c:v>125.31</c:v>
                </c:pt>
                <c:pt idx="4011">
                  <c:v>125.34</c:v>
                </c:pt>
                <c:pt idx="4012">
                  <c:v>125.38</c:v>
                </c:pt>
                <c:pt idx="4013">
                  <c:v>125.41</c:v>
                </c:pt>
                <c:pt idx="4014">
                  <c:v>125.44</c:v>
                </c:pt>
                <c:pt idx="4015">
                  <c:v>125.47</c:v>
                </c:pt>
                <c:pt idx="4016">
                  <c:v>125.5</c:v>
                </c:pt>
                <c:pt idx="4017">
                  <c:v>125.53</c:v>
                </c:pt>
                <c:pt idx="4018">
                  <c:v>125.56</c:v>
                </c:pt>
                <c:pt idx="4019">
                  <c:v>125.59</c:v>
                </c:pt>
                <c:pt idx="4020">
                  <c:v>125.63</c:v>
                </c:pt>
                <c:pt idx="4021">
                  <c:v>125.66</c:v>
                </c:pt>
                <c:pt idx="4022">
                  <c:v>125.69</c:v>
                </c:pt>
                <c:pt idx="4023">
                  <c:v>125.72</c:v>
                </c:pt>
                <c:pt idx="4024">
                  <c:v>125.75</c:v>
                </c:pt>
                <c:pt idx="4025">
                  <c:v>125.78</c:v>
                </c:pt>
                <c:pt idx="4026">
                  <c:v>125.81</c:v>
                </c:pt>
                <c:pt idx="4027">
                  <c:v>125.84</c:v>
                </c:pt>
                <c:pt idx="4028">
                  <c:v>125.88</c:v>
                </c:pt>
                <c:pt idx="4029">
                  <c:v>125.91</c:v>
                </c:pt>
                <c:pt idx="4030">
                  <c:v>125.94</c:v>
                </c:pt>
                <c:pt idx="4031">
                  <c:v>125.97</c:v>
                </c:pt>
                <c:pt idx="4032">
                  <c:v>126</c:v>
                </c:pt>
                <c:pt idx="4033">
                  <c:v>126.03</c:v>
                </c:pt>
                <c:pt idx="4034">
                  <c:v>126.06</c:v>
                </c:pt>
                <c:pt idx="4035">
                  <c:v>126.09</c:v>
                </c:pt>
                <c:pt idx="4036">
                  <c:v>126.13</c:v>
                </c:pt>
                <c:pt idx="4037">
                  <c:v>126.16</c:v>
                </c:pt>
                <c:pt idx="4038">
                  <c:v>126.19</c:v>
                </c:pt>
                <c:pt idx="4039">
                  <c:v>126.22</c:v>
                </c:pt>
                <c:pt idx="4040">
                  <c:v>126.25</c:v>
                </c:pt>
                <c:pt idx="4041">
                  <c:v>126.28</c:v>
                </c:pt>
                <c:pt idx="4042">
                  <c:v>126.31</c:v>
                </c:pt>
                <c:pt idx="4043">
                  <c:v>126.34</c:v>
                </c:pt>
                <c:pt idx="4044">
                  <c:v>126.38</c:v>
                </c:pt>
                <c:pt idx="4045">
                  <c:v>126.41</c:v>
                </c:pt>
                <c:pt idx="4046">
                  <c:v>126.44</c:v>
                </c:pt>
                <c:pt idx="4047">
                  <c:v>126.47</c:v>
                </c:pt>
                <c:pt idx="4048">
                  <c:v>126.5</c:v>
                </c:pt>
                <c:pt idx="4049">
                  <c:v>126.53</c:v>
                </c:pt>
                <c:pt idx="4050">
                  <c:v>126.56</c:v>
                </c:pt>
                <c:pt idx="4051">
                  <c:v>126.59</c:v>
                </c:pt>
                <c:pt idx="4052">
                  <c:v>126.63</c:v>
                </c:pt>
                <c:pt idx="4053">
                  <c:v>126.66</c:v>
                </c:pt>
                <c:pt idx="4054">
                  <c:v>126.69</c:v>
                </c:pt>
                <c:pt idx="4055">
                  <c:v>126.72</c:v>
                </c:pt>
                <c:pt idx="4056">
                  <c:v>126.75</c:v>
                </c:pt>
                <c:pt idx="4057">
                  <c:v>126.78</c:v>
                </c:pt>
                <c:pt idx="4058">
                  <c:v>126.81</c:v>
                </c:pt>
                <c:pt idx="4059">
                  <c:v>126.84</c:v>
                </c:pt>
                <c:pt idx="4060">
                  <c:v>126.88</c:v>
                </c:pt>
                <c:pt idx="4061">
                  <c:v>126.91</c:v>
                </c:pt>
                <c:pt idx="4062">
                  <c:v>126.94</c:v>
                </c:pt>
                <c:pt idx="4063">
                  <c:v>126.97</c:v>
                </c:pt>
                <c:pt idx="4064">
                  <c:v>127</c:v>
                </c:pt>
                <c:pt idx="4065">
                  <c:v>127.03</c:v>
                </c:pt>
                <c:pt idx="4066">
                  <c:v>127.06</c:v>
                </c:pt>
                <c:pt idx="4067">
                  <c:v>127.09</c:v>
                </c:pt>
                <c:pt idx="4068">
                  <c:v>127.13</c:v>
                </c:pt>
                <c:pt idx="4069">
                  <c:v>127.16</c:v>
                </c:pt>
                <c:pt idx="4070">
                  <c:v>127.19</c:v>
                </c:pt>
                <c:pt idx="4071">
                  <c:v>127.22</c:v>
                </c:pt>
                <c:pt idx="4072">
                  <c:v>127.25</c:v>
                </c:pt>
                <c:pt idx="4073">
                  <c:v>127.28</c:v>
                </c:pt>
                <c:pt idx="4074">
                  <c:v>127.31</c:v>
                </c:pt>
                <c:pt idx="4075">
                  <c:v>127.34</c:v>
                </c:pt>
                <c:pt idx="4076">
                  <c:v>127.38</c:v>
                </c:pt>
                <c:pt idx="4077">
                  <c:v>127.41</c:v>
                </c:pt>
                <c:pt idx="4078">
                  <c:v>127.44</c:v>
                </c:pt>
                <c:pt idx="4079">
                  <c:v>127.47</c:v>
                </c:pt>
                <c:pt idx="4080">
                  <c:v>127.5</c:v>
                </c:pt>
                <c:pt idx="4081">
                  <c:v>127.53</c:v>
                </c:pt>
                <c:pt idx="4082">
                  <c:v>127.56</c:v>
                </c:pt>
                <c:pt idx="4083">
                  <c:v>127.59</c:v>
                </c:pt>
                <c:pt idx="4084">
                  <c:v>127.63</c:v>
                </c:pt>
                <c:pt idx="4085">
                  <c:v>127.66</c:v>
                </c:pt>
                <c:pt idx="4086">
                  <c:v>127.69</c:v>
                </c:pt>
                <c:pt idx="4087">
                  <c:v>127.72</c:v>
                </c:pt>
                <c:pt idx="4088">
                  <c:v>127.75</c:v>
                </c:pt>
                <c:pt idx="4089">
                  <c:v>127.78</c:v>
                </c:pt>
                <c:pt idx="4090">
                  <c:v>127.81</c:v>
                </c:pt>
                <c:pt idx="4091">
                  <c:v>127.84</c:v>
                </c:pt>
                <c:pt idx="4092">
                  <c:v>127.88</c:v>
                </c:pt>
                <c:pt idx="4093">
                  <c:v>127.91</c:v>
                </c:pt>
                <c:pt idx="4094">
                  <c:v>127.94</c:v>
                </c:pt>
                <c:pt idx="4095">
                  <c:v>127.97</c:v>
                </c:pt>
                <c:pt idx="4096">
                  <c:v>128</c:v>
                </c:pt>
                <c:pt idx="4097">
                  <c:v>128.03</c:v>
                </c:pt>
                <c:pt idx="4098">
                  <c:v>128.06</c:v>
                </c:pt>
                <c:pt idx="4099">
                  <c:v>128.09</c:v>
                </c:pt>
                <c:pt idx="4100">
                  <c:v>128.13</c:v>
                </c:pt>
                <c:pt idx="4101">
                  <c:v>128.16</c:v>
                </c:pt>
                <c:pt idx="4102">
                  <c:v>128.19</c:v>
                </c:pt>
                <c:pt idx="4103">
                  <c:v>128.22</c:v>
                </c:pt>
                <c:pt idx="4104">
                  <c:v>128.25</c:v>
                </c:pt>
                <c:pt idx="4105">
                  <c:v>128.28</c:v>
                </c:pt>
                <c:pt idx="4106">
                  <c:v>128.31</c:v>
                </c:pt>
                <c:pt idx="4107">
                  <c:v>128.34</c:v>
                </c:pt>
                <c:pt idx="4108">
                  <c:v>128.38</c:v>
                </c:pt>
                <c:pt idx="4109">
                  <c:v>128.41</c:v>
                </c:pt>
                <c:pt idx="4110">
                  <c:v>128.44</c:v>
                </c:pt>
                <c:pt idx="4111">
                  <c:v>128.47</c:v>
                </c:pt>
                <c:pt idx="4112">
                  <c:v>128.5</c:v>
                </c:pt>
                <c:pt idx="4113">
                  <c:v>128.53</c:v>
                </c:pt>
                <c:pt idx="4114">
                  <c:v>128.56</c:v>
                </c:pt>
                <c:pt idx="4115">
                  <c:v>128.59</c:v>
                </c:pt>
                <c:pt idx="4116">
                  <c:v>128.63</c:v>
                </c:pt>
                <c:pt idx="4117">
                  <c:v>128.66</c:v>
                </c:pt>
                <c:pt idx="4118">
                  <c:v>128.69</c:v>
                </c:pt>
                <c:pt idx="4119">
                  <c:v>128.72</c:v>
                </c:pt>
                <c:pt idx="4120">
                  <c:v>128.75</c:v>
                </c:pt>
                <c:pt idx="4121">
                  <c:v>128.78</c:v>
                </c:pt>
                <c:pt idx="4122">
                  <c:v>128.81</c:v>
                </c:pt>
                <c:pt idx="4123">
                  <c:v>128.84</c:v>
                </c:pt>
                <c:pt idx="4124">
                  <c:v>128.88</c:v>
                </c:pt>
                <c:pt idx="4125">
                  <c:v>128.91</c:v>
                </c:pt>
                <c:pt idx="4126">
                  <c:v>128.94</c:v>
                </c:pt>
                <c:pt idx="4127">
                  <c:v>128.97</c:v>
                </c:pt>
                <c:pt idx="4128">
                  <c:v>129</c:v>
                </c:pt>
                <c:pt idx="4129">
                  <c:v>129.03</c:v>
                </c:pt>
                <c:pt idx="4130">
                  <c:v>129.06</c:v>
                </c:pt>
                <c:pt idx="4131">
                  <c:v>129.09</c:v>
                </c:pt>
                <c:pt idx="4132">
                  <c:v>129.13</c:v>
                </c:pt>
                <c:pt idx="4133">
                  <c:v>129.16</c:v>
                </c:pt>
                <c:pt idx="4134">
                  <c:v>129.19</c:v>
                </c:pt>
                <c:pt idx="4135">
                  <c:v>129.22</c:v>
                </c:pt>
                <c:pt idx="4136">
                  <c:v>129.25</c:v>
                </c:pt>
                <c:pt idx="4137">
                  <c:v>129.28</c:v>
                </c:pt>
                <c:pt idx="4138">
                  <c:v>129.31</c:v>
                </c:pt>
                <c:pt idx="4139">
                  <c:v>129.34</c:v>
                </c:pt>
                <c:pt idx="4140">
                  <c:v>129.38</c:v>
                </c:pt>
                <c:pt idx="4141">
                  <c:v>129.41</c:v>
                </c:pt>
                <c:pt idx="4142">
                  <c:v>129.44</c:v>
                </c:pt>
                <c:pt idx="4143">
                  <c:v>129.47</c:v>
                </c:pt>
                <c:pt idx="4144">
                  <c:v>129.5</c:v>
                </c:pt>
                <c:pt idx="4145">
                  <c:v>129.53</c:v>
                </c:pt>
                <c:pt idx="4146">
                  <c:v>129.56</c:v>
                </c:pt>
                <c:pt idx="4147">
                  <c:v>129.59</c:v>
                </c:pt>
                <c:pt idx="4148">
                  <c:v>129.63</c:v>
                </c:pt>
                <c:pt idx="4149">
                  <c:v>129.66</c:v>
                </c:pt>
                <c:pt idx="4150">
                  <c:v>129.69</c:v>
                </c:pt>
                <c:pt idx="4151">
                  <c:v>129.72</c:v>
                </c:pt>
                <c:pt idx="4152">
                  <c:v>129.75</c:v>
                </c:pt>
                <c:pt idx="4153">
                  <c:v>129.78</c:v>
                </c:pt>
                <c:pt idx="4154">
                  <c:v>129.81</c:v>
                </c:pt>
                <c:pt idx="4155">
                  <c:v>129.84</c:v>
                </c:pt>
                <c:pt idx="4156">
                  <c:v>129.88</c:v>
                </c:pt>
                <c:pt idx="4157">
                  <c:v>129.91</c:v>
                </c:pt>
                <c:pt idx="4158">
                  <c:v>129.94</c:v>
                </c:pt>
                <c:pt idx="4159">
                  <c:v>129.97</c:v>
                </c:pt>
                <c:pt idx="4160">
                  <c:v>130</c:v>
                </c:pt>
                <c:pt idx="4161">
                  <c:v>130.03</c:v>
                </c:pt>
                <c:pt idx="4162">
                  <c:v>130.06</c:v>
                </c:pt>
                <c:pt idx="4163">
                  <c:v>130.09</c:v>
                </c:pt>
                <c:pt idx="4164">
                  <c:v>130.13</c:v>
                </c:pt>
                <c:pt idx="4165">
                  <c:v>130.16</c:v>
                </c:pt>
                <c:pt idx="4166">
                  <c:v>130.19</c:v>
                </c:pt>
                <c:pt idx="4167">
                  <c:v>130.22</c:v>
                </c:pt>
                <c:pt idx="4168">
                  <c:v>130.25</c:v>
                </c:pt>
                <c:pt idx="4169">
                  <c:v>130.28</c:v>
                </c:pt>
                <c:pt idx="4170">
                  <c:v>130.31</c:v>
                </c:pt>
                <c:pt idx="4171">
                  <c:v>130.34</c:v>
                </c:pt>
                <c:pt idx="4172">
                  <c:v>130.38</c:v>
                </c:pt>
                <c:pt idx="4173">
                  <c:v>130.41</c:v>
                </c:pt>
                <c:pt idx="4174">
                  <c:v>130.44</c:v>
                </c:pt>
                <c:pt idx="4175">
                  <c:v>130.47</c:v>
                </c:pt>
                <c:pt idx="4176">
                  <c:v>130.5</c:v>
                </c:pt>
                <c:pt idx="4177">
                  <c:v>130.53</c:v>
                </c:pt>
                <c:pt idx="4178">
                  <c:v>130.56</c:v>
                </c:pt>
                <c:pt idx="4179">
                  <c:v>130.59</c:v>
                </c:pt>
                <c:pt idx="4180">
                  <c:v>130.63</c:v>
                </c:pt>
                <c:pt idx="4181">
                  <c:v>130.66</c:v>
                </c:pt>
                <c:pt idx="4182">
                  <c:v>130.69</c:v>
                </c:pt>
                <c:pt idx="4183">
                  <c:v>130.72</c:v>
                </c:pt>
                <c:pt idx="4184">
                  <c:v>130.75</c:v>
                </c:pt>
                <c:pt idx="4185">
                  <c:v>130.78</c:v>
                </c:pt>
                <c:pt idx="4186">
                  <c:v>130.81</c:v>
                </c:pt>
                <c:pt idx="4187">
                  <c:v>130.84</c:v>
                </c:pt>
                <c:pt idx="4188">
                  <c:v>130.88</c:v>
                </c:pt>
                <c:pt idx="4189">
                  <c:v>130.91</c:v>
                </c:pt>
                <c:pt idx="4190">
                  <c:v>130.94</c:v>
                </c:pt>
                <c:pt idx="4191">
                  <c:v>130.97</c:v>
                </c:pt>
                <c:pt idx="4192">
                  <c:v>131</c:v>
                </c:pt>
                <c:pt idx="4193">
                  <c:v>131.03</c:v>
                </c:pt>
                <c:pt idx="4194">
                  <c:v>131.06</c:v>
                </c:pt>
                <c:pt idx="4195">
                  <c:v>131.09</c:v>
                </c:pt>
                <c:pt idx="4196">
                  <c:v>131.13</c:v>
                </c:pt>
                <c:pt idx="4197">
                  <c:v>131.16</c:v>
                </c:pt>
                <c:pt idx="4198">
                  <c:v>131.19</c:v>
                </c:pt>
                <c:pt idx="4199">
                  <c:v>131.22</c:v>
                </c:pt>
                <c:pt idx="4200">
                  <c:v>131.25</c:v>
                </c:pt>
                <c:pt idx="4201">
                  <c:v>131.28</c:v>
                </c:pt>
                <c:pt idx="4202">
                  <c:v>131.31</c:v>
                </c:pt>
                <c:pt idx="4203">
                  <c:v>131.34</c:v>
                </c:pt>
                <c:pt idx="4204">
                  <c:v>131.38</c:v>
                </c:pt>
                <c:pt idx="4205">
                  <c:v>131.41</c:v>
                </c:pt>
                <c:pt idx="4206">
                  <c:v>131.44</c:v>
                </c:pt>
                <c:pt idx="4207">
                  <c:v>131.47</c:v>
                </c:pt>
                <c:pt idx="4208">
                  <c:v>131.5</c:v>
                </c:pt>
                <c:pt idx="4209">
                  <c:v>131.53</c:v>
                </c:pt>
                <c:pt idx="4210">
                  <c:v>131.56</c:v>
                </c:pt>
                <c:pt idx="4211">
                  <c:v>131.59</c:v>
                </c:pt>
                <c:pt idx="4212">
                  <c:v>131.63</c:v>
                </c:pt>
                <c:pt idx="4213">
                  <c:v>131.66</c:v>
                </c:pt>
                <c:pt idx="4214">
                  <c:v>131.69</c:v>
                </c:pt>
                <c:pt idx="4215">
                  <c:v>131.72</c:v>
                </c:pt>
                <c:pt idx="4216">
                  <c:v>131.75</c:v>
                </c:pt>
                <c:pt idx="4217">
                  <c:v>131.78</c:v>
                </c:pt>
                <c:pt idx="4218">
                  <c:v>131.81</c:v>
                </c:pt>
                <c:pt idx="4219">
                  <c:v>131.84</c:v>
                </c:pt>
                <c:pt idx="4220">
                  <c:v>131.88</c:v>
                </c:pt>
                <c:pt idx="4221">
                  <c:v>131.91</c:v>
                </c:pt>
                <c:pt idx="4222">
                  <c:v>131.94</c:v>
                </c:pt>
                <c:pt idx="4223">
                  <c:v>131.97</c:v>
                </c:pt>
                <c:pt idx="4224">
                  <c:v>132</c:v>
                </c:pt>
                <c:pt idx="4225">
                  <c:v>132.03</c:v>
                </c:pt>
                <c:pt idx="4226">
                  <c:v>132.06</c:v>
                </c:pt>
                <c:pt idx="4227">
                  <c:v>132.09</c:v>
                </c:pt>
                <c:pt idx="4228">
                  <c:v>132.13</c:v>
                </c:pt>
                <c:pt idx="4229">
                  <c:v>132.16</c:v>
                </c:pt>
                <c:pt idx="4230">
                  <c:v>132.19</c:v>
                </c:pt>
                <c:pt idx="4231">
                  <c:v>132.22</c:v>
                </c:pt>
                <c:pt idx="4232">
                  <c:v>132.25</c:v>
                </c:pt>
                <c:pt idx="4233">
                  <c:v>132.28</c:v>
                </c:pt>
                <c:pt idx="4234">
                  <c:v>132.31</c:v>
                </c:pt>
                <c:pt idx="4235">
                  <c:v>132.34</c:v>
                </c:pt>
                <c:pt idx="4236">
                  <c:v>132.38</c:v>
                </c:pt>
                <c:pt idx="4237">
                  <c:v>132.41</c:v>
                </c:pt>
                <c:pt idx="4238">
                  <c:v>132.44</c:v>
                </c:pt>
                <c:pt idx="4239">
                  <c:v>132.47</c:v>
                </c:pt>
                <c:pt idx="4240">
                  <c:v>132.5</c:v>
                </c:pt>
                <c:pt idx="4241">
                  <c:v>132.53</c:v>
                </c:pt>
                <c:pt idx="4242">
                  <c:v>132.56</c:v>
                </c:pt>
                <c:pt idx="4243">
                  <c:v>132.59</c:v>
                </c:pt>
                <c:pt idx="4244">
                  <c:v>132.63</c:v>
                </c:pt>
                <c:pt idx="4245">
                  <c:v>132.66</c:v>
                </c:pt>
                <c:pt idx="4246">
                  <c:v>132.69</c:v>
                </c:pt>
                <c:pt idx="4247">
                  <c:v>132.72</c:v>
                </c:pt>
                <c:pt idx="4248">
                  <c:v>132.75</c:v>
                </c:pt>
                <c:pt idx="4249">
                  <c:v>132.78</c:v>
                </c:pt>
                <c:pt idx="4250">
                  <c:v>132.81</c:v>
                </c:pt>
                <c:pt idx="4251">
                  <c:v>132.84</c:v>
                </c:pt>
                <c:pt idx="4252">
                  <c:v>132.88</c:v>
                </c:pt>
                <c:pt idx="4253">
                  <c:v>132.91</c:v>
                </c:pt>
                <c:pt idx="4254">
                  <c:v>132.94</c:v>
                </c:pt>
                <c:pt idx="4255">
                  <c:v>132.97</c:v>
                </c:pt>
                <c:pt idx="4256">
                  <c:v>133</c:v>
                </c:pt>
                <c:pt idx="4257">
                  <c:v>133.03</c:v>
                </c:pt>
                <c:pt idx="4258">
                  <c:v>133.06</c:v>
                </c:pt>
                <c:pt idx="4259">
                  <c:v>133.09</c:v>
                </c:pt>
                <c:pt idx="4260">
                  <c:v>133.13</c:v>
                </c:pt>
                <c:pt idx="4261">
                  <c:v>133.16</c:v>
                </c:pt>
                <c:pt idx="4262">
                  <c:v>133.19</c:v>
                </c:pt>
                <c:pt idx="4263">
                  <c:v>133.22</c:v>
                </c:pt>
                <c:pt idx="4264">
                  <c:v>133.25</c:v>
                </c:pt>
                <c:pt idx="4265">
                  <c:v>133.28</c:v>
                </c:pt>
                <c:pt idx="4266">
                  <c:v>133.31</c:v>
                </c:pt>
                <c:pt idx="4267">
                  <c:v>133.34</c:v>
                </c:pt>
                <c:pt idx="4268">
                  <c:v>133.38</c:v>
                </c:pt>
                <c:pt idx="4269">
                  <c:v>133.41</c:v>
                </c:pt>
                <c:pt idx="4270">
                  <c:v>133.44</c:v>
                </c:pt>
                <c:pt idx="4271">
                  <c:v>133.47</c:v>
                </c:pt>
                <c:pt idx="4272">
                  <c:v>133.5</c:v>
                </c:pt>
                <c:pt idx="4273">
                  <c:v>133.53</c:v>
                </c:pt>
                <c:pt idx="4274">
                  <c:v>133.56</c:v>
                </c:pt>
                <c:pt idx="4275">
                  <c:v>133.59</c:v>
                </c:pt>
                <c:pt idx="4276">
                  <c:v>133.63</c:v>
                </c:pt>
                <c:pt idx="4277">
                  <c:v>133.66</c:v>
                </c:pt>
                <c:pt idx="4278">
                  <c:v>133.69</c:v>
                </c:pt>
                <c:pt idx="4279">
                  <c:v>133.72</c:v>
                </c:pt>
                <c:pt idx="4280">
                  <c:v>133.75</c:v>
                </c:pt>
                <c:pt idx="4281">
                  <c:v>133.78</c:v>
                </c:pt>
                <c:pt idx="4282">
                  <c:v>133.81</c:v>
                </c:pt>
                <c:pt idx="4283">
                  <c:v>133.84</c:v>
                </c:pt>
                <c:pt idx="4284">
                  <c:v>133.88</c:v>
                </c:pt>
                <c:pt idx="4285">
                  <c:v>133.91</c:v>
                </c:pt>
                <c:pt idx="4286">
                  <c:v>133.94</c:v>
                </c:pt>
                <c:pt idx="4287">
                  <c:v>133.97</c:v>
                </c:pt>
                <c:pt idx="4288">
                  <c:v>134</c:v>
                </c:pt>
                <c:pt idx="4289">
                  <c:v>134.03</c:v>
                </c:pt>
                <c:pt idx="4290">
                  <c:v>134.06</c:v>
                </c:pt>
                <c:pt idx="4291">
                  <c:v>134.09</c:v>
                </c:pt>
                <c:pt idx="4292">
                  <c:v>134.13</c:v>
                </c:pt>
                <c:pt idx="4293">
                  <c:v>134.16</c:v>
                </c:pt>
                <c:pt idx="4294">
                  <c:v>134.19</c:v>
                </c:pt>
                <c:pt idx="4295">
                  <c:v>134.22</c:v>
                </c:pt>
                <c:pt idx="4296">
                  <c:v>134.25</c:v>
                </c:pt>
                <c:pt idx="4297">
                  <c:v>134.28</c:v>
                </c:pt>
                <c:pt idx="4298">
                  <c:v>134.31</c:v>
                </c:pt>
                <c:pt idx="4299">
                  <c:v>134.34</c:v>
                </c:pt>
                <c:pt idx="4300">
                  <c:v>134.38</c:v>
                </c:pt>
                <c:pt idx="4301">
                  <c:v>134.41</c:v>
                </c:pt>
                <c:pt idx="4302">
                  <c:v>134.44</c:v>
                </c:pt>
                <c:pt idx="4303">
                  <c:v>134.47</c:v>
                </c:pt>
                <c:pt idx="4304">
                  <c:v>134.5</c:v>
                </c:pt>
                <c:pt idx="4305">
                  <c:v>134.53</c:v>
                </c:pt>
                <c:pt idx="4306">
                  <c:v>134.56</c:v>
                </c:pt>
                <c:pt idx="4307">
                  <c:v>134.59</c:v>
                </c:pt>
                <c:pt idx="4308">
                  <c:v>134.63</c:v>
                </c:pt>
                <c:pt idx="4309">
                  <c:v>134.66</c:v>
                </c:pt>
                <c:pt idx="4310">
                  <c:v>134.69</c:v>
                </c:pt>
                <c:pt idx="4311">
                  <c:v>134.72</c:v>
                </c:pt>
                <c:pt idx="4312">
                  <c:v>134.75</c:v>
                </c:pt>
                <c:pt idx="4313">
                  <c:v>134.78</c:v>
                </c:pt>
                <c:pt idx="4314">
                  <c:v>134.81</c:v>
                </c:pt>
                <c:pt idx="4315">
                  <c:v>134.84</c:v>
                </c:pt>
                <c:pt idx="4316">
                  <c:v>134.88</c:v>
                </c:pt>
                <c:pt idx="4317">
                  <c:v>134.91</c:v>
                </c:pt>
                <c:pt idx="4318">
                  <c:v>134.94</c:v>
                </c:pt>
                <c:pt idx="4319">
                  <c:v>134.97</c:v>
                </c:pt>
                <c:pt idx="4320">
                  <c:v>135</c:v>
                </c:pt>
                <c:pt idx="4321">
                  <c:v>135.03</c:v>
                </c:pt>
                <c:pt idx="4322">
                  <c:v>135.06</c:v>
                </c:pt>
                <c:pt idx="4323">
                  <c:v>135.09</c:v>
                </c:pt>
                <c:pt idx="4324">
                  <c:v>135.13</c:v>
                </c:pt>
                <c:pt idx="4325">
                  <c:v>135.16</c:v>
                </c:pt>
                <c:pt idx="4326">
                  <c:v>135.19</c:v>
                </c:pt>
                <c:pt idx="4327">
                  <c:v>135.22</c:v>
                </c:pt>
                <c:pt idx="4328">
                  <c:v>135.25</c:v>
                </c:pt>
                <c:pt idx="4329">
                  <c:v>135.28</c:v>
                </c:pt>
                <c:pt idx="4330">
                  <c:v>135.31</c:v>
                </c:pt>
                <c:pt idx="4331">
                  <c:v>135.34</c:v>
                </c:pt>
                <c:pt idx="4332">
                  <c:v>135.38</c:v>
                </c:pt>
                <c:pt idx="4333">
                  <c:v>135.41</c:v>
                </c:pt>
                <c:pt idx="4334">
                  <c:v>135.44</c:v>
                </c:pt>
                <c:pt idx="4335">
                  <c:v>135.47</c:v>
                </c:pt>
                <c:pt idx="4336">
                  <c:v>135.5</c:v>
                </c:pt>
                <c:pt idx="4337">
                  <c:v>135.53</c:v>
                </c:pt>
                <c:pt idx="4338">
                  <c:v>135.56</c:v>
                </c:pt>
                <c:pt idx="4339">
                  <c:v>135.59</c:v>
                </c:pt>
                <c:pt idx="4340">
                  <c:v>135.63</c:v>
                </c:pt>
                <c:pt idx="4341">
                  <c:v>135.66</c:v>
                </c:pt>
                <c:pt idx="4342">
                  <c:v>135.69</c:v>
                </c:pt>
                <c:pt idx="4343">
                  <c:v>135.72</c:v>
                </c:pt>
                <c:pt idx="4344">
                  <c:v>135.75</c:v>
                </c:pt>
                <c:pt idx="4345">
                  <c:v>135.78</c:v>
                </c:pt>
                <c:pt idx="4346">
                  <c:v>135.81</c:v>
                </c:pt>
                <c:pt idx="4347">
                  <c:v>135.84</c:v>
                </c:pt>
                <c:pt idx="4348">
                  <c:v>135.88</c:v>
                </c:pt>
                <c:pt idx="4349">
                  <c:v>135.91</c:v>
                </c:pt>
                <c:pt idx="4350">
                  <c:v>135.94</c:v>
                </c:pt>
                <c:pt idx="4351">
                  <c:v>135.97</c:v>
                </c:pt>
                <c:pt idx="4352">
                  <c:v>136</c:v>
                </c:pt>
                <c:pt idx="4353">
                  <c:v>136.03</c:v>
                </c:pt>
                <c:pt idx="4354">
                  <c:v>136.06</c:v>
                </c:pt>
                <c:pt idx="4355">
                  <c:v>136.09</c:v>
                </c:pt>
                <c:pt idx="4356">
                  <c:v>136.13</c:v>
                </c:pt>
                <c:pt idx="4357">
                  <c:v>136.16</c:v>
                </c:pt>
                <c:pt idx="4358">
                  <c:v>136.19</c:v>
                </c:pt>
                <c:pt idx="4359">
                  <c:v>136.22</c:v>
                </c:pt>
                <c:pt idx="4360">
                  <c:v>136.25</c:v>
                </c:pt>
                <c:pt idx="4361">
                  <c:v>136.28</c:v>
                </c:pt>
                <c:pt idx="4362">
                  <c:v>136.31</c:v>
                </c:pt>
                <c:pt idx="4363">
                  <c:v>136.34</c:v>
                </c:pt>
                <c:pt idx="4364">
                  <c:v>136.38</c:v>
                </c:pt>
                <c:pt idx="4365">
                  <c:v>136.41</c:v>
                </c:pt>
                <c:pt idx="4366">
                  <c:v>136.44</c:v>
                </c:pt>
                <c:pt idx="4367">
                  <c:v>136.47</c:v>
                </c:pt>
                <c:pt idx="4368">
                  <c:v>136.5</c:v>
                </c:pt>
                <c:pt idx="4369">
                  <c:v>136.53</c:v>
                </c:pt>
                <c:pt idx="4370">
                  <c:v>136.56</c:v>
                </c:pt>
                <c:pt idx="4371">
                  <c:v>136.59</c:v>
                </c:pt>
                <c:pt idx="4372">
                  <c:v>136.63</c:v>
                </c:pt>
                <c:pt idx="4373">
                  <c:v>136.66</c:v>
                </c:pt>
                <c:pt idx="4374">
                  <c:v>136.69</c:v>
                </c:pt>
                <c:pt idx="4375">
                  <c:v>136.72</c:v>
                </c:pt>
                <c:pt idx="4376">
                  <c:v>136.75</c:v>
                </c:pt>
                <c:pt idx="4377">
                  <c:v>136.78</c:v>
                </c:pt>
                <c:pt idx="4378">
                  <c:v>136.81</c:v>
                </c:pt>
                <c:pt idx="4379">
                  <c:v>136.84</c:v>
                </c:pt>
                <c:pt idx="4380">
                  <c:v>136.88</c:v>
                </c:pt>
                <c:pt idx="4381">
                  <c:v>136.91</c:v>
                </c:pt>
                <c:pt idx="4382">
                  <c:v>136.94</c:v>
                </c:pt>
                <c:pt idx="4383">
                  <c:v>136.97</c:v>
                </c:pt>
                <c:pt idx="4384">
                  <c:v>137</c:v>
                </c:pt>
                <c:pt idx="4385">
                  <c:v>137.03</c:v>
                </c:pt>
                <c:pt idx="4386">
                  <c:v>137.06</c:v>
                </c:pt>
                <c:pt idx="4387">
                  <c:v>137.09</c:v>
                </c:pt>
                <c:pt idx="4388">
                  <c:v>137.13</c:v>
                </c:pt>
                <c:pt idx="4389">
                  <c:v>137.16</c:v>
                </c:pt>
                <c:pt idx="4390">
                  <c:v>137.19</c:v>
                </c:pt>
                <c:pt idx="4391">
                  <c:v>137.22</c:v>
                </c:pt>
                <c:pt idx="4392">
                  <c:v>137.25</c:v>
                </c:pt>
                <c:pt idx="4393">
                  <c:v>137.28</c:v>
                </c:pt>
                <c:pt idx="4394">
                  <c:v>137.31</c:v>
                </c:pt>
                <c:pt idx="4395">
                  <c:v>137.34</c:v>
                </c:pt>
                <c:pt idx="4396">
                  <c:v>137.38</c:v>
                </c:pt>
                <c:pt idx="4397">
                  <c:v>137.41</c:v>
                </c:pt>
                <c:pt idx="4398">
                  <c:v>137.44</c:v>
                </c:pt>
                <c:pt idx="4399">
                  <c:v>137.47</c:v>
                </c:pt>
                <c:pt idx="4400">
                  <c:v>137.5</c:v>
                </c:pt>
                <c:pt idx="4401">
                  <c:v>137.53</c:v>
                </c:pt>
                <c:pt idx="4402">
                  <c:v>137.56</c:v>
                </c:pt>
                <c:pt idx="4403">
                  <c:v>137.59</c:v>
                </c:pt>
                <c:pt idx="4404">
                  <c:v>137.63</c:v>
                </c:pt>
                <c:pt idx="4405">
                  <c:v>137.66</c:v>
                </c:pt>
                <c:pt idx="4406">
                  <c:v>137.69</c:v>
                </c:pt>
                <c:pt idx="4407">
                  <c:v>137.72</c:v>
                </c:pt>
                <c:pt idx="4408">
                  <c:v>137.75</c:v>
                </c:pt>
                <c:pt idx="4409">
                  <c:v>137.78</c:v>
                </c:pt>
                <c:pt idx="4410">
                  <c:v>137.81</c:v>
                </c:pt>
                <c:pt idx="4411">
                  <c:v>137.84</c:v>
                </c:pt>
                <c:pt idx="4412">
                  <c:v>137.88</c:v>
                </c:pt>
                <c:pt idx="4413">
                  <c:v>137.91</c:v>
                </c:pt>
                <c:pt idx="4414">
                  <c:v>137.94</c:v>
                </c:pt>
                <c:pt idx="4415">
                  <c:v>137.97</c:v>
                </c:pt>
                <c:pt idx="4416">
                  <c:v>138</c:v>
                </c:pt>
                <c:pt idx="4417">
                  <c:v>138.03</c:v>
                </c:pt>
                <c:pt idx="4418">
                  <c:v>138.06</c:v>
                </c:pt>
                <c:pt idx="4419">
                  <c:v>138.09</c:v>
                </c:pt>
                <c:pt idx="4420">
                  <c:v>138.13</c:v>
                </c:pt>
                <c:pt idx="4421">
                  <c:v>138.16</c:v>
                </c:pt>
                <c:pt idx="4422">
                  <c:v>138.19</c:v>
                </c:pt>
                <c:pt idx="4423">
                  <c:v>138.22</c:v>
                </c:pt>
                <c:pt idx="4424">
                  <c:v>138.25</c:v>
                </c:pt>
                <c:pt idx="4425">
                  <c:v>138.28</c:v>
                </c:pt>
                <c:pt idx="4426">
                  <c:v>138.31</c:v>
                </c:pt>
                <c:pt idx="4427">
                  <c:v>138.34</c:v>
                </c:pt>
                <c:pt idx="4428">
                  <c:v>138.38</c:v>
                </c:pt>
                <c:pt idx="4429">
                  <c:v>138.41</c:v>
                </c:pt>
                <c:pt idx="4430">
                  <c:v>138.44</c:v>
                </c:pt>
                <c:pt idx="4431">
                  <c:v>138.47</c:v>
                </c:pt>
                <c:pt idx="4432">
                  <c:v>138.5</c:v>
                </c:pt>
                <c:pt idx="4433">
                  <c:v>138.53</c:v>
                </c:pt>
                <c:pt idx="4434">
                  <c:v>138.56</c:v>
                </c:pt>
                <c:pt idx="4435">
                  <c:v>138.59</c:v>
                </c:pt>
                <c:pt idx="4436">
                  <c:v>138.63</c:v>
                </c:pt>
                <c:pt idx="4437">
                  <c:v>138.66</c:v>
                </c:pt>
                <c:pt idx="4438">
                  <c:v>138.69</c:v>
                </c:pt>
                <c:pt idx="4439">
                  <c:v>138.72</c:v>
                </c:pt>
                <c:pt idx="4440">
                  <c:v>138.75</c:v>
                </c:pt>
                <c:pt idx="4441">
                  <c:v>138.78</c:v>
                </c:pt>
                <c:pt idx="4442">
                  <c:v>138.81</c:v>
                </c:pt>
                <c:pt idx="4443">
                  <c:v>138.84</c:v>
                </c:pt>
                <c:pt idx="4444">
                  <c:v>138.88</c:v>
                </c:pt>
                <c:pt idx="4445">
                  <c:v>138.91</c:v>
                </c:pt>
                <c:pt idx="4446">
                  <c:v>138.94</c:v>
                </c:pt>
                <c:pt idx="4447">
                  <c:v>138.97</c:v>
                </c:pt>
                <c:pt idx="4448">
                  <c:v>139</c:v>
                </c:pt>
                <c:pt idx="4449">
                  <c:v>139.03</c:v>
                </c:pt>
                <c:pt idx="4450">
                  <c:v>139.06</c:v>
                </c:pt>
                <c:pt idx="4451">
                  <c:v>139.09</c:v>
                </c:pt>
                <c:pt idx="4452">
                  <c:v>139.13</c:v>
                </c:pt>
                <c:pt idx="4453">
                  <c:v>139.16</c:v>
                </c:pt>
                <c:pt idx="4454">
                  <c:v>139.19</c:v>
                </c:pt>
                <c:pt idx="4455">
                  <c:v>139.22</c:v>
                </c:pt>
                <c:pt idx="4456">
                  <c:v>139.25</c:v>
                </c:pt>
                <c:pt idx="4457">
                  <c:v>139.28</c:v>
                </c:pt>
                <c:pt idx="4458">
                  <c:v>139.31</c:v>
                </c:pt>
                <c:pt idx="4459">
                  <c:v>139.34</c:v>
                </c:pt>
                <c:pt idx="4460">
                  <c:v>139.38</c:v>
                </c:pt>
                <c:pt idx="4461">
                  <c:v>139.41</c:v>
                </c:pt>
                <c:pt idx="4462">
                  <c:v>139.44</c:v>
                </c:pt>
                <c:pt idx="4463">
                  <c:v>139.47</c:v>
                </c:pt>
                <c:pt idx="4464">
                  <c:v>139.5</c:v>
                </c:pt>
                <c:pt idx="4465">
                  <c:v>139.53</c:v>
                </c:pt>
                <c:pt idx="4466">
                  <c:v>139.56</c:v>
                </c:pt>
                <c:pt idx="4467">
                  <c:v>139.59</c:v>
                </c:pt>
                <c:pt idx="4468">
                  <c:v>139.63</c:v>
                </c:pt>
                <c:pt idx="4469">
                  <c:v>139.66</c:v>
                </c:pt>
                <c:pt idx="4470">
                  <c:v>139.69</c:v>
                </c:pt>
                <c:pt idx="4471">
                  <c:v>139.72</c:v>
                </c:pt>
                <c:pt idx="4472">
                  <c:v>139.75</c:v>
                </c:pt>
                <c:pt idx="4473">
                  <c:v>139.78</c:v>
                </c:pt>
                <c:pt idx="4474">
                  <c:v>139.81</c:v>
                </c:pt>
                <c:pt idx="4475">
                  <c:v>139.84</c:v>
                </c:pt>
                <c:pt idx="4476">
                  <c:v>139.88</c:v>
                </c:pt>
                <c:pt idx="4477">
                  <c:v>139.91</c:v>
                </c:pt>
                <c:pt idx="4478">
                  <c:v>139.94</c:v>
                </c:pt>
                <c:pt idx="4479">
                  <c:v>139.97</c:v>
                </c:pt>
                <c:pt idx="4480">
                  <c:v>140</c:v>
                </c:pt>
                <c:pt idx="4481">
                  <c:v>140.03</c:v>
                </c:pt>
                <c:pt idx="4482">
                  <c:v>140.06</c:v>
                </c:pt>
                <c:pt idx="4483">
                  <c:v>140.09</c:v>
                </c:pt>
                <c:pt idx="4484">
                  <c:v>140.13</c:v>
                </c:pt>
                <c:pt idx="4485">
                  <c:v>140.16</c:v>
                </c:pt>
                <c:pt idx="4486">
                  <c:v>140.19</c:v>
                </c:pt>
                <c:pt idx="4487">
                  <c:v>140.22</c:v>
                </c:pt>
                <c:pt idx="4488">
                  <c:v>140.25</c:v>
                </c:pt>
                <c:pt idx="4489">
                  <c:v>140.28</c:v>
                </c:pt>
                <c:pt idx="4490">
                  <c:v>140.31</c:v>
                </c:pt>
                <c:pt idx="4491">
                  <c:v>140.34</c:v>
                </c:pt>
                <c:pt idx="4492">
                  <c:v>140.38</c:v>
                </c:pt>
                <c:pt idx="4493">
                  <c:v>140.41</c:v>
                </c:pt>
                <c:pt idx="4494">
                  <c:v>140.44</c:v>
                </c:pt>
                <c:pt idx="4495">
                  <c:v>140.47</c:v>
                </c:pt>
                <c:pt idx="4496">
                  <c:v>140.5</c:v>
                </c:pt>
                <c:pt idx="4497">
                  <c:v>140.53</c:v>
                </c:pt>
                <c:pt idx="4498">
                  <c:v>140.56</c:v>
                </c:pt>
                <c:pt idx="4499">
                  <c:v>140.59</c:v>
                </c:pt>
                <c:pt idx="4500">
                  <c:v>140.63</c:v>
                </c:pt>
                <c:pt idx="4501">
                  <c:v>140.66</c:v>
                </c:pt>
                <c:pt idx="4502">
                  <c:v>140.69</c:v>
                </c:pt>
                <c:pt idx="4503">
                  <c:v>140.72</c:v>
                </c:pt>
                <c:pt idx="4504">
                  <c:v>140.75</c:v>
                </c:pt>
                <c:pt idx="4505">
                  <c:v>140.78</c:v>
                </c:pt>
                <c:pt idx="4506">
                  <c:v>140.81</c:v>
                </c:pt>
                <c:pt idx="4507">
                  <c:v>140.84</c:v>
                </c:pt>
                <c:pt idx="4508">
                  <c:v>140.88</c:v>
                </c:pt>
                <c:pt idx="4509">
                  <c:v>140.91</c:v>
                </c:pt>
                <c:pt idx="4510">
                  <c:v>140.94</c:v>
                </c:pt>
                <c:pt idx="4511">
                  <c:v>140.97</c:v>
                </c:pt>
                <c:pt idx="4512">
                  <c:v>141</c:v>
                </c:pt>
                <c:pt idx="4513">
                  <c:v>141.03</c:v>
                </c:pt>
                <c:pt idx="4514">
                  <c:v>141.06</c:v>
                </c:pt>
                <c:pt idx="4515">
                  <c:v>141.09</c:v>
                </c:pt>
                <c:pt idx="4516">
                  <c:v>141.13</c:v>
                </c:pt>
                <c:pt idx="4517">
                  <c:v>141.16</c:v>
                </c:pt>
                <c:pt idx="4518">
                  <c:v>141.19</c:v>
                </c:pt>
                <c:pt idx="4519">
                  <c:v>141.22</c:v>
                </c:pt>
                <c:pt idx="4520">
                  <c:v>141.25</c:v>
                </c:pt>
                <c:pt idx="4521">
                  <c:v>141.28</c:v>
                </c:pt>
                <c:pt idx="4522">
                  <c:v>141.31</c:v>
                </c:pt>
                <c:pt idx="4523">
                  <c:v>141.34</c:v>
                </c:pt>
                <c:pt idx="4524">
                  <c:v>141.38</c:v>
                </c:pt>
                <c:pt idx="4525">
                  <c:v>141.41</c:v>
                </c:pt>
                <c:pt idx="4526">
                  <c:v>141.44</c:v>
                </c:pt>
                <c:pt idx="4527">
                  <c:v>141.47</c:v>
                </c:pt>
                <c:pt idx="4528">
                  <c:v>141.5</c:v>
                </c:pt>
                <c:pt idx="4529">
                  <c:v>141.53</c:v>
                </c:pt>
                <c:pt idx="4530">
                  <c:v>141.56</c:v>
                </c:pt>
                <c:pt idx="4531">
                  <c:v>141.59</c:v>
                </c:pt>
                <c:pt idx="4532">
                  <c:v>141.63</c:v>
                </c:pt>
                <c:pt idx="4533">
                  <c:v>141.66</c:v>
                </c:pt>
                <c:pt idx="4534">
                  <c:v>141.69</c:v>
                </c:pt>
                <c:pt idx="4535">
                  <c:v>141.72</c:v>
                </c:pt>
                <c:pt idx="4536">
                  <c:v>141.75</c:v>
                </c:pt>
                <c:pt idx="4537">
                  <c:v>141.78</c:v>
                </c:pt>
                <c:pt idx="4538">
                  <c:v>141.81</c:v>
                </c:pt>
                <c:pt idx="4539">
                  <c:v>141.84</c:v>
                </c:pt>
                <c:pt idx="4540">
                  <c:v>141.88</c:v>
                </c:pt>
                <c:pt idx="4541">
                  <c:v>141.91</c:v>
                </c:pt>
                <c:pt idx="4542">
                  <c:v>141.94</c:v>
                </c:pt>
                <c:pt idx="4543">
                  <c:v>141.97</c:v>
                </c:pt>
                <c:pt idx="4544">
                  <c:v>142</c:v>
                </c:pt>
                <c:pt idx="4545">
                  <c:v>142.03</c:v>
                </c:pt>
                <c:pt idx="4546">
                  <c:v>142.06</c:v>
                </c:pt>
                <c:pt idx="4547">
                  <c:v>142.09</c:v>
                </c:pt>
                <c:pt idx="4548">
                  <c:v>142.13</c:v>
                </c:pt>
                <c:pt idx="4549">
                  <c:v>142.16</c:v>
                </c:pt>
                <c:pt idx="4550">
                  <c:v>142.19</c:v>
                </c:pt>
                <c:pt idx="4551">
                  <c:v>142.22</c:v>
                </c:pt>
                <c:pt idx="4552">
                  <c:v>142.25</c:v>
                </c:pt>
                <c:pt idx="4553">
                  <c:v>142.28</c:v>
                </c:pt>
                <c:pt idx="4554">
                  <c:v>142.31</c:v>
                </c:pt>
                <c:pt idx="4555">
                  <c:v>142.34</c:v>
                </c:pt>
                <c:pt idx="4556">
                  <c:v>142.38</c:v>
                </c:pt>
                <c:pt idx="4557">
                  <c:v>142.41</c:v>
                </c:pt>
                <c:pt idx="4558">
                  <c:v>142.44</c:v>
                </c:pt>
                <c:pt idx="4559">
                  <c:v>142.47</c:v>
                </c:pt>
                <c:pt idx="4560">
                  <c:v>142.5</c:v>
                </c:pt>
                <c:pt idx="4561">
                  <c:v>142.53</c:v>
                </c:pt>
                <c:pt idx="4562">
                  <c:v>142.56</c:v>
                </c:pt>
                <c:pt idx="4563">
                  <c:v>142.59</c:v>
                </c:pt>
                <c:pt idx="4564">
                  <c:v>142.63</c:v>
                </c:pt>
                <c:pt idx="4565">
                  <c:v>142.66</c:v>
                </c:pt>
                <c:pt idx="4566">
                  <c:v>142.69</c:v>
                </c:pt>
                <c:pt idx="4567">
                  <c:v>142.72</c:v>
                </c:pt>
                <c:pt idx="4568">
                  <c:v>142.75</c:v>
                </c:pt>
                <c:pt idx="4569">
                  <c:v>142.78</c:v>
                </c:pt>
                <c:pt idx="4570">
                  <c:v>142.81</c:v>
                </c:pt>
                <c:pt idx="4571">
                  <c:v>142.84</c:v>
                </c:pt>
                <c:pt idx="4572">
                  <c:v>142.88</c:v>
                </c:pt>
                <c:pt idx="4573">
                  <c:v>142.91</c:v>
                </c:pt>
                <c:pt idx="4574">
                  <c:v>142.94</c:v>
                </c:pt>
                <c:pt idx="4575">
                  <c:v>142.97</c:v>
                </c:pt>
                <c:pt idx="4576">
                  <c:v>143</c:v>
                </c:pt>
                <c:pt idx="4577">
                  <c:v>143.03</c:v>
                </c:pt>
                <c:pt idx="4578">
                  <c:v>143.06</c:v>
                </c:pt>
                <c:pt idx="4579">
                  <c:v>143.09</c:v>
                </c:pt>
                <c:pt idx="4580">
                  <c:v>143.13</c:v>
                </c:pt>
                <c:pt idx="4581">
                  <c:v>143.16</c:v>
                </c:pt>
                <c:pt idx="4582">
                  <c:v>143.19</c:v>
                </c:pt>
                <c:pt idx="4583">
                  <c:v>143.22</c:v>
                </c:pt>
                <c:pt idx="4584">
                  <c:v>143.25</c:v>
                </c:pt>
                <c:pt idx="4585">
                  <c:v>143.28</c:v>
                </c:pt>
                <c:pt idx="4586">
                  <c:v>143.31</c:v>
                </c:pt>
                <c:pt idx="4587">
                  <c:v>143.34</c:v>
                </c:pt>
                <c:pt idx="4588">
                  <c:v>143.38</c:v>
                </c:pt>
                <c:pt idx="4589">
                  <c:v>143.41</c:v>
                </c:pt>
                <c:pt idx="4590">
                  <c:v>143.44</c:v>
                </c:pt>
                <c:pt idx="4591">
                  <c:v>143.47</c:v>
                </c:pt>
                <c:pt idx="4592">
                  <c:v>143.5</c:v>
                </c:pt>
                <c:pt idx="4593">
                  <c:v>143.53</c:v>
                </c:pt>
                <c:pt idx="4594">
                  <c:v>143.56</c:v>
                </c:pt>
                <c:pt idx="4595">
                  <c:v>143.59</c:v>
                </c:pt>
                <c:pt idx="4596">
                  <c:v>143.63</c:v>
                </c:pt>
                <c:pt idx="4597">
                  <c:v>143.66</c:v>
                </c:pt>
                <c:pt idx="4598">
                  <c:v>143.69</c:v>
                </c:pt>
                <c:pt idx="4599">
                  <c:v>143.72</c:v>
                </c:pt>
                <c:pt idx="4600">
                  <c:v>143.75</c:v>
                </c:pt>
                <c:pt idx="4601">
                  <c:v>143.78</c:v>
                </c:pt>
                <c:pt idx="4602">
                  <c:v>143.81</c:v>
                </c:pt>
                <c:pt idx="4603">
                  <c:v>143.84</c:v>
                </c:pt>
                <c:pt idx="4604">
                  <c:v>143.88</c:v>
                </c:pt>
                <c:pt idx="4605">
                  <c:v>143.91</c:v>
                </c:pt>
                <c:pt idx="4606">
                  <c:v>143.94</c:v>
                </c:pt>
                <c:pt idx="4607">
                  <c:v>143.97</c:v>
                </c:pt>
                <c:pt idx="4608">
                  <c:v>144</c:v>
                </c:pt>
                <c:pt idx="4609">
                  <c:v>144.03</c:v>
                </c:pt>
                <c:pt idx="4610">
                  <c:v>144.06</c:v>
                </c:pt>
                <c:pt idx="4611">
                  <c:v>144.09</c:v>
                </c:pt>
                <c:pt idx="4612">
                  <c:v>144.13</c:v>
                </c:pt>
                <c:pt idx="4613">
                  <c:v>144.16</c:v>
                </c:pt>
                <c:pt idx="4614">
                  <c:v>144.19</c:v>
                </c:pt>
                <c:pt idx="4615">
                  <c:v>144.22</c:v>
                </c:pt>
                <c:pt idx="4616">
                  <c:v>144.25</c:v>
                </c:pt>
                <c:pt idx="4617">
                  <c:v>144.28</c:v>
                </c:pt>
                <c:pt idx="4618">
                  <c:v>144.31</c:v>
                </c:pt>
                <c:pt idx="4619">
                  <c:v>144.34</c:v>
                </c:pt>
                <c:pt idx="4620">
                  <c:v>144.38</c:v>
                </c:pt>
                <c:pt idx="4621">
                  <c:v>144.41</c:v>
                </c:pt>
                <c:pt idx="4622">
                  <c:v>144.44</c:v>
                </c:pt>
                <c:pt idx="4623">
                  <c:v>144.47</c:v>
                </c:pt>
                <c:pt idx="4624">
                  <c:v>144.5</c:v>
                </c:pt>
                <c:pt idx="4625">
                  <c:v>144.53</c:v>
                </c:pt>
                <c:pt idx="4626">
                  <c:v>144.56</c:v>
                </c:pt>
                <c:pt idx="4627">
                  <c:v>144.59</c:v>
                </c:pt>
                <c:pt idx="4628">
                  <c:v>144.63</c:v>
                </c:pt>
                <c:pt idx="4629">
                  <c:v>144.66</c:v>
                </c:pt>
                <c:pt idx="4630">
                  <c:v>144.69</c:v>
                </c:pt>
                <c:pt idx="4631">
                  <c:v>144.72</c:v>
                </c:pt>
                <c:pt idx="4632">
                  <c:v>144.75</c:v>
                </c:pt>
                <c:pt idx="4633">
                  <c:v>144.78</c:v>
                </c:pt>
                <c:pt idx="4634">
                  <c:v>144.81</c:v>
                </c:pt>
                <c:pt idx="4635">
                  <c:v>144.84</c:v>
                </c:pt>
                <c:pt idx="4636">
                  <c:v>144.88</c:v>
                </c:pt>
                <c:pt idx="4637">
                  <c:v>144.91</c:v>
                </c:pt>
                <c:pt idx="4638">
                  <c:v>144.94</c:v>
                </c:pt>
                <c:pt idx="4639">
                  <c:v>144.97</c:v>
                </c:pt>
                <c:pt idx="4640">
                  <c:v>145</c:v>
                </c:pt>
                <c:pt idx="4641">
                  <c:v>145.03</c:v>
                </c:pt>
                <c:pt idx="4642">
                  <c:v>145.06</c:v>
                </c:pt>
                <c:pt idx="4643">
                  <c:v>145.09</c:v>
                </c:pt>
                <c:pt idx="4644">
                  <c:v>145.13</c:v>
                </c:pt>
                <c:pt idx="4645">
                  <c:v>145.16</c:v>
                </c:pt>
                <c:pt idx="4646">
                  <c:v>145.19</c:v>
                </c:pt>
                <c:pt idx="4647">
                  <c:v>145.22</c:v>
                </c:pt>
                <c:pt idx="4648">
                  <c:v>145.25</c:v>
                </c:pt>
                <c:pt idx="4649">
                  <c:v>145.28</c:v>
                </c:pt>
                <c:pt idx="4650">
                  <c:v>145.31</c:v>
                </c:pt>
                <c:pt idx="4651">
                  <c:v>145.34</c:v>
                </c:pt>
                <c:pt idx="4652">
                  <c:v>145.38</c:v>
                </c:pt>
                <c:pt idx="4653">
                  <c:v>145.41</c:v>
                </c:pt>
                <c:pt idx="4654">
                  <c:v>145.44</c:v>
                </c:pt>
                <c:pt idx="4655">
                  <c:v>145.47</c:v>
                </c:pt>
                <c:pt idx="4656">
                  <c:v>145.5</c:v>
                </c:pt>
                <c:pt idx="4657">
                  <c:v>145.53</c:v>
                </c:pt>
                <c:pt idx="4658">
                  <c:v>145.56</c:v>
                </c:pt>
                <c:pt idx="4659">
                  <c:v>145.59</c:v>
                </c:pt>
                <c:pt idx="4660">
                  <c:v>145.63</c:v>
                </c:pt>
                <c:pt idx="4661">
                  <c:v>145.66</c:v>
                </c:pt>
                <c:pt idx="4662">
                  <c:v>145.69</c:v>
                </c:pt>
                <c:pt idx="4663">
                  <c:v>145.72</c:v>
                </c:pt>
                <c:pt idx="4664">
                  <c:v>145.75</c:v>
                </c:pt>
                <c:pt idx="4665">
                  <c:v>145.78</c:v>
                </c:pt>
                <c:pt idx="4666">
                  <c:v>145.81</c:v>
                </c:pt>
                <c:pt idx="4667">
                  <c:v>145.84</c:v>
                </c:pt>
                <c:pt idx="4668">
                  <c:v>145.88</c:v>
                </c:pt>
                <c:pt idx="4669">
                  <c:v>145.91</c:v>
                </c:pt>
                <c:pt idx="4670">
                  <c:v>145.94</c:v>
                </c:pt>
                <c:pt idx="4671">
                  <c:v>145.97</c:v>
                </c:pt>
                <c:pt idx="4672">
                  <c:v>146</c:v>
                </c:pt>
                <c:pt idx="4673">
                  <c:v>146.03</c:v>
                </c:pt>
                <c:pt idx="4674">
                  <c:v>146.06</c:v>
                </c:pt>
                <c:pt idx="4675">
                  <c:v>146.09</c:v>
                </c:pt>
                <c:pt idx="4676">
                  <c:v>146.13</c:v>
                </c:pt>
                <c:pt idx="4677">
                  <c:v>146.16</c:v>
                </c:pt>
                <c:pt idx="4678">
                  <c:v>146.19</c:v>
                </c:pt>
                <c:pt idx="4679">
                  <c:v>146.22</c:v>
                </c:pt>
                <c:pt idx="4680">
                  <c:v>146.25</c:v>
                </c:pt>
                <c:pt idx="4681">
                  <c:v>146.28</c:v>
                </c:pt>
                <c:pt idx="4682">
                  <c:v>146.31</c:v>
                </c:pt>
                <c:pt idx="4683">
                  <c:v>146.34</c:v>
                </c:pt>
                <c:pt idx="4684">
                  <c:v>146.38</c:v>
                </c:pt>
                <c:pt idx="4685">
                  <c:v>146.41</c:v>
                </c:pt>
                <c:pt idx="4686">
                  <c:v>146.44</c:v>
                </c:pt>
                <c:pt idx="4687">
                  <c:v>146.47</c:v>
                </c:pt>
                <c:pt idx="4688">
                  <c:v>146.5</c:v>
                </c:pt>
                <c:pt idx="4689">
                  <c:v>146.53</c:v>
                </c:pt>
                <c:pt idx="4690">
                  <c:v>146.56</c:v>
                </c:pt>
                <c:pt idx="4691">
                  <c:v>146.59</c:v>
                </c:pt>
                <c:pt idx="4692">
                  <c:v>146.63</c:v>
                </c:pt>
                <c:pt idx="4693">
                  <c:v>146.66</c:v>
                </c:pt>
                <c:pt idx="4694">
                  <c:v>146.69</c:v>
                </c:pt>
                <c:pt idx="4695">
                  <c:v>146.72</c:v>
                </c:pt>
                <c:pt idx="4696">
                  <c:v>146.75</c:v>
                </c:pt>
                <c:pt idx="4697">
                  <c:v>146.78</c:v>
                </c:pt>
                <c:pt idx="4698">
                  <c:v>146.81</c:v>
                </c:pt>
                <c:pt idx="4699">
                  <c:v>146.84</c:v>
                </c:pt>
                <c:pt idx="4700">
                  <c:v>146.88</c:v>
                </c:pt>
                <c:pt idx="4701">
                  <c:v>146.91</c:v>
                </c:pt>
                <c:pt idx="4702">
                  <c:v>146.94</c:v>
                </c:pt>
                <c:pt idx="4703">
                  <c:v>146.97</c:v>
                </c:pt>
                <c:pt idx="4704">
                  <c:v>147</c:v>
                </c:pt>
                <c:pt idx="4705">
                  <c:v>147.03</c:v>
                </c:pt>
                <c:pt idx="4706">
                  <c:v>147.06</c:v>
                </c:pt>
                <c:pt idx="4707">
                  <c:v>147.09</c:v>
                </c:pt>
                <c:pt idx="4708">
                  <c:v>147.13</c:v>
                </c:pt>
                <c:pt idx="4709">
                  <c:v>147.16</c:v>
                </c:pt>
                <c:pt idx="4710">
                  <c:v>147.19</c:v>
                </c:pt>
                <c:pt idx="4711">
                  <c:v>147.22</c:v>
                </c:pt>
                <c:pt idx="4712">
                  <c:v>147.25</c:v>
                </c:pt>
                <c:pt idx="4713">
                  <c:v>147.28</c:v>
                </c:pt>
                <c:pt idx="4714">
                  <c:v>147.31</c:v>
                </c:pt>
                <c:pt idx="4715">
                  <c:v>147.34</c:v>
                </c:pt>
                <c:pt idx="4716">
                  <c:v>147.38</c:v>
                </c:pt>
                <c:pt idx="4717">
                  <c:v>147.41</c:v>
                </c:pt>
                <c:pt idx="4718">
                  <c:v>147.44</c:v>
                </c:pt>
                <c:pt idx="4719">
                  <c:v>147.47</c:v>
                </c:pt>
                <c:pt idx="4720">
                  <c:v>147.5</c:v>
                </c:pt>
                <c:pt idx="4721">
                  <c:v>147.53</c:v>
                </c:pt>
                <c:pt idx="4722">
                  <c:v>147.56</c:v>
                </c:pt>
                <c:pt idx="4723">
                  <c:v>147.59</c:v>
                </c:pt>
                <c:pt idx="4724">
                  <c:v>147.63</c:v>
                </c:pt>
                <c:pt idx="4725">
                  <c:v>147.66</c:v>
                </c:pt>
                <c:pt idx="4726">
                  <c:v>147.69</c:v>
                </c:pt>
                <c:pt idx="4727">
                  <c:v>147.72</c:v>
                </c:pt>
                <c:pt idx="4728">
                  <c:v>147.75</c:v>
                </c:pt>
                <c:pt idx="4729">
                  <c:v>147.78</c:v>
                </c:pt>
                <c:pt idx="4730">
                  <c:v>147.81</c:v>
                </c:pt>
                <c:pt idx="4731">
                  <c:v>147.84</c:v>
                </c:pt>
                <c:pt idx="4732">
                  <c:v>147.88</c:v>
                </c:pt>
                <c:pt idx="4733">
                  <c:v>147.91</c:v>
                </c:pt>
                <c:pt idx="4734">
                  <c:v>147.94</c:v>
                </c:pt>
                <c:pt idx="4735">
                  <c:v>147.97</c:v>
                </c:pt>
                <c:pt idx="4736">
                  <c:v>148</c:v>
                </c:pt>
                <c:pt idx="4737">
                  <c:v>148.03</c:v>
                </c:pt>
                <c:pt idx="4738">
                  <c:v>148.06</c:v>
                </c:pt>
                <c:pt idx="4739">
                  <c:v>148.09</c:v>
                </c:pt>
                <c:pt idx="4740">
                  <c:v>148.13</c:v>
                </c:pt>
                <c:pt idx="4741">
                  <c:v>148.16</c:v>
                </c:pt>
                <c:pt idx="4742">
                  <c:v>148.19</c:v>
                </c:pt>
                <c:pt idx="4743">
                  <c:v>148.22</c:v>
                </c:pt>
                <c:pt idx="4744">
                  <c:v>148.25</c:v>
                </c:pt>
                <c:pt idx="4745">
                  <c:v>148.28</c:v>
                </c:pt>
                <c:pt idx="4746">
                  <c:v>148.31</c:v>
                </c:pt>
                <c:pt idx="4747">
                  <c:v>148.34</c:v>
                </c:pt>
                <c:pt idx="4748">
                  <c:v>148.38</c:v>
                </c:pt>
                <c:pt idx="4749">
                  <c:v>148.41</c:v>
                </c:pt>
                <c:pt idx="4750">
                  <c:v>148.44</c:v>
                </c:pt>
                <c:pt idx="4751">
                  <c:v>148.47</c:v>
                </c:pt>
                <c:pt idx="4752">
                  <c:v>148.5</c:v>
                </c:pt>
                <c:pt idx="4753">
                  <c:v>148.53</c:v>
                </c:pt>
                <c:pt idx="4754">
                  <c:v>148.56</c:v>
                </c:pt>
                <c:pt idx="4755">
                  <c:v>148.59</c:v>
                </c:pt>
                <c:pt idx="4756">
                  <c:v>148.63</c:v>
                </c:pt>
                <c:pt idx="4757">
                  <c:v>148.66</c:v>
                </c:pt>
                <c:pt idx="4758">
                  <c:v>148.69</c:v>
                </c:pt>
                <c:pt idx="4759">
                  <c:v>148.72</c:v>
                </c:pt>
                <c:pt idx="4760">
                  <c:v>148.75</c:v>
                </c:pt>
                <c:pt idx="4761">
                  <c:v>148.78</c:v>
                </c:pt>
                <c:pt idx="4762">
                  <c:v>148.81</c:v>
                </c:pt>
                <c:pt idx="4763">
                  <c:v>148.84</c:v>
                </c:pt>
                <c:pt idx="4764">
                  <c:v>148.88</c:v>
                </c:pt>
                <c:pt idx="4765">
                  <c:v>148.91</c:v>
                </c:pt>
                <c:pt idx="4766">
                  <c:v>148.94</c:v>
                </c:pt>
                <c:pt idx="4767">
                  <c:v>148.97</c:v>
                </c:pt>
                <c:pt idx="4768">
                  <c:v>149</c:v>
                </c:pt>
                <c:pt idx="4769">
                  <c:v>149.03</c:v>
                </c:pt>
                <c:pt idx="4770">
                  <c:v>149.06</c:v>
                </c:pt>
                <c:pt idx="4771">
                  <c:v>149.09</c:v>
                </c:pt>
                <c:pt idx="4772">
                  <c:v>149.13</c:v>
                </c:pt>
                <c:pt idx="4773">
                  <c:v>149.16</c:v>
                </c:pt>
                <c:pt idx="4774">
                  <c:v>149.19</c:v>
                </c:pt>
                <c:pt idx="4775">
                  <c:v>149.22</c:v>
                </c:pt>
                <c:pt idx="4776">
                  <c:v>149.25</c:v>
                </c:pt>
                <c:pt idx="4777">
                  <c:v>149.28</c:v>
                </c:pt>
                <c:pt idx="4778">
                  <c:v>149.31</c:v>
                </c:pt>
                <c:pt idx="4779">
                  <c:v>149.34</c:v>
                </c:pt>
                <c:pt idx="4780">
                  <c:v>149.38</c:v>
                </c:pt>
                <c:pt idx="4781">
                  <c:v>149.41</c:v>
                </c:pt>
                <c:pt idx="4782">
                  <c:v>149.44</c:v>
                </c:pt>
                <c:pt idx="4783">
                  <c:v>149.47</c:v>
                </c:pt>
                <c:pt idx="4784">
                  <c:v>149.5</c:v>
                </c:pt>
                <c:pt idx="4785">
                  <c:v>149.53</c:v>
                </c:pt>
                <c:pt idx="4786">
                  <c:v>149.56</c:v>
                </c:pt>
                <c:pt idx="4787">
                  <c:v>149.59</c:v>
                </c:pt>
                <c:pt idx="4788">
                  <c:v>149.63</c:v>
                </c:pt>
                <c:pt idx="4789">
                  <c:v>149.66</c:v>
                </c:pt>
                <c:pt idx="4790">
                  <c:v>149.69</c:v>
                </c:pt>
                <c:pt idx="4791">
                  <c:v>149.72</c:v>
                </c:pt>
                <c:pt idx="4792">
                  <c:v>149.75</c:v>
                </c:pt>
                <c:pt idx="4793">
                  <c:v>149.78</c:v>
                </c:pt>
                <c:pt idx="4794">
                  <c:v>149.81</c:v>
                </c:pt>
                <c:pt idx="4795">
                  <c:v>149.84</c:v>
                </c:pt>
                <c:pt idx="4796">
                  <c:v>149.88</c:v>
                </c:pt>
                <c:pt idx="4797">
                  <c:v>149.91</c:v>
                </c:pt>
                <c:pt idx="4798">
                  <c:v>149.94</c:v>
                </c:pt>
                <c:pt idx="4799">
                  <c:v>149.97</c:v>
                </c:pt>
                <c:pt idx="4800">
                  <c:v>150</c:v>
                </c:pt>
                <c:pt idx="4801">
                  <c:v>150.03</c:v>
                </c:pt>
                <c:pt idx="4802">
                  <c:v>150.06</c:v>
                </c:pt>
                <c:pt idx="4803">
                  <c:v>150.09</c:v>
                </c:pt>
                <c:pt idx="4804">
                  <c:v>150.13</c:v>
                </c:pt>
                <c:pt idx="4805">
                  <c:v>150.16</c:v>
                </c:pt>
                <c:pt idx="4806">
                  <c:v>150.19</c:v>
                </c:pt>
                <c:pt idx="4807">
                  <c:v>150.22</c:v>
                </c:pt>
                <c:pt idx="4808">
                  <c:v>150.25</c:v>
                </c:pt>
                <c:pt idx="4809">
                  <c:v>150.28</c:v>
                </c:pt>
                <c:pt idx="4810">
                  <c:v>150.31</c:v>
                </c:pt>
                <c:pt idx="4811">
                  <c:v>150.34</c:v>
                </c:pt>
                <c:pt idx="4812">
                  <c:v>150.38</c:v>
                </c:pt>
                <c:pt idx="4813">
                  <c:v>150.41</c:v>
                </c:pt>
                <c:pt idx="4814">
                  <c:v>150.44</c:v>
                </c:pt>
                <c:pt idx="4815">
                  <c:v>150.47</c:v>
                </c:pt>
                <c:pt idx="4816">
                  <c:v>150.5</c:v>
                </c:pt>
                <c:pt idx="4817">
                  <c:v>150.53</c:v>
                </c:pt>
                <c:pt idx="4818">
                  <c:v>150.56</c:v>
                </c:pt>
                <c:pt idx="4819">
                  <c:v>150.59</c:v>
                </c:pt>
                <c:pt idx="4820">
                  <c:v>150.63</c:v>
                </c:pt>
                <c:pt idx="4821">
                  <c:v>150.66</c:v>
                </c:pt>
                <c:pt idx="4822">
                  <c:v>150.69</c:v>
                </c:pt>
                <c:pt idx="4823">
                  <c:v>150.72</c:v>
                </c:pt>
                <c:pt idx="4824">
                  <c:v>150.75</c:v>
                </c:pt>
                <c:pt idx="4825">
                  <c:v>150.78</c:v>
                </c:pt>
                <c:pt idx="4826">
                  <c:v>150.81</c:v>
                </c:pt>
                <c:pt idx="4827">
                  <c:v>150.84</c:v>
                </c:pt>
                <c:pt idx="4828">
                  <c:v>150.88</c:v>
                </c:pt>
                <c:pt idx="4829">
                  <c:v>150.91</c:v>
                </c:pt>
                <c:pt idx="4830">
                  <c:v>150.94</c:v>
                </c:pt>
                <c:pt idx="4831">
                  <c:v>150.97</c:v>
                </c:pt>
                <c:pt idx="4832">
                  <c:v>151</c:v>
                </c:pt>
                <c:pt idx="4833">
                  <c:v>151.03</c:v>
                </c:pt>
                <c:pt idx="4834">
                  <c:v>151.06</c:v>
                </c:pt>
                <c:pt idx="4835">
                  <c:v>151.09</c:v>
                </c:pt>
                <c:pt idx="4836">
                  <c:v>151.13</c:v>
                </c:pt>
                <c:pt idx="4837">
                  <c:v>151.16</c:v>
                </c:pt>
                <c:pt idx="4838">
                  <c:v>151.19</c:v>
                </c:pt>
                <c:pt idx="4839">
                  <c:v>151.22</c:v>
                </c:pt>
                <c:pt idx="4840">
                  <c:v>151.25</c:v>
                </c:pt>
                <c:pt idx="4841">
                  <c:v>151.28</c:v>
                </c:pt>
                <c:pt idx="4842">
                  <c:v>151.31</c:v>
                </c:pt>
                <c:pt idx="4843">
                  <c:v>151.34</c:v>
                </c:pt>
                <c:pt idx="4844">
                  <c:v>151.38</c:v>
                </c:pt>
                <c:pt idx="4845">
                  <c:v>151.41</c:v>
                </c:pt>
                <c:pt idx="4846">
                  <c:v>151.44</c:v>
                </c:pt>
                <c:pt idx="4847">
                  <c:v>151.47</c:v>
                </c:pt>
                <c:pt idx="4848">
                  <c:v>151.5</c:v>
                </c:pt>
                <c:pt idx="4849">
                  <c:v>151.53</c:v>
                </c:pt>
                <c:pt idx="4850">
                  <c:v>151.56</c:v>
                </c:pt>
                <c:pt idx="4851">
                  <c:v>151.59</c:v>
                </c:pt>
                <c:pt idx="4852">
                  <c:v>151.63</c:v>
                </c:pt>
                <c:pt idx="4853">
                  <c:v>151.66</c:v>
                </c:pt>
                <c:pt idx="4854">
                  <c:v>151.69</c:v>
                </c:pt>
                <c:pt idx="4855">
                  <c:v>151.72</c:v>
                </c:pt>
                <c:pt idx="4856">
                  <c:v>151.75</c:v>
                </c:pt>
                <c:pt idx="4857">
                  <c:v>151.78</c:v>
                </c:pt>
                <c:pt idx="4858">
                  <c:v>151.81</c:v>
                </c:pt>
                <c:pt idx="4859">
                  <c:v>151.84</c:v>
                </c:pt>
                <c:pt idx="4860">
                  <c:v>151.88</c:v>
                </c:pt>
                <c:pt idx="4861">
                  <c:v>151.91</c:v>
                </c:pt>
                <c:pt idx="4862">
                  <c:v>151.94</c:v>
                </c:pt>
                <c:pt idx="4863">
                  <c:v>151.97</c:v>
                </c:pt>
                <c:pt idx="4864">
                  <c:v>152</c:v>
                </c:pt>
                <c:pt idx="4865">
                  <c:v>152.03</c:v>
                </c:pt>
                <c:pt idx="4866">
                  <c:v>152.06</c:v>
                </c:pt>
                <c:pt idx="4867">
                  <c:v>152.09</c:v>
                </c:pt>
                <c:pt idx="4868">
                  <c:v>152.13</c:v>
                </c:pt>
                <c:pt idx="4869">
                  <c:v>152.16</c:v>
                </c:pt>
                <c:pt idx="4870">
                  <c:v>152.19</c:v>
                </c:pt>
                <c:pt idx="4871">
                  <c:v>152.22</c:v>
                </c:pt>
                <c:pt idx="4872">
                  <c:v>152.25</c:v>
                </c:pt>
                <c:pt idx="4873">
                  <c:v>152.28</c:v>
                </c:pt>
                <c:pt idx="4874">
                  <c:v>152.31</c:v>
                </c:pt>
                <c:pt idx="4875">
                  <c:v>152.34</c:v>
                </c:pt>
                <c:pt idx="4876">
                  <c:v>152.38</c:v>
                </c:pt>
                <c:pt idx="4877">
                  <c:v>152.41</c:v>
                </c:pt>
                <c:pt idx="4878">
                  <c:v>152.44</c:v>
                </c:pt>
                <c:pt idx="4879">
                  <c:v>152.47</c:v>
                </c:pt>
                <c:pt idx="4880">
                  <c:v>152.5</c:v>
                </c:pt>
                <c:pt idx="4881">
                  <c:v>152.53</c:v>
                </c:pt>
                <c:pt idx="4882">
                  <c:v>152.56</c:v>
                </c:pt>
                <c:pt idx="4883">
                  <c:v>152.59</c:v>
                </c:pt>
                <c:pt idx="4884">
                  <c:v>152.63</c:v>
                </c:pt>
                <c:pt idx="4885">
                  <c:v>152.66</c:v>
                </c:pt>
                <c:pt idx="4886">
                  <c:v>152.69</c:v>
                </c:pt>
                <c:pt idx="4887">
                  <c:v>152.72</c:v>
                </c:pt>
                <c:pt idx="4888">
                  <c:v>152.75</c:v>
                </c:pt>
                <c:pt idx="4889">
                  <c:v>152.78</c:v>
                </c:pt>
                <c:pt idx="4890">
                  <c:v>152.81</c:v>
                </c:pt>
                <c:pt idx="4891">
                  <c:v>152.84</c:v>
                </c:pt>
                <c:pt idx="4892">
                  <c:v>152.88</c:v>
                </c:pt>
                <c:pt idx="4893">
                  <c:v>152.91</c:v>
                </c:pt>
                <c:pt idx="4894">
                  <c:v>152.94</c:v>
                </c:pt>
                <c:pt idx="4895">
                  <c:v>152.97</c:v>
                </c:pt>
                <c:pt idx="4896">
                  <c:v>153</c:v>
                </c:pt>
                <c:pt idx="4897">
                  <c:v>153.03</c:v>
                </c:pt>
                <c:pt idx="4898">
                  <c:v>153.06</c:v>
                </c:pt>
                <c:pt idx="4899">
                  <c:v>153.09</c:v>
                </c:pt>
                <c:pt idx="4900">
                  <c:v>153.13</c:v>
                </c:pt>
                <c:pt idx="4901">
                  <c:v>153.16</c:v>
                </c:pt>
                <c:pt idx="4902">
                  <c:v>153.19</c:v>
                </c:pt>
                <c:pt idx="4903">
                  <c:v>153.22</c:v>
                </c:pt>
                <c:pt idx="4904">
                  <c:v>153.25</c:v>
                </c:pt>
                <c:pt idx="4905">
                  <c:v>153.28</c:v>
                </c:pt>
                <c:pt idx="4906">
                  <c:v>153.31</c:v>
                </c:pt>
                <c:pt idx="4907">
                  <c:v>153.34</c:v>
                </c:pt>
                <c:pt idx="4908">
                  <c:v>153.38</c:v>
                </c:pt>
                <c:pt idx="4909">
                  <c:v>153.41</c:v>
                </c:pt>
                <c:pt idx="4910">
                  <c:v>153.44</c:v>
                </c:pt>
                <c:pt idx="4911">
                  <c:v>153.47</c:v>
                </c:pt>
                <c:pt idx="4912">
                  <c:v>153.5</c:v>
                </c:pt>
                <c:pt idx="4913">
                  <c:v>153.53</c:v>
                </c:pt>
                <c:pt idx="4914">
                  <c:v>153.56</c:v>
                </c:pt>
                <c:pt idx="4915">
                  <c:v>153.59</c:v>
                </c:pt>
                <c:pt idx="4916">
                  <c:v>153.63</c:v>
                </c:pt>
                <c:pt idx="4917">
                  <c:v>153.66</c:v>
                </c:pt>
                <c:pt idx="4918">
                  <c:v>153.69</c:v>
                </c:pt>
                <c:pt idx="4919">
                  <c:v>153.72</c:v>
                </c:pt>
                <c:pt idx="4920">
                  <c:v>153.75</c:v>
                </c:pt>
                <c:pt idx="4921">
                  <c:v>153.78</c:v>
                </c:pt>
                <c:pt idx="4922">
                  <c:v>153.81</c:v>
                </c:pt>
                <c:pt idx="4923">
                  <c:v>153.84</c:v>
                </c:pt>
                <c:pt idx="4924">
                  <c:v>153.88</c:v>
                </c:pt>
                <c:pt idx="4925">
                  <c:v>153.91</c:v>
                </c:pt>
                <c:pt idx="4926">
                  <c:v>153.94</c:v>
                </c:pt>
                <c:pt idx="4927">
                  <c:v>153.97</c:v>
                </c:pt>
                <c:pt idx="4928">
                  <c:v>154</c:v>
                </c:pt>
                <c:pt idx="4929">
                  <c:v>154.03</c:v>
                </c:pt>
                <c:pt idx="4930">
                  <c:v>154.06</c:v>
                </c:pt>
                <c:pt idx="4931">
                  <c:v>154.09</c:v>
                </c:pt>
                <c:pt idx="4932">
                  <c:v>154.13</c:v>
                </c:pt>
                <c:pt idx="4933">
                  <c:v>154.16</c:v>
                </c:pt>
                <c:pt idx="4934">
                  <c:v>154.19</c:v>
                </c:pt>
                <c:pt idx="4935">
                  <c:v>154.22</c:v>
                </c:pt>
                <c:pt idx="4936">
                  <c:v>154.25</c:v>
                </c:pt>
                <c:pt idx="4937">
                  <c:v>154.28</c:v>
                </c:pt>
                <c:pt idx="4938">
                  <c:v>154.31</c:v>
                </c:pt>
                <c:pt idx="4939">
                  <c:v>154.34</c:v>
                </c:pt>
                <c:pt idx="4940">
                  <c:v>154.38</c:v>
                </c:pt>
                <c:pt idx="4941">
                  <c:v>154.41</c:v>
                </c:pt>
                <c:pt idx="4942">
                  <c:v>154.44</c:v>
                </c:pt>
                <c:pt idx="4943">
                  <c:v>154.47</c:v>
                </c:pt>
                <c:pt idx="4944">
                  <c:v>154.5</c:v>
                </c:pt>
                <c:pt idx="4945">
                  <c:v>154.53</c:v>
                </c:pt>
                <c:pt idx="4946">
                  <c:v>154.56</c:v>
                </c:pt>
                <c:pt idx="4947">
                  <c:v>154.59</c:v>
                </c:pt>
                <c:pt idx="4948">
                  <c:v>154.63</c:v>
                </c:pt>
                <c:pt idx="4949">
                  <c:v>154.66</c:v>
                </c:pt>
                <c:pt idx="4950">
                  <c:v>154.69</c:v>
                </c:pt>
                <c:pt idx="4951">
                  <c:v>154.72</c:v>
                </c:pt>
                <c:pt idx="4952">
                  <c:v>154.75</c:v>
                </c:pt>
                <c:pt idx="4953">
                  <c:v>154.78</c:v>
                </c:pt>
                <c:pt idx="4954">
                  <c:v>154.81</c:v>
                </c:pt>
                <c:pt idx="4955">
                  <c:v>154.84</c:v>
                </c:pt>
                <c:pt idx="4956">
                  <c:v>154.88</c:v>
                </c:pt>
                <c:pt idx="4957">
                  <c:v>154.91</c:v>
                </c:pt>
                <c:pt idx="4958">
                  <c:v>154.94</c:v>
                </c:pt>
                <c:pt idx="4959">
                  <c:v>154.97</c:v>
                </c:pt>
                <c:pt idx="4960">
                  <c:v>155</c:v>
                </c:pt>
                <c:pt idx="4961">
                  <c:v>155.03</c:v>
                </c:pt>
                <c:pt idx="4962">
                  <c:v>155.06</c:v>
                </c:pt>
                <c:pt idx="4963">
                  <c:v>155.09</c:v>
                </c:pt>
                <c:pt idx="4964">
                  <c:v>155.13</c:v>
                </c:pt>
                <c:pt idx="4965">
                  <c:v>155.16</c:v>
                </c:pt>
                <c:pt idx="4966">
                  <c:v>155.19</c:v>
                </c:pt>
                <c:pt idx="4967">
                  <c:v>155.22</c:v>
                </c:pt>
                <c:pt idx="4968">
                  <c:v>155.25</c:v>
                </c:pt>
                <c:pt idx="4969">
                  <c:v>155.28</c:v>
                </c:pt>
                <c:pt idx="4970">
                  <c:v>155.31</c:v>
                </c:pt>
                <c:pt idx="4971">
                  <c:v>155.34</c:v>
                </c:pt>
                <c:pt idx="4972">
                  <c:v>155.38</c:v>
                </c:pt>
                <c:pt idx="4973">
                  <c:v>155.41</c:v>
                </c:pt>
                <c:pt idx="4974">
                  <c:v>155.44</c:v>
                </c:pt>
                <c:pt idx="4975">
                  <c:v>155.47</c:v>
                </c:pt>
                <c:pt idx="4976">
                  <c:v>155.5</c:v>
                </c:pt>
                <c:pt idx="4977">
                  <c:v>155.53</c:v>
                </c:pt>
                <c:pt idx="4978">
                  <c:v>155.56</c:v>
                </c:pt>
                <c:pt idx="4979">
                  <c:v>155.59</c:v>
                </c:pt>
                <c:pt idx="4980">
                  <c:v>155.63</c:v>
                </c:pt>
                <c:pt idx="4981">
                  <c:v>155.66</c:v>
                </c:pt>
                <c:pt idx="4982">
                  <c:v>155.69</c:v>
                </c:pt>
                <c:pt idx="4983">
                  <c:v>155.72</c:v>
                </c:pt>
                <c:pt idx="4984">
                  <c:v>155.75</c:v>
                </c:pt>
                <c:pt idx="4985">
                  <c:v>155.78</c:v>
                </c:pt>
                <c:pt idx="4986">
                  <c:v>155.81</c:v>
                </c:pt>
                <c:pt idx="4987">
                  <c:v>155.84</c:v>
                </c:pt>
                <c:pt idx="4988">
                  <c:v>155.88</c:v>
                </c:pt>
                <c:pt idx="4989">
                  <c:v>155.91</c:v>
                </c:pt>
                <c:pt idx="4990">
                  <c:v>155.94</c:v>
                </c:pt>
                <c:pt idx="4991">
                  <c:v>155.97</c:v>
                </c:pt>
                <c:pt idx="4992">
                  <c:v>156</c:v>
                </c:pt>
                <c:pt idx="4993">
                  <c:v>156.03</c:v>
                </c:pt>
                <c:pt idx="4994">
                  <c:v>156.06</c:v>
                </c:pt>
                <c:pt idx="4995">
                  <c:v>156.09</c:v>
                </c:pt>
                <c:pt idx="4996">
                  <c:v>156.13</c:v>
                </c:pt>
                <c:pt idx="4997">
                  <c:v>156.16</c:v>
                </c:pt>
                <c:pt idx="4998">
                  <c:v>156.19</c:v>
                </c:pt>
                <c:pt idx="4999">
                  <c:v>156.22</c:v>
                </c:pt>
                <c:pt idx="5000">
                  <c:v>156.25</c:v>
                </c:pt>
                <c:pt idx="5001">
                  <c:v>156.28</c:v>
                </c:pt>
                <c:pt idx="5002">
                  <c:v>156.31</c:v>
                </c:pt>
                <c:pt idx="5003">
                  <c:v>156.34</c:v>
                </c:pt>
                <c:pt idx="5004">
                  <c:v>156.38</c:v>
                </c:pt>
                <c:pt idx="5005">
                  <c:v>156.41</c:v>
                </c:pt>
                <c:pt idx="5006">
                  <c:v>156.44</c:v>
                </c:pt>
                <c:pt idx="5007">
                  <c:v>156.47</c:v>
                </c:pt>
                <c:pt idx="5008">
                  <c:v>156.5</c:v>
                </c:pt>
                <c:pt idx="5009">
                  <c:v>156.53</c:v>
                </c:pt>
                <c:pt idx="5010">
                  <c:v>156.56</c:v>
                </c:pt>
                <c:pt idx="5011">
                  <c:v>156.59</c:v>
                </c:pt>
                <c:pt idx="5012">
                  <c:v>156.63</c:v>
                </c:pt>
                <c:pt idx="5013">
                  <c:v>156.66</c:v>
                </c:pt>
                <c:pt idx="5014">
                  <c:v>156.69</c:v>
                </c:pt>
                <c:pt idx="5015">
                  <c:v>156.72</c:v>
                </c:pt>
                <c:pt idx="5016">
                  <c:v>156.75</c:v>
                </c:pt>
                <c:pt idx="5017">
                  <c:v>156.78</c:v>
                </c:pt>
                <c:pt idx="5018">
                  <c:v>156.81</c:v>
                </c:pt>
                <c:pt idx="5019">
                  <c:v>156.84</c:v>
                </c:pt>
                <c:pt idx="5020">
                  <c:v>156.88</c:v>
                </c:pt>
                <c:pt idx="5021">
                  <c:v>156.91</c:v>
                </c:pt>
                <c:pt idx="5022">
                  <c:v>156.94</c:v>
                </c:pt>
                <c:pt idx="5023">
                  <c:v>156.97</c:v>
                </c:pt>
                <c:pt idx="5024">
                  <c:v>157</c:v>
                </c:pt>
                <c:pt idx="5025">
                  <c:v>157.03</c:v>
                </c:pt>
                <c:pt idx="5026">
                  <c:v>157.06</c:v>
                </c:pt>
                <c:pt idx="5027">
                  <c:v>157.09</c:v>
                </c:pt>
                <c:pt idx="5028">
                  <c:v>157.13</c:v>
                </c:pt>
                <c:pt idx="5029">
                  <c:v>157.16</c:v>
                </c:pt>
                <c:pt idx="5030">
                  <c:v>157.19</c:v>
                </c:pt>
                <c:pt idx="5031">
                  <c:v>157.22</c:v>
                </c:pt>
                <c:pt idx="5032">
                  <c:v>157.25</c:v>
                </c:pt>
                <c:pt idx="5033">
                  <c:v>157.28</c:v>
                </c:pt>
                <c:pt idx="5034">
                  <c:v>157.31</c:v>
                </c:pt>
                <c:pt idx="5035">
                  <c:v>157.34</c:v>
                </c:pt>
                <c:pt idx="5036">
                  <c:v>157.38</c:v>
                </c:pt>
                <c:pt idx="5037">
                  <c:v>157.41</c:v>
                </c:pt>
                <c:pt idx="5038">
                  <c:v>157.44</c:v>
                </c:pt>
                <c:pt idx="5039">
                  <c:v>157.47</c:v>
                </c:pt>
                <c:pt idx="5040">
                  <c:v>157.5</c:v>
                </c:pt>
                <c:pt idx="5041">
                  <c:v>157.53</c:v>
                </c:pt>
                <c:pt idx="5042">
                  <c:v>157.56</c:v>
                </c:pt>
                <c:pt idx="5043">
                  <c:v>157.59</c:v>
                </c:pt>
                <c:pt idx="5044">
                  <c:v>157.63</c:v>
                </c:pt>
                <c:pt idx="5045">
                  <c:v>157.66</c:v>
                </c:pt>
                <c:pt idx="5046">
                  <c:v>157.69</c:v>
                </c:pt>
                <c:pt idx="5047">
                  <c:v>157.72</c:v>
                </c:pt>
                <c:pt idx="5048">
                  <c:v>157.75</c:v>
                </c:pt>
                <c:pt idx="5049">
                  <c:v>157.78</c:v>
                </c:pt>
                <c:pt idx="5050">
                  <c:v>157.81</c:v>
                </c:pt>
                <c:pt idx="5051">
                  <c:v>157.84</c:v>
                </c:pt>
                <c:pt idx="5052">
                  <c:v>157.88</c:v>
                </c:pt>
                <c:pt idx="5053">
                  <c:v>157.91</c:v>
                </c:pt>
                <c:pt idx="5054">
                  <c:v>157.94</c:v>
                </c:pt>
                <c:pt idx="5055">
                  <c:v>157.97</c:v>
                </c:pt>
                <c:pt idx="5056">
                  <c:v>158</c:v>
                </c:pt>
                <c:pt idx="5057">
                  <c:v>158.03</c:v>
                </c:pt>
                <c:pt idx="5058">
                  <c:v>158.06</c:v>
                </c:pt>
                <c:pt idx="5059">
                  <c:v>158.09</c:v>
                </c:pt>
                <c:pt idx="5060">
                  <c:v>158.13</c:v>
                </c:pt>
                <c:pt idx="5061">
                  <c:v>158.16</c:v>
                </c:pt>
                <c:pt idx="5062">
                  <c:v>158.19</c:v>
                </c:pt>
                <c:pt idx="5063">
                  <c:v>158.22</c:v>
                </c:pt>
                <c:pt idx="5064">
                  <c:v>158.25</c:v>
                </c:pt>
                <c:pt idx="5065">
                  <c:v>158.28</c:v>
                </c:pt>
                <c:pt idx="5066">
                  <c:v>158.31</c:v>
                </c:pt>
                <c:pt idx="5067">
                  <c:v>158.34</c:v>
                </c:pt>
                <c:pt idx="5068">
                  <c:v>158.38</c:v>
                </c:pt>
                <c:pt idx="5069">
                  <c:v>158.41</c:v>
                </c:pt>
                <c:pt idx="5070">
                  <c:v>158.44</c:v>
                </c:pt>
                <c:pt idx="5071">
                  <c:v>158.47</c:v>
                </c:pt>
                <c:pt idx="5072">
                  <c:v>158.5</c:v>
                </c:pt>
                <c:pt idx="5073">
                  <c:v>158.53</c:v>
                </c:pt>
                <c:pt idx="5074">
                  <c:v>158.56</c:v>
                </c:pt>
                <c:pt idx="5075">
                  <c:v>158.59</c:v>
                </c:pt>
                <c:pt idx="5076">
                  <c:v>158.63</c:v>
                </c:pt>
                <c:pt idx="5077">
                  <c:v>158.66</c:v>
                </c:pt>
                <c:pt idx="5078">
                  <c:v>158.69</c:v>
                </c:pt>
                <c:pt idx="5079">
                  <c:v>158.72</c:v>
                </c:pt>
                <c:pt idx="5080">
                  <c:v>158.75</c:v>
                </c:pt>
                <c:pt idx="5081">
                  <c:v>158.78</c:v>
                </c:pt>
                <c:pt idx="5082">
                  <c:v>158.81</c:v>
                </c:pt>
                <c:pt idx="5083">
                  <c:v>158.84</c:v>
                </c:pt>
                <c:pt idx="5084">
                  <c:v>158.88</c:v>
                </c:pt>
                <c:pt idx="5085">
                  <c:v>158.91</c:v>
                </c:pt>
                <c:pt idx="5086">
                  <c:v>158.94</c:v>
                </c:pt>
                <c:pt idx="5087">
                  <c:v>158.97</c:v>
                </c:pt>
                <c:pt idx="5088">
                  <c:v>159</c:v>
                </c:pt>
                <c:pt idx="5089">
                  <c:v>159.03</c:v>
                </c:pt>
                <c:pt idx="5090">
                  <c:v>159.06</c:v>
                </c:pt>
                <c:pt idx="5091">
                  <c:v>159.09</c:v>
                </c:pt>
                <c:pt idx="5092">
                  <c:v>159.13</c:v>
                </c:pt>
                <c:pt idx="5093">
                  <c:v>159.16</c:v>
                </c:pt>
                <c:pt idx="5094">
                  <c:v>159.19</c:v>
                </c:pt>
                <c:pt idx="5095">
                  <c:v>159.22</c:v>
                </c:pt>
                <c:pt idx="5096">
                  <c:v>159.25</c:v>
                </c:pt>
                <c:pt idx="5097">
                  <c:v>159.28</c:v>
                </c:pt>
                <c:pt idx="5098">
                  <c:v>159.31</c:v>
                </c:pt>
                <c:pt idx="5099">
                  <c:v>159.34</c:v>
                </c:pt>
                <c:pt idx="5100">
                  <c:v>159.38</c:v>
                </c:pt>
                <c:pt idx="5101">
                  <c:v>159.41</c:v>
                </c:pt>
                <c:pt idx="5102">
                  <c:v>159.44</c:v>
                </c:pt>
                <c:pt idx="5103">
                  <c:v>159.47</c:v>
                </c:pt>
                <c:pt idx="5104">
                  <c:v>159.5</c:v>
                </c:pt>
                <c:pt idx="5105">
                  <c:v>159.53</c:v>
                </c:pt>
                <c:pt idx="5106">
                  <c:v>159.56</c:v>
                </c:pt>
                <c:pt idx="5107">
                  <c:v>159.59</c:v>
                </c:pt>
                <c:pt idx="5108">
                  <c:v>159.63</c:v>
                </c:pt>
                <c:pt idx="5109">
                  <c:v>159.66</c:v>
                </c:pt>
                <c:pt idx="5110">
                  <c:v>159.69</c:v>
                </c:pt>
                <c:pt idx="5111">
                  <c:v>159.72</c:v>
                </c:pt>
                <c:pt idx="5112">
                  <c:v>159.75</c:v>
                </c:pt>
                <c:pt idx="5113">
                  <c:v>159.78</c:v>
                </c:pt>
                <c:pt idx="5114">
                  <c:v>159.81</c:v>
                </c:pt>
                <c:pt idx="5115">
                  <c:v>159.84</c:v>
                </c:pt>
                <c:pt idx="5116">
                  <c:v>159.88</c:v>
                </c:pt>
                <c:pt idx="5117">
                  <c:v>159.91</c:v>
                </c:pt>
                <c:pt idx="5118">
                  <c:v>159.94</c:v>
                </c:pt>
                <c:pt idx="5119">
                  <c:v>159.97</c:v>
                </c:pt>
                <c:pt idx="5120">
                  <c:v>160</c:v>
                </c:pt>
                <c:pt idx="5121">
                  <c:v>160.03</c:v>
                </c:pt>
                <c:pt idx="5122">
                  <c:v>160.06</c:v>
                </c:pt>
                <c:pt idx="5123">
                  <c:v>160.09</c:v>
                </c:pt>
                <c:pt idx="5124">
                  <c:v>160.13</c:v>
                </c:pt>
                <c:pt idx="5125">
                  <c:v>160.16</c:v>
                </c:pt>
                <c:pt idx="5126">
                  <c:v>160.19</c:v>
                </c:pt>
                <c:pt idx="5127">
                  <c:v>160.22</c:v>
                </c:pt>
                <c:pt idx="5128">
                  <c:v>160.25</c:v>
                </c:pt>
                <c:pt idx="5129">
                  <c:v>160.28</c:v>
                </c:pt>
                <c:pt idx="5130">
                  <c:v>160.31</c:v>
                </c:pt>
                <c:pt idx="5131">
                  <c:v>160.34</c:v>
                </c:pt>
                <c:pt idx="5132">
                  <c:v>160.38</c:v>
                </c:pt>
                <c:pt idx="5133">
                  <c:v>160.41</c:v>
                </c:pt>
                <c:pt idx="5134">
                  <c:v>160.44</c:v>
                </c:pt>
                <c:pt idx="5135">
                  <c:v>160.47</c:v>
                </c:pt>
                <c:pt idx="5136">
                  <c:v>160.5</c:v>
                </c:pt>
                <c:pt idx="5137">
                  <c:v>160.53</c:v>
                </c:pt>
                <c:pt idx="5138">
                  <c:v>160.56</c:v>
                </c:pt>
                <c:pt idx="5139">
                  <c:v>160.59</c:v>
                </c:pt>
                <c:pt idx="5140">
                  <c:v>160.63</c:v>
                </c:pt>
                <c:pt idx="5141">
                  <c:v>160.66</c:v>
                </c:pt>
                <c:pt idx="5142">
                  <c:v>160.69</c:v>
                </c:pt>
                <c:pt idx="5143">
                  <c:v>160.72</c:v>
                </c:pt>
                <c:pt idx="5144">
                  <c:v>160.75</c:v>
                </c:pt>
                <c:pt idx="5145">
                  <c:v>160.78</c:v>
                </c:pt>
                <c:pt idx="5146">
                  <c:v>160.81</c:v>
                </c:pt>
                <c:pt idx="5147">
                  <c:v>160.84</c:v>
                </c:pt>
                <c:pt idx="5148">
                  <c:v>160.88</c:v>
                </c:pt>
                <c:pt idx="5149">
                  <c:v>160.91</c:v>
                </c:pt>
                <c:pt idx="5150">
                  <c:v>160.94</c:v>
                </c:pt>
                <c:pt idx="5151">
                  <c:v>160.97</c:v>
                </c:pt>
                <c:pt idx="5152">
                  <c:v>161</c:v>
                </c:pt>
                <c:pt idx="5153">
                  <c:v>161.03</c:v>
                </c:pt>
                <c:pt idx="5154">
                  <c:v>161.06</c:v>
                </c:pt>
                <c:pt idx="5155">
                  <c:v>161.09</c:v>
                </c:pt>
                <c:pt idx="5156">
                  <c:v>161.13</c:v>
                </c:pt>
                <c:pt idx="5157">
                  <c:v>161.16</c:v>
                </c:pt>
                <c:pt idx="5158">
                  <c:v>161.19</c:v>
                </c:pt>
                <c:pt idx="5159">
                  <c:v>161.22</c:v>
                </c:pt>
                <c:pt idx="5160">
                  <c:v>161.25</c:v>
                </c:pt>
                <c:pt idx="5161">
                  <c:v>161.28</c:v>
                </c:pt>
                <c:pt idx="5162">
                  <c:v>161.31</c:v>
                </c:pt>
                <c:pt idx="5163">
                  <c:v>161.34</c:v>
                </c:pt>
                <c:pt idx="5164">
                  <c:v>161.38</c:v>
                </c:pt>
                <c:pt idx="5165">
                  <c:v>161.41</c:v>
                </c:pt>
                <c:pt idx="5166">
                  <c:v>161.44</c:v>
                </c:pt>
                <c:pt idx="5167">
                  <c:v>161.47</c:v>
                </c:pt>
                <c:pt idx="5168">
                  <c:v>161.5</c:v>
                </c:pt>
                <c:pt idx="5169">
                  <c:v>161.53</c:v>
                </c:pt>
                <c:pt idx="5170">
                  <c:v>161.56</c:v>
                </c:pt>
                <c:pt idx="5171">
                  <c:v>161.59</c:v>
                </c:pt>
                <c:pt idx="5172">
                  <c:v>161.63</c:v>
                </c:pt>
                <c:pt idx="5173">
                  <c:v>161.66</c:v>
                </c:pt>
                <c:pt idx="5174">
                  <c:v>161.69</c:v>
                </c:pt>
                <c:pt idx="5175">
                  <c:v>161.72</c:v>
                </c:pt>
                <c:pt idx="5176">
                  <c:v>161.75</c:v>
                </c:pt>
                <c:pt idx="5177">
                  <c:v>161.78</c:v>
                </c:pt>
                <c:pt idx="5178">
                  <c:v>161.81</c:v>
                </c:pt>
                <c:pt idx="5179">
                  <c:v>161.84</c:v>
                </c:pt>
                <c:pt idx="5180">
                  <c:v>161.88</c:v>
                </c:pt>
                <c:pt idx="5181">
                  <c:v>161.91</c:v>
                </c:pt>
                <c:pt idx="5182">
                  <c:v>161.94</c:v>
                </c:pt>
                <c:pt idx="5183">
                  <c:v>161.97</c:v>
                </c:pt>
                <c:pt idx="5184">
                  <c:v>162</c:v>
                </c:pt>
                <c:pt idx="5185">
                  <c:v>162.03</c:v>
                </c:pt>
                <c:pt idx="5186">
                  <c:v>162.06</c:v>
                </c:pt>
                <c:pt idx="5187">
                  <c:v>162.09</c:v>
                </c:pt>
                <c:pt idx="5188">
                  <c:v>162.13</c:v>
                </c:pt>
                <c:pt idx="5189">
                  <c:v>162.16</c:v>
                </c:pt>
                <c:pt idx="5190">
                  <c:v>162.19</c:v>
                </c:pt>
                <c:pt idx="5191">
                  <c:v>162.22</c:v>
                </c:pt>
                <c:pt idx="5192">
                  <c:v>162.25</c:v>
                </c:pt>
                <c:pt idx="5193">
                  <c:v>162.28</c:v>
                </c:pt>
                <c:pt idx="5194">
                  <c:v>162.31</c:v>
                </c:pt>
                <c:pt idx="5195">
                  <c:v>162.34</c:v>
                </c:pt>
                <c:pt idx="5196">
                  <c:v>162.38</c:v>
                </c:pt>
                <c:pt idx="5197">
                  <c:v>162.41</c:v>
                </c:pt>
                <c:pt idx="5198">
                  <c:v>162.44</c:v>
                </c:pt>
                <c:pt idx="5199">
                  <c:v>162.47</c:v>
                </c:pt>
                <c:pt idx="5200">
                  <c:v>162.5</c:v>
                </c:pt>
                <c:pt idx="5201">
                  <c:v>162.53</c:v>
                </c:pt>
                <c:pt idx="5202">
                  <c:v>162.56</c:v>
                </c:pt>
                <c:pt idx="5203">
                  <c:v>162.59</c:v>
                </c:pt>
                <c:pt idx="5204">
                  <c:v>162.63</c:v>
                </c:pt>
                <c:pt idx="5205">
                  <c:v>162.66</c:v>
                </c:pt>
                <c:pt idx="5206">
                  <c:v>162.69</c:v>
                </c:pt>
                <c:pt idx="5207">
                  <c:v>162.72</c:v>
                </c:pt>
                <c:pt idx="5208">
                  <c:v>162.75</c:v>
                </c:pt>
                <c:pt idx="5209">
                  <c:v>162.78</c:v>
                </c:pt>
                <c:pt idx="5210">
                  <c:v>162.81</c:v>
                </c:pt>
                <c:pt idx="5211">
                  <c:v>162.84</c:v>
                </c:pt>
                <c:pt idx="5212">
                  <c:v>162.88</c:v>
                </c:pt>
                <c:pt idx="5213">
                  <c:v>162.91</c:v>
                </c:pt>
                <c:pt idx="5214">
                  <c:v>162.94</c:v>
                </c:pt>
                <c:pt idx="5215">
                  <c:v>162.97</c:v>
                </c:pt>
                <c:pt idx="5216">
                  <c:v>163</c:v>
                </c:pt>
                <c:pt idx="5217">
                  <c:v>163.03</c:v>
                </c:pt>
                <c:pt idx="5218">
                  <c:v>163.06</c:v>
                </c:pt>
                <c:pt idx="5219">
                  <c:v>163.09</c:v>
                </c:pt>
                <c:pt idx="5220">
                  <c:v>163.13</c:v>
                </c:pt>
                <c:pt idx="5221">
                  <c:v>163.16</c:v>
                </c:pt>
                <c:pt idx="5222">
                  <c:v>163.19</c:v>
                </c:pt>
                <c:pt idx="5223">
                  <c:v>163.22</c:v>
                </c:pt>
                <c:pt idx="5224">
                  <c:v>163.25</c:v>
                </c:pt>
                <c:pt idx="5225">
                  <c:v>163.28</c:v>
                </c:pt>
                <c:pt idx="5226">
                  <c:v>163.31</c:v>
                </c:pt>
                <c:pt idx="5227">
                  <c:v>163.34</c:v>
                </c:pt>
                <c:pt idx="5228">
                  <c:v>163.38</c:v>
                </c:pt>
                <c:pt idx="5229">
                  <c:v>163.41</c:v>
                </c:pt>
                <c:pt idx="5230">
                  <c:v>163.44</c:v>
                </c:pt>
                <c:pt idx="5231">
                  <c:v>163.47</c:v>
                </c:pt>
                <c:pt idx="5232">
                  <c:v>163.5</c:v>
                </c:pt>
                <c:pt idx="5233">
                  <c:v>163.53</c:v>
                </c:pt>
                <c:pt idx="5234">
                  <c:v>163.56</c:v>
                </c:pt>
                <c:pt idx="5235">
                  <c:v>163.59</c:v>
                </c:pt>
                <c:pt idx="5236">
                  <c:v>163.63</c:v>
                </c:pt>
                <c:pt idx="5237">
                  <c:v>163.66</c:v>
                </c:pt>
                <c:pt idx="5238">
                  <c:v>163.69</c:v>
                </c:pt>
                <c:pt idx="5239">
                  <c:v>163.72</c:v>
                </c:pt>
                <c:pt idx="5240">
                  <c:v>163.75</c:v>
                </c:pt>
                <c:pt idx="5241">
                  <c:v>163.78</c:v>
                </c:pt>
                <c:pt idx="5242">
                  <c:v>163.81</c:v>
                </c:pt>
                <c:pt idx="5243">
                  <c:v>163.84</c:v>
                </c:pt>
                <c:pt idx="5244">
                  <c:v>163.88</c:v>
                </c:pt>
                <c:pt idx="5245">
                  <c:v>163.91</c:v>
                </c:pt>
                <c:pt idx="5246">
                  <c:v>163.94</c:v>
                </c:pt>
                <c:pt idx="5247">
                  <c:v>163.97</c:v>
                </c:pt>
                <c:pt idx="5248">
                  <c:v>164</c:v>
                </c:pt>
                <c:pt idx="5249">
                  <c:v>164.03</c:v>
                </c:pt>
                <c:pt idx="5250">
                  <c:v>164.06</c:v>
                </c:pt>
                <c:pt idx="5251">
                  <c:v>164.09</c:v>
                </c:pt>
                <c:pt idx="5252">
                  <c:v>164.13</c:v>
                </c:pt>
                <c:pt idx="5253">
                  <c:v>164.16</c:v>
                </c:pt>
                <c:pt idx="5254">
                  <c:v>164.19</c:v>
                </c:pt>
                <c:pt idx="5255">
                  <c:v>164.22</c:v>
                </c:pt>
                <c:pt idx="5256">
                  <c:v>164.25</c:v>
                </c:pt>
                <c:pt idx="5257">
                  <c:v>164.28</c:v>
                </c:pt>
                <c:pt idx="5258">
                  <c:v>164.31</c:v>
                </c:pt>
                <c:pt idx="5259">
                  <c:v>164.34</c:v>
                </c:pt>
                <c:pt idx="5260">
                  <c:v>164.38</c:v>
                </c:pt>
                <c:pt idx="5261">
                  <c:v>164.41</c:v>
                </c:pt>
                <c:pt idx="5262">
                  <c:v>164.44</c:v>
                </c:pt>
                <c:pt idx="5263">
                  <c:v>164.47</c:v>
                </c:pt>
                <c:pt idx="5264">
                  <c:v>164.5</c:v>
                </c:pt>
                <c:pt idx="5265">
                  <c:v>164.53</c:v>
                </c:pt>
                <c:pt idx="5266">
                  <c:v>164.56</c:v>
                </c:pt>
                <c:pt idx="5267">
                  <c:v>164.59</c:v>
                </c:pt>
                <c:pt idx="5268">
                  <c:v>164.63</c:v>
                </c:pt>
                <c:pt idx="5269">
                  <c:v>164.66</c:v>
                </c:pt>
                <c:pt idx="5270">
                  <c:v>164.69</c:v>
                </c:pt>
                <c:pt idx="5271">
                  <c:v>164.72</c:v>
                </c:pt>
                <c:pt idx="5272">
                  <c:v>164.75</c:v>
                </c:pt>
                <c:pt idx="5273">
                  <c:v>164.78</c:v>
                </c:pt>
                <c:pt idx="5274">
                  <c:v>164.81</c:v>
                </c:pt>
                <c:pt idx="5275">
                  <c:v>164.84</c:v>
                </c:pt>
                <c:pt idx="5276">
                  <c:v>164.88</c:v>
                </c:pt>
                <c:pt idx="5277">
                  <c:v>164.91</c:v>
                </c:pt>
                <c:pt idx="5278">
                  <c:v>164.94</c:v>
                </c:pt>
                <c:pt idx="5279">
                  <c:v>164.97</c:v>
                </c:pt>
                <c:pt idx="5280">
                  <c:v>165</c:v>
                </c:pt>
                <c:pt idx="5281">
                  <c:v>165.03</c:v>
                </c:pt>
                <c:pt idx="5282">
                  <c:v>165.06</c:v>
                </c:pt>
                <c:pt idx="5283">
                  <c:v>165.09</c:v>
                </c:pt>
                <c:pt idx="5284">
                  <c:v>165.13</c:v>
                </c:pt>
                <c:pt idx="5285">
                  <c:v>165.16</c:v>
                </c:pt>
                <c:pt idx="5286">
                  <c:v>165.19</c:v>
                </c:pt>
                <c:pt idx="5287">
                  <c:v>165.22</c:v>
                </c:pt>
                <c:pt idx="5288">
                  <c:v>165.25</c:v>
                </c:pt>
                <c:pt idx="5289">
                  <c:v>165.28</c:v>
                </c:pt>
                <c:pt idx="5290">
                  <c:v>165.31</c:v>
                </c:pt>
                <c:pt idx="5291">
                  <c:v>165.34</c:v>
                </c:pt>
                <c:pt idx="5292">
                  <c:v>165.38</c:v>
                </c:pt>
                <c:pt idx="5293">
                  <c:v>165.41</c:v>
                </c:pt>
                <c:pt idx="5294">
                  <c:v>165.44</c:v>
                </c:pt>
                <c:pt idx="5295">
                  <c:v>165.47</c:v>
                </c:pt>
                <c:pt idx="5296">
                  <c:v>165.5</c:v>
                </c:pt>
                <c:pt idx="5297">
                  <c:v>165.53</c:v>
                </c:pt>
                <c:pt idx="5298">
                  <c:v>165.56</c:v>
                </c:pt>
                <c:pt idx="5299">
                  <c:v>165.59</c:v>
                </c:pt>
                <c:pt idx="5300">
                  <c:v>165.63</c:v>
                </c:pt>
                <c:pt idx="5301">
                  <c:v>165.66</c:v>
                </c:pt>
                <c:pt idx="5302">
                  <c:v>165.69</c:v>
                </c:pt>
                <c:pt idx="5303">
                  <c:v>165.72</c:v>
                </c:pt>
                <c:pt idx="5304">
                  <c:v>165.75</c:v>
                </c:pt>
                <c:pt idx="5305">
                  <c:v>165.78</c:v>
                </c:pt>
                <c:pt idx="5306">
                  <c:v>165.81</c:v>
                </c:pt>
                <c:pt idx="5307">
                  <c:v>165.84</c:v>
                </c:pt>
                <c:pt idx="5308">
                  <c:v>165.88</c:v>
                </c:pt>
                <c:pt idx="5309">
                  <c:v>165.91</c:v>
                </c:pt>
                <c:pt idx="5310">
                  <c:v>165.94</c:v>
                </c:pt>
                <c:pt idx="5311">
                  <c:v>165.97</c:v>
                </c:pt>
                <c:pt idx="5312">
                  <c:v>166</c:v>
                </c:pt>
                <c:pt idx="5313">
                  <c:v>166.03</c:v>
                </c:pt>
                <c:pt idx="5314">
                  <c:v>166.06</c:v>
                </c:pt>
                <c:pt idx="5315">
                  <c:v>166.09</c:v>
                </c:pt>
                <c:pt idx="5316">
                  <c:v>166.13</c:v>
                </c:pt>
                <c:pt idx="5317">
                  <c:v>166.16</c:v>
                </c:pt>
                <c:pt idx="5318">
                  <c:v>166.19</c:v>
                </c:pt>
                <c:pt idx="5319">
                  <c:v>166.22</c:v>
                </c:pt>
                <c:pt idx="5320">
                  <c:v>166.25</c:v>
                </c:pt>
                <c:pt idx="5321">
                  <c:v>166.28</c:v>
                </c:pt>
                <c:pt idx="5322">
                  <c:v>166.31</c:v>
                </c:pt>
                <c:pt idx="5323">
                  <c:v>166.34</c:v>
                </c:pt>
                <c:pt idx="5324">
                  <c:v>166.38</c:v>
                </c:pt>
                <c:pt idx="5325">
                  <c:v>166.41</c:v>
                </c:pt>
                <c:pt idx="5326">
                  <c:v>166.44</c:v>
                </c:pt>
                <c:pt idx="5327">
                  <c:v>166.47</c:v>
                </c:pt>
                <c:pt idx="5328">
                  <c:v>166.5</c:v>
                </c:pt>
                <c:pt idx="5329">
                  <c:v>166.53</c:v>
                </c:pt>
                <c:pt idx="5330">
                  <c:v>166.56</c:v>
                </c:pt>
                <c:pt idx="5331">
                  <c:v>166.59</c:v>
                </c:pt>
                <c:pt idx="5332">
                  <c:v>166.63</c:v>
                </c:pt>
                <c:pt idx="5333">
                  <c:v>166.66</c:v>
                </c:pt>
                <c:pt idx="5334">
                  <c:v>166.69</c:v>
                </c:pt>
                <c:pt idx="5335">
                  <c:v>166.72</c:v>
                </c:pt>
                <c:pt idx="5336">
                  <c:v>166.75</c:v>
                </c:pt>
                <c:pt idx="5337">
                  <c:v>166.78</c:v>
                </c:pt>
                <c:pt idx="5338">
                  <c:v>166.81</c:v>
                </c:pt>
                <c:pt idx="5339">
                  <c:v>166.84</c:v>
                </c:pt>
                <c:pt idx="5340">
                  <c:v>166.88</c:v>
                </c:pt>
                <c:pt idx="5341">
                  <c:v>166.91</c:v>
                </c:pt>
                <c:pt idx="5342">
                  <c:v>166.94</c:v>
                </c:pt>
                <c:pt idx="5343">
                  <c:v>166.97</c:v>
                </c:pt>
                <c:pt idx="5344">
                  <c:v>167</c:v>
                </c:pt>
                <c:pt idx="5345">
                  <c:v>167.03</c:v>
                </c:pt>
                <c:pt idx="5346">
                  <c:v>167.06</c:v>
                </c:pt>
                <c:pt idx="5347">
                  <c:v>167.09</c:v>
                </c:pt>
                <c:pt idx="5348">
                  <c:v>167.13</c:v>
                </c:pt>
                <c:pt idx="5349">
                  <c:v>167.16</c:v>
                </c:pt>
                <c:pt idx="5350">
                  <c:v>167.19</c:v>
                </c:pt>
                <c:pt idx="5351">
                  <c:v>167.22</c:v>
                </c:pt>
                <c:pt idx="5352">
                  <c:v>167.25</c:v>
                </c:pt>
                <c:pt idx="5353">
                  <c:v>167.28</c:v>
                </c:pt>
                <c:pt idx="5354">
                  <c:v>167.31</c:v>
                </c:pt>
                <c:pt idx="5355">
                  <c:v>167.34</c:v>
                </c:pt>
                <c:pt idx="5356">
                  <c:v>167.38</c:v>
                </c:pt>
                <c:pt idx="5357">
                  <c:v>167.41</c:v>
                </c:pt>
                <c:pt idx="5358">
                  <c:v>167.44</c:v>
                </c:pt>
                <c:pt idx="5359">
                  <c:v>167.47</c:v>
                </c:pt>
                <c:pt idx="5360">
                  <c:v>167.5</c:v>
                </c:pt>
                <c:pt idx="5361">
                  <c:v>167.53</c:v>
                </c:pt>
                <c:pt idx="5362">
                  <c:v>167.56</c:v>
                </c:pt>
                <c:pt idx="5363">
                  <c:v>167.59</c:v>
                </c:pt>
                <c:pt idx="5364">
                  <c:v>167.63</c:v>
                </c:pt>
                <c:pt idx="5365">
                  <c:v>167.66</c:v>
                </c:pt>
                <c:pt idx="5366">
                  <c:v>167.69</c:v>
                </c:pt>
                <c:pt idx="5367">
                  <c:v>167.72</c:v>
                </c:pt>
                <c:pt idx="5368">
                  <c:v>167.75</c:v>
                </c:pt>
                <c:pt idx="5369">
                  <c:v>167.78</c:v>
                </c:pt>
                <c:pt idx="5370">
                  <c:v>167.81</c:v>
                </c:pt>
                <c:pt idx="5371">
                  <c:v>167.84</c:v>
                </c:pt>
                <c:pt idx="5372">
                  <c:v>167.88</c:v>
                </c:pt>
                <c:pt idx="5373">
                  <c:v>167.91</c:v>
                </c:pt>
                <c:pt idx="5374">
                  <c:v>167.94</c:v>
                </c:pt>
                <c:pt idx="5375">
                  <c:v>167.97</c:v>
                </c:pt>
                <c:pt idx="5376">
                  <c:v>168</c:v>
                </c:pt>
                <c:pt idx="5377">
                  <c:v>168.03</c:v>
                </c:pt>
                <c:pt idx="5378">
                  <c:v>168.06</c:v>
                </c:pt>
                <c:pt idx="5379">
                  <c:v>168.09</c:v>
                </c:pt>
                <c:pt idx="5380">
                  <c:v>168.13</c:v>
                </c:pt>
                <c:pt idx="5381">
                  <c:v>168.16</c:v>
                </c:pt>
                <c:pt idx="5382">
                  <c:v>168.19</c:v>
                </c:pt>
                <c:pt idx="5383">
                  <c:v>168.22</c:v>
                </c:pt>
                <c:pt idx="5384">
                  <c:v>168.25</c:v>
                </c:pt>
                <c:pt idx="5385">
                  <c:v>168.28</c:v>
                </c:pt>
                <c:pt idx="5386">
                  <c:v>168.31</c:v>
                </c:pt>
                <c:pt idx="5387">
                  <c:v>168.34</c:v>
                </c:pt>
                <c:pt idx="5388">
                  <c:v>168.38</c:v>
                </c:pt>
                <c:pt idx="5389">
                  <c:v>168.41</c:v>
                </c:pt>
                <c:pt idx="5390">
                  <c:v>168.44</c:v>
                </c:pt>
                <c:pt idx="5391">
                  <c:v>168.47</c:v>
                </c:pt>
                <c:pt idx="5392">
                  <c:v>168.5</c:v>
                </c:pt>
                <c:pt idx="5393">
                  <c:v>168.53</c:v>
                </c:pt>
                <c:pt idx="5394">
                  <c:v>168.56</c:v>
                </c:pt>
                <c:pt idx="5395">
                  <c:v>168.59</c:v>
                </c:pt>
                <c:pt idx="5396">
                  <c:v>168.63</c:v>
                </c:pt>
                <c:pt idx="5397">
                  <c:v>168.66</c:v>
                </c:pt>
                <c:pt idx="5398">
                  <c:v>168.69</c:v>
                </c:pt>
                <c:pt idx="5399">
                  <c:v>168.72</c:v>
                </c:pt>
                <c:pt idx="5400">
                  <c:v>168.75</c:v>
                </c:pt>
                <c:pt idx="5401">
                  <c:v>168.78</c:v>
                </c:pt>
                <c:pt idx="5402">
                  <c:v>168.81</c:v>
                </c:pt>
                <c:pt idx="5403">
                  <c:v>168.84</c:v>
                </c:pt>
                <c:pt idx="5404">
                  <c:v>168.88</c:v>
                </c:pt>
                <c:pt idx="5405">
                  <c:v>168.91</c:v>
                </c:pt>
                <c:pt idx="5406">
                  <c:v>168.94</c:v>
                </c:pt>
                <c:pt idx="5407">
                  <c:v>168.97</c:v>
                </c:pt>
                <c:pt idx="5408">
                  <c:v>169</c:v>
                </c:pt>
                <c:pt idx="5409">
                  <c:v>169.03</c:v>
                </c:pt>
                <c:pt idx="5410">
                  <c:v>169.06</c:v>
                </c:pt>
                <c:pt idx="5411">
                  <c:v>169.09</c:v>
                </c:pt>
                <c:pt idx="5412">
                  <c:v>169.13</c:v>
                </c:pt>
                <c:pt idx="5413">
                  <c:v>169.16</c:v>
                </c:pt>
                <c:pt idx="5414">
                  <c:v>169.19</c:v>
                </c:pt>
                <c:pt idx="5415">
                  <c:v>169.22</c:v>
                </c:pt>
                <c:pt idx="5416">
                  <c:v>169.25</c:v>
                </c:pt>
                <c:pt idx="5417">
                  <c:v>169.28</c:v>
                </c:pt>
                <c:pt idx="5418">
                  <c:v>169.31</c:v>
                </c:pt>
                <c:pt idx="5419">
                  <c:v>169.34</c:v>
                </c:pt>
                <c:pt idx="5420">
                  <c:v>169.38</c:v>
                </c:pt>
                <c:pt idx="5421">
                  <c:v>169.41</c:v>
                </c:pt>
                <c:pt idx="5422">
                  <c:v>169.44</c:v>
                </c:pt>
                <c:pt idx="5423">
                  <c:v>169.47</c:v>
                </c:pt>
                <c:pt idx="5424">
                  <c:v>169.5</c:v>
                </c:pt>
                <c:pt idx="5425">
                  <c:v>169.53</c:v>
                </c:pt>
                <c:pt idx="5426">
                  <c:v>169.56</c:v>
                </c:pt>
                <c:pt idx="5427">
                  <c:v>169.59</c:v>
                </c:pt>
                <c:pt idx="5428">
                  <c:v>169.63</c:v>
                </c:pt>
                <c:pt idx="5429">
                  <c:v>169.66</c:v>
                </c:pt>
                <c:pt idx="5430">
                  <c:v>169.69</c:v>
                </c:pt>
                <c:pt idx="5431">
                  <c:v>169.72</c:v>
                </c:pt>
                <c:pt idx="5432">
                  <c:v>169.75</c:v>
                </c:pt>
                <c:pt idx="5433">
                  <c:v>169.78</c:v>
                </c:pt>
                <c:pt idx="5434">
                  <c:v>169.81</c:v>
                </c:pt>
                <c:pt idx="5435">
                  <c:v>169.84</c:v>
                </c:pt>
                <c:pt idx="5436">
                  <c:v>169.88</c:v>
                </c:pt>
                <c:pt idx="5437">
                  <c:v>169.91</c:v>
                </c:pt>
                <c:pt idx="5438">
                  <c:v>169.94</c:v>
                </c:pt>
                <c:pt idx="5439">
                  <c:v>169.97</c:v>
                </c:pt>
                <c:pt idx="5440">
                  <c:v>170</c:v>
                </c:pt>
                <c:pt idx="5441">
                  <c:v>170.03</c:v>
                </c:pt>
                <c:pt idx="5442">
                  <c:v>170.06</c:v>
                </c:pt>
                <c:pt idx="5443">
                  <c:v>170.09</c:v>
                </c:pt>
                <c:pt idx="5444">
                  <c:v>170.13</c:v>
                </c:pt>
                <c:pt idx="5445">
                  <c:v>170.16</c:v>
                </c:pt>
                <c:pt idx="5446">
                  <c:v>170.19</c:v>
                </c:pt>
                <c:pt idx="5447">
                  <c:v>170.22</c:v>
                </c:pt>
                <c:pt idx="5448">
                  <c:v>170.25</c:v>
                </c:pt>
                <c:pt idx="5449">
                  <c:v>170.28</c:v>
                </c:pt>
                <c:pt idx="5450">
                  <c:v>170.31</c:v>
                </c:pt>
                <c:pt idx="5451">
                  <c:v>170.34</c:v>
                </c:pt>
                <c:pt idx="5452">
                  <c:v>170.38</c:v>
                </c:pt>
                <c:pt idx="5453">
                  <c:v>170.41</c:v>
                </c:pt>
                <c:pt idx="5454">
                  <c:v>170.44</c:v>
                </c:pt>
                <c:pt idx="5455">
                  <c:v>170.47</c:v>
                </c:pt>
                <c:pt idx="5456">
                  <c:v>170.5</c:v>
                </c:pt>
                <c:pt idx="5457">
                  <c:v>170.53</c:v>
                </c:pt>
                <c:pt idx="5458">
                  <c:v>170.56</c:v>
                </c:pt>
                <c:pt idx="5459">
                  <c:v>170.59</c:v>
                </c:pt>
                <c:pt idx="5460">
                  <c:v>170.63</c:v>
                </c:pt>
                <c:pt idx="5461">
                  <c:v>170.66</c:v>
                </c:pt>
                <c:pt idx="5462">
                  <c:v>170.69</c:v>
                </c:pt>
                <c:pt idx="5463">
                  <c:v>170.72</c:v>
                </c:pt>
                <c:pt idx="5464">
                  <c:v>170.75</c:v>
                </c:pt>
                <c:pt idx="5465">
                  <c:v>170.78</c:v>
                </c:pt>
                <c:pt idx="5466">
                  <c:v>170.81</c:v>
                </c:pt>
                <c:pt idx="5467">
                  <c:v>170.84</c:v>
                </c:pt>
                <c:pt idx="5468">
                  <c:v>170.88</c:v>
                </c:pt>
                <c:pt idx="5469">
                  <c:v>170.91</c:v>
                </c:pt>
                <c:pt idx="5470">
                  <c:v>170.94</c:v>
                </c:pt>
                <c:pt idx="5471">
                  <c:v>170.97</c:v>
                </c:pt>
                <c:pt idx="5472">
                  <c:v>171</c:v>
                </c:pt>
                <c:pt idx="5473">
                  <c:v>171.03</c:v>
                </c:pt>
                <c:pt idx="5474">
                  <c:v>171.06</c:v>
                </c:pt>
                <c:pt idx="5475">
                  <c:v>171.09</c:v>
                </c:pt>
                <c:pt idx="5476">
                  <c:v>171.13</c:v>
                </c:pt>
                <c:pt idx="5477">
                  <c:v>171.16</c:v>
                </c:pt>
                <c:pt idx="5478">
                  <c:v>171.19</c:v>
                </c:pt>
                <c:pt idx="5479">
                  <c:v>171.22</c:v>
                </c:pt>
                <c:pt idx="5480">
                  <c:v>171.25</c:v>
                </c:pt>
                <c:pt idx="5481">
                  <c:v>171.28</c:v>
                </c:pt>
                <c:pt idx="5482">
                  <c:v>171.31</c:v>
                </c:pt>
                <c:pt idx="5483">
                  <c:v>171.34</c:v>
                </c:pt>
                <c:pt idx="5484">
                  <c:v>171.38</c:v>
                </c:pt>
                <c:pt idx="5485">
                  <c:v>171.41</c:v>
                </c:pt>
                <c:pt idx="5486">
                  <c:v>171.44</c:v>
                </c:pt>
                <c:pt idx="5487">
                  <c:v>171.47</c:v>
                </c:pt>
                <c:pt idx="5488">
                  <c:v>171.5</c:v>
                </c:pt>
                <c:pt idx="5489">
                  <c:v>171.53</c:v>
                </c:pt>
                <c:pt idx="5490">
                  <c:v>171.56</c:v>
                </c:pt>
                <c:pt idx="5491">
                  <c:v>171.59</c:v>
                </c:pt>
                <c:pt idx="5492">
                  <c:v>171.63</c:v>
                </c:pt>
                <c:pt idx="5493">
                  <c:v>171.66</c:v>
                </c:pt>
                <c:pt idx="5494">
                  <c:v>171.69</c:v>
                </c:pt>
                <c:pt idx="5495">
                  <c:v>171.72</c:v>
                </c:pt>
                <c:pt idx="5496">
                  <c:v>171.75</c:v>
                </c:pt>
                <c:pt idx="5497">
                  <c:v>171.78</c:v>
                </c:pt>
                <c:pt idx="5498">
                  <c:v>171.81</c:v>
                </c:pt>
                <c:pt idx="5499">
                  <c:v>171.84</c:v>
                </c:pt>
                <c:pt idx="5500">
                  <c:v>171.88</c:v>
                </c:pt>
                <c:pt idx="5501">
                  <c:v>171.91</c:v>
                </c:pt>
                <c:pt idx="5502">
                  <c:v>171.94</c:v>
                </c:pt>
                <c:pt idx="5503">
                  <c:v>171.97</c:v>
                </c:pt>
                <c:pt idx="5504">
                  <c:v>172</c:v>
                </c:pt>
                <c:pt idx="5505">
                  <c:v>172.03</c:v>
                </c:pt>
                <c:pt idx="5506">
                  <c:v>172.06</c:v>
                </c:pt>
                <c:pt idx="5507">
                  <c:v>172.09</c:v>
                </c:pt>
                <c:pt idx="5508">
                  <c:v>172.13</c:v>
                </c:pt>
                <c:pt idx="5509">
                  <c:v>172.16</c:v>
                </c:pt>
                <c:pt idx="5510">
                  <c:v>172.19</c:v>
                </c:pt>
                <c:pt idx="5511">
                  <c:v>172.22</c:v>
                </c:pt>
                <c:pt idx="5512">
                  <c:v>172.25</c:v>
                </c:pt>
                <c:pt idx="5513">
                  <c:v>172.28</c:v>
                </c:pt>
                <c:pt idx="5514">
                  <c:v>172.31</c:v>
                </c:pt>
                <c:pt idx="5515">
                  <c:v>172.34</c:v>
                </c:pt>
                <c:pt idx="5516">
                  <c:v>172.38</c:v>
                </c:pt>
                <c:pt idx="5517">
                  <c:v>172.41</c:v>
                </c:pt>
                <c:pt idx="5518">
                  <c:v>172.44</c:v>
                </c:pt>
                <c:pt idx="5519">
                  <c:v>172.47</c:v>
                </c:pt>
                <c:pt idx="5520">
                  <c:v>172.5</c:v>
                </c:pt>
                <c:pt idx="5521">
                  <c:v>172.53</c:v>
                </c:pt>
                <c:pt idx="5522">
                  <c:v>172.56</c:v>
                </c:pt>
                <c:pt idx="5523">
                  <c:v>172.59</c:v>
                </c:pt>
                <c:pt idx="5524">
                  <c:v>172.63</c:v>
                </c:pt>
                <c:pt idx="5525">
                  <c:v>172.66</c:v>
                </c:pt>
                <c:pt idx="5526">
                  <c:v>172.69</c:v>
                </c:pt>
                <c:pt idx="5527">
                  <c:v>172.72</c:v>
                </c:pt>
                <c:pt idx="5528">
                  <c:v>172.75</c:v>
                </c:pt>
                <c:pt idx="5529">
                  <c:v>172.78</c:v>
                </c:pt>
                <c:pt idx="5530">
                  <c:v>172.81</c:v>
                </c:pt>
                <c:pt idx="5531">
                  <c:v>172.84</c:v>
                </c:pt>
                <c:pt idx="5532">
                  <c:v>172.88</c:v>
                </c:pt>
                <c:pt idx="5533">
                  <c:v>172.91</c:v>
                </c:pt>
                <c:pt idx="5534">
                  <c:v>172.94</c:v>
                </c:pt>
                <c:pt idx="5535">
                  <c:v>172.97</c:v>
                </c:pt>
                <c:pt idx="5536">
                  <c:v>173</c:v>
                </c:pt>
                <c:pt idx="5537">
                  <c:v>173.03</c:v>
                </c:pt>
                <c:pt idx="5538">
                  <c:v>173.06</c:v>
                </c:pt>
                <c:pt idx="5539">
                  <c:v>173.09</c:v>
                </c:pt>
                <c:pt idx="5540">
                  <c:v>173.13</c:v>
                </c:pt>
                <c:pt idx="5541">
                  <c:v>173.16</c:v>
                </c:pt>
                <c:pt idx="5542">
                  <c:v>173.19</c:v>
                </c:pt>
                <c:pt idx="5543">
                  <c:v>173.22</c:v>
                </c:pt>
                <c:pt idx="5544">
                  <c:v>173.25</c:v>
                </c:pt>
                <c:pt idx="5545">
                  <c:v>173.28</c:v>
                </c:pt>
                <c:pt idx="5546">
                  <c:v>173.31</c:v>
                </c:pt>
                <c:pt idx="5547">
                  <c:v>173.34</c:v>
                </c:pt>
                <c:pt idx="5548">
                  <c:v>173.38</c:v>
                </c:pt>
                <c:pt idx="5549">
                  <c:v>173.41</c:v>
                </c:pt>
                <c:pt idx="5550">
                  <c:v>173.44</c:v>
                </c:pt>
                <c:pt idx="5551">
                  <c:v>173.47</c:v>
                </c:pt>
                <c:pt idx="5552">
                  <c:v>173.5</c:v>
                </c:pt>
                <c:pt idx="5553">
                  <c:v>173.53</c:v>
                </c:pt>
                <c:pt idx="5554">
                  <c:v>173.56</c:v>
                </c:pt>
                <c:pt idx="5555">
                  <c:v>173.59</c:v>
                </c:pt>
                <c:pt idx="5556">
                  <c:v>173.63</c:v>
                </c:pt>
                <c:pt idx="5557">
                  <c:v>173.66</c:v>
                </c:pt>
                <c:pt idx="5558">
                  <c:v>173.69</c:v>
                </c:pt>
                <c:pt idx="5559">
                  <c:v>173.72</c:v>
                </c:pt>
                <c:pt idx="5560">
                  <c:v>173.75</c:v>
                </c:pt>
                <c:pt idx="5561">
                  <c:v>173.78</c:v>
                </c:pt>
                <c:pt idx="5562">
                  <c:v>173.81</c:v>
                </c:pt>
                <c:pt idx="5563">
                  <c:v>173.84</c:v>
                </c:pt>
                <c:pt idx="5564">
                  <c:v>173.88</c:v>
                </c:pt>
                <c:pt idx="5565">
                  <c:v>173.91</c:v>
                </c:pt>
                <c:pt idx="5566">
                  <c:v>173.94</c:v>
                </c:pt>
                <c:pt idx="5567">
                  <c:v>173.97</c:v>
                </c:pt>
                <c:pt idx="5568">
                  <c:v>174</c:v>
                </c:pt>
                <c:pt idx="5569">
                  <c:v>174.03</c:v>
                </c:pt>
                <c:pt idx="5570">
                  <c:v>174.06</c:v>
                </c:pt>
                <c:pt idx="5571">
                  <c:v>174.09</c:v>
                </c:pt>
                <c:pt idx="5572">
                  <c:v>174.13</c:v>
                </c:pt>
                <c:pt idx="5573">
                  <c:v>174.16</c:v>
                </c:pt>
                <c:pt idx="5574">
                  <c:v>174.19</c:v>
                </c:pt>
                <c:pt idx="5575">
                  <c:v>174.22</c:v>
                </c:pt>
                <c:pt idx="5576">
                  <c:v>174.25</c:v>
                </c:pt>
                <c:pt idx="5577">
                  <c:v>174.28</c:v>
                </c:pt>
                <c:pt idx="5578">
                  <c:v>174.31</c:v>
                </c:pt>
                <c:pt idx="5579">
                  <c:v>174.34</c:v>
                </c:pt>
                <c:pt idx="5580">
                  <c:v>174.38</c:v>
                </c:pt>
                <c:pt idx="5581">
                  <c:v>174.41</c:v>
                </c:pt>
                <c:pt idx="5582">
                  <c:v>174.44</c:v>
                </c:pt>
                <c:pt idx="5583">
                  <c:v>174.47</c:v>
                </c:pt>
                <c:pt idx="5584">
                  <c:v>174.5</c:v>
                </c:pt>
                <c:pt idx="5585">
                  <c:v>174.53</c:v>
                </c:pt>
                <c:pt idx="5586">
                  <c:v>174.56</c:v>
                </c:pt>
                <c:pt idx="5587">
                  <c:v>174.59</c:v>
                </c:pt>
                <c:pt idx="5588">
                  <c:v>174.63</c:v>
                </c:pt>
                <c:pt idx="5589">
                  <c:v>174.66</c:v>
                </c:pt>
                <c:pt idx="5590">
                  <c:v>174.69</c:v>
                </c:pt>
                <c:pt idx="5591">
                  <c:v>174.72</c:v>
                </c:pt>
                <c:pt idx="5592">
                  <c:v>174.75</c:v>
                </c:pt>
                <c:pt idx="5593">
                  <c:v>174.78</c:v>
                </c:pt>
                <c:pt idx="5594">
                  <c:v>174.81</c:v>
                </c:pt>
                <c:pt idx="5595">
                  <c:v>174.84</c:v>
                </c:pt>
                <c:pt idx="5596">
                  <c:v>174.88</c:v>
                </c:pt>
                <c:pt idx="5597">
                  <c:v>174.91</c:v>
                </c:pt>
                <c:pt idx="5598">
                  <c:v>174.94</c:v>
                </c:pt>
                <c:pt idx="5599">
                  <c:v>174.97</c:v>
                </c:pt>
                <c:pt idx="5600">
                  <c:v>175</c:v>
                </c:pt>
                <c:pt idx="5601">
                  <c:v>175.03</c:v>
                </c:pt>
                <c:pt idx="5602">
                  <c:v>175.06</c:v>
                </c:pt>
                <c:pt idx="5603">
                  <c:v>175.09</c:v>
                </c:pt>
                <c:pt idx="5604">
                  <c:v>175.13</c:v>
                </c:pt>
                <c:pt idx="5605">
                  <c:v>175.16</c:v>
                </c:pt>
                <c:pt idx="5606">
                  <c:v>175.19</c:v>
                </c:pt>
                <c:pt idx="5607">
                  <c:v>175.22</c:v>
                </c:pt>
                <c:pt idx="5608">
                  <c:v>175.25</c:v>
                </c:pt>
                <c:pt idx="5609">
                  <c:v>175.28</c:v>
                </c:pt>
                <c:pt idx="5610">
                  <c:v>175.31</c:v>
                </c:pt>
                <c:pt idx="5611">
                  <c:v>175.34</c:v>
                </c:pt>
                <c:pt idx="5612">
                  <c:v>175.38</c:v>
                </c:pt>
                <c:pt idx="5613">
                  <c:v>175.41</c:v>
                </c:pt>
                <c:pt idx="5614">
                  <c:v>175.44</c:v>
                </c:pt>
                <c:pt idx="5615">
                  <c:v>175.47</c:v>
                </c:pt>
                <c:pt idx="5616">
                  <c:v>175.5</c:v>
                </c:pt>
                <c:pt idx="5617">
                  <c:v>175.53</c:v>
                </c:pt>
                <c:pt idx="5618">
                  <c:v>175.56</c:v>
                </c:pt>
                <c:pt idx="5619">
                  <c:v>175.59</c:v>
                </c:pt>
                <c:pt idx="5620">
                  <c:v>175.63</c:v>
                </c:pt>
                <c:pt idx="5621">
                  <c:v>175.66</c:v>
                </c:pt>
                <c:pt idx="5622">
                  <c:v>175.69</c:v>
                </c:pt>
                <c:pt idx="5623">
                  <c:v>175.72</c:v>
                </c:pt>
                <c:pt idx="5624">
                  <c:v>175.75</c:v>
                </c:pt>
                <c:pt idx="5625">
                  <c:v>175.78</c:v>
                </c:pt>
                <c:pt idx="5626">
                  <c:v>175.81</c:v>
                </c:pt>
                <c:pt idx="5627">
                  <c:v>175.84</c:v>
                </c:pt>
                <c:pt idx="5628">
                  <c:v>175.88</c:v>
                </c:pt>
                <c:pt idx="5629">
                  <c:v>175.91</c:v>
                </c:pt>
                <c:pt idx="5630">
                  <c:v>175.94</c:v>
                </c:pt>
                <c:pt idx="5631">
                  <c:v>175.97</c:v>
                </c:pt>
                <c:pt idx="5632">
                  <c:v>176</c:v>
                </c:pt>
                <c:pt idx="5633">
                  <c:v>176.03</c:v>
                </c:pt>
                <c:pt idx="5634">
                  <c:v>176.06</c:v>
                </c:pt>
                <c:pt idx="5635">
                  <c:v>176.09</c:v>
                </c:pt>
                <c:pt idx="5636">
                  <c:v>176.13</c:v>
                </c:pt>
                <c:pt idx="5637">
                  <c:v>176.16</c:v>
                </c:pt>
                <c:pt idx="5638">
                  <c:v>176.19</c:v>
                </c:pt>
                <c:pt idx="5639">
                  <c:v>176.22</c:v>
                </c:pt>
                <c:pt idx="5640">
                  <c:v>176.25</c:v>
                </c:pt>
                <c:pt idx="5641">
                  <c:v>176.28</c:v>
                </c:pt>
                <c:pt idx="5642">
                  <c:v>176.31</c:v>
                </c:pt>
                <c:pt idx="5643">
                  <c:v>176.34</c:v>
                </c:pt>
                <c:pt idx="5644">
                  <c:v>176.38</c:v>
                </c:pt>
                <c:pt idx="5645">
                  <c:v>176.41</c:v>
                </c:pt>
                <c:pt idx="5646">
                  <c:v>176.44</c:v>
                </c:pt>
                <c:pt idx="5647">
                  <c:v>176.47</c:v>
                </c:pt>
                <c:pt idx="5648">
                  <c:v>176.5</c:v>
                </c:pt>
                <c:pt idx="5649">
                  <c:v>176.53</c:v>
                </c:pt>
                <c:pt idx="5650">
                  <c:v>176.56</c:v>
                </c:pt>
                <c:pt idx="5651">
                  <c:v>176.59</c:v>
                </c:pt>
                <c:pt idx="5652">
                  <c:v>176.63</c:v>
                </c:pt>
                <c:pt idx="5653">
                  <c:v>176.66</c:v>
                </c:pt>
                <c:pt idx="5654">
                  <c:v>176.69</c:v>
                </c:pt>
                <c:pt idx="5655">
                  <c:v>176.72</c:v>
                </c:pt>
                <c:pt idx="5656">
                  <c:v>176.75</c:v>
                </c:pt>
                <c:pt idx="5657">
                  <c:v>176.78</c:v>
                </c:pt>
                <c:pt idx="5658">
                  <c:v>176.81</c:v>
                </c:pt>
                <c:pt idx="5659">
                  <c:v>176.84</c:v>
                </c:pt>
                <c:pt idx="5660">
                  <c:v>176.88</c:v>
                </c:pt>
                <c:pt idx="5661">
                  <c:v>176.91</c:v>
                </c:pt>
                <c:pt idx="5662">
                  <c:v>176.94</c:v>
                </c:pt>
                <c:pt idx="5663">
                  <c:v>176.97</c:v>
                </c:pt>
                <c:pt idx="5664">
                  <c:v>177</c:v>
                </c:pt>
                <c:pt idx="5665">
                  <c:v>177.03</c:v>
                </c:pt>
                <c:pt idx="5666">
                  <c:v>177.06</c:v>
                </c:pt>
                <c:pt idx="5667">
                  <c:v>177.09</c:v>
                </c:pt>
                <c:pt idx="5668">
                  <c:v>177.13</c:v>
                </c:pt>
                <c:pt idx="5669">
                  <c:v>177.16</c:v>
                </c:pt>
                <c:pt idx="5670">
                  <c:v>177.19</c:v>
                </c:pt>
                <c:pt idx="5671">
                  <c:v>177.22</c:v>
                </c:pt>
                <c:pt idx="5672">
                  <c:v>177.25</c:v>
                </c:pt>
                <c:pt idx="5673">
                  <c:v>177.28</c:v>
                </c:pt>
                <c:pt idx="5674">
                  <c:v>177.31</c:v>
                </c:pt>
                <c:pt idx="5675">
                  <c:v>177.34</c:v>
                </c:pt>
                <c:pt idx="5676">
                  <c:v>177.38</c:v>
                </c:pt>
                <c:pt idx="5677">
                  <c:v>177.41</c:v>
                </c:pt>
                <c:pt idx="5678">
                  <c:v>177.44</c:v>
                </c:pt>
                <c:pt idx="5679">
                  <c:v>177.47</c:v>
                </c:pt>
                <c:pt idx="5680">
                  <c:v>177.5</c:v>
                </c:pt>
                <c:pt idx="5681">
                  <c:v>177.53</c:v>
                </c:pt>
                <c:pt idx="5682">
                  <c:v>177.56</c:v>
                </c:pt>
                <c:pt idx="5683">
                  <c:v>177.59</c:v>
                </c:pt>
                <c:pt idx="5684">
                  <c:v>177.63</c:v>
                </c:pt>
                <c:pt idx="5685">
                  <c:v>177.66</c:v>
                </c:pt>
                <c:pt idx="5686">
                  <c:v>177.69</c:v>
                </c:pt>
                <c:pt idx="5687">
                  <c:v>177.72</c:v>
                </c:pt>
                <c:pt idx="5688">
                  <c:v>177.75</c:v>
                </c:pt>
                <c:pt idx="5689">
                  <c:v>177.78</c:v>
                </c:pt>
                <c:pt idx="5690">
                  <c:v>177.81</c:v>
                </c:pt>
                <c:pt idx="5691">
                  <c:v>177.84</c:v>
                </c:pt>
                <c:pt idx="5692">
                  <c:v>177.88</c:v>
                </c:pt>
                <c:pt idx="5693">
                  <c:v>177.91</c:v>
                </c:pt>
                <c:pt idx="5694">
                  <c:v>177.94</c:v>
                </c:pt>
                <c:pt idx="5695">
                  <c:v>177.97</c:v>
                </c:pt>
                <c:pt idx="5696">
                  <c:v>178</c:v>
                </c:pt>
                <c:pt idx="5697">
                  <c:v>178.03</c:v>
                </c:pt>
                <c:pt idx="5698">
                  <c:v>178.06</c:v>
                </c:pt>
                <c:pt idx="5699">
                  <c:v>178.09</c:v>
                </c:pt>
                <c:pt idx="5700">
                  <c:v>178.13</c:v>
                </c:pt>
                <c:pt idx="5701">
                  <c:v>178.16</c:v>
                </c:pt>
                <c:pt idx="5702">
                  <c:v>178.19</c:v>
                </c:pt>
                <c:pt idx="5703">
                  <c:v>178.22</c:v>
                </c:pt>
                <c:pt idx="5704">
                  <c:v>178.25</c:v>
                </c:pt>
                <c:pt idx="5705">
                  <c:v>178.28</c:v>
                </c:pt>
                <c:pt idx="5706">
                  <c:v>178.31</c:v>
                </c:pt>
                <c:pt idx="5707">
                  <c:v>178.34</c:v>
                </c:pt>
                <c:pt idx="5708">
                  <c:v>178.38</c:v>
                </c:pt>
                <c:pt idx="5709">
                  <c:v>178.41</c:v>
                </c:pt>
                <c:pt idx="5710">
                  <c:v>178.44</c:v>
                </c:pt>
                <c:pt idx="5711">
                  <c:v>178.47</c:v>
                </c:pt>
                <c:pt idx="5712">
                  <c:v>178.5</c:v>
                </c:pt>
                <c:pt idx="5713">
                  <c:v>178.53</c:v>
                </c:pt>
                <c:pt idx="5714">
                  <c:v>178.56</c:v>
                </c:pt>
                <c:pt idx="5715">
                  <c:v>178.59</c:v>
                </c:pt>
                <c:pt idx="5716">
                  <c:v>178.63</c:v>
                </c:pt>
                <c:pt idx="5717">
                  <c:v>178.66</c:v>
                </c:pt>
                <c:pt idx="5718">
                  <c:v>178.69</c:v>
                </c:pt>
                <c:pt idx="5719">
                  <c:v>178.72</c:v>
                </c:pt>
                <c:pt idx="5720">
                  <c:v>178.75</c:v>
                </c:pt>
                <c:pt idx="5721">
                  <c:v>178.78</c:v>
                </c:pt>
                <c:pt idx="5722">
                  <c:v>178.81</c:v>
                </c:pt>
                <c:pt idx="5723">
                  <c:v>178.84</c:v>
                </c:pt>
                <c:pt idx="5724">
                  <c:v>178.88</c:v>
                </c:pt>
                <c:pt idx="5725">
                  <c:v>178.91</c:v>
                </c:pt>
                <c:pt idx="5726">
                  <c:v>178.94</c:v>
                </c:pt>
                <c:pt idx="5727">
                  <c:v>178.97</c:v>
                </c:pt>
                <c:pt idx="5728">
                  <c:v>179</c:v>
                </c:pt>
                <c:pt idx="5729">
                  <c:v>179.03</c:v>
                </c:pt>
                <c:pt idx="5730">
                  <c:v>179.06</c:v>
                </c:pt>
                <c:pt idx="5731">
                  <c:v>179.09</c:v>
                </c:pt>
                <c:pt idx="5732">
                  <c:v>179.13</c:v>
                </c:pt>
                <c:pt idx="5733">
                  <c:v>179.16</c:v>
                </c:pt>
                <c:pt idx="5734">
                  <c:v>179.19</c:v>
                </c:pt>
                <c:pt idx="5735">
                  <c:v>179.22</c:v>
                </c:pt>
                <c:pt idx="5736">
                  <c:v>179.25</c:v>
                </c:pt>
                <c:pt idx="5737">
                  <c:v>179.28</c:v>
                </c:pt>
                <c:pt idx="5738">
                  <c:v>179.31</c:v>
                </c:pt>
                <c:pt idx="5739">
                  <c:v>179.34</c:v>
                </c:pt>
                <c:pt idx="5740">
                  <c:v>179.38</c:v>
                </c:pt>
                <c:pt idx="5741">
                  <c:v>179.41</c:v>
                </c:pt>
                <c:pt idx="5742">
                  <c:v>179.44</c:v>
                </c:pt>
                <c:pt idx="5743">
                  <c:v>179.47</c:v>
                </c:pt>
                <c:pt idx="5744">
                  <c:v>179.5</c:v>
                </c:pt>
                <c:pt idx="5745">
                  <c:v>179.53</c:v>
                </c:pt>
                <c:pt idx="5746">
                  <c:v>179.56</c:v>
                </c:pt>
                <c:pt idx="5747">
                  <c:v>179.59</c:v>
                </c:pt>
                <c:pt idx="5748">
                  <c:v>179.63</c:v>
                </c:pt>
                <c:pt idx="5749">
                  <c:v>179.66</c:v>
                </c:pt>
                <c:pt idx="5750">
                  <c:v>179.69</c:v>
                </c:pt>
                <c:pt idx="5751">
                  <c:v>179.72</c:v>
                </c:pt>
                <c:pt idx="5752">
                  <c:v>179.75</c:v>
                </c:pt>
                <c:pt idx="5753">
                  <c:v>179.78</c:v>
                </c:pt>
                <c:pt idx="5754">
                  <c:v>179.81</c:v>
                </c:pt>
                <c:pt idx="5755">
                  <c:v>179.84</c:v>
                </c:pt>
                <c:pt idx="5756">
                  <c:v>179.88</c:v>
                </c:pt>
                <c:pt idx="5757">
                  <c:v>179.91</c:v>
                </c:pt>
                <c:pt idx="5758">
                  <c:v>179.94</c:v>
                </c:pt>
                <c:pt idx="5759">
                  <c:v>179.97</c:v>
                </c:pt>
                <c:pt idx="5760">
                  <c:v>180</c:v>
                </c:pt>
                <c:pt idx="5761">
                  <c:v>180.03</c:v>
                </c:pt>
                <c:pt idx="5762">
                  <c:v>180.06</c:v>
                </c:pt>
                <c:pt idx="5763">
                  <c:v>180.09</c:v>
                </c:pt>
                <c:pt idx="5764">
                  <c:v>180.13</c:v>
                </c:pt>
                <c:pt idx="5765">
                  <c:v>180.16</c:v>
                </c:pt>
                <c:pt idx="5766">
                  <c:v>180.19</c:v>
                </c:pt>
                <c:pt idx="5767">
                  <c:v>180.22</c:v>
                </c:pt>
                <c:pt idx="5768">
                  <c:v>180.25</c:v>
                </c:pt>
                <c:pt idx="5769">
                  <c:v>180.28</c:v>
                </c:pt>
                <c:pt idx="5770">
                  <c:v>180.31</c:v>
                </c:pt>
                <c:pt idx="5771">
                  <c:v>180.34</c:v>
                </c:pt>
                <c:pt idx="5772">
                  <c:v>180.38</c:v>
                </c:pt>
                <c:pt idx="5773">
                  <c:v>180.41</c:v>
                </c:pt>
                <c:pt idx="5774">
                  <c:v>180.44</c:v>
                </c:pt>
                <c:pt idx="5775">
                  <c:v>180.47</c:v>
                </c:pt>
                <c:pt idx="5776">
                  <c:v>180.5</c:v>
                </c:pt>
                <c:pt idx="5777">
                  <c:v>180.53</c:v>
                </c:pt>
                <c:pt idx="5778">
                  <c:v>180.56</c:v>
                </c:pt>
                <c:pt idx="5779">
                  <c:v>180.59</c:v>
                </c:pt>
                <c:pt idx="5780">
                  <c:v>180.63</c:v>
                </c:pt>
                <c:pt idx="5781">
                  <c:v>180.66</c:v>
                </c:pt>
                <c:pt idx="5782">
                  <c:v>180.69</c:v>
                </c:pt>
                <c:pt idx="5783">
                  <c:v>180.72</c:v>
                </c:pt>
                <c:pt idx="5784">
                  <c:v>180.75</c:v>
                </c:pt>
                <c:pt idx="5785">
                  <c:v>180.78</c:v>
                </c:pt>
                <c:pt idx="5786">
                  <c:v>180.81</c:v>
                </c:pt>
                <c:pt idx="5787">
                  <c:v>180.84</c:v>
                </c:pt>
                <c:pt idx="5788">
                  <c:v>180.88</c:v>
                </c:pt>
                <c:pt idx="5789">
                  <c:v>180.91</c:v>
                </c:pt>
                <c:pt idx="5790">
                  <c:v>180.94</c:v>
                </c:pt>
                <c:pt idx="5791">
                  <c:v>180.97</c:v>
                </c:pt>
                <c:pt idx="5792">
                  <c:v>181</c:v>
                </c:pt>
                <c:pt idx="5793">
                  <c:v>181.03</c:v>
                </c:pt>
                <c:pt idx="5794">
                  <c:v>181.06</c:v>
                </c:pt>
                <c:pt idx="5795">
                  <c:v>181.09</c:v>
                </c:pt>
                <c:pt idx="5796">
                  <c:v>181.13</c:v>
                </c:pt>
                <c:pt idx="5797">
                  <c:v>181.16</c:v>
                </c:pt>
                <c:pt idx="5798">
                  <c:v>181.19</c:v>
                </c:pt>
                <c:pt idx="5799">
                  <c:v>181.22</c:v>
                </c:pt>
                <c:pt idx="5800">
                  <c:v>181.25</c:v>
                </c:pt>
                <c:pt idx="5801">
                  <c:v>181.28</c:v>
                </c:pt>
                <c:pt idx="5802">
                  <c:v>181.31</c:v>
                </c:pt>
                <c:pt idx="5803">
                  <c:v>181.34</c:v>
                </c:pt>
                <c:pt idx="5804">
                  <c:v>181.38</c:v>
                </c:pt>
                <c:pt idx="5805">
                  <c:v>181.41</c:v>
                </c:pt>
                <c:pt idx="5806">
                  <c:v>181.44</c:v>
                </c:pt>
                <c:pt idx="5807">
                  <c:v>181.47</c:v>
                </c:pt>
                <c:pt idx="5808">
                  <c:v>181.5</c:v>
                </c:pt>
                <c:pt idx="5809">
                  <c:v>181.53</c:v>
                </c:pt>
                <c:pt idx="5810">
                  <c:v>181.56</c:v>
                </c:pt>
                <c:pt idx="5811">
                  <c:v>181.59</c:v>
                </c:pt>
                <c:pt idx="5812">
                  <c:v>181.63</c:v>
                </c:pt>
                <c:pt idx="5813">
                  <c:v>181.66</c:v>
                </c:pt>
                <c:pt idx="5814">
                  <c:v>181.69</c:v>
                </c:pt>
                <c:pt idx="5815">
                  <c:v>181.72</c:v>
                </c:pt>
                <c:pt idx="5816">
                  <c:v>181.75</c:v>
                </c:pt>
                <c:pt idx="5817">
                  <c:v>181.78</c:v>
                </c:pt>
                <c:pt idx="5818">
                  <c:v>181.81</c:v>
                </c:pt>
                <c:pt idx="5819">
                  <c:v>181.84</c:v>
                </c:pt>
                <c:pt idx="5820">
                  <c:v>181.88</c:v>
                </c:pt>
                <c:pt idx="5821">
                  <c:v>181.91</c:v>
                </c:pt>
                <c:pt idx="5822">
                  <c:v>181.94</c:v>
                </c:pt>
                <c:pt idx="5823">
                  <c:v>181.97</c:v>
                </c:pt>
                <c:pt idx="5824">
                  <c:v>182</c:v>
                </c:pt>
                <c:pt idx="5825">
                  <c:v>182.03</c:v>
                </c:pt>
                <c:pt idx="5826">
                  <c:v>182.06</c:v>
                </c:pt>
                <c:pt idx="5827">
                  <c:v>182.09</c:v>
                </c:pt>
                <c:pt idx="5828">
                  <c:v>182.13</c:v>
                </c:pt>
                <c:pt idx="5829">
                  <c:v>182.16</c:v>
                </c:pt>
                <c:pt idx="5830">
                  <c:v>182.19</c:v>
                </c:pt>
                <c:pt idx="5831">
                  <c:v>182.22</c:v>
                </c:pt>
                <c:pt idx="5832">
                  <c:v>182.25</c:v>
                </c:pt>
                <c:pt idx="5833">
                  <c:v>182.28</c:v>
                </c:pt>
                <c:pt idx="5834">
                  <c:v>182.31</c:v>
                </c:pt>
                <c:pt idx="5835">
                  <c:v>182.34</c:v>
                </c:pt>
                <c:pt idx="5836">
                  <c:v>182.38</c:v>
                </c:pt>
                <c:pt idx="5837">
                  <c:v>182.41</c:v>
                </c:pt>
                <c:pt idx="5838">
                  <c:v>182.44</c:v>
                </c:pt>
                <c:pt idx="5839">
                  <c:v>182.47</c:v>
                </c:pt>
                <c:pt idx="5840">
                  <c:v>182.5</c:v>
                </c:pt>
                <c:pt idx="5841">
                  <c:v>182.53</c:v>
                </c:pt>
                <c:pt idx="5842">
                  <c:v>182.56</c:v>
                </c:pt>
                <c:pt idx="5843">
                  <c:v>182.59</c:v>
                </c:pt>
                <c:pt idx="5844">
                  <c:v>182.63</c:v>
                </c:pt>
                <c:pt idx="5845">
                  <c:v>182.66</c:v>
                </c:pt>
                <c:pt idx="5846">
                  <c:v>182.69</c:v>
                </c:pt>
                <c:pt idx="5847">
                  <c:v>182.72</c:v>
                </c:pt>
                <c:pt idx="5848">
                  <c:v>182.75</c:v>
                </c:pt>
                <c:pt idx="5849">
                  <c:v>182.78</c:v>
                </c:pt>
                <c:pt idx="5850">
                  <c:v>182.81</c:v>
                </c:pt>
                <c:pt idx="5851">
                  <c:v>182.84</c:v>
                </c:pt>
                <c:pt idx="5852">
                  <c:v>182.88</c:v>
                </c:pt>
                <c:pt idx="5853">
                  <c:v>182.91</c:v>
                </c:pt>
                <c:pt idx="5854">
                  <c:v>182.94</c:v>
                </c:pt>
                <c:pt idx="5855">
                  <c:v>182.97</c:v>
                </c:pt>
                <c:pt idx="5856">
                  <c:v>183</c:v>
                </c:pt>
                <c:pt idx="5857">
                  <c:v>183.03</c:v>
                </c:pt>
                <c:pt idx="5858">
                  <c:v>183.06</c:v>
                </c:pt>
                <c:pt idx="5859">
                  <c:v>183.09</c:v>
                </c:pt>
                <c:pt idx="5860">
                  <c:v>183.13</c:v>
                </c:pt>
                <c:pt idx="5861">
                  <c:v>183.16</c:v>
                </c:pt>
                <c:pt idx="5862">
                  <c:v>183.19</c:v>
                </c:pt>
                <c:pt idx="5863">
                  <c:v>183.22</c:v>
                </c:pt>
                <c:pt idx="5864">
                  <c:v>183.25</c:v>
                </c:pt>
                <c:pt idx="5865">
                  <c:v>183.28</c:v>
                </c:pt>
                <c:pt idx="5866">
                  <c:v>183.31</c:v>
                </c:pt>
                <c:pt idx="5867">
                  <c:v>183.34</c:v>
                </c:pt>
                <c:pt idx="5868">
                  <c:v>183.38</c:v>
                </c:pt>
                <c:pt idx="5869">
                  <c:v>183.41</c:v>
                </c:pt>
                <c:pt idx="5870">
                  <c:v>183.44</c:v>
                </c:pt>
                <c:pt idx="5871">
                  <c:v>183.47</c:v>
                </c:pt>
                <c:pt idx="5872">
                  <c:v>183.5</c:v>
                </c:pt>
                <c:pt idx="5873">
                  <c:v>183.53</c:v>
                </c:pt>
                <c:pt idx="5874">
                  <c:v>183.56</c:v>
                </c:pt>
                <c:pt idx="5875">
                  <c:v>183.59</c:v>
                </c:pt>
                <c:pt idx="5876">
                  <c:v>183.63</c:v>
                </c:pt>
                <c:pt idx="5877">
                  <c:v>183.66</c:v>
                </c:pt>
                <c:pt idx="5878">
                  <c:v>183.69</c:v>
                </c:pt>
                <c:pt idx="5879">
                  <c:v>183.72</c:v>
                </c:pt>
                <c:pt idx="5880">
                  <c:v>183.75</c:v>
                </c:pt>
                <c:pt idx="5881">
                  <c:v>183.78</c:v>
                </c:pt>
                <c:pt idx="5882">
                  <c:v>183.81</c:v>
                </c:pt>
                <c:pt idx="5883">
                  <c:v>183.84</c:v>
                </c:pt>
                <c:pt idx="5884">
                  <c:v>183.88</c:v>
                </c:pt>
                <c:pt idx="5885">
                  <c:v>183.91</c:v>
                </c:pt>
                <c:pt idx="5886">
                  <c:v>183.94</c:v>
                </c:pt>
                <c:pt idx="5887">
                  <c:v>183.97</c:v>
                </c:pt>
                <c:pt idx="5888">
                  <c:v>184</c:v>
                </c:pt>
                <c:pt idx="5889">
                  <c:v>184.03</c:v>
                </c:pt>
                <c:pt idx="5890">
                  <c:v>184.06</c:v>
                </c:pt>
                <c:pt idx="5891">
                  <c:v>184.09</c:v>
                </c:pt>
                <c:pt idx="5892">
                  <c:v>184.13</c:v>
                </c:pt>
                <c:pt idx="5893">
                  <c:v>184.16</c:v>
                </c:pt>
                <c:pt idx="5894">
                  <c:v>184.19</c:v>
                </c:pt>
                <c:pt idx="5895">
                  <c:v>184.22</c:v>
                </c:pt>
                <c:pt idx="5896">
                  <c:v>184.25</c:v>
                </c:pt>
                <c:pt idx="5897">
                  <c:v>184.28</c:v>
                </c:pt>
                <c:pt idx="5898">
                  <c:v>184.31</c:v>
                </c:pt>
                <c:pt idx="5899">
                  <c:v>184.34</c:v>
                </c:pt>
                <c:pt idx="5900">
                  <c:v>184.38</c:v>
                </c:pt>
                <c:pt idx="5901">
                  <c:v>184.41</c:v>
                </c:pt>
                <c:pt idx="5902">
                  <c:v>184.44</c:v>
                </c:pt>
                <c:pt idx="5903">
                  <c:v>184.47</c:v>
                </c:pt>
                <c:pt idx="5904">
                  <c:v>184.5</c:v>
                </c:pt>
                <c:pt idx="5905">
                  <c:v>184.53</c:v>
                </c:pt>
                <c:pt idx="5906">
                  <c:v>184.56</c:v>
                </c:pt>
                <c:pt idx="5907">
                  <c:v>184.59</c:v>
                </c:pt>
                <c:pt idx="5908">
                  <c:v>184.63</c:v>
                </c:pt>
                <c:pt idx="5909">
                  <c:v>184.66</c:v>
                </c:pt>
                <c:pt idx="5910">
                  <c:v>184.69</c:v>
                </c:pt>
                <c:pt idx="5911">
                  <c:v>184.72</c:v>
                </c:pt>
                <c:pt idx="5912">
                  <c:v>184.75</c:v>
                </c:pt>
                <c:pt idx="5913">
                  <c:v>184.78</c:v>
                </c:pt>
                <c:pt idx="5914">
                  <c:v>184.81</c:v>
                </c:pt>
                <c:pt idx="5915">
                  <c:v>184.84</c:v>
                </c:pt>
                <c:pt idx="5916">
                  <c:v>184.88</c:v>
                </c:pt>
                <c:pt idx="5917">
                  <c:v>184.91</c:v>
                </c:pt>
                <c:pt idx="5918">
                  <c:v>184.94</c:v>
                </c:pt>
                <c:pt idx="5919">
                  <c:v>184.97</c:v>
                </c:pt>
                <c:pt idx="5920">
                  <c:v>185</c:v>
                </c:pt>
                <c:pt idx="5921">
                  <c:v>185.03</c:v>
                </c:pt>
                <c:pt idx="5922">
                  <c:v>185.06</c:v>
                </c:pt>
                <c:pt idx="5923">
                  <c:v>185.09</c:v>
                </c:pt>
                <c:pt idx="5924">
                  <c:v>185.13</c:v>
                </c:pt>
                <c:pt idx="5925">
                  <c:v>185.16</c:v>
                </c:pt>
                <c:pt idx="5926">
                  <c:v>185.19</c:v>
                </c:pt>
                <c:pt idx="5927">
                  <c:v>185.22</c:v>
                </c:pt>
                <c:pt idx="5928">
                  <c:v>185.25</c:v>
                </c:pt>
                <c:pt idx="5929">
                  <c:v>185.28</c:v>
                </c:pt>
                <c:pt idx="5930">
                  <c:v>185.31</c:v>
                </c:pt>
                <c:pt idx="5931">
                  <c:v>185.34</c:v>
                </c:pt>
                <c:pt idx="5932">
                  <c:v>185.38</c:v>
                </c:pt>
                <c:pt idx="5933">
                  <c:v>185.41</c:v>
                </c:pt>
                <c:pt idx="5934">
                  <c:v>185.44</c:v>
                </c:pt>
                <c:pt idx="5935">
                  <c:v>185.47</c:v>
                </c:pt>
                <c:pt idx="5936">
                  <c:v>185.5</c:v>
                </c:pt>
                <c:pt idx="5937">
                  <c:v>185.53</c:v>
                </c:pt>
                <c:pt idx="5938">
                  <c:v>185.56</c:v>
                </c:pt>
                <c:pt idx="5939">
                  <c:v>185.59</c:v>
                </c:pt>
                <c:pt idx="5940">
                  <c:v>185.63</c:v>
                </c:pt>
                <c:pt idx="5941">
                  <c:v>185.66</c:v>
                </c:pt>
                <c:pt idx="5942">
                  <c:v>185.69</c:v>
                </c:pt>
                <c:pt idx="5943">
                  <c:v>185.72</c:v>
                </c:pt>
                <c:pt idx="5944">
                  <c:v>185.75</c:v>
                </c:pt>
                <c:pt idx="5945">
                  <c:v>185.78</c:v>
                </c:pt>
                <c:pt idx="5946">
                  <c:v>185.81</c:v>
                </c:pt>
                <c:pt idx="5947">
                  <c:v>185.84</c:v>
                </c:pt>
                <c:pt idx="5948">
                  <c:v>185.88</c:v>
                </c:pt>
                <c:pt idx="5949">
                  <c:v>185.91</c:v>
                </c:pt>
                <c:pt idx="5950">
                  <c:v>185.94</c:v>
                </c:pt>
                <c:pt idx="5951">
                  <c:v>185.97</c:v>
                </c:pt>
                <c:pt idx="5952">
                  <c:v>186</c:v>
                </c:pt>
                <c:pt idx="5953">
                  <c:v>186.03</c:v>
                </c:pt>
                <c:pt idx="5954">
                  <c:v>186.06</c:v>
                </c:pt>
                <c:pt idx="5955">
                  <c:v>186.09</c:v>
                </c:pt>
                <c:pt idx="5956">
                  <c:v>186.13</c:v>
                </c:pt>
                <c:pt idx="5957">
                  <c:v>186.16</c:v>
                </c:pt>
                <c:pt idx="5958">
                  <c:v>186.19</c:v>
                </c:pt>
                <c:pt idx="5959">
                  <c:v>186.22</c:v>
                </c:pt>
                <c:pt idx="5960">
                  <c:v>186.25</c:v>
                </c:pt>
                <c:pt idx="5961">
                  <c:v>186.28</c:v>
                </c:pt>
                <c:pt idx="5962">
                  <c:v>186.31</c:v>
                </c:pt>
                <c:pt idx="5963">
                  <c:v>186.34</c:v>
                </c:pt>
                <c:pt idx="5964">
                  <c:v>186.38</c:v>
                </c:pt>
                <c:pt idx="5965">
                  <c:v>186.41</c:v>
                </c:pt>
                <c:pt idx="5966">
                  <c:v>186.44</c:v>
                </c:pt>
                <c:pt idx="5967">
                  <c:v>186.47</c:v>
                </c:pt>
                <c:pt idx="5968">
                  <c:v>186.5</c:v>
                </c:pt>
                <c:pt idx="5969">
                  <c:v>186.53</c:v>
                </c:pt>
                <c:pt idx="5970">
                  <c:v>186.56</c:v>
                </c:pt>
                <c:pt idx="5971">
                  <c:v>186.59</c:v>
                </c:pt>
                <c:pt idx="5972">
                  <c:v>186.63</c:v>
                </c:pt>
                <c:pt idx="5973">
                  <c:v>186.66</c:v>
                </c:pt>
                <c:pt idx="5974">
                  <c:v>186.69</c:v>
                </c:pt>
                <c:pt idx="5975">
                  <c:v>186.72</c:v>
                </c:pt>
                <c:pt idx="5976">
                  <c:v>186.75</c:v>
                </c:pt>
                <c:pt idx="5977">
                  <c:v>186.78</c:v>
                </c:pt>
                <c:pt idx="5978">
                  <c:v>186.81</c:v>
                </c:pt>
                <c:pt idx="5979">
                  <c:v>186.84</c:v>
                </c:pt>
                <c:pt idx="5980">
                  <c:v>186.88</c:v>
                </c:pt>
                <c:pt idx="5981">
                  <c:v>186.91</c:v>
                </c:pt>
                <c:pt idx="5982">
                  <c:v>186.94</c:v>
                </c:pt>
                <c:pt idx="5983">
                  <c:v>186.97</c:v>
                </c:pt>
                <c:pt idx="5984">
                  <c:v>187</c:v>
                </c:pt>
                <c:pt idx="5985">
                  <c:v>187.03</c:v>
                </c:pt>
                <c:pt idx="5986">
                  <c:v>187.06</c:v>
                </c:pt>
                <c:pt idx="5987">
                  <c:v>187.09</c:v>
                </c:pt>
                <c:pt idx="5988">
                  <c:v>187.13</c:v>
                </c:pt>
                <c:pt idx="5989">
                  <c:v>187.16</c:v>
                </c:pt>
                <c:pt idx="5990">
                  <c:v>187.19</c:v>
                </c:pt>
                <c:pt idx="5991">
                  <c:v>187.22</c:v>
                </c:pt>
                <c:pt idx="5992">
                  <c:v>187.25</c:v>
                </c:pt>
                <c:pt idx="5993">
                  <c:v>187.28</c:v>
                </c:pt>
                <c:pt idx="5994">
                  <c:v>187.31</c:v>
                </c:pt>
                <c:pt idx="5995">
                  <c:v>187.34</c:v>
                </c:pt>
                <c:pt idx="5996">
                  <c:v>187.38</c:v>
                </c:pt>
                <c:pt idx="5997">
                  <c:v>187.41</c:v>
                </c:pt>
                <c:pt idx="5998">
                  <c:v>187.44</c:v>
                </c:pt>
                <c:pt idx="5999">
                  <c:v>187.47</c:v>
                </c:pt>
                <c:pt idx="6000">
                  <c:v>187.5</c:v>
                </c:pt>
                <c:pt idx="6001">
                  <c:v>187.53</c:v>
                </c:pt>
                <c:pt idx="6002">
                  <c:v>187.56</c:v>
                </c:pt>
                <c:pt idx="6003">
                  <c:v>187.59</c:v>
                </c:pt>
                <c:pt idx="6004">
                  <c:v>187.63</c:v>
                </c:pt>
                <c:pt idx="6005">
                  <c:v>187.66</c:v>
                </c:pt>
                <c:pt idx="6006">
                  <c:v>187.69</c:v>
                </c:pt>
                <c:pt idx="6007">
                  <c:v>187.72</c:v>
                </c:pt>
                <c:pt idx="6008">
                  <c:v>187.75</c:v>
                </c:pt>
                <c:pt idx="6009">
                  <c:v>187.78</c:v>
                </c:pt>
                <c:pt idx="6010">
                  <c:v>187.81</c:v>
                </c:pt>
                <c:pt idx="6011">
                  <c:v>187.84</c:v>
                </c:pt>
                <c:pt idx="6012">
                  <c:v>187.88</c:v>
                </c:pt>
                <c:pt idx="6013">
                  <c:v>187.91</c:v>
                </c:pt>
                <c:pt idx="6014">
                  <c:v>187.94</c:v>
                </c:pt>
                <c:pt idx="6015">
                  <c:v>187.97</c:v>
                </c:pt>
                <c:pt idx="6016">
                  <c:v>188</c:v>
                </c:pt>
                <c:pt idx="6017">
                  <c:v>188.03</c:v>
                </c:pt>
                <c:pt idx="6018">
                  <c:v>188.06</c:v>
                </c:pt>
                <c:pt idx="6019">
                  <c:v>188.09</c:v>
                </c:pt>
                <c:pt idx="6020">
                  <c:v>188.13</c:v>
                </c:pt>
                <c:pt idx="6021">
                  <c:v>188.16</c:v>
                </c:pt>
                <c:pt idx="6022">
                  <c:v>188.19</c:v>
                </c:pt>
                <c:pt idx="6023">
                  <c:v>188.22</c:v>
                </c:pt>
                <c:pt idx="6024">
                  <c:v>188.25</c:v>
                </c:pt>
                <c:pt idx="6025">
                  <c:v>188.28</c:v>
                </c:pt>
                <c:pt idx="6026">
                  <c:v>188.31</c:v>
                </c:pt>
                <c:pt idx="6027">
                  <c:v>188.34</c:v>
                </c:pt>
                <c:pt idx="6028">
                  <c:v>188.38</c:v>
                </c:pt>
                <c:pt idx="6029">
                  <c:v>188.41</c:v>
                </c:pt>
                <c:pt idx="6030">
                  <c:v>188.44</c:v>
                </c:pt>
                <c:pt idx="6031">
                  <c:v>188.47</c:v>
                </c:pt>
                <c:pt idx="6032">
                  <c:v>188.5</c:v>
                </c:pt>
                <c:pt idx="6033">
                  <c:v>188.53</c:v>
                </c:pt>
                <c:pt idx="6034">
                  <c:v>188.56</c:v>
                </c:pt>
                <c:pt idx="6035">
                  <c:v>188.59</c:v>
                </c:pt>
                <c:pt idx="6036">
                  <c:v>188.63</c:v>
                </c:pt>
                <c:pt idx="6037">
                  <c:v>188.66</c:v>
                </c:pt>
                <c:pt idx="6038">
                  <c:v>188.69</c:v>
                </c:pt>
                <c:pt idx="6039">
                  <c:v>188.72</c:v>
                </c:pt>
                <c:pt idx="6040">
                  <c:v>188.75</c:v>
                </c:pt>
                <c:pt idx="6041">
                  <c:v>188.78</c:v>
                </c:pt>
                <c:pt idx="6042">
                  <c:v>188.81</c:v>
                </c:pt>
                <c:pt idx="6043">
                  <c:v>188.84</c:v>
                </c:pt>
                <c:pt idx="6044">
                  <c:v>188.88</c:v>
                </c:pt>
                <c:pt idx="6045">
                  <c:v>188.91</c:v>
                </c:pt>
                <c:pt idx="6046">
                  <c:v>188.94</c:v>
                </c:pt>
                <c:pt idx="6047">
                  <c:v>188.97</c:v>
                </c:pt>
                <c:pt idx="6048">
                  <c:v>189</c:v>
                </c:pt>
                <c:pt idx="6049">
                  <c:v>189.03</c:v>
                </c:pt>
                <c:pt idx="6050">
                  <c:v>189.06</c:v>
                </c:pt>
                <c:pt idx="6051">
                  <c:v>189.09</c:v>
                </c:pt>
                <c:pt idx="6052">
                  <c:v>189.13</c:v>
                </c:pt>
                <c:pt idx="6053">
                  <c:v>189.16</c:v>
                </c:pt>
                <c:pt idx="6054">
                  <c:v>189.19</c:v>
                </c:pt>
                <c:pt idx="6055">
                  <c:v>189.22</c:v>
                </c:pt>
                <c:pt idx="6056">
                  <c:v>189.25</c:v>
                </c:pt>
                <c:pt idx="6057">
                  <c:v>189.28</c:v>
                </c:pt>
                <c:pt idx="6058">
                  <c:v>189.31</c:v>
                </c:pt>
                <c:pt idx="6059">
                  <c:v>189.34</c:v>
                </c:pt>
                <c:pt idx="6060">
                  <c:v>189.38</c:v>
                </c:pt>
                <c:pt idx="6061">
                  <c:v>189.41</c:v>
                </c:pt>
                <c:pt idx="6062">
                  <c:v>189.44</c:v>
                </c:pt>
                <c:pt idx="6063">
                  <c:v>189.47</c:v>
                </c:pt>
                <c:pt idx="6064">
                  <c:v>189.5</c:v>
                </c:pt>
                <c:pt idx="6065">
                  <c:v>189.53</c:v>
                </c:pt>
                <c:pt idx="6066">
                  <c:v>189.56</c:v>
                </c:pt>
                <c:pt idx="6067">
                  <c:v>189.59</c:v>
                </c:pt>
                <c:pt idx="6068">
                  <c:v>189.63</c:v>
                </c:pt>
                <c:pt idx="6069">
                  <c:v>189.66</c:v>
                </c:pt>
                <c:pt idx="6070">
                  <c:v>189.69</c:v>
                </c:pt>
                <c:pt idx="6071">
                  <c:v>189.72</c:v>
                </c:pt>
                <c:pt idx="6072">
                  <c:v>189.75</c:v>
                </c:pt>
                <c:pt idx="6073">
                  <c:v>189.78</c:v>
                </c:pt>
                <c:pt idx="6074">
                  <c:v>189.81</c:v>
                </c:pt>
                <c:pt idx="6075">
                  <c:v>189.84</c:v>
                </c:pt>
                <c:pt idx="6076">
                  <c:v>189.88</c:v>
                </c:pt>
                <c:pt idx="6077">
                  <c:v>189.91</c:v>
                </c:pt>
                <c:pt idx="6078">
                  <c:v>189.94</c:v>
                </c:pt>
                <c:pt idx="6079">
                  <c:v>189.97</c:v>
                </c:pt>
                <c:pt idx="6080">
                  <c:v>190</c:v>
                </c:pt>
                <c:pt idx="6081">
                  <c:v>190.03</c:v>
                </c:pt>
                <c:pt idx="6082">
                  <c:v>190.06</c:v>
                </c:pt>
                <c:pt idx="6083">
                  <c:v>190.09</c:v>
                </c:pt>
                <c:pt idx="6084">
                  <c:v>190.13</c:v>
                </c:pt>
                <c:pt idx="6085">
                  <c:v>190.16</c:v>
                </c:pt>
                <c:pt idx="6086">
                  <c:v>190.19</c:v>
                </c:pt>
                <c:pt idx="6087">
                  <c:v>190.22</c:v>
                </c:pt>
                <c:pt idx="6088">
                  <c:v>190.25</c:v>
                </c:pt>
                <c:pt idx="6089">
                  <c:v>190.28</c:v>
                </c:pt>
                <c:pt idx="6090">
                  <c:v>190.31</c:v>
                </c:pt>
                <c:pt idx="6091">
                  <c:v>190.34</c:v>
                </c:pt>
                <c:pt idx="6092">
                  <c:v>190.38</c:v>
                </c:pt>
                <c:pt idx="6093">
                  <c:v>190.41</c:v>
                </c:pt>
                <c:pt idx="6094">
                  <c:v>190.44</c:v>
                </c:pt>
                <c:pt idx="6095">
                  <c:v>190.47</c:v>
                </c:pt>
                <c:pt idx="6096">
                  <c:v>190.5</c:v>
                </c:pt>
                <c:pt idx="6097">
                  <c:v>190.53</c:v>
                </c:pt>
                <c:pt idx="6098">
                  <c:v>190.56</c:v>
                </c:pt>
                <c:pt idx="6099">
                  <c:v>190.59</c:v>
                </c:pt>
                <c:pt idx="6100">
                  <c:v>190.63</c:v>
                </c:pt>
                <c:pt idx="6101">
                  <c:v>190.66</c:v>
                </c:pt>
                <c:pt idx="6102">
                  <c:v>190.69</c:v>
                </c:pt>
                <c:pt idx="6103">
                  <c:v>190.72</c:v>
                </c:pt>
                <c:pt idx="6104">
                  <c:v>190.75</c:v>
                </c:pt>
                <c:pt idx="6105">
                  <c:v>190.78</c:v>
                </c:pt>
                <c:pt idx="6106">
                  <c:v>190.81</c:v>
                </c:pt>
                <c:pt idx="6107">
                  <c:v>190.84</c:v>
                </c:pt>
                <c:pt idx="6108">
                  <c:v>190.88</c:v>
                </c:pt>
                <c:pt idx="6109">
                  <c:v>190.91</c:v>
                </c:pt>
                <c:pt idx="6110">
                  <c:v>190.94</c:v>
                </c:pt>
                <c:pt idx="6111">
                  <c:v>190.97</c:v>
                </c:pt>
                <c:pt idx="6112">
                  <c:v>191</c:v>
                </c:pt>
                <c:pt idx="6113">
                  <c:v>191.03</c:v>
                </c:pt>
                <c:pt idx="6114">
                  <c:v>191.06</c:v>
                </c:pt>
                <c:pt idx="6115">
                  <c:v>191.09</c:v>
                </c:pt>
                <c:pt idx="6116">
                  <c:v>191.13</c:v>
                </c:pt>
                <c:pt idx="6117">
                  <c:v>191.16</c:v>
                </c:pt>
                <c:pt idx="6118">
                  <c:v>191.19</c:v>
                </c:pt>
                <c:pt idx="6119">
                  <c:v>191.22</c:v>
                </c:pt>
                <c:pt idx="6120">
                  <c:v>191.25</c:v>
                </c:pt>
                <c:pt idx="6121">
                  <c:v>191.28</c:v>
                </c:pt>
                <c:pt idx="6122">
                  <c:v>191.31</c:v>
                </c:pt>
                <c:pt idx="6123">
                  <c:v>191.34</c:v>
                </c:pt>
                <c:pt idx="6124">
                  <c:v>191.38</c:v>
                </c:pt>
                <c:pt idx="6125">
                  <c:v>191.41</c:v>
                </c:pt>
                <c:pt idx="6126">
                  <c:v>191.44</c:v>
                </c:pt>
                <c:pt idx="6127">
                  <c:v>191.47</c:v>
                </c:pt>
                <c:pt idx="6128">
                  <c:v>191.5</c:v>
                </c:pt>
                <c:pt idx="6129">
                  <c:v>191.53</c:v>
                </c:pt>
                <c:pt idx="6130">
                  <c:v>191.56</c:v>
                </c:pt>
                <c:pt idx="6131">
                  <c:v>191.59</c:v>
                </c:pt>
                <c:pt idx="6132">
                  <c:v>191.63</c:v>
                </c:pt>
                <c:pt idx="6133">
                  <c:v>191.66</c:v>
                </c:pt>
                <c:pt idx="6134">
                  <c:v>191.69</c:v>
                </c:pt>
                <c:pt idx="6135">
                  <c:v>191.72</c:v>
                </c:pt>
                <c:pt idx="6136">
                  <c:v>191.75</c:v>
                </c:pt>
                <c:pt idx="6137">
                  <c:v>191.78</c:v>
                </c:pt>
                <c:pt idx="6138">
                  <c:v>191.81</c:v>
                </c:pt>
                <c:pt idx="6139">
                  <c:v>191.84</c:v>
                </c:pt>
                <c:pt idx="6140">
                  <c:v>191.88</c:v>
                </c:pt>
                <c:pt idx="6141">
                  <c:v>191.91</c:v>
                </c:pt>
                <c:pt idx="6142">
                  <c:v>191.94</c:v>
                </c:pt>
                <c:pt idx="6143">
                  <c:v>191.97</c:v>
                </c:pt>
                <c:pt idx="6144">
                  <c:v>192</c:v>
                </c:pt>
                <c:pt idx="6145">
                  <c:v>192.03</c:v>
                </c:pt>
                <c:pt idx="6146">
                  <c:v>192.06</c:v>
                </c:pt>
                <c:pt idx="6147">
                  <c:v>192.09</c:v>
                </c:pt>
                <c:pt idx="6148">
                  <c:v>192.13</c:v>
                </c:pt>
                <c:pt idx="6149">
                  <c:v>192.16</c:v>
                </c:pt>
                <c:pt idx="6150">
                  <c:v>192.19</c:v>
                </c:pt>
                <c:pt idx="6151">
                  <c:v>192.22</c:v>
                </c:pt>
                <c:pt idx="6152">
                  <c:v>192.25</c:v>
                </c:pt>
                <c:pt idx="6153">
                  <c:v>192.28</c:v>
                </c:pt>
                <c:pt idx="6154">
                  <c:v>192.31</c:v>
                </c:pt>
                <c:pt idx="6155">
                  <c:v>192.34</c:v>
                </c:pt>
                <c:pt idx="6156">
                  <c:v>192.38</c:v>
                </c:pt>
                <c:pt idx="6157">
                  <c:v>192.41</c:v>
                </c:pt>
                <c:pt idx="6158">
                  <c:v>192.44</c:v>
                </c:pt>
                <c:pt idx="6159">
                  <c:v>192.47</c:v>
                </c:pt>
                <c:pt idx="6160">
                  <c:v>192.5</c:v>
                </c:pt>
                <c:pt idx="6161">
                  <c:v>192.53</c:v>
                </c:pt>
                <c:pt idx="6162">
                  <c:v>192.56</c:v>
                </c:pt>
                <c:pt idx="6163">
                  <c:v>192.59</c:v>
                </c:pt>
                <c:pt idx="6164">
                  <c:v>192.63</c:v>
                </c:pt>
                <c:pt idx="6165">
                  <c:v>192.66</c:v>
                </c:pt>
                <c:pt idx="6166">
                  <c:v>192.69</c:v>
                </c:pt>
                <c:pt idx="6167">
                  <c:v>192.72</c:v>
                </c:pt>
                <c:pt idx="6168">
                  <c:v>192.75</c:v>
                </c:pt>
                <c:pt idx="6169">
                  <c:v>192.78</c:v>
                </c:pt>
                <c:pt idx="6170">
                  <c:v>192.81</c:v>
                </c:pt>
                <c:pt idx="6171">
                  <c:v>192.84</c:v>
                </c:pt>
                <c:pt idx="6172">
                  <c:v>192.88</c:v>
                </c:pt>
                <c:pt idx="6173">
                  <c:v>192.91</c:v>
                </c:pt>
                <c:pt idx="6174">
                  <c:v>192.94</c:v>
                </c:pt>
                <c:pt idx="6175">
                  <c:v>192.97</c:v>
                </c:pt>
                <c:pt idx="6176">
                  <c:v>193</c:v>
                </c:pt>
                <c:pt idx="6177">
                  <c:v>193.03</c:v>
                </c:pt>
                <c:pt idx="6178">
                  <c:v>193.06</c:v>
                </c:pt>
                <c:pt idx="6179">
                  <c:v>193.09</c:v>
                </c:pt>
                <c:pt idx="6180">
                  <c:v>193.13</c:v>
                </c:pt>
                <c:pt idx="6181">
                  <c:v>193.16</c:v>
                </c:pt>
                <c:pt idx="6182">
                  <c:v>193.19</c:v>
                </c:pt>
                <c:pt idx="6183">
                  <c:v>193.22</c:v>
                </c:pt>
                <c:pt idx="6184">
                  <c:v>193.25</c:v>
                </c:pt>
                <c:pt idx="6185">
                  <c:v>193.28</c:v>
                </c:pt>
                <c:pt idx="6186">
                  <c:v>193.31</c:v>
                </c:pt>
                <c:pt idx="6187">
                  <c:v>193.34</c:v>
                </c:pt>
                <c:pt idx="6188">
                  <c:v>193.38</c:v>
                </c:pt>
                <c:pt idx="6189">
                  <c:v>193.41</c:v>
                </c:pt>
                <c:pt idx="6190">
                  <c:v>193.44</c:v>
                </c:pt>
                <c:pt idx="6191">
                  <c:v>193.47</c:v>
                </c:pt>
                <c:pt idx="6192">
                  <c:v>193.5</c:v>
                </c:pt>
                <c:pt idx="6193">
                  <c:v>193.53</c:v>
                </c:pt>
                <c:pt idx="6194">
                  <c:v>193.56</c:v>
                </c:pt>
                <c:pt idx="6195">
                  <c:v>193.59</c:v>
                </c:pt>
                <c:pt idx="6196">
                  <c:v>193.63</c:v>
                </c:pt>
                <c:pt idx="6197">
                  <c:v>193.66</c:v>
                </c:pt>
                <c:pt idx="6198">
                  <c:v>193.69</c:v>
                </c:pt>
                <c:pt idx="6199">
                  <c:v>193.72</c:v>
                </c:pt>
                <c:pt idx="6200">
                  <c:v>193.75</c:v>
                </c:pt>
                <c:pt idx="6201">
                  <c:v>193.78</c:v>
                </c:pt>
                <c:pt idx="6202">
                  <c:v>193.81</c:v>
                </c:pt>
                <c:pt idx="6203">
                  <c:v>193.84</c:v>
                </c:pt>
                <c:pt idx="6204">
                  <c:v>193.88</c:v>
                </c:pt>
                <c:pt idx="6205">
                  <c:v>193.91</c:v>
                </c:pt>
                <c:pt idx="6206">
                  <c:v>193.94</c:v>
                </c:pt>
                <c:pt idx="6207">
                  <c:v>193.97</c:v>
                </c:pt>
                <c:pt idx="6208">
                  <c:v>194</c:v>
                </c:pt>
                <c:pt idx="6209">
                  <c:v>194.03</c:v>
                </c:pt>
                <c:pt idx="6210">
                  <c:v>194.06</c:v>
                </c:pt>
                <c:pt idx="6211">
                  <c:v>194.09</c:v>
                </c:pt>
                <c:pt idx="6212">
                  <c:v>194.13</c:v>
                </c:pt>
                <c:pt idx="6213">
                  <c:v>194.16</c:v>
                </c:pt>
                <c:pt idx="6214">
                  <c:v>194.19</c:v>
                </c:pt>
                <c:pt idx="6215">
                  <c:v>194.22</c:v>
                </c:pt>
                <c:pt idx="6216">
                  <c:v>194.25</c:v>
                </c:pt>
                <c:pt idx="6217">
                  <c:v>194.28</c:v>
                </c:pt>
                <c:pt idx="6218">
                  <c:v>194.31</c:v>
                </c:pt>
                <c:pt idx="6219">
                  <c:v>194.34</c:v>
                </c:pt>
                <c:pt idx="6220">
                  <c:v>194.38</c:v>
                </c:pt>
                <c:pt idx="6221">
                  <c:v>194.41</c:v>
                </c:pt>
                <c:pt idx="6222">
                  <c:v>194.44</c:v>
                </c:pt>
                <c:pt idx="6223">
                  <c:v>194.47</c:v>
                </c:pt>
                <c:pt idx="6224">
                  <c:v>194.5</c:v>
                </c:pt>
                <c:pt idx="6225">
                  <c:v>194.53</c:v>
                </c:pt>
                <c:pt idx="6226">
                  <c:v>194.56</c:v>
                </c:pt>
                <c:pt idx="6227">
                  <c:v>194.59</c:v>
                </c:pt>
                <c:pt idx="6228">
                  <c:v>194.63</c:v>
                </c:pt>
                <c:pt idx="6229">
                  <c:v>194.66</c:v>
                </c:pt>
                <c:pt idx="6230">
                  <c:v>194.69</c:v>
                </c:pt>
                <c:pt idx="6231">
                  <c:v>194.72</c:v>
                </c:pt>
                <c:pt idx="6232">
                  <c:v>194.75</c:v>
                </c:pt>
                <c:pt idx="6233">
                  <c:v>194.78</c:v>
                </c:pt>
                <c:pt idx="6234">
                  <c:v>194.81</c:v>
                </c:pt>
                <c:pt idx="6235">
                  <c:v>194.84</c:v>
                </c:pt>
                <c:pt idx="6236">
                  <c:v>194.88</c:v>
                </c:pt>
                <c:pt idx="6237">
                  <c:v>194.91</c:v>
                </c:pt>
                <c:pt idx="6238">
                  <c:v>194.94</c:v>
                </c:pt>
                <c:pt idx="6239">
                  <c:v>194.97</c:v>
                </c:pt>
                <c:pt idx="6240">
                  <c:v>195</c:v>
                </c:pt>
                <c:pt idx="6241">
                  <c:v>195.03</c:v>
                </c:pt>
                <c:pt idx="6242">
                  <c:v>195.06</c:v>
                </c:pt>
                <c:pt idx="6243">
                  <c:v>195.09</c:v>
                </c:pt>
                <c:pt idx="6244">
                  <c:v>195.13</c:v>
                </c:pt>
                <c:pt idx="6245">
                  <c:v>195.16</c:v>
                </c:pt>
                <c:pt idx="6246">
                  <c:v>195.19</c:v>
                </c:pt>
                <c:pt idx="6247">
                  <c:v>195.22</c:v>
                </c:pt>
                <c:pt idx="6248">
                  <c:v>195.25</c:v>
                </c:pt>
                <c:pt idx="6249">
                  <c:v>195.28</c:v>
                </c:pt>
                <c:pt idx="6250">
                  <c:v>195.31</c:v>
                </c:pt>
                <c:pt idx="6251">
                  <c:v>195.34</c:v>
                </c:pt>
                <c:pt idx="6252">
                  <c:v>195.38</c:v>
                </c:pt>
                <c:pt idx="6253">
                  <c:v>195.41</c:v>
                </c:pt>
                <c:pt idx="6254">
                  <c:v>195.44</c:v>
                </c:pt>
                <c:pt idx="6255">
                  <c:v>195.47</c:v>
                </c:pt>
                <c:pt idx="6256">
                  <c:v>195.5</c:v>
                </c:pt>
                <c:pt idx="6257">
                  <c:v>195.53</c:v>
                </c:pt>
                <c:pt idx="6258">
                  <c:v>195.56</c:v>
                </c:pt>
                <c:pt idx="6259">
                  <c:v>195.59</c:v>
                </c:pt>
                <c:pt idx="6260">
                  <c:v>195.63</c:v>
                </c:pt>
                <c:pt idx="6261">
                  <c:v>195.66</c:v>
                </c:pt>
                <c:pt idx="6262">
                  <c:v>195.69</c:v>
                </c:pt>
                <c:pt idx="6263">
                  <c:v>195.72</c:v>
                </c:pt>
                <c:pt idx="6264">
                  <c:v>195.75</c:v>
                </c:pt>
                <c:pt idx="6265">
                  <c:v>195.78</c:v>
                </c:pt>
                <c:pt idx="6266">
                  <c:v>195.81</c:v>
                </c:pt>
                <c:pt idx="6267">
                  <c:v>195.84</c:v>
                </c:pt>
                <c:pt idx="6268">
                  <c:v>195.88</c:v>
                </c:pt>
                <c:pt idx="6269">
                  <c:v>195.91</c:v>
                </c:pt>
                <c:pt idx="6270">
                  <c:v>195.94</c:v>
                </c:pt>
                <c:pt idx="6271">
                  <c:v>195.97</c:v>
                </c:pt>
                <c:pt idx="6272">
                  <c:v>196</c:v>
                </c:pt>
                <c:pt idx="6273">
                  <c:v>196.03</c:v>
                </c:pt>
                <c:pt idx="6274">
                  <c:v>196.06</c:v>
                </c:pt>
                <c:pt idx="6275">
                  <c:v>196.09</c:v>
                </c:pt>
                <c:pt idx="6276">
                  <c:v>196.13</c:v>
                </c:pt>
                <c:pt idx="6277">
                  <c:v>196.16</c:v>
                </c:pt>
                <c:pt idx="6278">
                  <c:v>196.19</c:v>
                </c:pt>
                <c:pt idx="6279">
                  <c:v>196.22</c:v>
                </c:pt>
                <c:pt idx="6280">
                  <c:v>196.25</c:v>
                </c:pt>
                <c:pt idx="6281">
                  <c:v>196.28</c:v>
                </c:pt>
                <c:pt idx="6282">
                  <c:v>196.31</c:v>
                </c:pt>
                <c:pt idx="6283">
                  <c:v>196.34</c:v>
                </c:pt>
                <c:pt idx="6284">
                  <c:v>196.38</c:v>
                </c:pt>
                <c:pt idx="6285">
                  <c:v>196.41</c:v>
                </c:pt>
                <c:pt idx="6286">
                  <c:v>196.44</c:v>
                </c:pt>
                <c:pt idx="6287">
                  <c:v>196.47</c:v>
                </c:pt>
                <c:pt idx="6288">
                  <c:v>196.5</c:v>
                </c:pt>
                <c:pt idx="6289">
                  <c:v>196.53</c:v>
                </c:pt>
                <c:pt idx="6290">
                  <c:v>196.56</c:v>
                </c:pt>
                <c:pt idx="6291">
                  <c:v>196.59</c:v>
                </c:pt>
                <c:pt idx="6292">
                  <c:v>196.63</c:v>
                </c:pt>
                <c:pt idx="6293">
                  <c:v>196.66</c:v>
                </c:pt>
                <c:pt idx="6294">
                  <c:v>196.69</c:v>
                </c:pt>
                <c:pt idx="6295">
                  <c:v>196.72</c:v>
                </c:pt>
                <c:pt idx="6296">
                  <c:v>196.75</c:v>
                </c:pt>
                <c:pt idx="6297">
                  <c:v>196.78</c:v>
                </c:pt>
                <c:pt idx="6298">
                  <c:v>196.81</c:v>
                </c:pt>
                <c:pt idx="6299">
                  <c:v>196.84</c:v>
                </c:pt>
                <c:pt idx="6300">
                  <c:v>196.88</c:v>
                </c:pt>
                <c:pt idx="6301">
                  <c:v>196.91</c:v>
                </c:pt>
                <c:pt idx="6302">
                  <c:v>196.94</c:v>
                </c:pt>
                <c:pt idx="6303">
                  <c:v>196.97</c:v>
                </c:pt>
                <c:pt idx="6304">
                  <c:v>197</c:v>
                </c:pt>
                <c:pt idx="6305">
                  <c:v>197.03</c:v>
                </c:pt>
                <c:pt idx="6306">
                  <c:v>197.06</c:v>
                </c:pt>
                <c:pt idx="6307">
                  <c:v>197.09</c:v>
                </c:pt>
                <c:pt idx="6308">
                  <c:v>197.13</c:v>
                </c:pt>
                <c:pt idx="6309">
                  <c:v>197.16</c:v>
                </c:pt>
                <c:pt idx="6310">
                  <c:v>197.19</c:v>
                </c:pt>
                <c:pt idx="6311">
                  <c:v>197.22</c:v>
                </c:pt>
                <c:pt idx="6312">
                  <c:v>197.25</c:v>
                </c:pt>
                <c:pt idx="6313">
                  <c:v>197.28</c:v>
                </c:pt>
                <c:pt idx="6314">
                  <c:v>197.31</c:v>
                </c:pt>
                <c:pt idx="6315">
                  <c:v>197.34</c:v>
                </c:pt>
                <c:pt idx="6316">
                  <c:v>197.38</c:v>
                </c:pt>
                <c:pt idx="6317">
                  <c:v>197.41</c:v>
                </c:pt>
                <c:pt idx="6318">
                  <c:v>197.44</c:v>
                </c:pt>
                <c:pt idx="6319">
                  <c:v>197.47</c:v>
                </c:pt>
                <c:pt idx="6320">
                  <c:v>197.5</c:v>
                </c:pt>
                <c:pt idx="6321">
                  <c:v>197.53</c:v>
                </c:pt>
                <c:pt idx="6322">
                  <c:v>197.56</c:v>
                </c:pt>
                <c:pt idx="6323">
                  <c:v>197.59</c:v>
                </c:pt>
                <c:pt idx="6324">
                  <c:v>197.63</c:v>
                </c:pt>
                <c:pt idx="6325">
                  <c:v>197.66</c:v>
                </c:pt>
                <c:pt idx="6326">
                  <c:v>197.69</c:v>
                </c:pt>
                <c:pt idx="6327">
                  <c:v>197.72</c:v>
                </c:pt>
                <c:pt idx="6328">
                  <c:v>197.75</c:v>
                </c:pt>
                <c:pt idx="6329">
                  <c:v>197.78</c:v>
                </c:pt>
                <c:pt idx="6330">
                  <c:v>197.81</c:v>
                </c:pt>
                <c:pt idx="6331">
                  <c:v>197.84</c:v>
                </c:pt>
                <c:pt idx="6332">
                  <c:v>197.88</c:v>
                </c:pt>
                <c:pt idx="6333">
                  <c:v>197.91</c:v>
                </c:pt>
                <c:pt idx="6334">
                  <c:v>197.94</c:v>
                </c:pt>
                <c:pt idx="6335">
                  <c:v>197.97</c:v>
                </c:pt>
                <c:pt idx="6336">
                  <c:v>198</c:v>
                </c:pt>
                <c:pt idx="6337">
                  <c:v>198.03</c:v>
                </c:pt>
                <c:pt idx="6338">
                  <c:v>198.06</c:v>
                </c:pt>
                <c:pt idx="6339">
                  <c:v>198.09</c:v>
                </c:pt>
                <c:pt idx="6340">
                  <c:v>198.13</c:v>
                </c:pt>
                <c:pt idx="6341">
                  <c:v>198.16</c:v>
                </c:pt>
                <c:pt idx="6342">
                  <c:v>198.19</c:v>
                </c:pt>
                <c:pt idx="6343">
                  <c:v>198.22</c:v>
                </c:pt>
                <c:pt idx="6344">
                  <c:v>198.25</c:v>
                </c:pt>
                <c:pt idx="6345">
                  <c:v>198.28</c:v>
                </c:pt>
                <c:pt idx="6346">
                  <c:v>198.31</c:v>
                </c:pt>
                <c:pt idx="6347">
                  <c:v>198.34</c:v>
                </c:pt>
                <c:pt idx="6348">
                  <c:v>198.38</c:v>
                </c:pt>
                <c:pt idx="6349">
                  <c:v>198.41</c:v>
                </c:pt>
                <c:pt idx="6350">
                  <c:v>198.44</c:v>
                </c:pt>
                <c:pt idx="6351">
                  <c:v>198.47</c:v>
                </c:pt>
                <c:pt idx="6352">
                  <c:v>198.5</c:v>
                </c:pt>
                <c:pt idx="6353">
                  <c:v>198.53</c:v>
                </c:pt>
                <c:pt idx="6354">
                  <c:v>198.56</c:v>
                </c:pt>
                <c:pt idx="6355">
                  <c:v>198.59</c:v>
                </c:pt>
                <c:pt idx="6356">
                  <c:v>198.63</c:v>
                </c:pt>
                <c:pt idx="6357">
                  <c:v>198.66</c:v>
                </c:pt>
                <c:pt idx="6358">
                  <c:v>198.69</c:v>
                </c:pt>
                <c:pt idx="6359">
                  <c:v>198.72</c:v>
                </c:pt>
                <c:pt idx="6360">
                  <c:v>198.75</c:v>
                </c:pt>
                <c:pt idx="6361">
                  <c:v>198.78</c:v>
                </c:pt>
                <c:pt idx="6362">
                  <c:v>198.81</c:v>
                </c:pt>
                <c:pt idx="6363">
                  <c:v>198.84</c:v>
                </c:pt>
                <c:pt idx="6364">
                  <c:v>198.88</c:v>
                </c:pt>
                <c:pt idx="6365">
                  <c:v>198.91</c:v>
                </c:pt>
                <c:pt idx="6366">
                  <c:v>198.94</c:v>
                </c:pt>
                <c:pt idx="6367">
                  <c:v>198.97</c:v>
                </c:pt>
                <c:pt idx="6368">
                  <c:v>199</c:v>
                </c:pt>
                <c:pt idx="6369">
                  <c:v>199.03</c:v>
                </c:pt>
                <c:pt idx="6370">
                  <c:v>199.06</c:v>
                </c:pt>
                <c:pt idx="6371">
                  <c:v>199.09</c:v>
                </c:pt>
                <c:pt idx="6372">
                  <c:v>199.13</c:v>
                </c:pt>
                <c:pt idx="6373">
                  <c:v>199.16</c:v>
                </c:pt>
                <c:pt idx="6374">
                  <c:v>199.19</c:v>
                </c:pt>
                <c:pt idx="6375">
                  <c:v>199.22</c:v>
                </c:pt>
                <c:pt idx="6376">
                  <c:v>199.25</c:v>
                </c:pt>
                <c:pt idx="6377">
                  <c:v>199.28</c:v>
                </c:pt>
                <c:pt idx="6378">
                  <c:v>199.31</c:v>
                </c:pt>
                <c:pt idx="6379">
                  <c:v>199.34</c:v>
                </c:pt>
                <c:pt idx="6380">
                  <c:v>199.38</c:v>
                </c:pt>
                <c:pt idx="6381">
                  <c:v>199.41</c:v>
                </c:pt>
                <c:pt idx="6382">
                  <c:v>199.44</c:v>
                </c:pt>
                <c:pt idx="6383">
                  <c:v>199.47</c:v>
                </c:pt>
                <c:pt idx="6384">
                  <c:v>199.5</c:v>
                </c:pt>
                <c:pt idx="6385">
                  <c:v>199.53</c:v>
                </c:pt>
                <c:pt idx="6386">
                  <c:v>199.56</c:v>
                </c:pt>
                <c:pt idx="6387">
                  <c:v>199.59</c:v>
                </c:pt>
                <c:pt idx="6388">
                  <c:v>199.63</c:v>
                </c:pt>
                <c:pt idx="6389">
                  <c:v>199.66</c:v>
                </c:pt>
                <c:pt idx="6390">
                  <c:v>199.69</c:v>
                </c:pt>
                <c:pt idx="6391">
                  <c:v>199.72</c:v>
                </c:pt>
                <c:pt idx="6392">
                  <c:v>199.75</c:v>
                </c:pt>
                <c:pt idx="6393">
                  <c:v>199.78</c:v>
                </c:pt>
                <c:pt idx="6394">
                  <c:v>199.81</c:v>
                </c:pt>
                <c:pt idx="6395">
                  <c:v>199.84</c:v>
                </c:pt>
                <c:pt idx="6396">
                  <c:v>199.88</c:v>
                </c:pt>
                <c:pt idx="6397">
                  <c:v>199.91</c:v>
                </c:pt>
                <c:pt idx="6398">
                  <c:v>199.94</c:v>
                </c:pt>
                <c:pt idx="6399">
                  <c:v>199.97</c:v>
                </c:pt>
              </c:numCache>
            </c:numRef>
          </c:xVal>
          <c:yVal>
            <c:numRef>
              <c:f>Foglio1!$C$24:$C$9000</c:f>
              <c:numCache>
                <c:formatCode>0.00E+00</c:formatCode>
                <c:ptCount val="8977"/>
                <c:pt idx="0">
                  <c:v>1.38989E-12</c:v>
                </c:pt>
                <c:pt idx="1">
                  <c:v>1.24809E-12</c:v>
                </c:pt>
                <c:pt idx="2">
                  <c:v>1.2444E-12</c:v>
                </c:pt>
                <c:pt idx="3">
                  <c:v>1.39139E-12</c:v>
                </c:pt>
                <c:pt idx="4">
                  <c:v>1.2249100000000001E-12</c:v>
                </c:pt>
                <c:pt idx="5">
                  <c:v>1.37822E-12</c:v>
                </c:pt>
                <c:pt idx="6">
                  <c:v>1.29972E-12</c:v>
                </c:pt>
                <c:pt idx="7">
                  <c:v>1.1869800000000001E-12</c:v>
                </c:pt>
                <c:pt idx="8">
                  <c:v>1.15642E-12</c:v>
                </c:pt>
                <c:pt idx="9">
                  <c:v>1.2127899999999999E-12</c:v>
                </c:pt>
                <c:pt idx="10">
                  <c:v>1.22333E-12</c:v>
                </c:pt>
                <c:pt idx="11">
                  <c:v>1.14694E-12</c:v>
                </c:pt>
                <c:pt idx="12">
                  <c:v>1.2048899999999999E-12</c:v>
                </c:pt>
                <c:pt idx="13">
                  <c:v>1.26969E-12</c:v>
                </c:pt>
                <c:pt idx="14">
                  <c:v>1.2970900000000001E-12</c:v>
                </c:pt>
                <c:pt idx="15">
                  <c:v>1.2407100000000001E-12</c:v>
                </c:pt>
                <c:pt idx="16">
                  <c:v>1.1500999999999999E-12</c:v>
                </c:pt>
                <c:pt idx="17">
                  <c:v>1.1822299999999999E-12</c:v>
                </c:pt>
                <c:pt idx="18">
                  <c:v>1.2754900000000001E-12</c:v>
                </c:pt>
                <c:pt idx="19">
                  <c:v>1.21753E-12</c:v>
                </c:pt>
                <c:pt idx="20">
                  <c:v>1.36242E-12</c:v>
                </c:pt>
                <c:pt idx="21">
                  <c:v>1.2417700000000001E-12</c:v>
                </c:pt>
                <c:pt idx="22">
                  <c:v>1.18487E-12</c:v>
                </c:pt>
                <c:pt idx="23">
                  <c:v>1.2254400000000001E-12</c:v>
                </c:pt>
                <c:pt idx="24">
                  <c:v>1.13113E-12</c:v>
                </c:pt>
                <c:pt idx="25">
                  <c:v>1.3513500000000001E-12</c:v>
                </c:pt>
                <c:pt idx="26">
                  <c:v>1.3771700000000001E-12</c:v>
                </c:pt>
                <c:pt idx="27">
                  <c:v>1.3102599999999999E-12</c:v>
                </c:pt>
                <c:pt idx="28">
                  <c:v>1.53575E-12</c:v>
                </c:pt>
                <c:pt idx="29">
                  <c:v>1.52363E-12</c:v>
                </c:pt>
                <c:pt idx="30">
                  <c:v>1.8434199999999998E-12</c:v>
                </c:pt>
                <c:pt idx="31">
                  <c:v>1.61899E-12</c:v>
                </c:pt>
                <c:pt idx="32">
                  <c:v>1.77967E-12</c:v>
                </c:pt>
                <c:pt idx="33">
                  <c:v>2.0747100000000002E-12</c:v>
                </c:pt>
                <c:pt idx="34">
                  <c:v>2.4087199999999999E-12</c:v>
                </c:pt>
                <c:pt idx="35">
                  <c:v>2.7794499999999998E-12</c:v>
                </c:pt>
                <c:pt idx="36">
                  <c:v>3.2211199999999999E-12</c:v>
                </c:pt>
                <c:pt idx="37">
                  <c:v>4.1725900000000001E-12</c:v>
                </c:pt>
                <c:pt idx="38">
                  <c:v>8.5277000000000005E-12</c:v>
                </c:pt>
                <c:pt idx="39">
                  <c:v>1.08553E-10</c:v>
                </c:pt>
                <c:pt idx="40">
                  <c:v>8.2076500000000001E-10</c:v>
                </c:pt>
                <c:pt idx="41">
                  <c:v>2.0383500000000001E-9</c:v>
                </c:pt>
                <c:pt idx="42">
                  <c:v>2.9635200000000001E-9</c:v>
                </c:pt>
                <c:pt idx="43">
                  <c:v>3.8117099999999999E-9</c:v>
                </c:pt>
                <c:pt idx="44">
                  <c:v>4.0424600000000001E-9</c:v>
                </c:pt>
                <c:pt idx="45">
                  <c:v>3.9560600000000001E-9</c:v>
                </c:pt>
                <c:pt idx="46">
                  <c:v>3.02724E-9</c:v>
                </c:pt>
                <c:pt idx="47">
                  <c:v>2.4371700000000002E-9</c:v>
                </c:pt>
                <c:pt idx="48">
                  <c:v>2.4802599999999999E-9</c:v>
                </c:pt>
                <c:pt idx="49">
                  <c:v>1.46591E-9</c:v>
                </c:pt>
                <c:pt idx="50">
                  <c:v>3.16428E-10</c:v>
                </c:pt>
                <c:pt idx="51">
                  <c:v>1.1806300000000001E-11</c:v>
                </c:pt>
                <c:pt idx="52">
                  <c:v>4.9149099999999997E-12</c:v>
                </c:pt>
                <c:pt idx="53">
                  <c:v>2.7538600000000001E-12</c:v>
                </c:pt>
                <c:pt idx="54">
                  <c:v>1.67905E-12</c:v>
                </c:pt>
                <c:pt idx="55">
                  <c:v>1.55261E-12</c:v>
                </c:pt>
                <c:pt idx="56">
                  <c:v>1.1690600000000001E-12</c:v>
                </c:pt>
                <c:pt idx="57">
                  <c:v>8.6191499999999997E-13</c:v>
                </c:pt>
                <c:pt idx="58">
                  <c:v>1.06445E-12</c:v>
                </c:pt>
                <c:pt idx="59">
                  <c:v>1.4008700000000001E-12</c:v>
                </c:pt>
                <c:pt idx="60">
                  <c:v>3.0093199999999999E-12</c:v>
                </c:pt>
                <c:pt idx="61">
                  <c:v>9.9265899999999992E-12</c:v>
                </c:pt>
                <c:pt idx="62">
                  <c:v>2.8411700000000001E-11</c:v>
                </c:pt>
                <c:pt idx="63">
                  <c:v>6.7140799999999997E-11</c:v>
                </c:pt>
                <c:pt idx="64">
                  <c:v>1.5421E-10</c:v>
                </c:pt>
                <c:pt idx="65">
                  <c:v>2.5520000000000001E-10</c:v>
                </c:pt>
                <c:pt idx="66">
                  <c:v>3.3344499999999998E-10</c:v>
                </c:pt>
                <c:pt idx="67">
                  <c:v>4.1458099999999999E-10</c:v>
                </c:pt>
                <c:pt idx="68">
                  <c:v>4.8809899999999999E-10</c:v>
                </c:pt>
                <c:pt idx="69">
                  <c:v>5.4404400000000005E-10</c:v>
                </c:pt>
                <c:pt idx="70">
                  <c:v>5.9743099999999998E-10</c:v>
                </c:pt>
                <c:pt idx="71">
                  <c:v>6.1961999999999998E-10</c:v>
                </c:pt>
                <c:pt idx="72">
                  <c:v>6.3635899999999995E-10</c:v>
                </c:pt>
                <c:pt idx="73">
                  <c:v>6.3541300000000001E-10</c:v>
                </c:pt>
                <c:pt idx="74">
                  <c:v>6.2295599999999995E-10</c:v>
                </c:pt>
                <c:pt idx="75">
                  <c:v>5.9515099999999996E-10</c:v>
                </c:pt>
                <c:pt idx="76">
                  <c:v>5.5571399999999997E-10</c:v>
                </c:pt>
                <c:pt idx="77">
                  <c:v>4.2020999999999999E-10</c:v>
                </c:pt>
                <c:pt idx="78">
                  <c:v>3.5514500000000002E-10</c:v>
                </c:pt>
                <c:pt idx="79">
                  <c:v>4.0568300000000001E-10</c:v>
                </c:pt>
                <c:pt idx="80">
                  <c:v>3.5662000000000001E-10</c:v>
                </c:pt>
                <c:pt idx="81">
                  <c:v>2.5478099999999998E-10</c:v>
                </c:pt>
                <c:pt idx="82">
                  <c:v>1.3587299999999999E-10</c:v>
                </c:pt>
                <c:pt idx="83">
                  <c:v>2.7977999999999999E-11</c:v>
                </c:pt>
                <c:pt idx="84">
                  <c:v>1.1111100000000001E-12</c:v>
                </c:pt>
                <c:pt idx="85">
                  <c:v>6.7000299999999999E-13</c:v>
                </c:pt>
                <c:pt idx="86">
                  <c:v>5.1673900000000001E-13</c:v>
                </c:pt>
                <c:pt idx="87">
                  <c:v>4.6334599999999995E-13</c:v>
                </c:pt>
                <c:pt idx="88">
                  <c:v>4.7130499999999998E-13</c:v>
                </c:pt>
                <c:pt idx="89">
                  <c:v>3.98232E-13</c:v>
                </c:pt>
                <c:pt idx="90">
                  <c:v>4.2326500000000001E-13</c:v>
                </c:pt>
                <c:pt idx="91">
                  <c:v>3.10574E-13</c:v>
                </c:pt>
                <c:pt idx="92">
                  <c:v>4.2558399999999998E-13</c:v>
                </c:pt>
                <c:pt idx="93">
                  <c:v>4.4207399999999999E-13</c:v>
                </c:pt>
                <c:pt idx="94">
                  <c:v>4.9443899999999999E-13</c:v>
                </c:pt>
                <c:pt idx="95">
                  <c:v>5.8731000000000005E-13</c:v>
                </c:pt>
                <c:pt idx="96">
                  <c:v>4.9694099999999997E-13</c:v>
                </c:pt>
                <c:pt idx="97">
                  <c:v>5.1628099999999997E-13</c:v>
                </c:pt>
                <c:pt idx="98">
                  <c:v>5.7290600000000004E-13</c:v>
                </c:pt>
                <c:pt idx="99">
                  <c:v>5.48215E-13</c:v>
                </c:pt>
                <c:pt idx="100">
                  <c:v>7.1365799999999997E-13</c:v>
                </c:pt>
                <c:pt idx="101">
                  <c:v>5.7991300000000002E-13</c:v>
                </c:pt>
                <c:pt idx="102">
                  <c:v>5.8258300000000004E-13</c:v>
                </c:pt>
                <c:pt idx="103">
                  <c:v>5.9659699999999999E-13</c:v>
                </c:pt>
                <c:pt idx="104">
                  <c:v>7.0146599999999995E-13</c:v>
                </c:pt>
                <c:pt idx="105">
                  <c:v>7.9985500000000003E-13</c:v>
                </c:pt>
                <c:pt idx="106">
                  <c:v>6.3663699999999999E-13</c:v>
                </c:pt>
                <c:pt idx="107">
                  <c:v>6.62926E-13</c:v>
                </c:pt>
                <c:pt idx="108">
                  <c:v>5.7262800000000001E-13</c:v>
                </c:pt>
                <c:pt idx="109">
                  <c:v>5.4737099999999999E-13</c:v>
                </c:pt>
                <c:pt idx="110">
                  <c:v>5.0211299999999998E-13</c:v>
                </c:pt>
                <c:pt idx="111">
                  <c:v>5.3495599999999999E-13</c:v>
                </c:pt>
                <c:pt idx="112">
                  <c:v>5.1177500000000001E-13</c:v>
                </c:pt>
                <c:pt idx="113">
                  <c:v>3.4882200000000002E-13</c:v>
                </c:pt>
                <c:pt idx="114">
                  <c:v>4.02613E-13</c:v>
                </c:pt>
                <c:pt idx="115">
                  <c:v>3.0456799999999999E-13</c:v>
                </c:pt>
                <c:pt idx="116">
                  <c:v>2.5114600000000001E-13</c:v>
                </c:pt>
                <c:pt idx="117">
                  <c:v>2.0978900000000001E-13</c:v>
                </c:pt>
                <c:pt idx="118">
                  <c:v>2.7432699999999999E-13</c:v>
                </c:pt>
                <c:pt idx="119">
                  <c:v>2.6652999999999998E-13</c:v>
                </c:pt>
                <c:pt idx="120">
                  <c:v>2.76487E-13</c:v>
                </c:pt>
                <c:pt idx="121">
                  <c:v>2.6732000000000002E-13</c:v>
                </c:pt>
                <c:pt idx="122">
                  <c:v>3.2159899999999999E-13</c:v>
                </c:pt>
                <c:pt idx="123">
                  <c:v>2.6004999999999999E-13</c:v>
                </c:pt>
                <c:pt idx="124">
                  <c:v>2.75012E-13</c:v>
                </c:pt>
                <c:pt idx="125">
                  <c:v>2.6616100000000002E-13</c:v>
                </c:pt>
                <c:pt idx="126">
                  <c:v>3.3160900000000002E-13</c:v>
                </c:pt>
                <c:pt idx="127">
                  <c:v>2.83389E-13</c:v>
                </c:pt>
                <c:pt idx="128">
                  <c:v>2.4724700000000002E-13</c:v>
                </c:pt>
                <c:pt idx="129">
                  <c:v>2.17849E-13</c:v>
                </c:pt>
                <c:pt idx="130">
                  <c:v>1.9530100000000001E-13</c:v>
                </c:pt>
                <c:pt idx="131">
                  <c:v>2.6247300000000001E-13</c:v>
                </c:pt>
                <c:pt idx="132">
                  <c:v>2.7738299999999999E-13</c:v>
                </c:pt>
                <c:pt idx="133">
                  <c:v>2.3655199999999998E-13</c:v>
                </c:pt>
                <c:pt idx="134">
                  <c:v>2.7749999999999998E-13</c:v>
                </c:pt>
                <c:pt idx="135">
                  <c:v>2.7732999999999999E-13</c:v>
                </c:pt>
                <c:pt idx="136">
                  <c:v>2.66319E-13</c:v>
                </c:pt>
                <c:pt idx="137">
                  <c:v>2.90817E-13</c:v>
                </c:pt>
                <c:pt idx="138">
                  <c:v>2.4518999999999999E-13</c:v>
                </c:pt>
                <c:pt idx="139">
                  <c:v>3.3797000000000002E-13</c:v>
                </c:pt>
                <c:pt idx="140">
                  <c:v>2.6489599999999998E-13</c:v>
                </c:pt>
                <c:pt idx="141">
                  <c:v>2.6589699999999999E-13</c:v>
                </c:pt>
                <c:pt idx="142">
                  <c:v>2.07734E-13</c:v>
                </c:pt>
                <c:pt idx="143">
                  <c:v>2.4261099999999998E-13</c:v>
                </c:pt>
                <c:pt idx="144">
                  <c:v>2.63263E-13</c:v>
                </c:pt>
                <c:pt idx="145">
                  <c:v>2.5536100000000001E-13</c:v>
                </c:pt>
                <c:pt idx="146">
                  <c:v>2.7058600000000002E-13</c:v>
                </c:pt>
                <c:pt idx="147">
                  <c:v>3.2817E-13</c:v>
                </c:pt>
                <c:pt idx="148">
                  <c:v>2.49355E-13</c:v>
                </c:pt>
                <c:pt idx="149">
                  <c:v>2.7006000000000001E-13</c:v>
                </c:pt>
                <c:pt idx="150">
                  <c:v>2.4403299999999999E-13</c:v>
                </c:pt>
                <c:pt idx="151">
                  <c:v>3.4317699999999999E-13</c:v>
                </c:pt>
                <c:pt idx="152">
                  <c:v>2.83283E-13</c:v>
                </c:pt>
                <c:pt idx="153">
                  <c:v>2.3868300000000001E-13</c:v>
                </c:pt>
                <c:pt idx="154">
                  <c:v>2.1899700000000001E-13</c:v>
                </c:pt>
                <c:pt idx="155">
                  <c:v>2.4185299999999999E-13</c:v>
                </c:pt>
                <c:pt idx="156">
                  <c:v>2.5292E-13</c:v>
                </c:pt>
                <c:pt idx="157">
                  <c:v>2.8312500000000002E-13</c:v>
                </c:pt>
                <c:pt idx="158">
                  <c:v>1.7717699999999999E-13</c:v>
                </c:pt>
                <c:pt idx="159">
                  <c:v>1.9475E-13</c:v>
                </c:pt>
                <c:pt idx="160">
                  <c:v>2.9079099999999999E-13</c:v>
                </c:pt>
                <c:pt idx="161">
                  <c:v>2.4202000000000001E-13</c:v>
                </c:pt>
                <c:pt idx="162">
                  <c:v>2.6598800000000002E-13</c:v>
                </c:pt>
                <c:pt idx="163">
                  <c:v>1.49983E-13</c:v>
                </c:pt>
                <c:pt idx="164">
                  <c:v>2.6009300000000002E-13</c:v>
                </c:pt>
                <c:pt idx="165">
                  <c:v>2.4766900000000002E-13</c:v>
                </c:pt>
                <c:pt idx="166">
                  <c:v>2.4308500000000002E-13</c:v>
                </c:pt>
                <c:pt idx="167">
                  <c:v>2.76487E-13</c:v>
                </c:pt>
                <c:pt idx="168">
                  <c:v>2.24593E-13</c:v>
                </c:pt>
                <c:pt idx="169">
                  <c:v>3.0225E-13</c:v>
                </c:pt>
                <c:pt idx="170">
                  <c:v>2.8391500000000001E-13</c:v>
                </c:pt>
                <c:pt idx="171">
                  <c:v>3.30804E-13</c:v>
                </c:pt>
                <c:pt idx="172">
                  <c:v>3.20265E-13</c:v>
                </c:pt>
                <c:pt idx="173">
                  <c:v>2.8080699999999998E-13</c:v>
                </c:pt>
                <c:pt idx="174">
                  <c:v>3.07887E-13</c:v>
                </c:pt>
                <c:pt idx="175">
                  <c:v>2.8238799999999998E-13</c:v>
                </c:pt>
                <c:pt idx="176">
                  <c:v>3.0814199999999998E-13</c:v>
                </c:pt>
                <c:pt idx="177">
                  <c:v>4.6763399999999998E-13</c:v>
                </c:pt>
                <c:pt idx="178">
                  <c:v>2.83389E-13</c:v>
                </c:pt>
                <c:pt idx="179">
                  <c:v>3.2274399999999998E-13</c:v>
                </c:pt>
                <c:pt idx="180">
                  <c:v>1.9946300000000001E-13</c:v>
                </c:pt>
                <c:pt idx="181">
                  <c:v>3.46346E-13</c:v>
                </c:pt>
                <c:pt idx="182">
                  <c:v>2.8981599999999998E-13</c:v>
                </c:pt>
                <c:pt idx="183">
                  <c:v>2.9429399999999999E-13</c:v>
                </c:pt>
                <c:pt idx="184">
                  <c:v>2.98966E-13</c:v>
                </c:pt>
                <c:pt idx="185">
                  <c:v>3.11867E-13</c:v>
                </c:pt>
                <c:pt idx="186">
                  <c:v>2.9145800000000001E-13</c:v>
                </c:pt>
                <c:pt idx="187">
                  <c:v>3.0219100000000002E-13</c:v>
                </c:pt>
                <c:pt idx="188">
                  <c:v>3.6225100000000002E-13</c:v>
                </c:pt>
                <c:pt idx="189">
                  <c:v>4.7136000000000002E-13</c:v>
                </c:pt>
                <c:pt idx="190">
                  <c:v>7.0939399999999996E-13</c:v>
                </c:pt>
                <c:pt idx="191">
                  <c:v>1.0488300000000001E-12</c:v>
                </c:pt>
                <c:pt idx="192">
                  <c:v>1.4014000000000001E-12</c:v>
                </c:pt>
                <c:pt idx="193">
                  <c:v>1.5982600000000001E-12</c:v>
                </c:pt>
                <c:pt idx="194">
                  <c:v>1.7745499999999999E-12</c:v>
                </c:pt>
                <c:pt idx="195">
                  <c:v>1.7311799999999999E-12</c:v>
                </c:pt>
                <c:pt idx="196">
                  <c:v>1.7812300000000001E-12</c:v>
                </c:pt>
                <c:pt idx="197">
                  <c:v>2.0372999999999998E-12</c:v>
                </c:pt>
                <c:pt idx="198">
                  <c:v>2.0151700000000002E-12</c:v>
                </c:pt>
                <c:pt idx="199">
                  <c:v>2.13687E-12</c:v>
                </c:pt>
                <c:pt idx="200">
                  <c:v>2.02466E-12</c:v>
                </c:pt>
                <c:pt idx="201">
                  <c:v>1.8757600000000001E-12</c:v>
                </c:pt>
                <c:pt idx="202">
                  <c:v>1.6295199999999999E-12</c:v>
                </c:pt>
                <c:pt idx="203">
                  <c:v>1.4672599999999999E-12</c:v>
                </c:pt>
                <c:pt idx="204">
                  <c:v>1.20647E-12</c:v>
                </c:pt>
                <c:pt idx="205">
                  <c:v>1.4609299999999999E-12</c:v>
                </c:pt>
                <c:pt idx="206">
                  <c:v>1.2444E-12</c:v>
                </c:pt>
                <c:pt idx="207">
                  <c:v>1.472E-12</c:v>
                </c:pt>
                <c:pt idx="208">
                  <c:v>8.9856500000000002E-13</c:v>
                </c:pt>
                <c:pt idx="209">
                  <c:v>7.9607400000000005E-13</c:v>
                </c:pt>
                <c:pt idx="210">
                  <c:v>4.1708400000000001E-13</c:v>
                </c:pt>
                <c:pt idx="211">
                  <c:v>3.6453099999999998E-13</c:v>
                </c:pt>
                <c:pt idx="212">
                  <c:v>2.8595300000000002E-13</c:v>
                </c:pt>
                <c:pt idx="213">
                  <c:v>2.4685799999999998E-13</c:v>
                </c:pt>
                <c:pt idx="214">
                  <c:v>2.0615100000000001E-13</c:v>
                </c:pt>
                <c:pt idx="215">
                  <c:v>2.5994399999999999E-13</c:v>
                </c:pt>
                <c:pt idx="216">
                  <c:v>2.44967E-13</c:v>
                </c:pt>
                <c:pt idx="217">
                  <c:v>2.7327300000000002E-13</c:v>
                </c:pt>
                <c:pt idx="218">
                  <c:v>2.2550299999999999E-13</c:v>
                </c:pt>
                <c:pt idx="219">
                  <c:v>2.20053E-13</c:v>
                </c:pt>
                <c:pt idx="220">
                  <c:v>2.3974E-13</c:v>
                </c:pt>
                <c:pt idx="221">
                  <c:v>3.3322200000000001E-13</c:v>
                </c:pt>
                <c:pt idx="222">
                  <c:v>4.8848800000000003E-13</c:v>
                </c:pt>
                <c:pt idx="223">
                  <c:v>3.3860199999999998E-13</c:v>
                </c:pt>
                <c:pt idx="224">
                  <c:v>5.3811700000000002E-13</c:v>
                </c:pt>
                <c:pt idx="225">
                  <c:v>6.1640600000000001E-13</c:v>
                </c:pt>
                <c:pt idx="226">
                  <c:v>6.1825000000000002E-13</c:v>
                </c:pt>
                <c:pt idx="227">
                  <c:v>5.6621299999999998E-13</c:v>
                </c:pt>
                <c:pt idx="228">
                  <c:v>7.31064E-13</c:v>
                </c:pt>
                <c:pt idx="229">
                  <c:v>6.7525399999999996E-13</c:v>
                </c:pt>
                <c:pt idx="230">
                  <c:v>6.2420300000000002E-13</c:v>
                </c:pt>
                <c:pt idx="231">
                  <c:v>5.7136099999999997E-13</c:v>
                </c:pt>
                <c:pt idx="232">
                  <c:v>9.1126399999999998E-13</c:v>
                </c:pt>
                <c:pt idx="233">
                  <c:v>6.0154600000000001E-13</c:v>
                </c:pt>
                <c:pt idx="234">
                  <c:v>6.2963000000000001E-13</c:v>
                </c:pt>
                <c:pt idx="235">
                  <c:v>5.6673299999999996E-13</c:v>
                </c:pt>
                <c:pt idx="236">
                  <c:v>5.0160700000000001E-13</c:v>
                </c:pt>
                <c:pt idx="237">
                  <c:v>5.9029600000000003E-13</c:v>
                </c:pt>
                <c:pt idx="238">
                  <c:v>6.4008400000000002E-13</c:v>
                </c:pt>
                <c:pt idx="239">
                  <c:v>5.1251200000000005E-13</c:v>
                </c:pt>
                <c:pt idx="240">
                  <c:v>3.6325199999999999E-13</c:v>
                </c:pt>
                <c:pt idx="241">
                  <c:v>3.6569899999999997E-13</c:v>
                </c:pt>
                <c:pt idx="242">
                  <c:v>2.90501E-13</c:v>
                </c:pt>
                <c:pt idx="243">
                  <c:v>2.32232E-13</c:v>
                </c:pt>
                <c:pt idx="244">
                  <c:v>2.6915799999999999E-13</c:v>
                </c:pt>
                <c:pt idx="245">
                  <c:v>2.08998E-13</c:v>
                </c:pt>
                <c:pt idx="246">
                  <c:v>2.54644E-13</c:v>
                </c:pt>
                <c:pt idx="247">
                  <c:v>2.76109E-13</c:v>
                </c:pt>
                <c:pt idx="248">
                  <c:v>2.3028599999999998E-13</c:v>
                </c:pt>
                <c:pt idx="249">
                  <c:v>2.3744800000000002E-13</c:v>
                </c:pt>
                <c:pt idx="250">
                  <c:v>2.5025000000000002E-13</c:v>
                </c:pt>
                <c:pt idx="251">
                  <c:v>2.7659199999999998E-13</c:v>
                </c:pt>
                <c:pt idx="252">
                  <c:v>8.9561800000000003E-13</c:v>
                </c:pt>
                <c:pt idx="253">
                  <c:v>2.5642299999999999E-12</c:v>
                </c:pt>
                <c:pt idx="254">
                  <c:v>4.4001899999999997E-12</c:v>
                </c:pt>
                <c:pt idx="255">
                  <c:v>6.5533999999999999E-12</c:v>
                </c:pt>
                <c:pt idx="256">
                  <c:v>8.1233900000000006E-12</c:v>
                </c:pt>
                <c:pt idx="257">
                  <c:v>9.3032999999999997E-12</c:v>
                </c:pt>
                <c:pt idx="258">
                  <c:v>1.02436E-11</c:v>
                </c:pt>
                <c:pt idx="259">
                  <c:v>1.21385E-11</c:v>
                </c:pt>
                <c:pt idx="260">
                  <c:v>1.20647E-11</c:v>
                </c:pt>
                <c:pt idx="261">
                  <c:v>1.22734E-11</c:v>
                </c:pt>
                <c:pt idx="262">
                  <c:v>1.3051899999999999E-11</c:v>
                </c:pt>
                <c:pt idx="263">
                  <c:v>1.2238600000000001E-11</c:v>
                </c:pt>
                <c:pt idx="264">
                  <c:v>1.3007700000000001E-11</c:v>
                </c:pt>
                <c:pt idx="265">
                  <c:v>1.10953E-11</c:v>
                </c:pt>
                <c:pt idx="266">
                  <c:v>1.0294500000000001E-11</c:v>
                </c:pt>
                <c:pt idx="267">
                  <c:v>7.7452500000000003E-12</c:v>
                </c:pt>
                <c:pt idx="268">
                  <c:v>7.7805599999999997E-12</c:v>
                </c:pt>
                <c:pt idx="269">
                  <c:v>8.6113899999999993E-12</c:v>
                </c:pt>
                <c:pt idx="270">
                  <c:v>8.0741800000000002E-12</c:v>
                </c:pt>
                <c:pt idx="271">
                  <c:v>6.8705499999999996E-12</c:v>
                </c:pt>
                <c:pt idx="272">
                  <c:v>4.4850099999999997E-12</c:v>
                </c:pt>
                <c:pt idx="273">
                  <c:v>2.9224000000000001E-12</c:v>
                </c:pt>
                <c:pt idx="274">
                  <c:v>9.6728300000000001E-13</c:v>
                </c:pt>
                <c:pt idx="275">
                  <c:v>7.9101299999999999E-13</c:v>
                </c:pt>
                <c:pt idx="276">
                  <c:v>6.8145900000000003E-13</c:v>
                </c:pt>
                <c:pt idx="277">
                  <c:v>7.5275300000000001E-13</c:v>
                </c:pt>
                <c:pt idx="278">
                  <c:v>7.3479400000000003E-13</c:v>
                </c:pt>
                <c:pt idx="279">
                  <c:v>6.7377900000000001E-13</c:v>
                </c:pt>
                <c:pt idx="280">
                  <c:v>7.9595400000000004E-13</c:v>
                </c:pt>
                <c:pt idx="281">
                  <c:v>7.3417900000000004E-13</c:v>
                </c:pt>
                <c:pt idx="282">
                  <c:v>6.4164200000000002E-13</c:v>
                </c:pt>
                <c:pt idx="283">
                  <c:v>5.3731500000000002E-13</c:v>
                </c:pt>
                <c:pt idx="284">
                  <c:v>4.50228E-13</c:v>
                </c:pt>
                <c:pt idx="285">
                  <c:v>5.6874500000000002E-13</c:v>
                </c:pt>
                <c:pt idx="286">
                  <c:v>7.3956300000000005E-13</c:v>
                </c:pt>
                <c:pt idx="287">
                  <c:v>6.1730200000000005E-13</c:v>
                </c:pt>
                <c:pt idx="288">
                  <c:v>4.6674500000000005E-13</c:v>
                </c:pt>
                <c:pt idx="289">
                  <c:v>3.7353999999999999E-13</c:v>
                </c:pt>
                <c:pt idx="290">
                  <c:v>4.05127E-13</c:v>
                </c:pt>
                <c:pt idx="291">
                  <c:v>3.1759500000000002E-13</c:v>
                </c:pt>
                <c:pt idx="292">
                  <c:v>3.1473599999999999E-13</c:v>
                </c:pt>
                <c:pt idx="293">
                  <c:v>2.5483400000000002E-13</c:v>
                </c:pt>
                <c:pt idx="294">
                  <c:v>1.9185900000000001E-13</c:v>
                </c:pt>
                <c:pt idx="295">
                  <c:v>3.7926800000000002E-13</c:v>
                </c:pt>
                <c:pt idx="296">
                  <c:v>2.87867E-13</c:v>
                </c:pt>
                <c:pt idx="297">
                  <c:v>3.01038E-13</c:v>
                </c:pt>
                <c:pt idx="298">
                  <c:v>2.4240000000000001E-13</c:v>
                </c:pt>
                <c:pt idx="299">
                  <c:v>2.37606E-13</c:v>
                </c:pt>
                <c:pt idx="300">
                  <c:v>2.9993200000000001E-13</c:v>
                </c:pt>
                <c:pt idx="301">
                  <c:v>3.1752800000000002E-13</c:v>
                </c:pt>
                <c:pt idx="302">
                  <c:v>4.0896500000000001E-13</c:v>
                </c:pt>
                <c:pt idx="303">
                  <c:v>4.1302399999999998E-13</c:v>
                </c:pt>
                <c:pt idx="304">
                  <c:v>4.3980799999999998E-13</c:v>
                </c:pt>
                <c:pt idx="305">
                  <c:v>4.9101700000000005E-13</c:v>
                </c:pt>
                <c:pt idx="306">
                  <c:v>4.15521E-13</c:v>
                </c:pt>
                <c:pt idx="307">
                  <c:v>5.7092400000000004E-13</c:v>
                </c:pt>
                <c:pt idx="308">
                  <c:v>5.1040499999999998E-13</c:v>
                </c:pt>
                <c:pt idx="309">
                  <c:v>4.6346300000000004E-13</c:v>
                </c:pt>
                <c:pt idx="310">
                  <c:v>5.4264799999999997E-13</c:v>
                </c:pt>
                <c:pt idx="311">
                  <c:v>4.92492E-13</c:v>
                </c:pt>
                <c:pt idx="312">
                  <c:v>5.6232699999999997E-13</c:v>
                </c:pt>
                <c:pt idx="313">
                  <c:v>5.6646099999999996E-13</c:v>
                </c:pt>
                <c:pt idx="314">
                  <c:v>4.1077900000000002E-13</c:v>
                </c:pt>
                <c:pt idx="315">
                  <c:v>3.3491400000000002E-13</c:v>
                </c:pt>
                <c:pt idx="316">
                  <c:v>3.84031E-13</c:v>
                </c:pt>
                <c:pt idx="317">
                  <c:v>3.9060099999999999E-13</c:v>
                </c:pt>
                <c:pt idx="318">
                  <c:v>5.1588400000000001E-13</c:v>
                </c:pt>
                <c:pt idx="319">
                  <c:v>3.8775600000000002E-13</c:v>
                </c:pt>
                <c:pt idx="320">
                  <c:v>2.8544300000000001E-13</c:v>
                </c:pt>
                <c:pt idx="321">
                  <c:v>2.6373699999999998E-13</c:v>
                </c:pt>
                <c:pt idx="322">
                  <c:v>2.7469599999999999E-13</c:v>
                </c:pt>
                <c:pt idx="323">
                  <c:v>2.51936E-13</c:v>
                </c:pt>
                <c:pt idx="324">
                  <c:v>2.1198999999999999E-13</c:v>
                </c:pt>
                <c:pt idx="325">
                  <c:v>2.7221999999999998E-13</c:v>
                </c:pt>
                <c:pt idx="326">
                  <c:v>2.2907100000000002E-13</c:v>
                </c:pt>
                <c:pt idx="327">
                  <c:v>2.6178799999999999E-13</c:v>
                </c:pt>
                <c:pt idx="328">
                  <c:v>2.1848200000000001E-13</c:v>
                </c:pt>
                <c:pt idx="329">
                  <c:v>3.1004700000000001E-13</c:v>
                </c:pt>
                <c:pt idx="330">
                  <c:v>2.8049100000000002E-13</c:v>
                </c:pt>
                <c:pt idx="331">
                  <c:v>2.3750100000000002E-13</c:v>
                </c:pt>
                <c:pt idx="332">
                  <c:v>2.1171200000000001E-13</c:v>
                </c:pt>
                <c:pt idx="333">
                  <c:v>2.3181100000000002E-13</c:v>
                </c:pt>
                <c:pt idx="334">
                  <c:v>2.5277899999999999E-13</c:v>
                </c:pt>
                <c:pt idx="335">
                  <c:v>2.6247300000000001E-13</c:v>
                </c:pt>
                <c:pt idx="336">
                  <c:v>2.6348599999999998E-13</c:v>
                </c:pt>
                <c:pt idx="337">
                  <c:v>2.5272599999999999E-13</c:v>
                </c:pt>
                <c:pt idx="338">
                  <c:v>2.4845900000000001E-13</c:v>
                </c:pt>
                <c:pt idx="339">
                  <c:v>2.63685E-13</c:v>
                </c:pt>
                <c:pt idx="340">
                  <c:v>2.6589699999999999E-13</c:v>
                </c:pt>
                <c:pt idx="341">
                  <c:v>2.4224199999999998E-13</c:v>
                </c:pt>
                <c:pt idx="342">
                  <c:v>2.8043800000000002E-13</c:v>
                </c:pt>
                <c:pt idx="343">
                  <c:v>2.57889E-13</c:v>
                </c:pt>
                <c:pt idx="344">
                  <c:v>2.6795199999999998E-13</c:v>
                </c:pt>
                <c:pt idx="345">
                  <c:v>2.6932500000000002E-13</c:v>
                </c:pt>
                <c:pt idx="346">
                  <c:v>2.88236E-13</c:v>
                </c:pt>
                <c:pt idx="347">
                  <c:v>2.7174500000000002E-13</c:v>
                </c:pt>
                <c:pt idx="348">
                  <c:v>2.33497E-13</c:v>
                </c:pt>
                <c:pt idx="349">
                  <c:v>2.2027600000000001E-13</c:v>
                </c:pt>
                <c:pt idx="350">
                  <c:v>2.8080699999999998E-13</c:v>
                </c:pt>
                <c:pt idx="351">
                  <c:v>2.5256800000000001E-13</c:v>
                </c:pt>
                <c:pt idx="352">
                  <c:v>2.72062E-13</c:v>
                </c:pt>
                <c:pt idx="353">
                  <c:v>2.7343999999999999E-13</c:v>
                </c:pt>
                <c:pt idx="354">
                  <c:v>2.4546800000000002E-13</c:v>
                </c:pt>
                <c:pt idx="355">
                  <c:v>2.8801E-13</c:v>
                </c:pt>
                <c:pt idx="356">
                  <c:v>2.4951299999999998E-13</c:v>
                </c:pt>
                <c:pt idx="357">
                  <c:v>2.7474800000000002E-13</c:v>
                </c:pt>
                <c:pt idx="358">
                  <c:v>2.6131699999999998E-13</c:v>
                </c:pt>
                <c:pt idx="359">
                  <c:v>2.6849100000000002E-13</c:v>
                </c:pt>
                <c:pt idx="360">
                  <c:v>2.6615499999999999E-13</c:v>
                </c:pt>
                <c:pt idx="361">
                  <c:v>2.4563499999999999E-13</c:v>
                </c:pt>
                <c:pt idx="362">
                  <c:v>2.93405E-13</c:v>
                </c:pt>
                <c:pt idx="363">
                  <c:v>3.6108299999999998E-13</c:v>
                </c:pt>
                <c:pt idx="364">
                  <c:v>2.8361699999999999E-13</c:v>
                </c:pt>
                <c:pt idx="365">
                  <c:v>3.0293500000000001E-13</c:v>
                </c:pt>
                <c:pt idx="366">
                  <c:v>2.6589699999999999E-13</c:v>
                </c:pt>
                <c:pt idx="367">
                  <c:v>3.8449000000000001E-13</c:v>
                </c:pt>
                <c:pt idx="368">
                  <c:v>3.18002E-13</c:v>
                </c:pt>
                <c:pt idx="369">
                  <c:v>2.8454799999999999E-13</c:v>
                </c:pt>
                <c:pt idx="370">
                  <c:v>2.4279799999999999E-13</c:v>
                </c:pt>
                <c:pt idx="371">
                  <c:v>2.1268599999999999E-13</c:v>
                </c:pt>
                <c:pt idx="372">
                  <c:v>3.4855900000000001E-13</c:v>
                </c:pt>
                <c:pt idx="373">
                  <c:v>3.1736999999999999E-13</c:v>
                </c:pt>
                <c:pt idx="374">
                  <c:v>3.7289899999999998E-13</c:v>
                </c:pt>
                <c:pt idx="375">
                  <c:v>2.7970099999999998E-13</c:v>
                </c:pt>
                <c:pt idx="376">
                  <c:v>5.1599000000000001E-13</c:v>
                </c:pt>
                <c:pt idx="377">
                  <c:v>6.0945200000000004E-13</c:v>
                </c:pt>
                <c:pt idx="378">
                  <c:v>1.4737000000000001E-12</c:v>
                </c:pt>
                <c:pt idx="379">
                  <c:v>3.6957999999999997E-12</c:v>
                </c:pt>
                <c:pt idx="380">
                  <c:v>7.9216100000000006E-12</c:v>
                </c:pt>
                <c:pt idx="381">
                  <c:v>1.9569599999999999E-11</c:v>
                </c:pt>
                <c:pt idx="382">
                  <c:v>3.9534299999999999E-11</c:v>
                </c:pt>
                <c:pt idx="383">
                  <c:v>5.7857899999999997E-11</c:v>
                </c:pt>
                <c:pt idx="384">
                  <c:v>7.5285799999999998E-11</c:v>
                </c:pt>
                <c:pt idx="385">
                  <c:v>8.4600399999999996E-11</c:v>
                </c:pt>
                <c:pt idx="386">
                  <c:v>9.1270199999999998E-11</c:v>
                </c:pt>
                <c:pt idx="387">
                  <c:v>1.0334200000000001E-10</c:v>
                </c:pt>
                <c:pt idx="388">
                  <c:v>9.8256100000000003E-11</c:v>
                </c:pt>
                <c:pt idx="389">
                  <c:v>1.03735E-10</c:v>
                </c:pt>
                <c:pt idx="390">
                  <c:v>1.0579E-10</c:v>
                </c:pt>
                <c:pt idx="391">
                  <c:v>1.04842E-10</c:v>
                </c:pt>
                <c:pt idx="392">
                  <c:v>9.6938999999999995E-11</c:v>
                </c:pt>
                <c:pt idx="393">
                  <c:v>8.36626E-11</c:v>
                </c:pt>
                <c:pt idx="394">
                  <c:v>7.2939599999999997E-11</c:v>
                </c:pt>
                <c:pt idx="395">
                  <c:v>6.4048300000000002E-11</c:v>
                </c:pt>
                <c:pt idx="396">
                  <c:v>6.7931099999999994E-11</c:v>
                </c:pt>
                <c:pt idx="397">
                  <c:v>6.8716099999999994E-11</c:v>
                </c:pt>
                <c:pt idx="398">
                  <c:v>6.2836499999999995E-11</c:v>
                </c:pt>
                <c:pt idx="399">
                  <c:v>4.6441199999999998E-11</c:v>
                </c:pt>
                <c:pt idx="400">
                  <c:v>3.0730699999999997E-11</c:v>
                </c:pt>
                <c:pt idx="401">
                  <c:v>1.4314299999999999E-11</c:v>
                </c:pt>
                <c:pt idx="402">
                  <c:v>3.9039E-12</c:v>
                </c:pt>
                <c:pt idx="403">
                  <c:v>1.42809E-12</c:v>
                </c:pt>
                <c:pt idx="404">
                  <c:v>6.09888E-13</c:v>
                </c:pt>
                <c:pt idx="405">
                  <c:v>6.8768800000000003E-13</c:v>
                </c:pt>
                <c:pt idx="406">
                  <c:v>5.5021700000000004E-13</c:v>
                </c:pt>
                <c:pt idx="407">
                  <c:v>4.5300899999999998E-13</c:v>
                </c:pt>
                <c:pt idx="408">
                  <c:v>4.4372199999999999E-13</c:v>
                </c:pt>
                <c:pt idx="409">
                  <c:v>4.9807700000000002E-13</c:v>
                </c:pt>
                <c:pt idx="410">
                  <c:v>6.5428600000000005E-13</c:v>
                </c:pt>
                <c:pt idx="411">
                  <c:v>9.7653200000000002E-13</c:v>
                </c:pt>
                <c:pt idx="412">
                  <c:v>1.7765100000000001E-12</c:v>
                </c:pt>
                <c:pt idx="413">
                  <c:v>4.3432899999999998E-12</c:v>
                </c:pt>
                <c:pt idx="414">
                  <c:v>9.9265899999999992E-12</c:v>
                </c:pt>
                <c:pt idx="415">
                  <c:v>1.6894700000000002E-11</c:v>
                </c:pt>
                <c:pt idx="416">
                  <c:v>2.1790199999999999E-11</c:v>
                </c:pt>
                <c:pt idx="417">
                  <c:v>2.6437000000000001E-11</c:v>
                </c:pt>
                <c:pt idx="418">
                  <c:v>2.8423199999999999E-11</c:v>
                </c:pt>
                <c:pt idx="419">
                  <c:v>3.1168000000000003E-11</c:v>
                </c:pt>
                <c:pt idx="420">
                  <c:v>3.1710700000000003E-11</c:v>
                </c:pt>
                <c:pt idx="421">
                  <c:v>3.1826599999999997E-11</c:v>
                </c:pt>
                <c:pt idx="422">
                  <c:v>3.3507200000000002E-11</c:v>
                </c:pt>
                <c:pt idx="423">
                  <c:v>3.2253299999999997E-11</c:v>
                </c:pt>
                <c:pt idx="424">
                  <c:v>3.0314500000000003E-11</c:v>
                </c:pt>
                <c:pt idx="425">
                  <c:v>2.7332599999999999E-11</c:v>
                </c:pt>
                <c:pt idx="426">
                  <c:v>2.3686799999999999E-11</c:v>
                </c:pt>
                <c:pt idx="427">
                  <c:v>2.0320299999999999E-11</c:v>
                </c:pt>
                <c:pt idx="428">
                  <c:v>2.0626200000000001E-11</c:v>
                </c:pt>
                <c:pt idx="429">
                  <c:v>2.1373999999999998E-11</c:v>
                </c:pt>
                <c:pt idx="430">
                  <c:v>2.0699599999999999E-11</c:v>
                </c:pt>
                <c:pt idx="431">
                  <c:v>1.6932700000000001E-11</c:v>
                </c:pt>
                <c:pt idx="432">
                  <c:v>1.1274400000000001E-11</c:v>
                </c:pt>
                <c:pt idx="433">
                  <c:v>6.0760799999999997E-12</c:v>
                </c:pt>
                <c:pt idx="434">
                  <c:v>1.99255E-12</c:v>
                </c:pt>
                <c:pt idx="435">
                  <c:v>1.4792600000000001E-12</c:v>
                </c:pt>
                <c:pt idx="436">
                  <c:v>1.13113E-12</c:v>
                </c:pt>
                <c:pt idx="437">
                  <c:v>1.26076E-12</c:v>
                </c:pt>
                <c:pt idx="438">
                  <c:v>1.1467E-12</c:v>
                </c:pt>
                <c:pt idx="439">
                  <c:v>1.2150999999999999E-12</c:v>
                </c:pt>
                <c:pt idx="440">
                  <c:v>1.07476E-12</c:v>
                </c:pt>
                <c:pt idx="441">
                  <c:v>9.1919700000000005E-13</c:v>
                </c:pt>
                <c:pt idx="442">
                  <c:v>1.4036299999999999E-12</c:v>
                </c:pt>
                <c:pt idx="443">
                  <c:v>2.5080600000000001E-12</c:v>
                </c:pt>
                <c:pt idx="444">
                  <c:v>4.8079700000000002E-12</c:v>
                </c:pt>
                <c:pt idx="445">
                  <c:v>1.28128E-11</c:v>
                </c:pt>
                <c:pt idx="446">
                  <c:v>3.6062399999999999E-11</c:v>
                </c:pt>
                <c:pt idx="447">
                  <c:v>6.7946900000000002E-11</c:v>
                </c:pt>
                <c:pt idx="448">
                  <c:v>8.9083800000000001E-11</c:v>
                </c:pt>
                <c:pt idx="449">
                  <c:v>1.08331E-10</c:v>
                </c:pt>
                <c:pt idx="450">
                  <c:v>1.1864500000000001E-10</c:v>
                </c:pt>
                <c:pt idx="451">
                  <c:v>1.27759E-10</c:v>
                </c:pt>
                <c:pt idx="452">
                  <c:v>1.29709E-10</c:v>
                </c:pt>
                <c:pt idx="453">
                  <c:v>1.3323899999999999E-10</c:v>
                </c:pt>
                <c:pt idx="454">
                  <c:v>1.3708399999999999E-10</c:v>
                </c:pt>
                <c:pt idx="455">
                  <c:v>1.3582E-10</c:v>
                </c:pt>
                <c:pt idx="456">
                  <c:v>1.28181E-10</c:v>
                </c:pt>
                <c:pt idx="457">
                  <c:v>1.10889E-10</c:v>
                </c:pt>
                <c:pt idx="458">
                  <c:v>9.8782999999999994E-11</c:v>
                </c:pt>
                <c:pt idx="459">
                  <c:v>8.8509600000000002E-11</c:v>
                </c:pt>
                <c:pt idx="460">
                  <c:v>8.8720299999999997E-11</c:v>
                </c:pt>
                <c:pt idx="461">
                  <c:v>8.7877300000000003E-11</c:v>
                </c:pt>
                <c:pt idx="462">
                  <c:v>8.5085100000000002E-11</c:v>
                </c:pt>
                <c:pt idx="463">
                  <c:v>6.8991199999999994E-11</c:v>
                </c:pt>
                <c:pt idx="464">
                  <c:v>4.4822600000000002E-11</c:v>
                </c:pt>
                <c:pt idx="465">
                  <c:v>2.31342E-11</c:v>
                </c:pt>
                <c:pt idx="466">
                  <c:v>5.7157200000000002E-12</c:v>
                </c:pt>
                <c:pt idx="467">
                  <c:v>1.9636300000000002E-12</c:v>
                </c:pt>
                <c:pt idx="468">
                  <c:v>9.3145800000000001E-13</c:v>
                </c:pt>
                <c:pt idx="469">
                  <c:v>6.3507899999999998E-13</c:v>
                </c:pt>
                <c:pt idx="470">
                  <c:v>6.81446E-13</c:v>
                </c:pt>
                <c:pt idx="471">
                  <c:v>8.5596700000000002E-13</c:v>
                </c:pt>
                <c:pt idx="472">
                  <c:v>7.52015E-13</c:v>
                </c:pt>
                <c:pt idx="473">
                  <c:v>7.2430299999999997E-13</c:v>
                </c:pt>
                <c:pt idx="474">
                  <c:v>7.9447899999999999E-13</c:v>
                </c:pt>
                <c:pt idx="475">
                  <c:v>1.69114E-12</c:v>
                </c:pt>
                <c:pt idx="476">
                  <c:v>3.2306E-12</c:v>
                </c:pt>
                <c:pt idx="477">
                  <c:v>7.8409999999999994E-12</c:v>
                </c:pt>
                <c:pt idx="478">
                  <c:v>1.82683E-11</c:v>
                </c:pt>
                <c:pt idx="479">
                  <c:v>4.3601500000000003E-11</c:v>
                </c:pt>
                <c:pt idx="480">
                  <c:v>6.3553000000000003E-11</c:v>
                </c:pt>
                <c:pt idx="481">
                  <c:v>7.6270999999999994E-11</c:v>
                </c:pt>
                <c:pt idx="482">
                  <c:v>8.5848999999999997E-11</c:v>
                </c:pt>
                <c:pt idx="483">
                  <c:v>9.2687400000000003E-11</c:v>
                </c:pt>
                <c:pt idx="484">
                  <c:v>9.4868599999999997E-11</c:v>
                </c:pt>
                <c:pt idx="485">
                  <c:v>1.05277E-10</c:v>
                </c:pt>
                <c:pt idx="486">
                  <c:v>9.9783999999999999E-11</c:v>
                </c:pt>
                <c:pt idx="487">
                  <c:v>9.9678600000000005E-11</c:v>
                </c:pt>
                <c:pt idx="488">
                  <c:v>9.4410199999999999E-11</c:v>
                </c:pt>
                <c:pt idx="489">
                  <c:v>8.3715299999999997E-11</c:v>
                </c:pt>
                <c:pt idx="490">
                  <c:v>7.40214E-11</c:v>
                </c:pt>
                <c:pt idx="491">
                  <c:v>6.8062500000000004E-11</c:v>
                </c:pt>
                <c:pt idx="492">
                  <c:v>6.5270799999999994E-11</c:v>
                </c:pt>
                <c:pt idx="493">
                  <c:v>6.4311699999999995E-11</c:v>
                </c:pt>
                <c:pt idx="494">
                  <c:v>6.3774300000000004E-11</c:v>
                </c:pt>
                <c:pt idx="495">
                  <c:v>5.3297700000000003E-11</c:v>
                </c:pt>
                <c:pt idx="496">
                  <c:v>3.7579700000000002E-11</c:v>
                </c:pt>
                <c:pt idx="497">
                  <c:v>2.1032100000000001E-11</c:v>
                </c:pt>
                <c:pt idx="498">
                  <c:v>7.4974999999999995E-12</c:v>
                </c:pt>
                <c:pt idx="499">
                  <c:v>3.57079E-12</c:v>
                </c:pt>
                <c:pt idx="500">
                  <c:v>2.76777E-12</c:v>
                </c:pt>
                <c:pt idx="501">
                  <c:v>2.4787900000000002E-12</c:v>
                </c:pt>
                <c:pt idx="502">
                  <c:v>2.5857399999999998E-12</c:v>
                </c:pt>
                <c:pt idx="503">
                  <c:v>2.6437000000000001E-12</c:v>
                </c:pt>
                <c:pt idx="504">
                  <c:v>2.7843600000000001E-12</c:v>
                </c:pt>
                <c:pt idx="505">
                  <c:v>4.20473E-12</c:v>
                </c:pt>
                <c:pt idx="506">
                  <c:v>9.97331E-12</c:v>
                </c:pt>
                <c:pt idx="507">
                  <c:v>1.9013499999999999E-11</c:v>
                </c:pt>
                <c:pt idx="508">
                  <c:v>4.4808000000000001E-11</c:v>
                </c:pt>
                <c:pt idx="509">
                  <c:v>1.1789599999999999E-10</c:v>
                </c:pt>
                <c:pt idx="510">
                  <c:v>2.6895300000000001E-10</c:v>
                </c:pt>
                <c:pt idx="511">
                  <c:v>4.1520500000000002E-10</c:v>
                </c:pt>
                <c:pt idx="512">
                  <c:v>5.3063600000000001E-10</c:v>
                </c:pt>
                <c:pt idx="513">
                  <c:v>6.0286599999999997E-10</c:v>
                </c:pt>
                <c:pt idx="514">
                  <c:v>6.4980800000000004E-10</c:v>
                </c:pt>
                <c:pt idx="515">
                  <c:v>6.8357800000000001E-10</c:v>
                </c:pt>
                <c:pt idx="516">
                  <c:v>7.0475700000000003E-10</c:v>
                </c:pt>
                <c:pt idx="517">
                  <c:v>7.1929799999999997E-10</c:v>
                </c:pt>
                <c:pt idx="518">
                  <c:v>7.1998299999999995E-10</c:v>
                </c:pt>
                <c:pt idx="519">
                  <c:v>6.9601199999999997E-10</c:v>
                </c:pt>
                <c:pt idx="520">
                  <c:v>6.1935599999999999E-10</c:v>
                </c:pt>
                <c:pt idx="521">
                  <c:v>5.3981799999999999E-10</c:v>
                </c:pt>
                <c:pt idx="522">
                  <c:v>5.0223900000000001E-10</c:v>
                </c:pt>
                <c:pt idx="523">
                  <c:v>4.8337800000000002E-10</c:v>
                </c:pt>
                <c:pt idx="524">
                  <c:v>4.7315700000000002E-10</c:v>
                </c:pt>
                <c:pt idx="525">
                  <c:v>4.5672E-10</c:v>
                </c:pt>
                <c:pt idx="526">
                  <c:v>4.0487899999999999E-10</c:v>
                </c:pt>
                <c:pt idx="527">
                  <c:v>2.8365200000000001E-10</c:v>
                </c:pt>
                <c:pt idx="528">
                  <c:v>1.58211E-10</c:v>
                </c:pt>
                <c:pt idx="529">
                  <c:v>5.3720400000000001E-11</c:v>
                </c:pt>
                <c:pt idx="530">
                  <c:v>1.2723299999999999E-11</c:v>
                </c:pt>
                <c:pt idx="531">
                  <c:v>5.5755800000000004E-12</c:v>
                </c:pt>
                <c:pt idx="532">
                  <c:v>2.6387499999999998E-12</c:v>
                </c:pt>
                <c:pt idx="533">
                  <c:v>2.0971E-12</c:v>
                </c:pt>
                <c:pt idx="534">
                  <c:v>2.1604899999999998E-12</c:v>
                </c:pt>
                <c:pt idx="535">
                  <c:v>2.42576E-12</c:v>
                </c:pt>
                <c:pt idx="536">
                  <c:v>2.6114999999999999E-12</c:v>
                </c:pt>
                <c:pt idx="537">
                  <c:v>8.2543699999999997E-12</c:v>
                </c:pt>
                <c:pt idx="538">
                  <c:v>3.6035999999999997E-11</c:v>
                </c:pt>
                <c:pt idx="539">
                  <c:v>7.5644099999999998E-11</c:v>
                </c:pt>
                <c:pt idx="540">
                  <c:v>2.1082199999999999E-10</c:v>
                </c:pt>
                <c:pt idx="541">
                  <c:v>7.0180699999999995E-10</c:v>
                </c:pt>
                <c:pt idx="542">
                  <c:v>1.94194E-9</c:v>
                </c:pt>
                <c:pt idx="543">
                  <c:v>3.3375499999999999E-9</c:v>
                </c:pt>
                <c:pt idx="544">
                  <c:v>4.2626799999999996E-9</c:v>
                </c:pt>
                <c:pt idx="545">
                  <c:v>4.9122800000000003E-9</c:v>
                </c:pt>
                <c:pt idx="546">
                  <c:v>5.3042500000000002E-9</c:v>
                </c:pt>
                <c:pt idx="547">
                  <c:v>5.5371199999999996E-9</c:v>
                </c:pt>
                <c:pt idx="548">
                  <c:v>5.7057100000000001E-9</c:v>
                </c:pt>
                <c:pt idx="549">
                  <c:v>5.86745E-9</c:v>
                </c:pt>
                <c:pt idx="550">
                  <c:v>5.8558599999999997E-9</c:v>
                </c:pt>
                <c:pt idx="551">
                  <c:v>5.6556600000000003E-9</c:v>
                </c:pt>
                <c:pt idx="552">
                  <c:v>5.0371399999999998E-9</c:v>
                </c:pt>
                <c:pt idx="553">
                  <c:v>4.4001899999999999E-9</c:v>
                </c:pt>
                <c:pt idx="554">
                  <c:v>4.1831300000000002E-9</c:v>
                </c:pt>
                <c:pt idx="555">
                  <c:v>3.8938899999999997E-9</c:v>
                </c:pt>
                <c:pt idx="556">
                  <c:v>3.8127600000000004E-9</c:v>
                </c:pt>
                <c:pt idx="557">
                  <c:v>3.7089699999999999E-9</c:v>
                </c:pt>
                <c:pt idx="558">
                  <c:v>3.3354399999999998E-9</c:v>
                </c:pt>
                <c:pt idx="559">
                  <c:v>2.2764899999999999E-9</c:v>
                </c:pt>
                <c:pt idx="560">
                  <c:v>1.2438800000000001E-9</c:v>
                </c:pt>
                <c:pt idx="561">
                  <c:v>4.5907E-10</c:v>
                </c:pt>
                <c:pt idx="562">
                  <c:v>7.0337E-11</c:v>
                </c:pt>
                <c:pt idx="563">
                  <c:v>3.3933900000000002E-11</c:v>
                </c:pt>
                <c:pt idx="564">
                  <c:v>7.2572600000000001E-12</c:v>
                </c:pt>
                <c:pt idx="565">
                  <c:v>5.4749199999999999E-12</c:v>
                </c:pt>
                <c:pt idx="566">
                  <c:v>6.0781800000000003E-12</c:v>
                </c:pt>
                <c:pt idx="567">
                  <c:v>6.4817400000000002E-12</c:v>
                </c:pt>
                <c:pt idx="568">
                  <c:v>7.5508799999999998E-12</c:v>
                </c:pt>
                <c:pt idx="569">
                  <c:v>2.5725700000000001E-11</c:v>
                </c:pt>
                <c:pt idx="570">
                  <c:v>9.5373099999999996E-11</c:v>
                </c:pt>
                <c:pt idx="571">
                  <c:v>1.9652999999999999E-10</c:v>
                </c:pt>
                <c:pt idx="572">
                  <c:v>5.2357899999999996E-10</c:v>
                </c:pt>
                <c:pt idx="573">
                  <c:v>1.6221800000000001E-9</c:v>
                </c:pt>
                <c:pt idx="574">
                  <c:v>5.1319699999999996E-9</c:v>
                </c:pt>
                <c:pt idx="575">
                  <c:v>1.1811799999999999E-8</c:v>
                </c:pt>
                <c:pt idx="576">
                  <c:v>1.60939E-8</c:v>
                </c:pt>
                <c:pt idx="577">
                  <c:v>1.87354E-8</c:v>
                </c:pt>
                <c:pt idx="578">
                  <c:v>2.0399299999999999E-8</c:v>
                </c:pt>
                <c:pt idx="579">
                  <c:v>2.1268600000000002E-8</c:v>
                </c:pt>
                <c:pt idx="580">
                  <c:v>2.19799E-8</c:v>
                </c:pt>
                <c:pt idx="581">
                  <c:v>2.25541E-8</c:v>
                </c:pt>
                <c:pt idx="582">
                  <c:v>2.2627600000000001E-8</c:v>
                </c:pt>
                <c:pt idx="583">
                  <c:v>2.2159E-8</c:v>
                </c:pt>
                <c:pt idx="584">
                  <c:v>2.0083199999999999E-8</c:v>
                </c:pt>
                <c:pt idx="585">
                  <c:v>1.7617600000000001E-8</c:v>
                </c:pt>
                <c:pt idx="586">
                  <c:v>1.6685099999999999E-8</c:v>
                </c:pt>
                <c:pt idx="587">
                  <c:v>1.5705200000000002E-8</c:v>
                </c:pt>
                <c:pt idx="588">
                  <c:v>1.53838E-8</c:v>
                </c:pt>
                <c:pt idx="589">
                  <c:v>1.4569600000000001E-8</c:v>
                </c:pt>
                <c:pt idx="590">
                  <c:v>1.35399E-8</c:v>
                </c:pt>
                <c:pt idx="591">
                  <c:v>9.62542E-9</c:v>
                </c:pt>
                <c:pt idx="592">
                  <c:v>4.7683400000000001E-9</c:v>
                </c:pt>
                <c:pt idx="593">
                  <c:v>2.0353700000000002E-9</c:v>
                </c:pt>
                <c:pt idx="594">
                  <c:v>2.86676E-10</c:v>
                </c:pt>
                <c:pt idx="595">
                  <c:v>8.2749400000000001E-11</c:v>
                </c:pt>
                <c:pt idx="596">
                  <c:v>2.2694899999999999E-11</c:v>
                </c:pt>
                <c:pt idx="597">
                  <c:v>3.1231200000000001E-12</c:v>
                </c:pt>
                <c:pt idx="598">
                  <c:v>1.3903399999999999E-12</c:v>
                </c:pt>
                <c:pt idx="599">
                  <c:v>1.13169E-12</c:v>
                </c:pt>
                <c:pt idx="600">
                  <c:v>1.0304999999999999E-12</c:v>
                </c:pt>
                <c:pt idx="601">
                  <c:v>1.2056200000000001E-12</c:v>
                </c:pt>
                <c:pt idx="602">
                  <c:v>2.3184299999999998E-12</c:v>
                </c:pt>
                <c:pt idx="603">
                  <c:v>3.64754E-12</c:v>
                </c:pt>
                <c:pt idx="604">
                  <c:v>7.5620099999999996E-12</c:v>
                </c:pt>
                <c:pt idx="605">
                  <c:v>2.01201E-11</c:v>
                </c:pt>
                <c:pt idx="606">
                  <c:v>5.9398299999999997E-11</c:v>
                </c:pt>
                <c:pt idx="607">
                  <c:v>1.18674E-10</c:v>
                </c:pt>
                <c:pt idx="608">
                  <c:v>1.6978099999999999E-10</c:v>
                </c:pt>
                <c:pt idx="609">
                  <c:v>2.0409299999999999E-10</c:v>
                </c:pt>
                <c:pt idx="610">
                  <c:v>2.2088800000000001E-10</c:v>
                </c:pt>
                <c:pt idx="611">
                  <c:v>2.36342E-10</c:v>
                </c:pt>
                <c:pt idx="612">
                  <c:v>2.4624600000000002E-10</c:v>
                </c:pt>
                <c:pt idx="613">
                  <c:v>2.5083E-10</c:v>
                </c:pt>
                <c:pt idx="614">
                  <c:v>2.5162000000000001E-10</c:v>
                </c:pt>
                <c:pt idx="615">
                  <c:v>2.4751100000000002E-10</c:v>
                </c:pt>
                <c:pt idx="616">
                  <c:v>2.26437E-10</c:v>
                </c:pt>
                <c:pt idx="617">
                  <c:v>1.95301E-10</c:v>
                </c:pt>
                <c:pt idx="618">
                  <c:v>1.8623900000000001E-10</c:v>
                </c:pt>
                <c:pt idx="619">
                  <c:v>1.77388E-10</c:v>
                </c:pt>
                <c:pt idx="620">
                  <c:v>1.7354199999999999E-10</c:v>
                </c:pt>
                <c:pt idx="621">
                  <c:v>1.6042400000000001E-10</c:v>
                </c:pt>
                <c:pt idx="622">
                  <c:v>1.4967600000000001E-10</c:v>
                </c:pt>
                <c:pt idx="623">
                  <c:v>1.11556E-10</c:v>
                </c:pt>
                <c:pt idx="624">
                  <c:v>6.4609099999999995E-11</c:v>
                </c:pt>
                <c:pt idx="625">
                  <c:v>3.1552599999999999E-11</c:v>
                </c:pt>
                <c:pt idx="626">
                  <c:v>6.9469500000000004E-12</c:v>
                </c:pt>
                <c:pt idx="627">
                  <c:v>3.0508299999999998E-12</c:v>
                </c:pt>
                <c:pt idx="628">
                  <c:v>2.4371699999999998E-12</c:v>
                </c:pt>
                <c:pt idx="629">
                  <c:v>1.6338600000000001E-12</c:v>
                </c:pt>
                <c:pt idx="630">
                  <c:v>1.58881E-12</c:v>
                </c:pt>
                <c:pt idx="631">
                  <c:v>1.63664E-12</c:v>
                </c:pt>
                <c:pt idx="632">
                  <c:v>1.6638900000000001E-12</c:v>
                </c:pt>
                <c:pt idx="633">
                  <c:v>1.58738E-12</c:v>
                </c:pt>
                <c:pt idx="634">
                  <c:v>2.06628E-12</c:v>
                </c:pt>
                <c:pt idx="635">
                  <c:v>2.80754E-12</c:v>
                </c:pt>
                <c:pt idx="636">
                  <c:v>5.5523900000000003E-12</c:v>
                </c:pt>
                <c:pt idx="637">
                  <c:v>1.5065100000000001E-11</c:v>
                </c:pt>
                <c:pt idx="638">
                  <c:v>4.7826799999999999E-11</c:v>
                </c:pt>
                <c:pt idx="639">
                  <c:v>8.6734099999999996E-11</c:v>
                </c:pt>
                <c:pt idx="640">
                  <c:v>1.16728E-10</c:v>
                </c:pt>
                <c:pt idx="641">
                  <c:v>1.3207899999999999E-10</c:v>
                </c:pt>
                <c:pt idx="642">
                  <c:v>1.4288E-10</c:v>
                </c:pt>
                <c:pt idx="643">
                  <c:v>1.4935999999999999E-10</c:v>
                </c:pt>
                <c:pt idx="644">
                  <c:v>1.5273199999999999E-10</c:v>
                </c:pt>
                <c:pt idx="645">
                  <c:v>1.57368E-10</c:v>
                </c:pt>
                <c:pt idx="646">
                  <c:v>1.5478600000000001E-10</c:v>
                </c:pt>
                <c:pt idx="647">
                  <c:v>1.46884E-10</c:v>
                </c:pt>
                <c:pt idx="648">
                  <c:v>1.3044599999999999E-10</c:v>
                </c:pt>
                <c:pt idx="649">
                  <c:v>1.17433E-10</c:v>
                </c:pt>
                <c:pt idx="650">
                  <c:v>1.1437800000000001E-10</c:v>
                </c:pt>
                <c:pt idx="651">
                  <c:v>1.07423E-10</c:v>
                </c:pt>
                <c:pt idx="652">
                  <c:v>1.02207E-10</c:v>
                </c:pt>
                <c:pt idx="653">
                  <c:v>9.6412199999999997E-11</c:v>
                </c:pt>
                <c:pt idx="654">
                  <c:v>8.4821699999999997E-11</c:v>
                </c:pt>
                <c:pt idx="655">
                  <c:v>5.6295199999999997E-11</c:v>
                </c:pt>
                <c:pt idx="656">
                  <c:v>3.08519E-11</c:v>
                </c:pt>
                <c:pt idx="657">
                  <c:v>1.2270200000000001E-11</c:v>
                </c:pt>
                <c:pt idx="658">
                  <c:v>3.7537499999999998E-12</c:v>
                </c:pt>
                <c:pt idx="659">
                  <c:v>1.8184900000000001E-12</c:v>
                </c:pt>
                <c:pt idx="660">
                  <c:v>1.5409900000000001E-12</c:v>
                </c:pt>
                <c:pt idx="661">
                  <c:v>1.24019E-12</c:v>
                </c:pt>
                <c:pt idx="662">
                  <c:v>1.19453E-12</c:v>
                </c:pt>
                <c:pt idx="663">
                  <c:v>1.17328E-12</c:v>
                </c:pt>
                <c:pt idx="664">
                  <c:v>1.0236599999999999E-12</c:v>
                </c:pt>
                <c:pt idx="665">
                  <c:v>1.0194399999999999E-12</c:v>
                </c:pt>
                <c:pt idx="666">
                  <c:v>1.01519E-12</c:v>
                </c:pt>
                <c:pt idx="667">
                  <c:v>9.3805600000000006E-13</c:v>
                </c:pt>
                <c:pt idx="668">
                  <c:v>1.0016699999999999E-12</c:v>
                </c:pt>
                <c:pt idx="669">
                  <c:v>1.11389E-12</c:v>
                </c:pt>
                <c:pt idx="670">
                  <c:v>1.3146500000000001E-12</c:v>
                </c:pt>
                <c:pt idx="671">
                  <c:v>1.61477E-12</c:v>
                </c:pt>
                <c:pt idx="672">
                  <c:v>2.0681800000000002E-12</c:v>
                </c:pt>
                <c:pt idx="673">
                  <c:v>2.0809700000000002E-12</c:v>
                </c:pt>
                <c:pt idx="674">
                  <c:v>2.10052E-12</c:v>
                </c:pt>
                <c:pt idx="675">
                  <c:v>1.9191399999999998E-12</c:v>
                </c:pt>
                <c:pt idx="676">
                  <c:v>2.0342599999999999E-12</c:v>
                </c:pt>
                <c:pt idx="677">
                  <c:v>2.4313200000000002E-12</c:v>
                </c:pt>
                <c:pt idx="678">
                  <c:v>2.3807099999999999E-12</c:v>
                </c:pt>
                <c:pt idx="679">
                  <c:v>2.03783E-12</c:v>
                </c:pt>
                <c:pt idx="680">
                  <c:v>1.8497400000000002E-12</c:v>
                </c:pt>
                <c:pt idx="681">
                  <c:v>1.74227E-12</c:v>
                </c:pt>
                <c:pt idx="682">
                  <c:v>1.70012E-12</c:v>
                </c:pt>
                <c:pt idx="683">
                  <c:v>1.6500700000000001E-12</c:v>
                </c:pt>
                <c:pt idx="684">
                  <c:v>1.5536600000000001E-12</c:v>
                </c:pt>
                <c:pt idx="685">
                  <c:v>1.4314300000000001E-12</c:v>
                </c:pt>
                <c:pt idx="686">
                  <c:v>1.3155299999999999E-12</c:v>
                </c:pt>
                <c:pt idx="687">
                  <c:v>1.1069000000000001E-12</c:v>
                </c:pt>
                <c:pt idx="688">
                  <c:v>7.9815099999999996E-13</c:v>
                </c:pt>
                <c:pt idx="689">
                  <c:v>5.92887E-13</c:v>
                </c:pt>
                <c:pt idx="690">
                  <c:v>5.3585200000000003E-13</c:v>
                </c:pt>
                <c:pt idx="691">
                  <c:v>4.7126100000000003E-13</c:v>
                </c:pt>
                <c:pt idx="692">
                  <c:v>4.5724699999999998E-13</c:v>
                </c:pt>
                <c:pt idx="693">
                  <c:v>4.2503599999999999E-13</c:v>
                </c:pt>
                <c:pt idx="694">
                  <c:v>4.9549599999999997E-13</c:v>
                </c:pt>
                <c:pt idx="695">
                  <c:v>5.0587400000000003E-13</c:v>
                </c:pt>
                <c:pt idx="696">
                  <c:v>4.0909299999999999E-13</c:v>
                </c:pt>
                <c:pt idx="697">
                  <c:v>4.3232700000000002E-13</c:v>
                </c:pt>
                <c:pt idx="698">
                  <c:v>4.56773E-13</c:v>
                </c:pt>
                <c:pt idx="699">
                  <c:v>5.6040300000000003E-13</c:v>
                </c:pt>
                <c:pt idx="700">
                  <c:v>7.6123500000000004E-13</c:v>
                </c:pt>
                <c:pt idx="701">
                  <c:v>1.62941E-12</c:v>
                </c:pt>
                <c:pt idx="702">
                  <c:v>4.5108300000000001E-12</c:v>
                </c:pt>
                <c:pt idx="703">
                  <c:v>7.3452399999999995E-12</c:v>
                </c:pt>
                <c:pt idx="704">
                  <c:v>8.5833199999999998E-12</c:v>
                </c:pt>
                <c:pt idx="705">
                  <c:v>9.0775399999999993E-12</c:v>
                </c:pt>
                <c:pt idx="706">
                  <c:v>9.9046399999999993E-12</c:v>
                </c:pt>
                <c:pt idx="707">
                  <c:v>1.01154E-11</c:v>
                </c:pt>
                <c:pt idx="708">
                  <c:v>1.04827E-11</c:v>
                </c:pt>
                <c:pt idx="709">
                  <c:v>1.0260300000000001E-11</c:v>
                </c:pt>
                <c:pt idx="710">
                  <c:v>1.0795E-11</c:v>
                </c:pt>
                <c:pt idx="711">
                  <c:v>9.2250100000000001E-12</c:v>
                </c:pt>
                <c:pt idx="712">
                  <c:v>8.0380399999999999E-12</c:v>
                </c:pt>
                <c:pt idx="713">
                  <c:v>8.4907100000000007E-12</c:v>
                </c:pt>
                <c:pt idx="714">
                  <c:v>7.9400399999999994E-12</c:v>
                </c:pt>
                <c:pt idx="715">
                  <c:v>7.9579599999999993E-12</c:v>
                </c:pt>
                <c:pt idx="716">
                  <c:v>6.8779300000000004E-12</c:v>
                </c:pt>
                <c:pt idx="717">
                  <c:v>6.87161E-12</c:v>
                </c:pt>
                <c:pt idx="718">
                  <c:v>5.0906499999999999E-12</c:v>
                </c:pt>
                <c:pt idx="719">
                  <c:v>2.7443200000000002E-12</c:v>
                </c:pt>
                <c:pt idx="720">
                  <c:v>1.75843E-12</c:v>
                </c:pt>
                <c:pt idx="721">
                  <c:v>7.2189800000000004E-13</c:v>
                </c:pt>
                <c:pt idx="722">
                  <c:v>6.6383000000000001E-13</c:v>
                </c:pt>
                <c:pt idx="723">
                  <c:v>6.3819400000000002E-13</c:v>
                </c:pt>
                <c:pt idx="724">
                  <c:v>5.2602600000000004E-13</c:v>
                </c:pt>
                <c:pt idx="725">
                  <c:v>5.8387799999999999E-13</c:v>
                </c:pt>
                <c:pt idx="726">
                  <c:v>6.52712E-13</c:v>
                </c:pt>
                <c:pt idx="727">
                  <c:v>5.1618300000000004E-13</c:v>
                </c:pt>
                <c:pt idx="728">
                  <c:v>5.4493399999999997E-13</c:v>
                </c:pt>
                <c:pt idx="729">
                  <c:v>4.7986899999999998E-13</c:v>
                </c:pt>
                <c:pt idx="730">
                  <c:v>5.1401400000000004E-13</c:v>
                </c:pt>
                <c:pt idx="731">
                  <c:v>4.1689099999999998E-13</c:v>
                </c:pt>
                <c:pt idx="732">
                  <c:v>5.0305900000000001E-13</c:v>
                </c:pt>
                <c:pt idx="733">
                  <c:v>2.6321100000000002E-13</c:v>
                </c:pt>
                <c:pt idx="734">
                  <c:v>3.4276399999999998E-13</c:v>
                </c:pt>
                <c:pt idx="735">
                  <c:v>3.8875699999999999E-13</c:v>
                </c:pt>
                <c:pt idx="736">
                  <c:v>3.5561899999999998E-13</c:v>
                </c:pt>
                <c:pt idx="737">
                  <c:v>3.6231E-13</c:v>
                </c:pt>
                <c:pt idx="738">
                  <c:v>2.5786900000000002E-13</c:v>
                </c:pt>
                <c:pt idx="739">
                  <c:v>3.4539799999999998E-13</c:v>
                </c:pt>
                <c:pt idx="740">
                  <c:v>3.7590199999999999E-13</c:v>
                </c:pt>
                <c:pt idx="741">
                  <c:v>3.26695E-13</c:v>
                </c:pt>
                <c:pt idx="742">
                  <c:v>3.11367E-13</c:v>
                </c:pt>
                <c:pt idx="743">
                  <c:v>4.13993E-13</c:v>
                </c:pt>
                <c:pt idx="744">
                  <c:v>3.2948699999999998E-13</c:v>
                </c:pt>
                <c:pt idx="745">
                  <c:v>3.13471E-13</c:v>
                </c:pt>
                <c:pt idx="746">
                  <c:v>3.2327100000000002E-13</c:v>
                </c:pt>
                <c:pt idx="747">
                  <c:v>4.4794799999999998E-13</c:v>
                </c:pt>
                <c:pt idx="748">
                  <c:v>3.3148900000000001E-13</c:v>
                </c:pt>
                <c:pt idx="749">
                  <c:v>4.1151699999999998E-13</c:v>
                </c:pt>
                <c:pt idx="750">
                  <c:v>3.9523699999999997E-13</c:v>
                </c:pt>
                <c:pt idx="751">
                  <c:v>4.9873400000000002E-13</c:v>
                </c:pt>
                <c:pt idx="752">
                  <c:v>5.3670300000000004E-13</c:v>
                </c:pt>
                <c:pt idx="753">
                  <c:v>7.69454E-13</c:v>
                </c:pt>
                <c:pt idx="754">
                  <c:v>6.7109199999999996E-13</c:v>
                </c:pt>
                <c:pt idx="755">
                  <c:v>8.3942800000000005E-13</c:v>
                </c:pt>
                <c:pt idx="756">
                  <c:v>8.0286200000000002E-13</c:v>
                </c:pt>
                <c:pt idx="757">
                  <c:v>7.7445900000000004E-13</c:v>
                </c:pt>
                <c:pt idx="758">
                  <c:v>6.4442200000000004E-13</c:v>
                </c:pt>
                <c:pt idx="759">
                  <c:v>7.2555900000000002E-13</c:v>
                </c:pt>
                <c:pt idx="760">
                  <c:v>6.9298700000000004E-13</c:v>
                </c:pt>
                <c:pt idx="761">
                  <c:v>6.8120699999999997E-13</c:v>
                </c:pt>
                <c:pt idx="762">
                  <c:v>7.5127799999999996E-13</c:v>
                </c:pt>
                <c:pt idx="763">
                  <c:v>7.8994800000000004E-13</c:v>
                </c:pt>
                <c:pt idx="764">
                  <c:v>1.15671E-12</c:v>
                </c:pt>
                <c:pt idx="765">
                  <c:v>1.73753E-12</c:v>
                </c:pt>
                <c:pt idx="766">
                  <c:v>3.0130099999999999E-12</c:v>
                </c:pt>
                <c:pt idx="767">
                  <c:v>4.64359E-12</c:v>
                </c:pt>
                <c:pt idx="768">
                  <c:v>5.8186000000000003E-12</c:v>
                </c:pt>
                <c:pt idx="769">
                  <c:v>6.5586599999999998E-12</c:v>
                </c:pt>
                <c:pt idx="770">
                  <c:v>6.9179699999999999E-12</c:v>
                </c:pt>
                <c:pt idx="771">
                  <c:v>7.7561799999999994E-12</c:v>
                </c:pt>
                <c:pt idx="772">
                  <c:v>7.8994800000000002E-12</c:v>
                </c:pt>
                <c:pt idx="773">
                  <c:v>7.5849500000000007E-12</c:v>
                </c:pt>
                <c:pt idx="774">
                  <c:v>7.5385899999999993E-12</c:v>
                </c:pt>
                <c:pt idx="775">
                  <c:v>6.97592E-12</c:v>
                </c:pt>
                <c:pt idx="776">
                  <c:v>6.3400200000000003E-12</c:v>
                </c:pt>
                <c:pt idx="777">
                  <c:v>6.3168400000000004E-12</c:v>
                </c:pt>
                <c:pt idx="778">
                  <c:v>6.2357100000000003E-12</c:v>
                </c:pt>
                <c:pt idx="779">
                  <c:v>6.0997800000000001E-12</c:v>
                </c:pt>
                <c:pt idx="780">
                  <c:v>5.2578899999999999E-12</c:v>
                </c:pt>
                <c:pt idx="781">
                  <c:v>5.1188000000000004E-12</c:v>
                </c:pt>
                <c:pt idx="782">
                  <c:v>3.8037999999999996E-12</c:v>
                </c:pt>
                <c:pt idx="783">
                  <c:v>2.3681599999999999E-12</c:v>
                </c:pt>
                <c:pt idx="784">
                  <c:v>1.50256E-12</c:v>
                </c:pt>
                <c:pt idx="785">
                  <c:v>5.3798200000000004E-13</c:v>
                </c:pt>
                <c:pt idx="786">
                  <c:v>3.94116E-13</c:v>
                </c:pt>
                <c:pt idx="787">
                  <c:v>4.45287E-13</c:v>
                </c:pt>
                <c:pt idx="788">
                  <c:v>3.0869799999999999E-13</c:v>
                </c:pt>
                <c:pt idx="789">
                  <c:v>2.6789899999999998E-13</c:v>
                </c:pt>
                <c:pt idx="790">
                  <c:v>3.2021500000000001E-13</c:v>
                </c:pt>
                <c:pt idx="791">
                  <c:v>3.3307000000000001E-13</c:v>
                </c:pt>
                <c:pt idx="792">
                  <c:v>3.26432E-13</c:v>
                </c:pt>
                <c:pt idx="793">
                  <c:v>3.8211900000000002E-13</c:v>
                </c:pt>
                <c:pt idx="794">
                  <c:v>6.1390800000000001E-13</c:v>
                </c:pt>
                <c:pt idx="795">
                  <c:v>8.1186499999999999E-13</c:v>
                </c:pt>
                <c:pt idx="796">
                  <c:v>1.47258E-12</c:v>
                </c:pt>
                <c:pt idx="797">
                  <c:v>3.6936899999999998E-12</c:v>
                </c:pt>
                <c:pt idx="798">
                  <c:v>9.5987599999999994E-12</c:v>
                </c:pt>
                <c:pt idx="799">
                  <c:v>1.8196E-11</c:v>
                </c:pt>
                <c:pt idx="800">
                  <c:v>2.5146199999999999E-11</c:v>
                </c:pt>
                <c:pt idx="801">
                  <c:v>2.82282E-11</c:v>
                </c:pt>
                <c:pt idx="802">
                  <c:v>2.9656000000000002E-11</c:v>
                </c:pt>
                <c:pt idx="803">
                  <c:v>3.0846599999999997E-11</c:v>
                </c:pt>
                <c:pt idx="804">
                  <c:v>3.1731700000000002E-11</c:v>
                </c:pt>
                <c:pt idx="805">
                  <c:v>3.17159E-11</c:v>
                </c:pt>
                <c:pt idx="806">
                  <c:v>3.1584199999999997E-11</c:v>
                </c:pt>
                <c:pt idx="807">
                  <c:v>2.8554899999999999E-11</c:v>
                </c:pt>
                <c:pt idx="808">
                  <c:v>2.50514E-11</c:v>
                </c:pt>
                <c:pt idx="809">
                  <c:v>2.5804799999999999E-11</c:v>
                </c:pt>
                <c:pt idx="810">
                  <c:v>2.5277900000000002E-11</c:v>
                </c:pt>
                <c:pt idx="811">
                  <c:v>2.35393E-11</c:v>
                </c:pt>
                <c:pt idx="812">
                  <c:v>2.1189599999999998E-11</c:v>
                </c:pt>
                <c:pt idx="813">
                  <c:v>1.8755600000000001E-11</c:v>
                </c:pt>
                <c:pt idx="814">
                  <c:v>1.49992E-11</c:v>
                </c:pt>
                <c:pt idx="815">
                  <c:v>9.1143799999999998E-12</c:v>
                </c:pt>
                <c:pt idx="816">
                  <c:v>4.66466E-12</c:v>
                </c:pt>
                <c:pt idx="817">
                  <c:v>2.32788E-12</c:v>
                </c:pt>
                <c:pt idx="818">
                  <c:v>1.25514E-12</c:v>
                </c:pt>
                <c:pt idx="819">
                  <c:v>9.8709799999999996E-13</c:v>
                </c:pt>
                <c:pt idx="820">
                  <c:v>9.7486400000000004E-13</c:v>
                </c:pt>
                <c:pt idx="821">
                  <c:v>8.9689700000000003E-13</c:v>
                </c:pt>
                <c:pt idx="822">
                  <c:v>9.5373199999999996E-13</c:v>
                </c:pt>
                <c:pt idx="823">
                  <c:v>9.0572900000000005E-13</c:v>
                </c:pt>
                <c:pt idx="824">
                  <c:v>6.3691500000000002E-13</c:v>
                </c:pt>
                <c:pt idx="825">
                  <c:v>1.0121199999999999E-12</c:v>
                </c:pt>
                <c:pt idx="826">
                  <c:v>1.28971E-12</c:v>
                </c:pt>
                <c:pt idx="827">
                  <c:v>1.30815E-12</c:v>
                </c:pt>
                <c:pt idx="828">
                  <c:v>2.1695400000000001E-12</c:v>
                </c:pt>
                <c:pt idx="829">
                  <c:v>3.65629E-12</c:v>
                </c:pt>
                <c:pt idx="830">
                  <c:v>7.8367799999999997E-12</c:v>
                </c:pt>
                <c:pt idx="831">
                  <c:v>1.35636E-11</c:v>
                </c:pt>
                <c:pt idx="832">
                  <c:v>2.2728000000000001E-11</c:v>
                </c:pt>
                <c:pt idx="833">
                  <c:v>2.8449500000000002E-11</c:v>
                </c:pt>
                <c:pt idx="834">
                  <c:v>3.0277600000000002E-11</c:v>
                </c:pt>
                <c:pt idx="835">
                  <c:v>3.17739E-11</c:v>
                </c:pt>
                <c:pt idx="836">
                  <c:v>3.3022500000000002E-11</c:v>
                </c:pt>
                <c:pt idx="837">
                  <c:v>3.3017199999999999E-11</c:v>
                </c:pt>
                <c:pt idx="838">
                  <c:v>3.3765299999999998E-11</c:v>
                </c:pt>
                <c:pt idx="839">
                  <c:v>3.1194399999999998E-11</c:v>
                </c:pt>
                <c:pt idx="840">
                  <c:v>2.8111400000000001E-11</c:v>
                </c:pt>
                <c:pt idx="841">
                  <c:v>2.74959E-11</c:v>
                </c:pt>
                <c:pt idx="842">
                  <c:v>2.6421199999999999E-11</c:v>
                </c:pt>
                <c:pt idx="843">
                  <c:v>2.5288400000000001E-11</c:v>
                </c:pt>
                <c:pt idx="844">
                  <c:v>2.3876500000000002E-11</c:v>
                </c:pt>
                <c:pt idx="845">
                  <c:v>2.18271E-11</c:v>
                </c:pt>
                <c:pt idx="846">
                  <c:v>1.7759899999999999E-11</c:v>
                </c:pt>
                <c:pt idx="847">
                  <c:v>1.16283E-11</c:v>
                </c:pt>
                <c:pt idx="848">
                  <c:v>6.1261300000000003E-12</c:v>
                </c:pt>
                <c:pt idx="849">
                  <c:v>2.8867799999999999E-12</c:v>
                </c:pt>
                <c:pt idx="850">
                  <c:v>1.1038799999999999E-12</c:v>
                </c:pt>
                <c:pt idx="851">
                  <c:v>8.5161599999999997E-13</c:v>
                </c:pt>
                <c:pt idx="852">
                  <c:v>6.2929599999999997E-13</c:v>
                </c:pt>
                <c:pt idx="853">
                  <c:v>5.46664E-13</c:v>
                </c:pt>
                <c:pt idx="854">
                  <c:v>4.9949899999999997E-13</c:v>
                </c:pt>
                <c:pt idx="855">
                  <c:v>4.48115E-13</c:v>
                </c:pt>
                <c:pt idx="856">
                  <c:v>6.0265500000000002E-13</c:v>
                </c:pt>
                <c:pt idx="857">
                  <c:v>8.5279000000000004E-13</c:v>
                </c:pt>
                <c:pt idx="858">
                  <c:v>1.07774E-12</c:v>
                </c:pt>
                <c:pt idx="859">
                  <c:v>1.4988700000000001E-12</c:v>
                </c:pt>
                <c:pt idx="860">
                  <c:v>2.90501E-12</c:v>
                </c:pt>
                <c:pt idx="861">
                  <c:v>6.0091700000000003E-12</c:v>
                </c:pt>
                <c:pt idx="862">
                  <c:v>1.2912899999999999E-11</c:v>
                </c:pt>
                <c:pt idx="863">
                  <c:v>2.6305299999999999E-11</c:v>
                </c:pt>
                <c:pt idx="864">
                  <c:v>4.1673300000000002E-11</c:v>
                </c:pt>
                <c:pt idx="865">
                  <c:v>5.3748500000000002E-11</c:v>
                </c:pt>
                <c:pt idx="866">
                  <c:v>5.8411099999999997E-11</c:v>
                </c:pt>
                <c:pt idx="867">
                  <c:v>6.1198000000000002E-11</c:v>
                </c:pt>
                <c:pt idx="868">
                  <c:v>6.5086100000000002E-11</c:v>
                </c:pt>
                <c:pt idx="869">
                  <c:v>6.7156600000000006E-11</c:v>
                </c:pt>
                <c:pt idx="870">
                  <c:v>6.5296900000000004E-11</c:v>
                </c:pt>
                <c:pt idx="871">
                  <c:v>6.20147E-11</c:v>
                </c:pt>
                <c:pt idx="872">
                  <c:v>5.6240500000000002E-11</c:v>
                </c:pt>
                <c:pt idx="873">
                  <c:v>5.4169999999999999E-11</c:v>
                </c:pt>
                <c:pt idx="874">
                  <c:v>5.2009899999999997E-11</c:v>
                </c:pt>
                <c:pt idx="875">
                  <c:v>4.9417799999999999E-11</c:v>
                </c:pt>
                <c:pt idx="876">
                  <c:v>4.8531899999999998E-11</c:v>
                </c:pt>
                <c:pt idx="877">
                  <c:v>4.2584700000000002E-11</c:v>
                </c:pt>
                <c:pt idx="878">
                  <c:v>3.3101500000000001E-11</c:v>
                </c:pt>
                <c:pt idx="879">
                  <c:v>2.2654199999999999E-11</c:v>
                </c:pt>
                <c:pt idx="880">
                  <c:v>1.28866E-11</c:v>
                </c:pt>
                <c:pt idx="881">
                  <c:v>6.8068099999999998E-12</c:v>
                </c:pt>
                <c:pt idx="882">
                  <c:v>2.3056399999999999E-12</c:v>
                </c:pt>
                <c:pt idx="883">
                  <c:v>1.2073199999999999E-12</c:v>
                </c:pt>
                <c:pt idx="884">
                  <c:v>1.31242E-12</c:v>
                </c:pt>
                <c:pt idx="885">
                  <c:v>1.1453600000000001E-12</c:v>
                </c:pt>
                <c:pt idx="886">
                  <c:v>1.23359E-12</c:v>
                </c:pt>
                <c:pt idx="887">
                  <c:v>1.34746E-12</c:v>
                </c:pt>
                <c:pt idx="888">
                  <c:v>2.48582E-12</c:v>
                </c:pt>
                <c:pt idx="889">
                  <c:v>4.4686799999999999E-12</c:v>
                </c:pt>
                <c:pt idx="890">
                  <c:v>7.0454699999999999E-12</c:v>
                </c:pt>
                <c:pt idx="891">
                  <c:v>1.4314299999999999E-11</c:v>
                </c:pt>
                <c:pt idx="892">
                  <c:v>3.34229E-11</c:v>
                </c:pt>
                <c:pt idx="893">
                  <c:v>8.1823899999999998E-11</c:v>
                </c:pt>
                <c:pt idx="894">
                  <c:v>1.8579699999999999E-10</c:v>
                </c:pt>
                <c:pt idx="895">
                  <c:v>3.32754E-10</c:v>
                </c:pt>
                <c:pt idx="896">
                  <c:v>4.5455999999999998E-10</c:v>
                </c:pt>
                <c:pt idx="897">
                  <c:v>5.0682300000000004E-10</c:v>
                </c:pt>
                <c:pt idx="898">
                  <c:v>5.3348100000000001E-10</c:v>
                </c:pt>
                <c:pt idx="899">
                  <c:v>5.5560799999999999E-10</c:v>
                </c:pt>
                <c:pt idx="900">
                  <c:v>5.6640799999999999E-10</c:v>
                </c:pt>
                <c:pt idx="901">
                  <c:v>5.6482799999999999E-10</c:v>
                </c:pt>
                <c:pt idx="902">
                  <c:v>5.31479E-10</c:v>
                </c:pt>
                <c:pt idx="903">
                  <c:v>4.8717099999999999E-10</c:v>
                </c:pt>
                <c:pt idx="904">
                  <c:v>4.6657199999999999E-10</c:v>
                </c:pt>
                <c:pt idx="905">
                  <c:v>4.5255800000000002E-10</c:v>
                </c:pt>
                <c:pt idx="906">
                  <c:v>4.23924E-10</c:v>
                </c:pt>
                <c:pt idx="907">
                  <c:v>4.0472000000000003E-10</c:v>
                </c:pt>
                <c:pt idx="908">
                  <c:v>3.64587E-10</c:v>
                </c:pt>
                <c:pt idx="909">
                  <c:v>3.0093199999999998E-10</c:v>
                </c:pt>
                <c:pt idx="910">
                  <c:v>1.9493200000000001E-10</c:v>
                </c:pt>
                <c:pt idx="911">
                  <c:v>1.02547E-10</c:v>
                </c:pt>
                <c:pt idx="912">
                  <c:v>5.21744E-11</c:v>
                </c:pt>
                <c:pt idx="913">
                  <c:v>1.33967E-11</c:v>
                </c:pt>
                <c:pt idx="914">
                  <c:v>4.0740699999999998E-12</c:v>
                </c:pt>
                <c:pt idx="915">
                  <c:v>2.3668100000000001E-12</c:v>
                </c:pt>
                <c:pt idx="916">
                  <c:v>1.8496300000000001E-12</c:v>
                </c:pt>
                <c:pt idx="917">
                  <c:v>6.8451799999999995E-13</c:v>
                </c:pt>
                <c:pt idx="918">
                  <c:v>6.44381E-13</c:v>
                </c:pt>
                <c:pt idx="919">
                  <c:v>6.9333999999999995E-13</c:v>
                </c:pt>
                <c:pt idx="920">
                  <c:v>1.0072299999999999E-12</c:v>
                </c:pt>
                <c:pt idx="921">
                  <c:v>1.80812E-12</c:v>
                </c:pt>
                <c:pt idx="922">
                  <c:v>2.5030300000000001E-12</c:v>
                </c:pt>
                <c:pt idx="923">
                  <c:v>4.3843800000000003E-12</c:v>
                </c:pt>
                <c:pt idx="924">
                  <c:v>8.8488500000000006E-12</c:v>
                </c:pt>
                <c:pt idx="925">
                  <c:v>1.8629699999999999E-11</c:v>
                </c:pt>
                <c:pt idx="926">
                  <c:v>4.0076899999999999E-11</c:v>
                </c:pt>
                <c:pt idx="927">
                  <c:v>7.4743200000000004E-11</c:v>
                </c:pt>
                <c:pt idx="928">
                  <c:v>1.0527200000000001E-10</c:v>
                </c:pt>
                <c:pt idx="929">
                  <c:v>1.2638999999999999E-10</c:v>
                </c:pt>
                <c:pt idx="930">
                  <c:v>1.35925E-10</c:v>
                </c:pt>
                <c:pt idx="931">
                  <c:v>1.41563E-10</c:v>
                </c:pt>
                <c:pt idx="932">
                  <c:v>1.45251E-10</c:v>
                </c:pt>
                <c:pt idx="933">
                  <c:v>1.46936E-10</c:v>
                </c:pt>
                <c:pt idx="934">
                  <c:v>1.41247E-10</c:v>
                </c:pt>
                <c:pt idx="935">
                  <c:v>1.3092E-10</c:v>
                </c:pt>
                <c:pt idx="936">
                  <c:v>1.2333400000000001E-10</c:v>
                </c:pt>
                <c:pt idx="937">
                  <c:v>1.19699E-10</c:v>
                </c:pt>
                <c:pt idx="938">
                  <c:v>1.13903E-10</c:v>
                </c:pt>
                <c:pt idx="939">
                  <c:v>1.09741E-10</c:v>
                </c:pt>
                <c:pt idx="940">
                  <c:v>9.9520600000000006E-11</c:v>
                </c:pt>
                <c:pt idx="941">
                  <c:v>8.3135800000000002E-11</c:v>
                </c:pt>
                <c:pt idx="942">
                  <c:v>5.85308E-11</c:v>
                </c:pt>
                <c:pt idx="943">
                  <c:v>3.4160499999999999E-11</c:v>
                </c:pt>
                <c:pt idx="944">
                  <c:v>1.83499E-11</c:v>
                </c:pt>
                <c:pt idx="945">
                  <c:v>7.7077099999999997E-12</c:v>
                </c:pt>
                <c:pt idx="946">
                  <c:v>2.1988699999999999E-12</c:v>
                </c:pt>
                <c:pt idx="947">
                  <c:v>1.1494800000000001E-12</c:v>
                </c:pt>
                <c:pt idx="948">
                  <c:v>9.0773099999999998E-13</c:v>
                </c:pt>
                <c:pt idx="949">
                  <c:v>6.0755200000000001E-13</c:v>
                </c:pt>
                <c:pt idx="950">
                  <c:v>4.35435E-13</c:v>
                </c:pt>
                <c:pt idx="951">
                  <c:v>4.79833E-13</c:v>
                </c:pt>
                <c:pt idx="952">
                  <c:v>5.09009E-13</c:v>
                </c:pt>
                <c:pt idx="953">
                  <c:v>4.5495499999999995E-13</c:v>
                </c:pt>
                <c:pt idx="954">
                  <c:v>5.7020199999999998E-13</c:v>
                </c:pt>
                <c:pt idx="955">
                  <c:v>6.6124000000000002E-13</c:v>
                </c:pt>
                <c:pt idx="956">
                  <c:v>1.24347E-12</c:v>
                </c:pt>
                <c:pt idx="957">
                  <c:v>2.36974E-12</c:v>
                </c:pt>
                <c:pt idx="958">
                  <c:v>5.2120499999999998E-12</c:v>
                </c:pt>
                <c:pt idx="959">
                  <c:v>9.4561199999999999E-12</c:v>
                </c:pt>
                <c:pt idx="960">
                  <c:v>1.4219499999999999E-11</c:v>
                </c:pt>
                <c:pt idx="961">
                  <c:v>1.6722300000000001E-11</c:v>
                </c:pt>
                <c:pt idx="962">
                  <c:v>1.81708E-11</c:v>
                </c:pt>
                <c:pt idx="963">
                  <c:v>1.8997899999999998E-11</c:v>
                </c:pt>
                <c:pt idx="964">
                  <c:v>1.9777699999999999E-11</c:v>
                </c:pt>
                <c:pt idx="965">
                  <c:v>1.93878E-11</c:v>
                </c:pt>
                <c:pt idx="966">
                  <c:v>1.9108599999999999E-11</c:v>
                </c:pt>
                <c:pt idx="967">
                  <c:v>1.7902100000000001E-11</c:v>
                </c:pt>
                <c:pt idx="968">
                  <c:v>1.6453300000000001E-11</c:v>
                </c:pt>
                <c:pt idx="969">
                  <c:v>1.68221E-11</c:v>
                </c:pt>
                <c:pt idx="970">
                  <c:v>1.59054E-11</c:v>
                </c:pt>
                <c:pt idx="971">
                  <c:v>1.4957099999999999E-11</c:v>
                </c:pt>
                <c:pt idx="972">
                  <c:v>1.3982400000000001E-11</c:v>
                </c:pt>
                <c:pt idx="973">
                  <c:v>1.10005E-11</c:v>
                </c:pt>
                <c:pt idx="974">
                  <c:v>7.8645300000000002E-12</c:v>
                </c:pt>
                <c:pt idx="975">
                  <c:v>4.6463099999999998E-12</c:v>
                </c:pt>
                <c:pt idx="976">
                  <c:v>2.5725699999999998E-12</c:v>
                </c:pt>
                <c:pt idx="977">
                  <c:v>1.3647E-12</c:v>
                </c:pt>
                <c:pt idx="978">
                  <c:v>7.8984900000000004E-13</c:v>
                </c:pt>
                <c:pt idx="979">
                  <c:v>7.4792499999999997E-13</c:v>
                </c:pt>
                <c:pt idx="980">
                  <c:v>6.6508599999999996E-13</c:v>
                </c:pt>
                <c:pt idx="981">
                  <c:v>6.6360799999999999E-13</c:v>
                </c:pt>
                <c:pt idx="982">
                  <c:v>6.8547499999999996E-13</c:v>
                </c:pt>
                <c:pt idx="983">
                  <c:v>8.8865299999999997E-13</c:v>
                </c:pt>
                <c:pt idx="984">
                  <c:v>1.5115100000000001E-12</c:v>
                </c:pt>
                <c:pt idx="985">
                  <c:v>2.3206499999999998E-12</c:v>
                </c:pt>
                <c:pt idx="986">
                  <c:v>3.3633599999999999E-12</c:v>
                </c:pt>
                <c:pt idx="987">
                  <c:v>5.7336300000000001E-12</c:v>
                </c:pt>
                <c:pt idx="988">
                  <c:v>9.5724299999999994E-12</c:v>
                </c:pt>
                <c:pt idx="989">
                  <c:v>1.9187600000000001E-11</c:v>
                </c:pt>
                <c:pt idx="990">
                  <c:v>3.80486E-11</c:v>
                </c:pt>
                <c:pt idx="991">
                  <c:v>6.41141E-11</c:v>
                </c:pt>
                <c:pt idx="992">
                  <c:v>8.9410499999999996E-11</c:v>
                </c:pt>
                <c:pt idx="993">
                  <c:v>1.02046E-10</c:v>
                </c:pt>
                <c:pt idx="994">
                  <c:v>1.08003E-10</c:v>
                </c:pt>
                <c:pt idx="995">
                  <c:v>1.13851E-10</c:v>
                </c:pt>
                <c:pt idx="996">
                  <c:v>1.1669600000000001E-10</c:v>
                </c:pt>
                <c:pt idx="997">
                  <c:v>1.14392E-10</c:v>
                </c:pt>
                <c:pt idx="998">
                  <c:v>1.0660699999999999E-10</c:v>
                </c:pt>
                <c:pt idx="999">
                  <c:v>9.9362500000000002E-11</c:v>
                </c:pt>
                <c:pt idx="1000">
                  <c:v>9.8414199999999994E-11</c:v>
                </c:pt>
                <c:pt idx="1001">
                  <c:v>9.5929299999999995E-11</c:v>
                </c:pt>
                <c:pt idx="1002">
                  <c:v>8.8720299999999997E-11</c:v>
                </c:pt>
                <c:pt idx="1003">
                  <c:v>8.5559200000000003E-11</c:v>
                </c:pt>
                <c:pt idx="1004">
                  <c:v>7.3389199999999995E-11</c:v>
                </c:pt>
                <c:pt idx="1005">
                  <c:v>5.7996900000000001E-11</c:v>
                </c:pt>
                <c:pt idx="1006">
                  <c:v>3.6675600000000003E-11</c:v>
                </c:pt>
                <c:pt idx="1007">
                  <c:v>2.1226800000000002E-11</c:v>
                </c:pt>
                <c:pt idx="1008">
                  <c:v>1.05772E-11</c:v>
                </c:pt>
                <c:pt idx="1009">
                  <c:v>4.2242199999999999E-12</c:v>
                </c:pt>
                <c:pt idx="1010">
                  <c:v>1.81515E-12</c:v>
                </c:pt>
                <c:pt idx="1011">
                  <c:v>1.07581E-12</c:v>
                </c:pt>
                <c:pt idx="1012">
                  <c:v>9.9327100000000004E-13</c:v>
                </c:pt>
                <c:pt idx="1013">
                  <c:v>6.4331000000000001E-13</c:v>
                </c:pt>
                <c:pt idx="1014">
                  <c:v>4.7820000000000002E-13</c:v>
                </c:pt>
                <c:pt idx="1015">
                  <c:v>5.5794700000000005E-13</c:v>
                </c:pt>
                <c:pt idx="1016">
                  <c:v>6.9587199999999999E-13</c:v>
                </c:pt>
                <c:pt idx="1017">
                  <c:v>6.8479599999999998E-13</c:v>
                </c:pt>
                <c:pt idx="1018">
                  <c:v>8.4800599999999995E-13</c:v>
                </c:pt>
                <c:pt idx="1019">
                  <c:v>1.2212199999999999E-12</c:v>
                </c:pt>
                <c:pt idx="1020">
                  <c:v>2.1795499999999999E-12</c:v>
                </c:pt>
                <c:pt idx="1021">
                  <c:v>4.4855400000000003E-12</c:v>
                </c:pt>
                <c:pt idx="1022">
                  <c:v>8.9858299999999995E-12</c:v>
                </c:pt>
                <c:pt idx="1023">
                  <c:v>1.4314299999999999E-11</c:v>
                </c:pt>
                <c:pt idx="1024">
                  <c:v>2.0747099999999999E-11</c:v>
                </c:pt>
                <c:pt idx="1025">
                  <c:v>2.39661E-11</c:v>
                </c:pt>
                <c:pt idx="1026">
                  <c:v>2.5019799999999999E-11</c:v>
                </c:pt>
                <c:pt idx="1027">
                  <c:v>2.59681E-11</c:v>
                </c:pt>
                <c:pt idx="1028">
                  <c:v>2.6689800000000001E-11</c:v>
                </c:pt>
                <c:pt idx="1029">
                  <c:v>2.5351700000000001E-11</c:v>
                </c:pt>
                <c:pt idx="1030">
                  <c:v>2.4350699999999999E-11</c:v>
                </c:pt>
                <c:pt idx="1031">
                  <c:v>2.2459299999999999E-11</c:v>
                </c:pt>
                <c:pt idx="1032">
                  <c:v>2.1932500000000001E-11</c:v>
                </c:pt>
                <c:pt idx="1033">
                  <c:v>2.18271E-11</c:v>
                </c:pt>
                <c:pt idx="1034">
                  <c:v>2.0077999999999999E-11</c:v>
                </c:pt>
                <c:pt idx="1035">
                  <c:v>1.8156999999999999E-11</c:v>
                </c:pt>
                <c:pt idx="1036">
                  <c:v>1.54365E-11</c:v>
                </c:pt>
                <c:pt idx="1037">
                  <c:v>1.1780199999999999E-11</c:v>
                </c:pt>
                <c:pt idx="1038">
                  <c:v>7.2072100000000003E-12</c:v>
                </c:pt>
                <c:pt idx="1039">
                  <c:v>4.00623E-12</c:v>
                </c:pt>
                <c:pt idx="1040">
                  <c:v>2.1616400000000001E-12</c:v>
                </c:pt>
                <c:pt idx="1041">
                  <c:v>1.0716E-12</c:v>
                </c:pt>
                <c:pt idx="1042">
                  <c:v>6.2896200000000002E-13</c:v>
                </c:pt>
                <c:pt idx="1043">
                  <c:v>6.5834300000000002E-13</c:v>
                </c:pt>
                <c:pt idx="1044">
                  <c:v>6.1072800000000002E-13</c:v>
                </c:pt>
                <c:pt idx="1045">
                  <c:v>5.9148000000000002E-13</c:v>
                </c:pt>
                <c:pt idx="1046">
                  <c:v>5.7546999999999997E-13</c:v>
                </c:pt>
                <c:pt idx="1047">
                  <c:v>4.80006E-13</c:v>
                </c:pt>
                <c:pt idx="1048">
                  <c:v>4.2981900000000001E-13</c:v>
                </c:pt>
                <c:pt idx="1049">
                  <c:v>4.9470499999999996E-13</c:v>
                </c:pt>
                <c:pt idx="1050">
                  <c:v>4.4665700000000002E-13</c:v>
                </c:pt>
                <c:pt idx="1051">
                  <c:v>4.8480099999999999E-13</c:v>
                </c:pt>
                <c:pt idx="1052">
                  <c:v>5.0338599999999995E-13</c:v>
                </c:pt>
                <c:pt idx="1053">
                  <c:v>7.4858199999999997E-13</c:v>
                </c:pt>
                <c:pt idx="1054">
                  <c:v>8.5880299999999995E-13</c:v>
                </c:pt>
                <c:pt idx="1055">
                  <c:v>1.21964E-12</c:v>
                </c:pt>
                <c:pt idx="1056">
                  <c:v>1.6853699999999999E-12</c:v>
                </c:pt>
                <c:pt idx="1057">
                  <c:v>2.1279200000000001E-12</c:v>
                </c:pt>
                <c:pt idx="1058">
                  <c:v>2.16796E-12</c:v>
                </c:pt>
                <c:pt idx="1059">
                  <c:v>2.36868E-12</c:v>
                </c:pt>
                <c:pt idx="1060">
                  <c:v>2.1921900000000002E-12</c:v>
                </c:pt>
                <c:pt idx="1061">
                  <c:v>2.2243300000000001E-12</c:v>
                </c:pt>
                <c:pt idx="1062">
                  <c:v>2.16796E-12</c:v>
                </c:pt>
                <c:pt idx="1063">
                  <c:v>2.0978900000000001E-12</c:v>
                </c:pt>
                <c:pt idx="1064">
                  <c:v>2.0178099999999999E-12</c:v>
                </c:pt>
                <c:pt idx="1065">
                  <c:v>2.23065E-12</c:v>
                </c:pt>
                <c:pt idx="1066">
                  <c:v>1.96512E-12</c:v>
                </c:pt>
                <c:pt idx="1067">
                  <c:v>1.74174E-12</c:v>
                </c:pt>
                <c:pt idx="1068">
                  <c:v>1.42643E-12</c:v>
                </c:pt>
                <c:pt idx="1069">
                  <c:v>1.36242E-12</c:v>
                </c:pt>
                <c:pt idx="1070">
                  <c:v>8.8140800000000003E-13</c:v>
                </c:pt>
                <c:pt idx="1071">
                  <c:v>6.9586199999999997E-13</c:v>
                </c:pt>
                <c:pt idx="1072">
                  <c:v>4.80112E-13</c:v>
                </c:pt>
                <c:pt idx="1073">
                  <c:v>3.7706099999999998E-13</c:v>
                </c:pt>
                <c:pt idx="1074">
                  <c:v>3.0736000000000002E-13</c:v>
                </c:pt>
                <c:pt idx="1075">
                  <c:v>3.1665000000000002E-13</c:v>
                </c:pt>
                <c:pt idx="1076">
                  <c:v>3.1426200000000001E-13</c:v>
                </c:pt>
                <c:pt idx="1077">
                  <c:v>2.93451E-13</c:v>
                </c:pt>
                <c:pt idx="1078">
                  <c:v>3.7426900000000001E-13</c:v>
                </c:pt>
                <c:pt idx="1079">
                  <c:v>3.0498900000000002E-13</c:v>
                </c:pt>
                <c:pt idx="1080">
                  <c:v>3.50877E-13</c:v>
                </c:pt>
                <c:pt idx="1081">
                  <c:v>3.1700099999999998E-13</c:v>
                </c:pt>
                <c:pt idx="1082">
                  <c:v>3.3294399999999998E-13</c:v>
                </c:pt>
                <c:pt idx="1083">
                  <c:v>3.6710400000000001E-13</c:v>
                </c:pt>
                <c:pt idx="1084">
                  <c:v>4.2252800000000002E-13</c:v>
                </c:pt>
                <c:pt idx="1085">
                  <c:v>3.82883E-13</c:v>
                </c:pt>
                <c:pt idx="1086">
                  <c:v>6.1345600000000001E-13</c:v>
                </c:pt>
                <c:pt idx="1087">
                  <c:v>7.4922000000000001E-13</c:v>
                </c:pt>
                <c:pt idx="1088">
                  <c:v>1.1517099999999999E-12</c:v>
                </c:pt>
                <c:pt idx="1089">
                  <c:v>1.08497E-12</c:v>
                </c:pt>
                <c:pt idx="1090">
                  <c:v>1.2590400000000001E-12</c:v>
                </c:pt>
                <c:pt idx="1091">
                  <c:v>1.3363399999999999E-12</c:v>
                </c:pt>
                <c:pt idx="1092">
                  <c:v>1.1923000000000001E-12</c:v>
                </c:pt>
                <c:pt idx="1093">
                  <c:v>1.13113E-12</c:v>
                </c:pt>
                <c:pt idx="1094">
                  <c:v>1.0823800000000001E-12</c:v>
                </c:pt>
                <c:pt idx="1095">
                  <c:v>1.1183400000000001E-12</c:v>
                </c:pt>
                <c:pt idx="1096">
                  <c:v>1.18118E-12</c:v>
                </c:pt>
                <c:pt idx="1097">
                  <c:v>1.03882E-12</c:v>
                </c:pt>
                <c:pt idx="1098">
                  <c:v>9.9655199999999997E-13</c:v>
                </c:pt>
                <c:pt idx="1099">
                  <c:v>9.6213900000000001E-13</c:v>
                </c:pt>
                <c:pt idx="1100">
                  <c:v>1.06844E-12</c:v>
                </c:pt>
                <c:pt idx="1101">
                  <c:v>1.24546E-12</c:v>
                </c:pt>
                <c:pt idx="1102">
                  <c:v>2.09262E-12</c:v>
                </c:pt>
                <c:pt idx="1103">
                  <c:v>3.6963300000000003E-12</c:v>
                </c:pt>
                <c:pt idx="1104">
                  <c:v>5.5650400000000003E-12</c:v>
                </c:pt>
                <c:pt idx="1105">
                  <c:v>5.9770299999999996E-12</c:v>
                </c:pt>
                <c:pt idx="1106">
                  <c:v>6.6987999999999997E-12</c:v>
                </c:pt>
                <c:pt idx="1107">
                  <c:v>6.4295899999999999E-12</c:v>
                </c:pt>
                <c:pt idx="1108">
                  <c:v>6.5939599999999999E-12</c:v>
                </c:pt>
                <c:pt idx="1109">
                  <c:v>6.3173700000000002E-12</c:v>
                </c:pt>
                <c:pt idx="1110">
                  <c:v>6.0407799999999996E-12</c:v>
                </c:pt>
                <c:pt idx="1111">
                  <c:v>5.4928600000000001E-12</c:v>
                </c:pt>
                <c:pt idx="1112">
                  <c:v>5.9348800000000003E-12</c:v>
                </c:pt>
                <c:pt idx="1113">
                  <c:v>5.5729399999999999E-12</c:v>
                </c:pt>
                <c:pt idx="1114">
                  <c:v>4.9275599999999997E-12</c:v>
                </c:pt>
                <c:pt idx="1115">
                  <c:v>4.8411600000000003E-12</c:v>
                </c:pt>
                <c:pt idx="1116">
                  <c:v>4.0925100000000003E-12</c:v>
                </c:pt>
                <c:pt idx="1117">
                  <c:v>3.15526E-12</c:v>
                </c:pt>
                <c:pt idx="1118">
                  <c:v>2.2343399999999999E-12</c:v>
                </c:pt>
                <c:pt idx="1119">
                  <c:v>1.84764E-12</c:v>
                </c:pt>
                <c:pt idx="1120">
                  <c:v>1.9640700000000001E-12</c:v>
                </c:pt>
                <c:pt idx="1121">
                  <c:v>1.79759E-12</c:v>
                </c:pt>
                <c:pt idx="1122">
                  <c:v>1.9356200000000002E-12</c:v>
                </c:pt>
                <c:pt idx="1123">
                  <c:v>1.8997899999999999E-12</c:v>
                </c:pt>
                <c:pt idx="1124">
                  <c:v>1.9419400000000001E-12</c:v>
                </c:pt>
                <c:pt idx="1125">
                  <c:v>1.79232E-12</c:v>
                </c:pt>
                <c:pt idx="1126">
                  <c:v>1.7078200000000001E-12</c:v>
                </c:pt>
                <c:pt idx="1127">
                  <c:v>1.66746E-12</c:v>
                </c:pt>
                <c:pt idx="1128">
                  <c:v>1.5162499999999999E-12</c:v>
                </c:pt>
                <c:pt idx="1129">
                  <c:v>1.6558700000000001E-12</c:v>
                </c:pt>
                <c:pt idx="1130">
                  <c:v>1.4735800000000001E-12</c:v>
                </c:pt>
                <c:pt idx="1131">
                  <c:v>1.0989899999999999E-12</c:v>
                </c:pt>
                <c:pt idx="1132">
                  <c:v>7.9657399999999999E-13</c:v>
                </c:pt>
                <c:pt idx="1133">
                  <c:v>5.7018099999999997E-13</c:v>
                </c:pt>
                <c:pt idx="1134">
                  <c:v>4.3417099999999998E-13</c:v>
                </c:pt>
                <c:pt idx="1135">
                  <c:v>3.4745300000000001E-13</c:v>
                </c:pt>
                <c:pt idx="1136">
                  <c:v>3.0135400000000001E-13</c:v>
                </c:pt>
                <c:pt idx="1137">
                  <c:v>2.3897600000000002E-13</c:v>
                </c:pt>
                <c:pt idx="1138">
                  <c:v>3.02469E-13</c:v>
                </c:pt>
                <c:pt idx="1139">
                  <c:v>2.6184099999999999E-13</c:v>
                </c:pt>
                <c:pt idx="1140">
                  <c:v>2.6884800000000002E-13</c:v>
                </c:pt>
                <c:pt idx="1141">
                  <c:v>2.39187E-13</c:v>
                </c:pt>
                <c:pt idx="1142">
                  <c:v>3.1353600000000001E-13</c:v>
                </c:pt>
                <c:pt idx="1143">
                  <c:v>3.2005699999999999E-13</c:v>
                </c:pt>
                <c:pt idx="1144">
                  <c:v>3.0235499999999998E-13</c:v>
                </c:pt>
                <c:pt idx="1145">
                  <c:v>4.0424599999999998E-13</c:v>
                </c:pt>
                <c:pt idx="1146">
                  <c:v>5.9259300000000002E-13</c:v>
                </c:pt>
                <c:pt idx="1147">
                  <c:v>7.3868599999999997E-13</c:v>
                </c:pt>
                <c:pt idx="1148">
                  <c:v>1.19508E-12</c:v>
                </c:pt>
                <c:pt idx="1149">
                  <c:v>2.32812E-12</c:v>
                </c:pt>
                <c:pt idx="1150">
                  <c:v>4.1989400000000003E-12</c:v>
                </c:pt>
                <c:pt idx="1151">
                  <c:v>6.7156600000000001E-12</c:v>
                </c:pt>
                <c:pt idx="1152">
                  <c:v>8.8272500000000008E-12</c:v>
                </c:pt>
                <c:pt idx="1153">
                  <c:v>8.5085099999999993E-12</c:v>
                </c:pt>
                <c:pt idx="1154">
                  <c:v>9.86776E-12</c:v>
                </c:pt>
                <c:pt idx="1155">
                  <c:v>1.0326100000000001E-11</c:v>
                </c:pt>
                <c:pt idx="1156">
                  <c:v>1.02418E-11</c:v>
                </c:pt>
                <c:pt idx="1157">
                  <c:v>9.7465899999999996E-12</c:v>
                </c:pt>
                <c:pt idx="1158">
                  <c:v>9.0458899999999995E-12</c:v>
                </c:pt>
                <c:pt idx="1159">
                  <c:v>8.9721299999999993E-12</c:v>
                </c:pt>
                <c:pt idx="1160">
                  <c:v>8.6771000000000007E-12</c:v>
                </c:pt>
                <c:pt idx="1161">
                  <c:v>8.1186400000000002E-12</c:v>
                </c:pt>
                <c:pt idx="1162">
                  <c:v>8.01328E-12</c:v>
                </c:pt>
                <c:pt idx="1163">
                  <c:v>7.10711E-12</c:v>
                </c:pt>
                <c:pt idx="1164">
                  <c:v>5.16795E-12</c:v>
                </c:pt>
                <c:pt idx="1165">
                  <c:v>3.2232200000000001E-12</c:v>
                </c:pt>
                <c:pt idx="1166">
                  <c:v>1.6967E-12</c:v>
                </c:pt>
                <c:pt idx="1167">
                  <c:v>1.15226E-12</c:v>
                </c:pt>
                <c:pt idx="1168">
                  <c:v>6.9502799999999997E-13</c:v>
                </c:pt>
                <c:pt idx="1169">
                  <c:v>4.6157899999999997E-13</c:v>
                </c:pt>
                <c:pt idx="1170">
                  <c:v>3.6013800000000003E-13</c:v>
                </c:pt>
                <c:pt idx="1171">
                  <c:v>3.5614600000000002E-13</c:v>
                </c:pt>
                <c:pt idx="1172">
                  <c:v>3.6715700000000001E-13</c:v>
                </c:pt>
                <c:pt idx="1173">
                  <c:v>2.7880499999999999E-13</c:v>
                </c:pt>
                <c:pt idx="1174">
                  <c:v>3.4128899999999998E-13</c:v>
                </c:pt>
                <c:pt idx="1175">
                  <c:v>3.2276699999999998E-13</c:v>
                </c:pt>
                <c:pt idx="1176">
                  <c:v>4.0282399999999998E-13</c:v>
                </c:pt>
                <c:pt idx="1177">
                  <c:v>4.5303199999999998E-13</c:v>
                </c:pt>
                <c:pt idx="1178">
                  <c:v>4.9333500000000004E-13</c:v>
                </c:pt>
                <c:pt idx="1179">
                  <c:v>7.3661899999999997E-13</c:v>
                </c:pt>
                <c:pt idx="1180">
                  <c:v>1.03437E-12</c:v>
                </c:pt>
                <c:pt idx="1181">
                  <c:v>1.8802100000000001E-12</c:v>
                </c:pt>
                <c:pt idx="1182">
                  <c:v>3.3266599999999999E-12</c:v>
                </c:pt>
                <c:pt idx="1183">
                  <c:v>5.66789E-12</c:v>
                </c:pt>
                <c:pt idx="1184">
                  <c:v>7.9334900000000004E-12</c:v>
                </c:pt>
                <c:pt idx="1185">
                  <c:v>9.5745700000000005E-12</c:v>
                </c:pt>
                <c:pt idx="1186">
                  <c:v>1.08831E-11</c:v>
                </c:pt>
                <c:pt idx="1187">
                  <c:v>1.14272E-11</c:v>
                </c:pt>
                <c:pt idx="1188">
                  <c:v>1.11638E-11</c:v>
                </c:pt>
                <c:pt idx="1189">
                  <c:v>1.13113E-11</c:v>
                </c:pt>
                <c:pt idx="1190">
                  <c:v>1.02936E-11</c:v>
                </c:pt>
                <c:pt idx="1191">
                  <c:v>1.0262900000000001E-11</c:v>
                </c:pt>
                <c:pt idx="1192">
                  <c:v>1.0110100000000001E-11</c:v>
                </c:pt>
                <c:pt idx="1193">
                  <c:v>9.4872700000000002E-12</c:v>
                </c:pt>
                <c:pt idx="1194">
                  <c:v>8.8088099999999995E-12</c:v>
                </c:pt>
                <c:pt idx="1195">
                  <c:v>8.4294800000000005E-12</c:v>
                </c:pt>
                <c:pt idx="1196">
                  <c:v>6.7667700000000003E-12</c:v>
                </c:pt>
                <c:pt idx="1197">
                  <c:v>4.9949900000000003E-12</c:v>
                </c:pt>
                <c:pt idx="1198">
                  <c:v>2.5981500000000002E-12</c:v>
                </c:pt>
                <c:pt idx="1199">
                  <c:v>1.8112600000000001E-12</c:v>
                </c:pt>
                <c:pt idx="1200">
                  <c:v>1.1956399999999999E-12</c:v>
                </c:pt>
                <c:pt idx="1201">
                  <c:v>6.3074200000000004E-13</c:v>
                </c:pt>
                <c:pt idx="1202">
                  <c:v>4.6505300000000004E-13</c:v>
                </c:pt>
                <c:pt idx="1203">
                  <c:v>5.3658899999999997E-13</c:v>
                </c:pt>
                <c:pt idx="1204">
                  <c:v>4.2036800000000001E-13</c:v>
                </c:pt>
                <c:pt idx="1205">
                  <c:v>4.48004E-13</c:v>
                </c:pt>
                <c:pt idx="1206">
                  <c:v>3.89389E-13</c:v>
                </c:pt>
                <c:pt idx="1207">
                  <c:v>4.9960499999999997E-13</c:v>
                </c:pt>
                <c:pt idx="1208">
                  <c:v>5.0873099999999997E-13</c:v>
                </c:pt>
                <c:pt idx="1209">
                  <c:v>5.4617799999999996E-13</c:v>
                </c:pt>
                <c:pt idx="1210">
                  <c:v>6.58764E-13</c:v>
                </c:pt>
                <c:pt idx="1211">
                  <c:v>8.9860400000000001E-13</c:v>
                </c:pt>
                <c:pt idx="1212">
                  <c:v>1.2375499999999999E-12</c:v>
                </c:pt>
                <c:pt idx="1213">
                  <c:v>1.94405E-12</c:v>
                </c:pt>
                <c:pt idx="1214">
                  <c:v>3.7969599999999996E-12</c:v>
                </c:pt>
                <c:pt idx="1215">
                  <c:v>5.7446899999999998E-12</c:v>
                </c:pt>
                <c:pt idx="1216">
                  <c:v>9.0437799999999997E-12</c:v>
                </c:pt>
                <c:pt idx="1217">
                  <c:v>1.03604E-11</c:v>
                </c:pt>
                <c:pt idx="1218">
                  <c:v>1.2581000000000001E-11</c:v>
                </c:pt>
                <c:pt idx="1219">
                  <c:v>1.2733800000000001E-11</c:v>
                </c:pt>
                <c:pt idx="1220">
                  <c:v>1.32975E-11</c:v>
                </c:pt>
                <c:pt idx="1221">
                  <c:v>1.29182E-11</c:v>
                </c:pt>
                <c:pt idx="1222">
                  <c:v>1.2428200000000001E-11</c:v>
                </c:pt>
                <c:pt idx="1223">
                  <c:v>1.16169E-11</c:v>
                </c:pt>
                <c:pt idx="1224">
                  <c:v>1.17328E-11</c:v>
                </c:pt>
                <c:pt idx="1225">
                  <c:v>1.1090000000000001E-11</c:v>
                </c:pt>
                <c:pt idx="1226">
                  <c:v>1.06791E-11</c:v>
                </c:pt>
                <c:pt idx="1227">
                  <c:v>9.18287E-12</c:v>
                </c:pt>
                <c:pt idx="1228">
                  <c:v>8.8088099999999995E-12</c:v>
                </c:pt>
                <c:pt idx="1229">
                  <c:v>5.7991299999999997E-12</c:v>
                </c:pt>
                <c:pt idx="1230">
                  <c:v>3.2065400000000002E-12</c:v>
                </c:pt>
                <c:pt idx="1231">
                  <c:v>1.8885600000000002E-12</c:v>
                </c:pt>
                <c:pt idx="1232">
                  <c:v>1.2665300000000001E-12</c:v>
                </c:pt>
                <c:pt idx="1233">
                  <c:v>7.6153900000000003E-13</c:v>
                </c:pt>
                <c:pt idx="1234">
                  <c:v>6.4525600000000003E-13</c:v>
                </c:pt>
                <c:pt idx="1235">
                  <c:v>4.1346899999999998E-13</c:v>
                </c:pt>
                <c:pt idx="1236">
                  <c:v>5.82641E-13</c:v>
                </c:pt>
                <c:pt idx="1237">
                  <c:v>5.35694E-13</c:v>
                </c:pt>
                <c:pt idx="1238">
                  <c:v>5.5560800000000005E-13</c:v>
                </c:pt>
                <c:pt idx="1239">
                  <c:v>6.5677400000000002E-13</c:v>
                </c:pt>
                <c:pt idx="1240">
                  <c:v>7.54965E-13</c:v>
                </c:pt>
                <c:pt idx="1241">
                  <c:v>9.4222E-13</c:v>
                </c:pt>
                <c:pt idx="1242">
                  <c:v>1.10611E-12</c:v>
                </c:pt>
                <c:pt idx="1243">
                  <c:v>1.68958E-12</c:v>
                </c:pt>
                <c:pt idx="1244">
                  <c:v>2.34919E-12</c:v>
                </c:pt>
                <c:pt idx="1245">
                  <c:v>4.3843800000000003E-12</c:v>
                </c:pt>
                <c:pt idx="1246">
                  <c:v>7.6055000000000003E-12</c:v>
                </c:pt>
                <c:pt idx="1247">
                  <c:v>1.38138E-11</c:v>
                </c:pt>
                <c:pt idx="1248">
                  <c:v>2.2243300000000001E-11</c:v>
                </c:pt>
                <c:pt idx="1249">
                  <c:v>3.0414600000000001E-11</c:v>
                </c:pt>
                <c:pt idx="1250">
                  <c:v>3.4687299999999997E-11</c:v>
                </c:pt>
                <c:pt idx="1251">
                  <c:v>3.69527E-11</c:v>
                </c:pt>
                <c:pt idx="1252">
                  <c:v>3.7368900000000001E-11</c:v>
                </c:pt>
                <c:pt idx="1253">
                  <c:v>3.78062E-11</c:v>
                </c:pt>
                <c:pt idx="1254">
                  <c:v>3.6510199999999998E-11</c:v>
                </c:pt>
                <c:pt idx="1255">
                  <c:v>3.4476600000000002E-11</c:v>
                </c:pt>
                <c:pt idx="1256">
                  <c:v>3.3860199999999999E-11</c:v>
                </c:pt>
                <c:pt idx="1257">
                  <c:v>3.2711700000000002E-11</c:v>
                </c:pt>
                <c:pt idx="1258">
                  <c:v>3.0767599999999998E-11</c:v>
                </c:pt>
                <c:pt idx="1259">
                  <c:v>2.9366200000000001E-11</c:v>
                </c:pt>
                <c:pt idx="1260">
                  <c:v>2.41557E-11</c:v>
                </c:pt>
                <c:pt idx="1261">
                  <c:v>1.8276200000000001E-11</c:v>
                </c:pt>
                <c:pt idx="1262">
                  <c:v>9.7360499999999995E-12</c:v>
                </c:pt>
                <c:pt idx="1263">
                  <c:v>6.5665700000000004E-12</c:v>
                </c:pt>
                <c:pt idx="1264">
                  <c:v>4.16027E-12</c:v>
                </c:pt>
                <c:pt idx="1265">
                  <c:v>1.8479600000000001E-12</c:v>
                </c:pt>
                <c:pt idx="1266">
                  <c:v>8.4312100000000002E-13</c:v>
                </c:pt>
                <c:pt idx="1267">
                  <c:v>6.66611E-13</c:v>
                </c:pt>
                <c:pt idx="1268">
                  <c:v>4.9861000000000003E-13</c:v>
                </c:pt>
                <c:pt idx="1269">
                  <c:v>5.3812599999999996E-13</c:v>
                </c:pt>
                <c:pt idx="1270">
                  <c:v>5.6284100000000002E-13</c:v>
                </c:pt>
                <c:pt idx="1271">
                  <c:v>4.9412600000000005E-13</c:v>
                </c:pt>
                <c:pt idx="1272">
                  <c:v>5.5750200000000004E-13</c:v>
                </c:pt>
                <c:pt idx="1273">
                  <c:v>5.0444899999999996E-13</c:v>
                </c:pt>
                <c:pt idx="1274">
                  <c:v>6.57128E-13</c:v>
                </c:pt>
                <c:pt idx="1275">
                  <c:v>1.0223E-12</c:v>
                </c:pt>
                <c:pt idx="1276">
                  <c:v>1.37193E-12</c:v>
                </c:pt>
                <c:pt idx="1277">
                  <c:v>2.0388799999999999E-12</c:v>
                </c:pt>
                <c:pt idx="1278">
                  <c:v>3.8265999999999999E-12</c:v>
                </c:pt>
                <c:pt idx="1279">
                  <c:v>5.8063600000000003E-12</c:v>
                </c:pt>
                <c:pt idx="1280">
                  <c:v>8.9778700000000008E-12</c:v>
                </c:pt>
                <c:pt idx="1281">
                  <c:v>1.09109E-11</c:v>
                </c:pt>
                <c:pt idx="1282">
                  <c:v>1.2507000000000001E-11</c:v>
                </c:pt>
                <c:pt idx="1283">
                  <c:v>1.3296600000000001E-11</c:v>
                </c:pt>
                <c:pt idx="1284">
                  <c:v>1.3334399999999999E-11</c:v>
                </c:pt>
                <c:pt idx="1285">
                  <c:v>1.32633E-11</c:v>
                </c:pt>
                <c:pt idx="1286">
                  <c:v>1.25652E-11</c:v>
                </c:pt>
                <c:pt idx="1287">
                  <c:v>1.2768299999999999E-11</c:v>
                </c:pt>
                <c:pt idx="1288">
                  <c:v>1.1969900000000001E-11</c:v>
                </c:pt>
                <c:pt idx="1289">
                  <c:v>1.12534E-11</c:v>
                </c:pt>
                <c:pt idx="1290">
                  <c:v>1.0926699999999999E-11</c:v>
                </c:pt>
                <c:pt idx="1291">
                  <c:v>9.7307799999999995E-12</c:v>
                </c:pt>
                <c:pt idx="1292">
                  <c:v>8.0712300000000001E-12</c:v>
                </c:pt>
                <c:pt idx="1293">
                  <c:v>6.17618E-12</c:v>
                </c:pt>
                <c:pt idx="1294">
                  <c:v>3.4567899999999999E-12</c:v>
                </c:pt>
                <c:pt idx="1295">
                  <c:v>2.04371E-12</c:v>
                </c:pt>
                <c:pt idx="1296">
                  <c:v>1.37082E-12</c:v>
                </c:pt>
                <c:pt idx="1297">
                  <c:v>8.3077200000000005E-13</c:v>
                </c:pt>
                <c:pt idx="1298">
                  <c:v>6.1372499999999999E-13</c:v>
                </c:pt>
                <c:pt idx="1299">
                  <c:v>4.8079700000000002E-13</c:v>
                </c:pt>
                <c:pt idx="1300">
                  <c:v>4.0701800000000002E-13</c:v>
                </c:pt>
                <c:pt idx="1301">
                  <c:v>4.39606E-13</c:v>
                </c:pt>
                <c:pt idx="1302">
                  <c:v>5.3588899999999998E-13</c:v>
                </c:pt>
                <c:pt idx="1303">
                  <c:v>5.9837600000000003E-13</c:v>
                </c:pt>
                <c:pt idx="1304">
                  <c:v>7.3990700000000001E-13</c:v>
                </c:pt>
                <c:pt idx="1305">
                  <c:v>8.9036100000000003E-13</c:v>
                </c:pt>
                <c:pt idx="1306">
                  <c:v>1.2968500000000001E-12</c:v>
                </c:pt>
                <c:pt idx="1307">
                  <c:v>2.13687E-12</c:v>
                </c:pt>
                <c:pt idx="1308">
                  <c:v>3.15037E-12</c:v>
                </c:pt>
                <c:pt idx="1309">
                  <c:v>5.3364500000000003E-12</c:v>
                </c:pt>
                <c:pt idx="1310">
                  <c:v>8.70871E-12</c:v>
                </c:pt>
                <c:pt idx="1311">
                  <c:v>1.7248800000000001E-11</c:v>
                </c:pt>
                <c:pt idx="1312">
                  <c:v>2.81726E-11</c:v>
                </c:pt>
                <c:pt idx="1313">
                  <c:v>4.01823E-11</c:v>
                </c:pt>
                <c:pt idx="1314">
                  <c:v>4.8590700000000001E-11</c:v>
                </c:pt>
                <c:pt idx="1315">
                  <c:v>5.1672700000000002E-11</c:v>
                </c:pt>
                <c:pt idx="1316">
                  <c:v>5.3247999999999999E-11</c:v>
                </c:pt>
                <c:pt idx="1317">
                  <c:v>5.2268099999999999E-11</c:v>
                </c:pt>
                <c:pt idx="1318">
                  <c:v>5.1862399999999998E-11</c:v>
                </c:pt>
                <c:pt idx="1319">
                  <c:v>4.8896299999999997E-11</c:v>
                </c:pt>
                <c:pt idx="1320">
                  <c:v>4.7368400000000001E-11</c:v>
                </c:pt>
                <c:pt idx="1321">
                  <c:v>4.63352E-11</c:v>
                </c:pt>
                <c:pt idx="1322">
                  <c:v>4.3427600000000003E-11</c:v>
                </c:pt>
                <c:pt idx="1323">
                  <c:v>4.0340299999999998E-11</c:v>
                </c:pt>
                <c:pt idx="1324">
                  <c:v>3.4534500000000002E-11</c:v>
                </c:pt>
                <c:pt idx="1325">
                  <c:v>2.34814E-11</c:v>
                </c:pt>
                <c:pt idx="1326">
                  <c:v>1.4403899999999999E-11</c:v>
                </c:pt>
                <c:pt idx="1327">
                  <c:v>8.4784799999999992E-12</c:v>
                </c:pt>
                <c:pt idx="1328">
                  <c:v>5.5783600000000001E-12</c:v>
                </c:pt>
                <c:pt idx="1329">
                  <c:v>2.5720200000000002E-12</c:v>
                </c:pt>
                <c:pt idx="1330">
                  <c:v>1.2596799999999999E-12</c:v>
                </c:pt>
                <c:pt idx="1331">
                  <c:v>6.1772899999999996E-13</c:v>
                </c:pt>
                <c:pt idx="1332">
                  <c:v>6.13336E-13</c:v>
                </c:pt>
                <c:pt idx="1333">
                  <c:v>5.8742100000000001E-13</c:v>
                </c:pt>
                <c:pt idx="1334">
                  <c:v>6.5954199999999998E-13</c:v>
                </c:pt>
                <c:pt idx="1335">
                  <c:v>7.08375E-13</c:v>
                </c:pt>
                <c:pt idx="1336">
                  <c:v>8.1850300000000001E-13</c:v>
                </c:pt>
                <c:pt idx="1337">
                  <c:v>9.9844300000000005E-13</c:v>
                </c:pt>
                <c:pt idx="1338">
                  <c:v>1.44671E-12</c:v>
                </c:pt>
                <c:pt idx="1339">
                  <c:v>2.2622600000000001E-12</c:v>
                </c:pt>
                <c:pt idx="1340">
                  <c:v>3.8032799999999999E-12</c:v>
                </c:pt>
                <c:pt idx="1341">
                  <c:v>6.8036500000000004E-12</c:v>
                </c:pt>
                <c:pt idx="1342">
                  <c:v>1.16116E-11</c:v>
                </c:pt>
                <c:pt idx="1343">
                  <c:v>2.2670000000000001E-11</c:v>
                </c:pt>
                <c:pt idx="1344">
                  <c:v>3.60993E-11</c:v>
                </c:pt>
                <c:pt idx="1345">
                  <c:v>4.8806699999999999E-11</c:v>
                </c:pt>
                <c:pt idx="1346">
                  <c:v>5.7093900000000003E-11</c:v>
                </c:pt>
                <c:pt idx="1347">
                  <c:v>6.0255000000000003E-11</c:v>
                </c:pt>
                <c:pt idx="1348">
                  <c:v>6.0028499999999999E-11</c:v>
                </c:pt>
                <c:pt idx="1349">
                  <c:v>5.9403800000000006E-11</c:v>
                </c:pt>
                <c:pt idx="1350">
                  <c:v>5.6145600000000001E-11</c:v>
                </c:pt>
                <c:pt idx="1351">
                  <c:v>5.4723099999999999E-11</c:v>
                </c:pt>
                <c:pt idx="1352">
                  <c:v>5.3269099999999998E-11</c:v>
                </c:pt>
                <c:pt idx="1353">
                  <c:v>5.1024700000000001E-11</c:v>
                </c:pt>
                <c:pt idx="1354">
                  <c:v>4.6683499999999998E-11</c:v>
                </c:pt>
                <c:pt idx="1355">
                  <c:v>4.1483599999999999E-11</c:v>
                </c:pt>
                <c:pt idx="1356">
                  <c:v>3.3501899999999999E-11</c:v>
                </c:pt>
                <c:pt idx="1357">
                  <c:v>2.0272899999999999E-11</c:v>
                </c:pt>
                <c:pt idx="1358">
                  <c:v>1.0657999999999999E-11</c:v>
                </c:pt>
                <c:pt idx="1359">
                  <c:v>7.4774800000000006E-12</c:v>
                </c:pt>
                <c:pt idx="1360">
                  <c:v>4.21369E-12</c:v>
                </c:pt>
                <c:pt idx="1361">
                  <c:v>1.86019E-12</c:v>
                </c:pt>
                <c:pt idx="1362">
                  <c:v>9.9299299999999991E-13</c:v>
                </c:pt>
                <c:pt idx="1363">
                  <c:v>7.0882E-13</c:v>
                </c:pt>
                <c:pt idx="1364">
                  <c:v>5.7218300000000001E-13</c:v>
                </c:pt>
                <c:pt idx="1365">
                  <c:v>6.39417E-13</c:v>
                </c:pt>
                <c:pt idx="1366">
                  <c:v>6.0927600000000002E-13</c:v>
                </c:pt>
                <c:pt idx="1367">
                  <c:v>8.0362699999999996E-13</c:v>
                </c:pt>
                <c:pt idx="1368">
                  <c:v>9.7041499999999996E-13</c:v>
                </c:pt>
                <c:pt idx="1369">
                  <c:v>1.10611E-12</c:v>
                </c:pt>
                <c:pt idx="1370">
                  <c:v>1.68221E-12</c:v>
                </c:pt>
                <c:pt idx="1371">
                  <c:v>2.63685E-12</c:v>
                </c:pt>
                <c:pt idx="1372">
                  <c:v>4.2642600000000002E-12</c:v>
                </c:pt>
                <c:pt idx="1373">
                  <c:v>7.2267000000000003E-12</c:v>
                </c:pt>
                <c:pt idx="1374">
                  <c:v>1.24124E-11</c:v>
                </c:pt>
                <c:pt idx="1375">
                  <c:v>2.2411900000000001E-11</c:v>
                </c:pt>
                <c:pt idx="1376">
                  <c:v>3.5999200000000002E-11</c:v>
                </c:pt>
                <c:pt idx="1377">
                  <c:v>5.0529500000000001E-11</c:v>
                </c:pt>
                <c:pt idx="1378">
                  <c:v>6.1155899999999997E-11</c:v>
                </c:pt>
                <c:pt idx="1379">
                  <c:v>6.4785799999999996E-11</c:v>
                </c:pt>
                <c:pt idx="1380">
                  <c:v>6.6387400000000001E-11</c:v>
                </c:pt>
                <c:pt idx="1381">
                  <c:v>6.7035499999999996E-11</c:v>
                </c:pt>
                <c:pt idx="1382">
                  <c:v>6.4258999999999998E-11</c:v>
                </c:pt>
                <c:pt idx="1383">
                  <c:v>6.1419300000000003E-11</c:v>
                </c:pt>
                <c:pt idx="1384">
                  <c:v>6.1962000000000003E-11</c:v>
                </c:pt>
                <c:pt idx="1385">
                  <c:v>5.8942300000000002E-11</c:v>
                </c:pt>
                <c:pt idx="1386">
                  <c:v>5.4364899999999998E-11</c:v>
                </c:pt>
                <c:pt idx="1387">
                  <c:v>4.8685500000000002E-11</c:v>
                </c:pt>
                <c:pt idx="1388">
                  <c:v>3.8838799999999997E-11</c:v>
                </c:pt>
                <c:pt idx="1389">
                  <c:v>2.6357899999999999E-11</c:v>
                </c:pt>
                <c:pt idx="1390">
                  <c:v>1.4741100000000001E-11</c:v>
                </c:pt>
                <c:pt idx="1391">
                  <c:v>9.3198500000000005E-12</c:v>
                </c:pt>
                <c:pt idx="1392">
                  <c:v>6.0260299999999999E-12</c:v>
                </c:pt>
                <c:pt idx="1393">
                  <c:v>3.18207E-12</c:v>
                </c:pt>
                <c:pt idx="1394">
                  <c:v>1.7495299999999999E-12</c:v>
                </c:pt>
                <c:pt idx="1395">
                  <c:v>1.38612E-12</c:v>
                </c:pt>
                <c:pt idx="1396">
                  <c:v>1.3952800000000001E-12</c:v>
                </c:pt>
                <c:pt idx="1397">
                  <c:v>1.8106999999999999E-12</c:v>
                </c:pt>
                <c:pt idx="1398">
                  <c:v>3.02355E-12</c:v>
                </c:pt>
                <c:pt idx="1399">
                  <c:v>4.06629E-12</c:v>
                </c:pt>
                <c:pt idx="1400">
                  <c:v>5.6024500000000002E-12</c:v>
                </c:pt>
                <c:pt idx="1401">
                  <c:v>9.2587299999999993E-12</c:v>
                </c:pt>
                <c:pt idx="1402">
                  <c:v>1.57658E-11</c:v>
                </c:pt>
                <c:pt idx="1403">
                  <c:v>2.8328300000000002E-11</c:v>
                </c:pt>
                <c:pt idx="1404">
                  <c:v>5.0682300000000003E-11</c:v>
                </c:pt>
                <c:pt idx="1405">
                  <c:v>1.0176300000000001E-10</c:v>
                </c:pt>
                <c:pt idx="1406">
                  <c:v>1.7960099999999999E-10</c:v>
                </c:pt>
                <c:pt idx="1407">
                  <c:v>3.0678E-10</c:v>
                </c:pt>
                <c:pt idx="1408">
                  <c:v>4.3411799999999998E-10</c:v>
                </c:pt>
                <c:pt idx="1409">
                  <c:v>5.20679E-10</c:v>
                </c:pt>
                <c:pt idx="1410">
                  <c:v>5.5755799999999997E-10</c:v>
                </c:pt>
                <c:pt idx="1411">
                  <c:v>5.6324699999999997E-10</c:v>
                </c:pt>
                <c:pt idx="1412">
                  <c:v>5.4849599999999998E-10</c:v>
                </c:pt>
                <c:pt idx="1413">
                  <c:v>5.35746E-10</c:v>
                </c:pt>
                <c:pt idx="1414">
                  <c:v>5.15147E-10</c:v>
                </c:pt>
                <c:pt idx="1415">
                  <c:v>5.0460999999999998E-10</c:v>
                </c:pt>
                <c:pt idx="1416">
                  <c:v>4.8074399999999997E-10</c:v>
                </c:pt>
                <c:pt idx="1417">
                  <c:v>4.3901799999999998E-10</c:v>
                </c:pt>
                <c:pt idx="1418">
                  <c:v>3.9291900000000002E-10</c:v>
                </c:pt>
                <c:pt idx="1419">
                  <c:v>3.0040600000000002E-10</c:v>
                </c:pt>
                <c:pt idx="1420">
                  <c:v>1.8049599999999999E-10</c:v>
                </c:pt>
                <c:pt idx="1421">
                  <c:v>8.7772000000000002E-11</c:v>
                </c:pt>
                <c:pt idx="1422">
                  <c:v>5.5238600000000001E-11</c:v>
                </c:pt>
                <c:pt idx="1423">
                  <c:v>3.4502899999999998E-11</c:v>
                </c:pt>
                <c:pt idx="1424">
                  <c:v>1.2275400000000001E-11</c:v>
                </c:pt>
                <c:pt idx="1425">
                  <c:v>3.5635599999999998E-12</c:v>
                </c:pt>
                <c:pt idx="1426">
                  <c:v>1.5694600000000001E-12</c:v>
                </c:pt>
                <c:pt idx="1427">
                  <c:v>1.26182E-12</c:v>
                </c:pt>
                <c:pt idx="1428">
                  <c:v>1.15695E-12</c:v>
                </c:pt>
                <c:pt idx="1429">
                  <c:v>8.71983E-13</c:v>
                </c:pt>
                <c:pt idx="1430">
                  <c:v>7.9268199999999995E-13</c:v>
                </c:pt>
                <c:pt idx="1431">
                  <c:v>7.8155899999999998E-13</c:v>
                </c:pt>
                <c:pt idx="1432">
                  <c:v>9.9771999999999991E-13</c:v>
                </c:pt>
                <c:pt idx="1433">
                  <c:v>1.21733E-12</c:v>
                </c:pt>
                <c:pt idx="1434">
                  <c:v>1.5715699999999999E-12</c:v>
                </c:pt>
                <c:pt idx="1435">
                  <c:v>2.6753099999999998E-12</c:v>
                </c:pt>
                <c:pt idx="1436">
                  <c:v>4.2616299999999999E-12</c:v>
                </c:pt>
                <c:pt idx="1437">
                  <c:v>7.1004300000000003E-12</c:v>
                </c:pt>
                <c:pt idx="1438">
                  <c:v>1.24124E-11</c:v>
                </c:pt>
                <c:pt idx="1439">
                  <c:v>2.2338099999999999E-11</c:v>
                </c:pt>
                <c:pt idx="1440">
                  <c:v>3.4661000000000002E-11</c:v>
                </c:pt>
                <c:pt idx="1441">
                  <c:v>4.5234700000000001E-11</c:v>
                </c:pt>
                <c:pt idx="1442">
                  <c:v>5.1635800000000001E-11</c:v>
                </c:pt>
                <c:pt idx="1443">
                  <c:v>5.3042500000000001E-11</c:v>
                </c:pt>
                <c:pt idx="1444">
                  <c:v>5.3232199999999997E-11</c:v>
                </c:pt>
                <c:pt idx="1445">
                  <c:v>5.2989799999999997E-11</c:v>
                </c:pt>
                <c:pt idx="1446">
                  <c:v>5.1182799999999999E-11</c:v>
                </c:pt>
                <c:pt idx="1447">
                  <c:v>5.0313500000000003E-11</c:v>
                </c:pt>
                <c:pt idx="1448">
                  <c:v>4.9043800000000002E-11</c:v>
                </c:pt>
                <c:pt idx="1449">
                  <c:v>4.5413799999999998E-11</c:v>
                </c:pt>
                <c:pt idx="1450">
                  <c:v>4.2100000000000002E-11</c:v>
                </c:pt>
                <c:pt idx="1451">
                  <c:v>3.4687299999999997E-11</c:v>
                </c:pt>
                <c:pt idx="1452">
                  <c:v>2.4867000000000001E-11</c:v>
                </c:pt>
                <c:pt idx="1453">
                  <c:v>1.45356E-11</c:v>
                </c:pt>
                <c:pt idx="1454">
                  <c:v>8.7245100000000008E-12</c:v>
                </c:pt>
                <c:pt idx="1455">
                  <c:v>6.1661699999999998E-12</c:v>
                </c:pt>
                <c:pt idx="1456">
                  <c:v>3.44066E-12</c:v>
                </c:pt>
                <c:pt idx="1457">
                  <c:v>1.6216199999999999E-12</c:v>
                </c:pt>
                <c:pt idx="1458">
                  <c:v>7.5831400000000001E-13</c:v>
                </c:pt>
                <c:pt idx="1459">
                  <c:v>6.5554400000000004E-13</c:v>
                </c:pt>
                <c:pt idx="1460">
                  <c:v>4.8301200000000002E-13</c:v>
                </c:pt>
                <c:pt idx="1461">
                  <c:v>5.7015800000000002E-13</c:v>
                </c:pt>
                <c:pt idx="1462">
                  <c:v>4.85486E-13</c:v>
                </c:pt>
                <c:pt idx="1463">
                  <c:v>5.1188000000000004E-13</c:v>
                </c:pt>
                <c:pt idx="1464">
                  <c:v>4.5817999999999997E-13</c:v>
                </c:pt>
                <c:pt idx="1465">
                  <c:v>5.5013799999999997E-13</c:v>
                </c:pt>
                <c:pt idx="1466">
                  <c:v>7.5102900000000001E-13</c:v>
                </c:pt>
                <c:pt idx="1467">
                  <c:v>9.4900499999999995E-13</c:v>
                </c:pt>
                <c:pt idx="1468">
                  <c:v>1.0927600000000001E-12</c:v>
                </c:pt>
                <c:pt idx="1469">
                  <c:v>1.8757600000000001E-12</c:v>
                </c:pt>
                <c:pt idx="1470">
                  <c:v>3.5674599999999998E-12</c:v>
                </c:pt>
                <c:pt idx="1471">
                  <c:v>5.9320399999999998E-12</c:v>
                </c:pt>
                <c:pt idx="1472">
                  <c:v>8.5774699999999994E-12</c:v>
                </c:pt>
                <c:pt idx="1473">
                  <c:v>1.14114E-11</c:v>
                </c:pt>
                <c:pt idx="1474">
                  <c:v>1.26849E-11</c:v>
                </c:pt>
                <c:pt idx="1475">
                  <c:v>1.34134E-11</c:v>
                </c:pt>
                <c:pt idx="1476">
                  <c:v>1.33871E-11</c:v>
                </c:pt>
                <c:pt idx="1477">
                  <c:v>1.2818099999999999E-11</c:v>
                </c:pt>
                <c:pt idx="1478">
                  <c:v>1.24229E-11</c:v>
                </c:pt>
                <c:pt idx="1479">
                  <c:v>1.23597E-11</c:v>
                </c:pt>
                <c:pt idx="1480">
                  <c:v>1.14272E-11</c:v>
                </c:pt>
                <c:pt idx="1481">
                  <c:v>1.1116400000000001E-11</c:v>
                </c:pt>
                <c:pt idx="1482">
                  <c:v>9.8361500000000007E-12</c:v>
                </c:pt>
                <c:pt idx="1483">
                  <c:v>8.4558199999999998E-12</c:v>
                </c:pt>
                <c:pt idx="1484">
                  <c:v>5.8558600000000001E-12</c:v>
                </c:pt>
                <c:pt idx="1485">
                  <c:v>3.12034E-12</c:v>
                </c:pt>
                <c:pt idx="1486">
                  <c:v>2.1189600000000001E-12</c:v>
                </c:pt>
                <c:pt idx="1487">
                  <c:v>1.3324399999999999E-12</c:v>
                </c:pt>
                <c:pt idx="1488">
                  <c:v>8.2254500000000001E-13</c:v>
                </c:pt>
                <c:pt idx="1489">
                  <c:v>4.97053E-13</c:v>
                </c:pt>
                <c:pt idx="1490">
                  <c:v>5.7622299999999996E-13</c:v>
                </c:pt>
                <c:pt idx="1491">
                  <c:v>5.1572599999999998E-13</c:v>
                </c:pt>
                <c:pt idx="1492">
                  <c:v>4.5887999999999996E-13</c:v>
                </c:pt>
                <c:pt idx="1493">
                  <c:v>5.6295199999999998E-13</c:v>
                </c:pt>
                <c:pt idx="1494">
                  <c:v>5.6082400000000001E-13</c:v>
                </c:pt>
                <c:pt idx="1495">
                  <c:v>6.2462499999999998E-13</c:v>
                </c:pt>
                <c:pt idx="1496">
                  <c:v>6.6682500000000004E-13</c:v>
                </c:pt>
                <c:pt idx="1497">
                  <c:v>9.5450999999999994E-13</c:v>
                </c:pt>
                <c:pt idx="1498">
                  <c:v>1.24862E-12</c:v>
                </c:pt>
                <c:pt idx="1499">
                  <c:v>1.8803E-12</c:v>
                </c:pt>
                <c:pt idx="1500">
                  <c:v>2.7379999999999998E-12</c:v>
                </c:pt>
                <c:pt idx="1501">
                  <c:v>4.2663700000000001E-12</c:v>
                </c:pt>
                <c:pt idx="1502">
                  <c:v>6.9959399999999998E-12</c:v>
                </c:pt>
                <c:pt idx="1503">
                  <c:v>1.10611E-11</c:v>
                </c:pt>
                <c:pt idx="1504">
                  <c:v>1.6811500000000001E-11</c:v>
                </c:pt>
                <c:pt idx="1505">
                  <c:v>2.1184299999999999E-11</c:v>
                </c:pt>
                <c:pt idx="1506">
                  <c:v>2.2722700000000001E-11</c:v>
                </c:pt>
                <c:pt idx="1507">
                  <c:v>2.3560399999999999E-11</c:v>
                </c:pt>
                <c:pt idx="1508">
                  <c:v>2.3391800000000001E-11</c:v>
                </c:pt>
                <c:pt idx="1509">
                  <c:v>2.33497E-11</c:v>
                </c:pt>
                <c:pt idx="1510">
                  <c:v>2.25594E-11</c:v>
                </c:pt>
                <c:pt idx="1511">
                  <c:v>2.1753300000000001E-11</c:v>
                </c:pt>
                <c:pt idx="1512">
                  <c:v>2.06206E-11</c:v>
                </c:pt>
                <c:pt idx="1513">
                  <c:v>1.8976899999999999E-11</c:v>
                </c:pt>
                <c:pt idx="1514">
                  <c:v>1.69643E-11</c:v>
                </c:pt>
                <c:pt idx="1515">
                  <c:v>1.2765400000000001E-11</c:v>
                </c:pt>
                <c:pt idx="1516">
                  <c:v>7.8178200000000003E-12</c:v>
                </c:pt>
                <c:pt idx="1517">
                  <c:v>4.3115300000000003E-12</c:v>
                </c:pt>
                <c:pt idx="1518">
                  <c:v>2.7185099999999999E-12</c:v>
                </c:pt>
                <c:pt idx="1519">
                  <c:v>1.8992699999999998E-12</c:v>
                </c:pt>
                <c:pt idx="1520">
                  <c:v>9.5095100000000007E-13</c:v>
                </c:pt>
                <c:pt idx="1521">
                  <c:v>5.9704199999999999E-13</c:v>
                </c:pt>
                <c:pt idx="1522">
                  <c:v>4.0029500000000001E-13</c:v>
                </c:pt>
                <c:pt idx="1523">
                  <c:v>4.19577E-13</c:v>
                </c:pt>
                <c:pt idx="1524">
                  <c:v>4.0219200000000002E-13</c:v>
                </c:pt>
                <c:pt idx="1525">
                  <c:v>3.63732E-13</c:v>
                </c:pt>
                <c:pt idx="1526">
                  <c:v>4.0140100000000001E-13</c:v>
                </c:pt>
                <c:pt idx="1527">
                  <c:v>4.1320300000000001E-13</c:v>
                </c:pt>
                <c:pt idx="1528">
                  <c:v>4.3564599999999998E-13</c:v>
                </c:pt>
                <c:pt idx="1529">
                  <c:v>4.2595200000000001E-13</c:v>
                </c:pt>
                <c:pt idx="1530">
                  <c:v>4.6672999999999997E-13</c:v>
                </c:pt>
                <c:pt idx="1531">
                  <c:v>6.7020000000000001E-13</c:v>
                </c:pt>
                <c:pt idx="1532">
                  <c:v>8.8076999999999999E-13</c:v>
                </c:pt>
                <c:pt idx="1533">
                  <c:v>1.28602E-12</c:v>
                </c:pt>
                <c:pt idx="1534">
                  <c:v>2.0151700000000002E-12</c:v>
                </c:pt>
                <c:pt idx="1535">
                  <c:v>3.1283900000000002E-12</c:v>
                </c:pt>
                <c:pt idx="1536">
                  <c:v>3.9982099999999998E-12</c:v>
                </c:pt>
                <c:pt idx="1537">
                  <c:v>4.3185299999999998E-12</c:v>
                </c:pt>
                <c:pt idx="1538">
                  <c:v>4.9997399999999999E-12</c:v>
                </c:pt>
                <c:pt idx="1539">
                  <c:v>5.0956199999999996E-12</c:v>
                </c:pt>
                <c:pt idx="1540">
                  <c:v>5.1488300000000004E-12</c:v>
                </c:pt>
                <c:pt idx="1541">
                  <c:v>5.0187E-12</c:v>
                </c:pt>
                <c:pt idx="1542">
                  <c:v>4.4839600000000002E-12</c:v>
                </c:pt>
                <c:pt idx="1543">
                  <c:v>4.4455E-12</c:v>
                </c:pt>
                <c:pt idx="1544">
                  <c:v>4.0972599999999999E-12</c:v>
                </c:pt>
                <c:pt idx="1545">
                  <c:v>3.6378499999999999E-12</c:v>
                </c:pt>
                <c:pt idx="1546">
                  <c:v>3.0018899999999998E-12</c:v>
                </c:pt>
                <c:pt idx="1547">
                  <c:v>2.0762899999999998E-12</c:v>
                </c:pt>
                <c:pt idx="1548">
                  <c:v>1.3571499999999999E-12</c:v>
                </c:pt>
                <c:pt idx="1549">
                  <c:v>8.6458700000000004E-13</c:v>
                </c:pt>
                <c:pt idx="1550">
                  <c:v>7.23408E-13</c:v>
                </c:pt>
                <c:pt idx="1551">
                  <c:v>4.6340499999999998E-13</c:v>
                </c:pt>
                <c:pt idx="1552">
                  <c:v>4.1910300000000002E-13</c:v>
                </c:pt>
                <c:pt idx="1553">
                  <c:v>3.1858199999999998E-13</c:v>
                </c:pt>
                <c:pt idx="1554">
                  <c:v>2.6458000000000002E-13</c:v>
                </c:pt>
                <c:pt idx="1555">
                  <c:v>2.90764E-13</c:v>
                </c:pt>
                <c:pt idx="1556">
                  <c:v>3.4267600000000002E-13</c:v>
                </c:pt>
                <c:pt idx="1557">
                  <c:v>2.6726700000000002E-13</c:v>
                </c:pt>
                <c:pt idx="1558">
                  <c:v>2.9466299999999999E-13</c:v>
                </c:pt>
                <c:pt idx="1559">
                  <c:v>2.28913E-13</c:v>
                </c:pt>
                <c:pt idx="1560">
                  <c:v>2.6468600000000002E-13</c:v>
                </c:pt>
                <c:pt idx="1561">
                  <c:v>3.5335300000000002E-13</c:v>
                </c:pt>
                <c:pt idx="1562">
                  <c:v>3.4846000000000001E-13</c:v>
                </c:pt>
                <c:pt idx="1563">
                  <c:v>4.1741699999999999E-13</c:v>
                </c:pt>
                <c:pt idx="1564">
                  <c:v>4.1278100000000001E-13</c:v>
                </c:pt>
                <c:pt idx="1565">
                  <c:v>6.3020900000000003E-13</c:v>
                </c:pt>
                <c:pt idx="1566">
                  <c:v>8.9467200000000001E-13</c:v>
                </c:pt>
                <c:pt idx="1567">
                  <c:v>1.4145700000000001E-12</c:v>
                </c:pt>
                <c:pt idx="1568">
                  <c:v>1.95722E-12</c:v>
                </c:pt>
                <c:pt idx="1569">
                  <c:v>2.3992400000000002E-12</c:v>
                </c:pt>
                <c:pt idx="1570">
                  <c:v>2.7401100000000001E-12</c:v>
                </c:pt>
                <c:pt idx="1571">
                  <c:v>3.0736000000000002E-12</c:v>
                </c:pt>
                <c:pt idx="1572">
                  <c:v>2.9508500000000001E-12</c:v>
                </c:pt>
                <c:pt idx="1573">
                  <c:v>2.8086E-12</c:v>
                </c:pt>
                <c:pt idx="1574">
                  <c:v>2.8612800000000001E-12</c:v>
                </c:pt>
                <c:pt idx="1575">
                  <c:v>2.8965800000000002E-12</c:v>
                </c:pt>
                <c:pt idx="1576">
                  <c:v>2.73329E-12</c:v>
                </c:pt>
                <c:pt idx="1577">
                  <c:v>2.26437E-12</c:v>
                </c:pt>
                <c:pt idx="1578">
                  <c:v>2.3913400000000002E-12</c:v>
                </c:pt>
                <c:pt idx="1579">
                  <c:v>1.71118E-12</c:v>
                </c:pt>
                <c:pt idx="1580">
                  <c:v>1.22017E-12</c:v>
                </c:pt>
                <c:pt idx="1581">
                  <c:v>8.3348E-13</c:v>
                </c:pt>
                <c:pt idx="1582">
                  <c:v>7.0040599999999995E-13</c:v>
                </c:pt>
                <c:pt idx="1583">
                  <c:v>5.2975199999999998E-13</c:v>
                </c:pt>
                <c:pt idx="1584">
                  <c:v>4.8109199999999997E-13</c:v>
                </c:pt>
                <c:pt idx="1585">
                  <c:v>3.5591100000000002E-13</c:v>
                </c:pt>
                <c:pt idx="1586">
                  <c:v>3.1553799999999999E-13</c:v>
                </c:pt>
                <c:pt idx="1587">
                  <c:v>4.5315899999999999E-13</c:v>
                </c:pt>
                <c:pt idx="1588">
                  <c:v>4.5979300000000002E-13</c:v>
                </c:pt>
                <c:pt idx="1589">
                  <c:v>5.1688499999999997E-13</c:v>
                </c:pt>
                <c:pt idx="1590">
                  <c:v>8.0975100000000003E-13</c:v>
                </c:pt>
                <c:pt idx="1591">
                  <c:v>9.4761399999999992E-13</c:v>
                </c:pt>
                <c:pt idx="1592">
                  <c:v>1.0644E-12</c:v>
                </c:pt>
                <c:pt idx="1593">
                  <c:v>1.3935000000000001E-12</c:v>
                </c:pt>
                <c:pt idx="1594">
                  <c:v>1.9224800000000001E-12</c:v>
                </c:pt>
                <c:pt idx="1595">
                  <c:v>2.8691800000000001E-12</c:v>
                </c:pt>
                <c:pt idx="1596">
                  <c:v>3.9065399999999996E-12</c:v>
                </c:pt>
                <c:pt idx="1597">
                  <c:v>6.4696300000000002E-12</c:v>
                </c:pt>
                <c:pt idx="1598">
                  <c:v>9.9499500000000004E-12</c:v>
                </c:pt>
                <c:pt idx="1599">
                  <c:v>1.7111800000000001E-11</c:v>
                </c:pt>
                <c:pt idx="1600">
                  <c:v>2.5320099999999999E-11</c:v>
                </c:pt>
                <c:pt idx="1601">
                  <c:v>3.2616800000000001E-11</c:v>
                </c:pt>
                <c:pt idx="1602">
                  <c:v>3.55461E-11</c:v>
                </c:pt>
                <c:pt idx="1603">
                  <c:v>3.7974799999999998E-11</c:v>
                </c:pt>
                <c:pt idx="1604">
                  <c:v>3.7063399999999997E-11</c:v>
                </c:pt>
                <c:pt idx="1605">
                  <c:v>3.6705099999999997E-11</c:v>
                </c:pt>
                <c:pt idx="1606">
                  <c:v>3.62836E-11</c:v>
                </c:pt>
                <c:pt idx="1607">
                  <c:v>3.5535500000000001E-11</c:v>
                </c:pt>
                <c:pt idx="1608">
                  <c:v>3.4044599999999999E-11</c:v>
                </c:pt>
                <c:pt idx="1609">
                  <c:v>3.0930899999999999E-11</c:v>
                </c:pt>
                <c:pt idx="1610">
                  <c:v>2.6979599999999999E-11</c:v>
                </c:pt>
                <c:pt idx="1611">
                  <c:v>1.9619600000000001E-11</c:v>
                </c:pt>
                <c:pt idx="1612">
                  <c:v>1.16801E-11</c:v>
                </c:pt>
                <c:pt idx="1613">
                  <c:v>6.6866899999999997E-12</c:v>
                </c:pt>
                <c:pt idx="1614">
                  <c:v>4.5412100000000002E-12</c:v>
                </c:pt>
                <c:pt idx="1615">
                  <c:v>3.0725199999999999E-12</c:v>
                </c:pt>
                <c:pt idx="1616">
                  <c:v>1.6716700000000001E-12</c:v>
                </c:pt>
                <c:pt idx="1617">
                  <c:v>9.2370099999999996E-13</c:v>
                </c:pt>
                <c:pt idx="1618">
                  <c:v>8.2843899999999998E-13</c:v>
                </c:pt>
                <c:pt idx="1619">
                  <c:v>8.6805599999999995E-13</c:v>
                </c:pt>
                <c:pt idx="1620">
                  <c:v>9.6596600000000009E-13</c:v>
                </c:pt>
                <c:pt idx="1621">
                  <c:v>9.5271700000000009E-13</c:v>
                </c:pt>
                <c:pt idx="1622">
                  <c:v>1.1332399999999999E-12</c:v>
                </c:pt>
                <c:pt idx="1623">
                  <c:v>1.3012999999999999E-12</c:v>
                </c:pt>
                <c:pt idx="1624">
                  <c:v>1.6300499999999999E-12</c:v>
                </c:pt>
                <c:pt idx="1625">
                  <c:v>2.0947299999999999E-12</c:v>
                </c:pt>
                <c:pt idx="1626">
                  <c:v>2.9445200000000001E-12</c:v>
                </c:pt>
                <c:pt idx="1627">
                  <c:v>4.9865700000000002E-12</c:v>
                </c:pt>
                <c:pt idx="1628">
                  <c:v>7.8720799999999997E-12</c:v>
                </c:pt>
                <c:pt idx="1629">
                  <c:v>1.13614E-11</c:v>
                </c:pt>
                <c:pt idx="1630">
                  <c:v>1.9919900000000001E-11</c:v>
                </c:pt>
                <c:pt idx="1631">
                  <c:v>3.5393299999999999E-11</c:v>
                </c:pt>
                <c:pt idx="1632">
                  <c:v>5.4949700000000003E-11</c:v>
                </c:pt>
                <c:pt idx="1633">
                  <c:v>7.1550500000000005E-11</c:v>
                </c:pt>
                <c:pt idx="1634">
                  <c:v>8.4394900000000003E-11</c:v>
                </c:pt>
                <c:pt idx="1635">
                  <c:v>8.9215500000000003E-11</c:v>
                </c:pt>
                <c:pt idx="1636">
                  <c:v>8.8852E-11</c:v>
                </c:pt>
                <c:pt idx="1637">
                  <c:v>8.9115400000000005E-11</c:v>
                </c:pt>
                <c:pt idx="1638">
                  <c:v>8.7392700000000003E-11</c:v>
                </c:pt>
                <c:pt idx="1639">
                  <c:v>8.3757499999999995E-11</c:v>
                </c:pt>
                <c:pt idx="1640">
                  <c:v>7.98354E-11</c:v>
                </c:pt>
                <c:pt idx="1641">
                  <c:v>7.3304900000000006E-11</c:v>
                </c:pt>
                <c:pt idx="1642">
                  <c:v>6.3927099999999999E-11</c:v>
                </c:pt>
                <c:pt idx="1643">
                  <c:v>4.6715100000000003E-11</c:v>
                </c:pt>
                <c:pt idx="1644">
                  <c:v>2.7838400000000001E-11</c:v>
                </c:pt>
                <c:pt idx="1645">
                  <c:v>1.42142E-11</c:v>
                </c:pt>
                <c:pt idx="1646">
                  <c:v>9.63595E-12</c:v>
                </c:pt>
                <c:pt idx="1647">
                  <c:v>7.0570600000000002E-12</c:v>
                </c:pt>
                <c:pt idx="1648">
                  <c:v>3.4996099999999999E-12</c:v>
                </c:pt>
                <c:pt idx="1649">
                  <c:v>1.4197500000000001E-12</c:v>
                </c:pt>
                <c:pt idx="1650">
                  <c:v>7.2600400000000002E-13</c:v>
                </c:pt>
                <c:pt idx="1651">
                  <c:v>5.1746200000000004E-13</c:v>
                </c:pt>
                <c:pt idx="1652">
                  <c:v>5.5149300000000002E-13</c:v>
                </c:pt>
                <c:pt idx="1653">
                  <c:v>4.8109199999999997E-13</c:v>
                </c:pt>
                <c:pt idx="1654">
                  <c:v>4.8200800000000004E-13</c:v>
                </c:pt>
                <c:pt idx="1655">
                  <c:v>3.7890499999999999E-13</c:v>
                </c:pt>
                <c:pt idx="1656">
                  <c:v>2.64738E-13</c:v>
                </c:pt>
                <c:pt idx="1657">
                  <c:v>4.18752E-13</c:v>
                </c:pt>
                <c:pt idx="1658">
                  <c:v>3.89389E-13</c:v>
                </c:pt>
                <c:pt idx="1659">
                  <c:v>4.6335800000000001E-13</c:v>
                </c:pt>
                <c:pt idx="1660">
                  <c:v>5.0102700000000002E-13</c:v>
                </c:pt>
                <c:pt idx="1661">
                  <c:v>5.8906000000000002E-13</c:v>
                </c:pt>
                <c:pt idx="1662">
                  <c:v>9.4482700000000001E-13</c:v>
                </c:pt>
                <c:pt idx="1663">
                  <c:v>1.3176299999999999E-12</c:v>
                </c:pt>
                <c:pt idx="1664">
                  <c:v>1.8313100000000002E-12</c:v>
                </c:pt>
                <c:pt idx="1665">
                  <c:v>2.7311500000000001E-12</c:v>
                </c:pt>
                <c:pt idx="1666">
                  <c:v>2.9940500000000002E-12</c:v>
                </c:pt>
                <c:pt idx="1667">
                  <c:v>3.5683100000000002E-12</c:v>
                </c:pt>
                <c:pt idx="1668">
                  <c:v>3.6599799999999999E-12</c:v>
                </c:pt>
                <c:pt idx="1669">
                  <c:v>3.6383800000000001E-12</c:v>
                </c:pt>
                <c:pt idx="1670">
                  <c:v>3.6041299999999999E-12</c:v>
                </c:pt>
                <c:pt idx="1671">
                  <c:v>3.55513E-12</c:v>
                </c:pt>
                <c:pt idx="1672">
                  <c:v>3.2448199999999999E-12</c:v>
                </c:pt>
                <c:pt idx="1673">
                  <c:v>3.0677999999999999E-12</c:v>
                </c:pt>
                <c:pt idx="1674">
                  <c:v>3.0967800000000001E-12</c:v>
                </c:pt>
                <c:pt idx="1675">
                  <c:v>2.4060899999999999E-12</c:v>
                </c:pt>
                <c:pt idx="1676">
                  <c:v>1.49538E-12</c:v>
                </c:pt>
                <c:pt idx="1677">
                  <c:v>1.0362999999999999E-12</c:v>
                </c:pt>
                <c:pt idx="1678">
                  <c:v>7.1577099999999996E-13</c:v>
                </c:pt>
                <c:pt idx="1679">
                  <c:v>6.6540200000000002E-13</c:v>
                </c:pt>
                <c:pt idx="1680">
                  <c:v>4.7500099999999997E-13</c:v>
                </c:pt>
                <c:pt idx="1681">
                  <c:v>3.74845E-13</c:v>
                </c:pt>
                <c:pt idx="1682">
                  <c:v>4.59617E-13</c:v>
                </c:pt>
                <c:pt idx="1683">
                  <c:v>3.09415E-13</c:v>
                </c:pt>
                <c:pt idx="1684">
                  <c:v>3.5677799999999998E-13</c:v>
                </c:pt>
                <c:pt idx="1685">
                  <c:v>3.6547099999999998E-13</c:v>
                </c:pt>
                <c:pt idx="1686">
                  <c:v>3.6547700000000001E-13</c:v>
                </c:pt>
                <c:pt idx="1687">
                  <c:v>4.0863100000000002E-13</c:v>
                </c:pt>
                <c:pt idx="1688">
                  <c:v>3.6019399999999999E-13</c:v>
                </c:pt>
                <c:pt idx="1689">
                  <c:v>3.1931900000000003E-13</c:v>
                </c:pt>
                <c:pt idx="1690">
                  <c:v>3.3774899999999998E-13</c:v>
                </c:pt>
                <c:pt idx="1691">
                  <c:v>5.3488800000000001E-13</c:v>
                </c:pt>
                <c:pt idx="1692">
                  <c:v>5.5271900000000002E-13</c:v>
                </c:pt>
                <c:pt idx="1693">
                  <c:v>7.3718200000000004E-13</c:v>
                </c:pt>
                <c:pt idx="1694">
                  <c:v>1.0312199999999999E-12</c:v>
                </c:pt>
                <c:pt idx="1695">
                  <c:v>1.31447E-12</c:v>
                </c:pt>
                <c:pt idx="1696">
                  <c:v>2.09525E-12</c:v>
                </c:pt>
                <c:pt idx="1697">
                  <c:v>3.15427E-12</c:v>
                </c:pt>
                <c:pt idx="1698">
                  <c:v>4.0045599999999996E-12</c:v>
                </c:pt>
                <c:pt idx="1699">
                  <c:v>4.6309500000000002E-12</c:v>
                </c:pt>
                <c:pt idx="1700">
                  <c:v>4.7689800000000001E-12</c:v>
                </c:pt>
                <c:pt idx="1701">
                  <c:v>4.8548599999999998E-12</c:v>
                </c:pt>
                <c:pt idx="1702">
                  <c:v>4.8443199999999997E-12</c:v>
                </c:pt>
                <c:pt idx="1703">
                  <c:v>4.8474799999999999E-12</c:v>
                </c:pt>
                <c:pt idx="1704">
                  <c:v>4.69311E-12</c:v>
                </c:pt>
                <c:pt idx="1705">
                  <c:v>4.6156699999999999E-12</c:v>
                </c:pt>
                <c:pt idx="1706">
                  <c:v>4.2863899999999999E-12</c:v>
                </c:pt>
                <c:pt idx="1707">
                  <c:v>3.5930399999999998E-12</c:v>
                </c:pt>
                <c:pt idx="1708">
                  <c:v>2.6742499999999998E-12</c:v>
                </c:pt>
                <c:pt idx="1709">
                  <c:v>1.64849E-12</c:v>
                </c:pt>
                <c:pt idx="1710">
                  <c:v>1.00469E-12</c:v>
                </c:pt>
                <c:pt idx="1711">
                  <c:v>7.6537600000000003E-13</c:v>
                </c:pt>
                <c:pt idx="1712">
                  <c:v>6.0238E-13</c:v>
                </c:pt>
                <c:pt idx="1713">
                  <c:v>4.15099E-13</c:v>
                </c:pt>
                <c:pt idx="1714">
                  <c:v>3.7152900000000001E-13</c:v>
                </c:pt>
                <c:pt idx="1715">
                  <c:v>2.43243E-13</c:v>
                </c:pt>
                <c:pt idx="1716">
                  <c:v>3.5179599999999999E-13</c:v>
                </c:pt>
                <c:pt idx="1717">
                  <c:v>3.2621499999999999E-13</c:v>
                </c:pt>
                <c:pt idx="1718">
                  <c:v>2.8317199999999999E-13</c:v>
                </c:pt>
                <c:pt idx="1719">
                  <c:v>3.0658399999999998E-13</c:v>
                </c:pt>
                <c:pt idx="1720">
                  <c:v>3.8165899999999999E-13</c:v>
                </c:pt>
                <c:pt idx="1721">
                  <c:v>2.9757500000000002E-13</c:v>
                </c:pt>
                <c:pt idx="1722">
                  <c:v>3.5452100000000001E-13</c:v>
                </c:pt>
                <c:pt idx="1723">
                  <c:v>3.5757999999999998E-13</c:v>
                </c:pt>
                <c:pt idx="1724">
                  <c:v>3.9178099999999999E-13</c:v>
                </c:pt>
                <c:pt idx="1725">
                  <c:v>6.1885400000000002E-13</c:v>
                </c:pt>
                <c:pt idx="1726">
                  <c:v>6.7483299999999998E-13</c:v>
                </c:pt>
                <c:pt idx="1727">
                  <c:v>1.04215E-12</c:v>
                </c:pt>
                <c:pt idx="1728">
                  <c:v>1.2765399999999999E-12</c:v>
                </c:pt>
                <c:pt idx="1729">
                  <c:v>1.7406899999999999E-12</c:v>
                </c:pt>
                <c:pt idx="1730">
                  <c:v>2.73695E-12</c:v>
                </c:pt>
                <c:pt idx="1731">
                  <c:v>3.21901E-12</c:v>
                </c:pt>
                <c:pt idx="1732">
                  <c:v>3.33491E-12</c:v>
                </c:pt>
                <c:pt idx="1733">
                  <c:v>3.3602000000000002E-12</c:v>
                </c:pt>
                <c:pt idx="1734">
                  <c:v>3.41552E-12</c:v>
                </c:pt>
                <c:pt idx="1735">
                  <c:v>3.36073E-12</c:v>
                </c:pt>
                <c:pt idx="1736">
                  <c:v>3.2295500000000001E-12</c:v>
                </c:pt>
                <c:pt idx="1737">
                  <c:v>3.0093199999999999E-12</c:v>
                </c:pt>
                <c:pt idx="1738">
                  <c:v>2.8523299999999998E-12</c:v>
                </c:pt>
                <c:pt idx="1739">
                  <c:v>2.4956500000000002E-12</c:v>
                </c:pt>
                <c:pt idx="1740">
                  <c:v>1.9846200000000001E-12</c:v>
                </c:pt>
                <c:pt idx="1741">
                  <c:v>1.1227000000000001E-12</c:v>
                </c:pt>
                <c:pt idx="1742">
                  <c:v>8.7858500000000004E-13</c:v>
                </c:pt>
                <c:pt idx="1743">
                  <c:v>5.6841099999999997E-13</c:v>
                </c:pt>
                <c:pt idx="1744">
                  <c:v>5.5676700000000004E-13</c:v>
                </c:pt>
                <c:pt idx="1745">
                  <c:v>3.4861200000000001E-13</c:v>
                </c:pt>
                <c:pt idx="1746">
                  <c:v>3.89223E-13</c:v>
                </c:pt>
                <c:pt idx="1747">
                  <c:v>3.5561899999999998E-13</c:v>
                </c:pt>
                <c:pt idx="1748">
                  <c:v>2.9160699999999999E-13</c:v>
                </c:pt>
                <c:pt idx="1749">
                  <c:v>3.9075900000000002E-13</c:v>
                </c:pt>
                <c:pt idx="1750">
                  <c:v>3.5430200000000001E-13</c:v>
                </c:pt>
                <c:pt idx="1751">
                  <c:v>4.6620299999999999E-13</c:v>
                </c:pt>
                <c:pt idx="1752">
                  <c:v>4.5662300000000004E-13</c:v>
                </c:pt>
                <c:pt idx="1753">
                  <c:v>5.27211E-13</c:v>
                </c:pt>
                <c:pt idx="1754">
                  <c:v>6.0248500000000003E-13</c:v>
                </c:pt>
                <c:pt idx="1755">
                  <c:v>8.8444000000000002E-13</c:v>
                </c:pt>
                <c:pt idx="1756">
                  <c:v>9.4427799999999995E-13</c:v>
                </c:pt>
                <c:pt idx="1757">
                  <c:v>1.4431100000000001E-12</c:v>
                </c:pt>
                <c:pt idx="1758">
                  <c:v>2.1249E-12</c:v>
                </c:pt>
                <c:pt idx="1759">
                  <c:v>3.3411199999999998E-12</c:v>
                </c:pt>
                <c:pt idx="1760">
                  <c:v>5.3463999999999999E-12</c:v>
                </c:pt>
                <c:pt idx="1761">
                  <c:v>7.7505299999999997E-12</c:v>
                </c:pt>
                <c:pt idx="1762">
                  <c:v>1.0110100000000001E-11</c:v>
                </c:pt>
                <c:pt idx="1763">
                  <c:v>1.34468E-11</c:v>
                </c:pt>
                <c:pt idx="1764">
                  <c:v>1.5499699999999999E-11</c:v>
                </c:pt>
                <c:pt idx="1765">
                  <c:v>1.5705200000000001E-11</c:v>
                </c:pt>
                <c:pt idx="1766">
                  <c:v>1.6071599999999999E-11</c:v>
                </c:pt>
                <c:pt idx="1767">
                  <c:v>1.5884299999999998E-11</c:v>
                </c:pt>
                <c:pt idx="1768">
                  <c:v>1.5936999999999999E-11</c:v>
                </c:pt>
                <c:pt idx="1769">
                  <c:v>1.5020299999999999E-11</c:v>
                </c:pt>
                <c:pt idx="1770">
                  <c:v>1.38138E-11</c:v>
                </c:pt>
                <c:pt idx="1771">
                  <c:v>1.2117399999999999E-11</c:v>
                </c:pt>
                <c:pt idx="1772">
                  <c:v>9.2829699999999996E-12</c:v>
                </c:pt>
                <c:pt idx="1773">
                  <c:v>5.6856900000000002E-12</c:v>
                </c:pt>
                <c:pt idx="1774">
                  <c:v>3.6569900000000002E-12</c:v>
                </c:pt>
                <c:pt idx="1775">
                  <c:v>2.4830399999999999E-12</c:v>
                </c:pt>
                <c:pt idx="1776">
                  <c:v>1.7122699999999999E-12</c:v>
                </c:pt>
                <c:pt idx="1777">
                  <c:v>1.0694899999999999E-12</c:v>
                </c:pt>
                <c:pt idx="1778">
                  <c:v>6.1683899999999995E-13</c:v>
                </c:pt>
                <c:pt idx="1779">
                  <c:v>5.1056900000000004E-13</c:v>
                </c:pt>
                <c:pt idx="1780">
                  <c:v>3.6236199999999998E-13</c:v>
                </c:pt>
                <c:pt idx="1781">
                  <c:v>3.9049600000000002E-13</c:v>
                </c:pt>
                <c:pt idx="1782">
                  <c:v>3.43765E-13</c:v>
                </c:pt>
                <c:pt idx="1783">
                  <c:v>4.4202099999999999E-13</c:v>
                </c:pt>
                <c:pt idx="1784">
                  <c:v>3.6568099999999998E-13</c:v>
                </c:pt>
                <c:pt idx="1785">
                  <c:v>4.2900800000000001E-13</c:v>
                </c:pt>
                <c:pt idx="1786">
                  <c:v>4.2300200000000001E-13</c:v>
                </c:pt>
                <c:pt idx="1787">
                  <c:v>5.3871499999999999E-13</c:v>
                </c:pt>
                <c:pt idx="1788">
                  <c:v>6.9669700000000004E-13</c:v>
                </c:pt>
                <c:pt idx="1789">
                  <c:v>8.0417300000000001E-13</c:v>
                </c:pt>
                <c:pt idx="1790">
                  <c:v>9.63185E-13</c:v>
                </c:pt>
                <c:pt idx="1791">
                  <c:v>1.6764099999999999E-12</c:v>
                </c:pt>
                <c:pt idx="1792">
                  <c:v>2.46246E-12</c:v>
                </c:pt>
                <c:pt idx="1793">
                  <c:v>3.5604000000000001E-12</c:v>
                </c:pt>
                <c:pt idx="1794">
                  <c:v>5.3521899999999996E-12</c:v>
                </c:pt>
                <c:pt idx="1795">
                  <c:v>6.5402200000000002E-12</c:v>
                </c:pt>
                <c:pt idx="1796">
                  <c:v>7.7466899999999996E-12</c:v>
                </c:pt>
                <c:pt idx="1797">
                  <c:v>8.2392899999999993E-12</c:v>
                </c:pt>
                <c:pt idx="1798">
                  <c:v>8.5827899999999992E-12</c:v>
                </c:pt>
                <c:pt idx="1799">
                  <c:v>8.3430799999999996E-12</c:v>
                </c:pt>
                <c:pt idx="1800">
                  <c:v>8.4753200000000007E-12</c:v>
                </c:pt>
                <c:pt idx="1801">
                  <c:v>8.0248700000000003E-12</c:v>
                </c:pt>
                <c:pt idx="1802">
                  <c:v>6.9443099999999999E-12</c:v>
                </c:pt>
                <c:pt idx="1803">
                  <c:v>6.2636299999999996E-12</c:v>
                </c:pt>
                <c:pt idx="1804">
                  <c:v>4.8637499999999997E-12</c:v>
                </c:pt>
                <c:pt idx="1805">
                  <c:v>3.4682099999999998E-12</c:v>
                </c:pt>
                <c:pt idx="1806">
                  <c:v>1.9472100000000001E-12</c:v>
                </c:pt>
                <c:pt idx="1807">
                  <c:v>1.2333400000000001E-12</c:v>
                </c:pt>
                <c:pt idx="1808">
                  <c:v>9.5825200000000002E-13</c:v>
                </c:pt>
                <c:pt idx="1809">
                  <c:v>7.2125099999999995E-13</c:v>
                </c:pt>
                <c:pt idx="1810">
                  <c:v>4.8685500000000005E-13</c:v>
                </c:pt>
                <c:pt idx="1811">
                  <c:v>3.7152900000000001E-13</c:v>
                </c:pt>
                <c:pt idx="1812">
                  <c:v>2.6954699999999998E-13</c:v>
                </c:pt>
                <c:pt idx="1813">
                  <c:v>3.6631400000000002E-13</c:v>
                </c:pt>
                <c:pt idx="1814">
                  <c:v>2.8581200000000001E-13</c:v>
                </c:pt>
                <c:pt idx="1815">
                  <c:v>3.8138100000000001E-13</c:v>
                </c:pt>
                <c:pt idx="1816">
                  <c:v>3.63785E-13</c:v>
                </c:pt>
                <c:pt idx="1817">
                  <c:v>4.8687599999999995E-13</c:v>
                </c:pt>
                <c:pt idx="1818">
                  <c:v>4.5272999999999998E-13</c:v>
                </c:pt>
                <c:pt idx="1819">
                  <c:v>4.9870900000000003E-13</c:v>
                </c:pt>
                <c:pt idx="1820">
                  <c:v>6.5033499999999997E-13</c:v>
                </c:pt>
                <c:pt idx="1821">
                  <c:v>7.9073200000000005E-13</c:v>
                </c:pt>
                <c:pt idx="1822">
                  <c:v>1.16172E-12</c:v>
                </c:pt>
                <c:pt idx="1823">
                  <c:v>1.69169E-12</c:v>
                </c:pt>
                <c:pt idx="1824">
                  <c:v>2.552E-12</c:v>
                </c:pt>
                <c:pt idx="1825">
                  <c:v>3.9322699999999998E-12</c:v>
                </c:pt>
                <c:pt idx="1826">
                  <c:v>6.2089899999999998E-12</c:v>
                </c:pt>
                <c:pt idx="1827">
                  <c:v>7.78667E-12</c:v>
                </c:pt>
                <c:pt idx="1828">
                  <c:v>9.6103299999999995E-12</c:v>
                </c:pt>
                <c:pt idx="1829">
                  <c:v>9.9488399999999994E-12</c:v>
                </c:pt>
                <c:pt idx="1830">
                  <c:v>1.10057E-11</c:v>
                </c:pt>
                <c:pt idx="1831">
                  <c:v>1.0666200000000001E-11</c:v>
                </c:pt>
                <c:pt idx="1832">
                  <c:v>1.0963600000000001E-11</c:v>
                </c:pt>
                <c:pt idx="1833">
                  <c:v>1.0099E-11</c:v>
                </c:pt>
                <c:pt idx="1834">
                  <c:v>9.9626000000000004E-12</c:v>
                </c:pt>
                <c:pt idx="1835">
                  <c:v>8.6419799999999995E-12</c:v>
                </c:pt>
                <c:pt idx="1836">
                  <c:v>8.0981E-12</c:v>
                </c:pt>
                <c:pt idx="1837">
                  <c:v>5.0472699999999998E-12</c:v>
                </c:pt>
                <c:pt idx="1838">
                  <c:v>3.2063600000000001E-12</c:v>
                </c:pt>
                <c:pt idx="1839">
                  <c:v>1.88926E-12</c:v>
                </c:pt>
                <c:pt idx="1840">
                  <c:v>1.3771700000000001E-12</c:v>
                </c:pt>
                <c:pt idx="1841">
                  <c:v>1.04684E-12</c:v>
                </c:pt>
                <c:pt idx="1842">
                  <c:v>7.1182300000000001E-13</c:v>
                </c:pt>
                <c:pt idx="1843">
                  <c:v>5.4970800000000004E-13</c:v>
                </c:pt>
                <c:pt idx="1844">
                  <c:v>4.0308699999999999E-13</c:v>
                </c:pt>
                <c:pt idx="1845">
                  <c:v>4.7430799999999998E-13</c:v>
                </c:pt>
                <c:pt idx="1846">
                  <c:v>4.0182300000000001E-13</c:v>
                </c:pt>
                <c:pt idx="1847">
                  <c:v>4.2547799999999998E-13</c:v>
                </c:pt>
                <c:pt idx="1848">
                  <c:v>3.5862199999999998E-13</c:v>
                </c:pt>
                <c:pt idx="1849">
                  <c:v>3.8314799999999999E-13</c:v>
                </c:pt>
                <c:pt idx="1850">
                  <c:v>4.0929799999999999E-13</c:v>
                </c:pt>
                <c:pt idx="1851">
                  <c:v>4.7542300000000002E-13</c:v>
                </c:pt>
                <c:pt idx="1852">
                  <c:v>4.0451000000000001E-13</c:v>
                </c:pt>
                <c:pt idx="1853">
                  <c:v>5.5223599999999999E-13</c:v>
                </c:pt>
                <c:pt idx="1854">
                  <c:v>8.4755299999999997E-13</c:v>
                </c:pt>
                <c:pt idx="1855">
                  <c:v>1.04716E-12</c:v>
                </c:pt>
                <c:pt idx="1856">
                  <c:v>1.54365E-12</c:v>
                </c:pt>
                <c:pt idx="1857">
                  <c:v>2.03783E-12</c:v>
                </c:pt>
                <c:pt idx="1858">
                  <c:v>3.3001400000000001E-12</c:v>
                </c:pt>
                <c:pt idx="1859">
                  <c:v>3.9681799999999998E-12</c:v>
                </c:pt>
                <c:pt idx="1860">
                  <c:v>4.5614000000000003E-12</c:v>
                </c:pt>
                <c:pt idx="1861">
                  <c:v>5.1720100000000003E-12</c:v>
                </c:pt>
                <c:pt idx="1862">
                  <c:v>5.0829799999999998E-12</c:v>
                </c:pt>
                <c:pt idx="1863">
                  <c:v>4.9049100000000004E-12</c:v>
                </c:pt>
                <c:pt idx="1864">
                  <c:v>4.9723400000000002E-12</c:v>
                </c:pt>
                <c:pt idx="1865">
                  <c:v>4.4512899999999997E-12</c:v>
                </c:pt>
                <c:pt idx="1866">
                  <c:v>4.3290699999999998E-12</c:v>
                </c:pt>
                <c:pt idx="1867">
                  <c:v>3.5014E-12</c:v>
                </c:pt>
                <c:pt idx="1868">
                  <c:v>2.9397799999999998E-12</c:v>
                </c:pt>
                <c:pt idx="1869">
                  <c:v>1.87661E-12</c:v>
                </c:pt>
                <c:pt idx="1870">
                  <c:v>1.0505200000000001E-12</c:v>
                </c:pt>
                <c:pt idx="1871">
                  <c:v>7.5909199999999999E-13</c:v>
                </c:pt>
                <c:pt idx="1872">
                  <c:v>5.7025400000000001E-13</c:v>
                </c:pt>
                <c:pt idx="1873">
                  <c:v>4.9012199999999998E-13</c:v>
                </c:pt>
                <c:pt idx="1874">
                  <c:v>3.1420900000000001E-13</c:v>
                </c:pt>
                <c:pt idx="1875">
                  <c:v>3.95132E-13</c:v>
                </c:pt>
                <c:pt idx="1876">
                  <c:v>3.1283899999999999E-13</c:v>
                </c:pt>
                <c:pt idx="1877">
                  <c:v>2.72161E-13</c:v>
                </c:pt>
                <c:pt idx="1878">
                  <c:v>3.2711700000000001E-13</c:v>
                </c:pt>
                <c:pt idx="1879">
                  <c:v>3.5413200000000002E-13</c:v>
                </c:pt>
                <c:pt idx="1880">
                  <c:v>3.3817200000000001E-13</c:v>
                </c:pt>
                <c:pt idx="1881">
                  <c:v>3.6303000000000002E-13</c:v>
                </c:pt>
                <c:pt idx="1882">
                  <c:v>2.2600400000000001E-13</c:v>
                </c:pt>
                <c:pt idx="1883">
                  <c:v>2.87565E-13</c:v>
                </c:pt>
                <c:pt idx="1884">
                  <c:v>4.2809500000000001E-13</c:v>
                </c:pt>
                <c:pt idx="1885">
                  <c:v>4.2831700000000002E-13</c:v>
                </c:pt>
                <c:pt idx="1886">
                  <c:v>5.4003999999999999E-13</c:v>
                </c:pt>
                <c:pt idx="1887">
                  <c:v>6.4069299999999998E-13</c:v>
                </c:pt>
                <c:pt idx="1888">
                  <c:v>9.1369100000000009E-13</c:v>
                </c:pt>
                <c:pt idx="1889">
                  <c:v>1.22567E-12</c:v>
                </c:pt>
                <c:pt idx="1890">
                  <c:v>1.74897E-12</c:v>
                </c:pt>
                <c:pt idx="1891">
                  <c:v>2.2079999999999999E-12</c:v>
                </c:pt>
                <c:pt idx="1892">
                  <c:v>2.4535100000000001E-12</c:v>
                </c:pt>
                <c:pt idx="1893">
                  <c:v>2.6489600000000001E-12</c:v>
                </c:pt>
                <c:pt idx="1894">
                  <c:v>2.7206200000000002E-12</c:v>
                </c:pt>
                <c:pt idx="1895">
                  <c:v>2.81018E-12</c:v>
                </c:pt>
                <c:pt idx="1896">
                  <c:v>2.7480100000000001E-12</c:v>
                </c:pt>
                <c:pt idx="1897">
                  <c:v>2.5875899999999999E-12</c:v>
                </c:pt>
                <c:pt idx="1898">
                  <c:v>2.4819600000000001E-12</c:v>
                </c:pt>
                <c:pt idx="1899">
                  <c:v>2.09631E-12</c:v>
                </c:pt>
                <c:pt idx="1900">
                  <c:v>1.56525E-12</c:v>
                </c:pt>
                <c:pt idx="1901">
                  <c:v>1.1232300000000001E-12</c:v>
                </c:pt>
                <c:pt idx="1902">
                  <c:v>6.3430100000000001E-13</c:v>
                </c:pt>
                <c:pt idx="1903">
                  <c:v>5.1983600000000005E-13</c:v>
                </c:pt>
                <c:pt idx="1904">
                  <c:v>3.9924099999999999E-13</c:v>
                </c:pt>
                <c:pt idx="1905">
                  <c:v>3.7225500000000001E-13</c:v>
                </c:pt>
                <c:pt idx="1906">
                  <c:v>3.1289199999999999E-13</c:v>
                </c:pt>
                <c:pt idx="1907">
                  <c:v>2.5709900000000001E-13</c:v>
                </c:pt>
                <c:pt idx="1908">
                  <c:v>2.8444199999999999E-13</c:v>
                </c:pt>
                <c:pt idx="1909">
                  <c:v>2.0353699999999999E-13</c:v>
                </c:pt>
                <c:pt idx="1910">
                  <c:v>3.5366900000000003E-13</c:v>
                </c:pt>
                <c:pt idx="1911">
                  <c:v>2.87867E-13</c:v>
                </c:pt>
                <c:pt idx="1912">
                  <c:v>3.4265799999999998E-13</c:v>
                </c:pt>
                <c:pt idx="1913">
                  <c:v>3.9923300000000002E-13</c:v>
                </c:pt>
                <c:pt idx="1914">
                  <c:v>4.5462100000000001E-13</c:v>
                </c:pt>
                <c:pt idx="1915">
                  <c:v>5.3727399999999998E-13</c:v>
                </c:pt>
                <c:pt idx="1916">
                  <c:v>5.6883199999999995E-13</c:v>
                </c:pt>
                <c:pt idx="1917">
                  <c:v>7.7512800000000001E-13</c:v>
                </c:pt>
                <c:pt idx="1918">
                  <c:v>1.1856300000000001E-12</c:v>
                </c:pt>
                <c:pt idx="1919">
                  <c:v>1.57936E-12</c:v>
                </c:pt>
                <c:pt idx="1920">
                  <c:v>2.4440199999999999E-12</c:v>
                </c:pt>
                <c:pt idx="1921">
                  <c:v>3.7059299999999997E-12</c:v>
                </c:pt>
                <c:pt idx="1922">
                  <c:v>4.9733100000000003E-12</c:v>
                </c:pt>
                <c:pt idx="1923">
                  <c:v>6.3147399999999998E-12</c:v>
                </c:pt>
                <c:pt idx="1924">
                  <c:v>7.0336999999999998E-12</c:v>
                </c:pt>
                <c:pt idx="1925">
                  <c:v>7.5520000000000001E-12</c:v>
                </c:pt>
                <c:pt idx="1926">
                  <c:v>7.3462300000000007E-12</c:v>
                </c:pt>
                <c:pt idx="1927">
                  <c:v>7.1510400000000002E-12</c:v>
                </c:pt>
                <c:pt idx="1928">
                  <c:v>7.0438899999999998E-12</c:v>
                </c:pt>
                <c:pt idx="1929">
                  <c:v>6.4381000000000002E-12</c:v>
                </c:pt>
                <c:pt idx="1930">
                  <c:v>5.4571199999999997E-12</c:v>
                </c:pt>
                <c:pt idx="1931">
                  <c:v>4.3793800000000003E-12</c:v>
                </c:pt>
                <c:pt idx="1932">
                  <c:v>2.8289399999999999E-12</c:v>
                </c:pt>
                <c:pt idx="1933">
                  <c:v>1.5910400000000001E-12</c:v>
                </c:pt>
                <c:pt idx="1934">
                  <c:v>9.5265899999999993E-13</c:v>
                </c:pt>
                <c:pt idx="1935">
                  <c:v>8.3542399999999998E-13</c:v>
                </c:pt>
                <c:pt idx="1936">
                  <c:v>5.6462299999999999E-13</c:v>
                </c:pt>
                <c:pt idx="1937">
                  <c:v>4.0496000000000002E-13</c:v>
                </c:pt>
                <c:pt idx="1938">
                  <c:v>3.27605E-13</c:v>
                </c:pt>
                <c:pt idx="1939">
                  <c:v>2.5158499999999998E-13</c:v>
                </c:pt>
                <c:pt idx="1940">
                  <c:v>2.7065999999999998E-13</c:v>
                </c:pt>
                <c:pt idx="1941">
                  <c:v>2.75609E-13</c:v>
                </c:pt>
                <c:pt idx="1942">
                  <c:v>2.5441200000000002E-13</c:v>
                </c:pt>
                <c:pt idx="1943">
                  <c:v>2.7505299999999999E-13</c:v>
                </c:pt>
                <c:pt idx="1944">
                  <c:v>3.2727499999999999E-13</c:v>
                </c:pt>
                <c:pt idx="1945">
                  <c:v>3.2169000000000002E-13</c:v>
                </c:pt>
                <c:pt idx="1946">
                  <c:v>3.0946699999999998E-13</c:v>
                </c:pt>
                <c:pt idx="1947">
                  <c:v>2.3249599999999998E-13</c:v>
                </c:pt>
                <c:pt idx="1948">
                  <c:v>3.5978099999999998E-13</c:v>
                </c:pt>
                <c:pt idx="1949">
                  <c:v>3.8875699999999999E-13</c:v>
                </c:pt>
                <c:pt idx="1950">
                  <c:v>4.8227199999999997E-13</c:v>
                </c:pt>
                <c:pt idx="1951">
                  <c:v>5.4415500000000002E-13</c:v>
                </c:pt>
                <c:pt idx="1952">
                  <c:v>6.3585800000000004E-13</c:v>
                </c:pt>
                <c:pt idx="1953">
                  <c:v>9.754200000000001E-13</c:v>
                </c:pt>
                <c:pt idx="1954">
                  <c:v>1.15115E-12</c:v>
                </c:pt>
                <c:pt idx="1955">
                  <c:v>1.31447E-12</c:v>
                </c:pt>
                <c:pt idx="1956">
                  <c:v>1.49483E-12</c:v>
                </c:pt>
                <c:pt idx="1957">
                  <c:v>1.46925E-12</c:v>
                </c:pt>
                <c:pt idx="1958">
                  <c:v>1.5092899999999999E-12</c:v>
                </c:pt>
                <c:pt idx="1959">
                  <c:v>1.39862E-12</c:v>
                </c:pt>
                <c:pt idx="1960">
                  <c:v>1.5447000000000001E-12</c:v>
                </c:pt>
                <c:pt idx="1961">
                  <c:v>1.37638E-12</c:v>
                </c:pt>
                <c:pt idx="1962">
                  <c:v>1.0616200000000001E-12</c:v>
                </c:pt>
                <c:pt idx="1963">
                  <c:v>9.9655199999999997E-13</c:v>
                </c:pt>
                <c:pt idx="1964">
                  <c:v>6.8635300000000001E-13</c:v>
                </c:pt>
                <c:pt idx="1965">
                  <c:v>6.3899200000000003E-13</c:v>
                </c:pt>
                <c:pt idx="1966">
                  <c:v>4.5224199999999999E-13</c:v>
                </c:pt>
                <c:pt idx="1967">
                  <c:v>3.2427199999999998E-13</c:v>
                </c:pt>
                <c:pt idx="1968">
                  <c:v>2.6047100000000002E-13</c:v>
                </c:pt>
                <c:pt idx="1969">
                  <c:v>2.4252000000000001E-13</c:v>
                </c:pt>
                <c:pt idx="1970">
                  <c:v>3.3749500000000002E-13</c:v>
                </c:pt>
                <c:pt idx="1971">
                  <c:v>2.7970099999999998E-13</c:v>
                </c:pt>
                <c:pt idx="1972">
                  <c:v>2.7732999999999999E-13</c:v>
                </c:pt>
                <c:pt idx="1973">
                  <c:v>2.4029600000000001E-13</c:v>
                </c:pt>
                <c:pt idx="1974">
                  <c:v>2.8495200000000001E-13</c:v>
                </c:pt>
                <c:pt idx="1975">
                  <c:v>3.02135E-13</c:v>
                </c:pt>
                <c:pt idx="1976">
                  <c:v>3.3416799999999999E-13</c:v>
                </c:pt>
                <c:pt idx="1977">
                  <c:v>2.7961300000000002E-13</c:v>
                </c:pt>
                <c:pt idx="1978">
                  <c:v>2.9790900000000002E-13</c:v>
                </c:pt>
                <c:pt idx="1979">
                  <c:v>3.3594699999999998E-13</c:v>
                </c:pt>
                <c:pt idx="1980">
                  <c:v>3.9506199999999998E-13</c:v>
                </c:pt>
                <c:pt idx="1981">
                  <c:v>5.4838199999999998E-13</c:v>
                </c:pt>
                <c:pt idx="1982">
                  <c:v>6.3910999999999999E-13</c:v>
                </c:pt>
                <c:pt idx="1983">
                  <c:v>7.6710000000000003E-13</c:v>
                </c:pt>
                <c:pt idx="1984">
                  <c:v>1.1189E-12</c:v>
                </c:pt>
                <c:pt idx="1985">
                  <c:v>1.5337599999999999E-12</c:v>
                </c:pt>
                <c:pt idx="1986">
                  <c:v>1.8223499999999998E-12</c:v>
                </c:pt>
                <c:pt idx="1987">
                  <c:v>2.3734299999999999E-12</c:v>
                </c:pt>
                <c:pt idx="1988">
                  <c:v>2.3765900000000001E-12</c:v>
                </c:pt>
                <c:pt idx="1989">
                  <c:v>2.28281E-12</c:v>
                </c:pt>
                <c:pt idx="1990">
                  <c:v>2.4018799999999999E-12</c:v>
                </c:pt>
                <c:pt idx="1991">
                  <c:v>2.5720500000000001E-12</c:v>
                </c:pt>
                <c:pt idx="1992">
                  <c:v>2.26437E-12</c:v>
                </c:pt>
                <c:pt idx="1993">
                  <c:v>2.0051599999999999E-12</c:v>
                </c:pt>
                <c:pt idx="1994">
                  <c:v>1.9919899999999999E-12</c:v>
                </c:pt>
                <c:pt idx="1995">
                  <c:v>1.40878E-12</c:v>
                </c:pt>
                <c:pt idx="1996">
                  <c:v>8.4706899999999997E-13</c:v>
                </c:pt>
                <c:pt idx="1997">
                  <c:v>6.6419000000000002E-13</c:v>
                </c:pt>
                <c:pt idx="1998">
                  <c:v>4.3353900000000002E-13</c:v>
                </c:pt>
                <c:pt idx="1999">
                  <c:v>5.0709499999999997E-13</c:v>
                </c:pt>
                <c:pt idx="2000">
                  <c:v>3.4771600000000002E-13</c:v>
                </c:pt>
                <c:pt idx="2001">
                  <c:v>3.1131099999999998E-13</c:v>
                </c:pt>
                <c:pt idx="2002">
                  <c:v>1.8307799999999999E-13</c:v>
                </c:pt>
                <c:pt idx="2003">
                  <c:v>2.9382E-13</c:v>
                </c:pt>
                <c:pt idx="2004">
                  <c:v>2.6083999999999998E-13</c:v>
                </c:pt>
                <c:pt idx="2005">
                  <c:v>2.9993200000000001E-13</c:v>
                </c:pt>
                <c:pt idx="2006">
                  <c:v>2.8686599999999998E-13</c:v>
                </c:pt>
                <c:pt idx="2007">
                  <c:v>2.2554099999999999E-13</c:v>
                </c:pt>
                <c:pt idx="2008">
                  <c:v>3.1900300000000002E-13</c:v>
                </c:pt>
                <c:pt idx="2009">
                  <c:v>3.4022899999999998E-13</c:v>
                </c:pt>
                <c:pt idx="2010">
                  <c:v>3.3077500000000002E-13</c:v>
                </c:pt>
                <c:pt idx="2011">
                  <c:v>3.9556199999999998E-13</c:v>
                </c:pt>
                <c:pt idx="2012">
                  <c:v>3.6892399999999999E-13</c:v>
                </c:pt>
                <c:pt idx="2013">
                  <c:v>4.9588499999999996E-13</c:v>
                </c:pt>
                <c:pt idx="2014">
                  <c:v>5.4793699999999997E-13</c:v>
                </c:pt>
                <c:pt idx="2015">
                  <c:v>8.2247000000000003E-13</c:v>
                </c:pt>
                <c:pt idx="2016">
                  <c:v>1.02897E-12</c:v>
                </c:pt>
                <c:pt idx="2017">
                  <c:v>1.18007E-12</c:v>
                </c:pt>
                <c:pt idx="2018">
                  <c:v>1.71118E-12</c:v>
                </c:pt>
                <c:pt idx="2019">
                  <c:v>2.0673299999999998E-12</c:v>
                </c:pt>
                <c:pt idx="2020">
                  <c:v>2.2617100000000001E-12</c:v>
                </c:pt>
                <c:pt idx="2021">
                  <c:v>2.27005E-12</c:v>
                </c:pt>
                <c:pt idx="2022">
                  <c:v>2.41557E-12</c:v>
                </c:pt>
                <c:pt idx="2023">
                  <c:v>2.1110600000000001E-12</c:v>
                </c:pt>
                <c:pt idx="2024">
                  <c:v>2.26174E-12</c:v>
                </c:pt>
                <c:pt idx="2025">
                  <c:v>2.1574199999999999E-12</c:v>
                </c:pt>
                <c:pt idx="2026">
                  <c:v>1.9185899999999998E-12</c:v>
                </c:pt>
                <c:pt idx="2027">
                  <c:v>1.4988700000000001E-12</c:v>
                </c:pt>
                <c:pt idx="2028">
                  <c:v>9.0195799999999998E-13</c:v>
                </c:pt>
                <c:pt idx="2029">
                  <c:v>6.5120699999999999E-13</c:v>
                </c:pt>
                <c:pt idx="2030">
                  <c:v>5.0471500000000004E-13</c:v>
                </c:pt>
                <c:pt idx="2031">
                  <c:v>4.8659199999999999E-13</c:v>
                </c:pt>
                <c:pt idx="2032">
                  <c:v>3.52036E-13</c:v>
                </c:pt>
                <c:pt idx="2033">
                  <c:v>4.2136899999999998E-13</c:v>
                </c:pt>
                <c:pt idx="2034">
                  <c:v>2.8976299999999998E-13</c:v>
                </c:pt>
                <c:pt idx="2035">
                  <c:v>3.1410399999999998E-13</c:v>
                </c:pt>
                <c:pt idx="2036">
                  <c:v>3.10574E-13</c:v>
                </c:pt>
                <c:pt idx="2037">
                  <c:v>3.8900000000000001E-13</c:v>
                </c:pt>
                <c:pt idx="2038">
                  <c:v>3.5250999999999998E-13</c:v>
                </c:pt>
                <c:pt idx="2039">
                  <c:v>3.2174300000000002E-13</c:v>
                </c:pt>
                <c:pt idx="2040">
                  <c:v>2.6120899999999998E-13</c:v>
                </c:pt>
                <c:pt idx="2041">
                  <c:v>3.3933900000000002E-13</c:v>
                </c:pt>
                <c:pt idx="2042">
                  <c:v>4.0534999999999998E-13</c:v>
                </c:pt>
                <c:pt idx="2043">
                  <c:v>6.8663399999999996E-13</c:v>
                </c:pt>
                <c:pt idx="2044">
                  <c:v>7.8613900000000005E-13</c:v>
                </c:pt>
                <c:pt idx="2045">
                  <c:v>9.9782100000000006E-13</c:v>
                </c:pt>
                <c:pt idx="2046">
                  <c:v>1.3049900000000001E-12</c:v>
                </c:pt>
                <c:pt idx="2047">
                  <c:v>1.92298E-12</c:v>
                </c:pt>
                <c:pt idx="2048">
                  <c:v>2.7848899999999999E-12</c:v>
                </c:pt>
                <c:pt idx="2049">
                  <c:v>3.68263E-12</c:v>
                </c:pt>
                <c:pt idx="2050">
                  <c:v>4.4511200000000001E-12</c:v>
                </c:pt>
                <c:pt idx="2051">
                  <c:v>5.32322E-12</c:v>
                </c:pt>
                <c:pt idx="2052">
                  <c:v>5.4011899999999999E-12</c:v>
                </c:pt>
                <c:pt idx="2053">
                  <c:v>5.7093899999999998E-12</c:v>
                </c:pt>
                <c:pt idx="2054">
                  <c:v>5.3263800000000002E-12</c:v>
                </c:pt>
                <c:pt idx="2055">
                  <c:v>4.9354600000000001E-12</c:v>
                </c:pt>
                <c:pt idx="2056">
                  <c:v>4.3680499999999997E-12</c:v>
                </c:pt>
                <c:pt idx="2057">
                  <c:v>3.6979100000000003E-12</c:v>
                </c:pt>
                <c:pt idx="2058">
                  <c:v>2.6911099999999998E-12</c:v>
                </c:pt>
                <c:pt idx="2059">
                  <c:v>1.6521799999999999E-12</c:v>
                </c:pt>
                <c:pt idx="2060">
                  <c:v>1.09689E-12</c:v>
                </c:pt>
                <c:pt idx="2061">
                  <c:v>7.2155500000000005E-13</c:v>
                </c:pt>
                <c:pt idx="2062">
                  <c:v>6.9893400000000002E-13</c:v>
                </c:pt>
                <c:pt idx="2063">
                  <c:v>4.38272E-13</c:v>
                </c:pt>
                <c:pt idx="2064">
                  <c:v>3.0135699999999997E-13</c:v>
                </c:pt>
                <c:pt idx="2065">
                  <c:v>2.9435E-13</c:v>
                </c:pt>
                <c:pt idx="2066">
                  <c:v>2.3879400000000002E-13</c:v>
                </c:pt>
                <c:pt idx="2067">
                  <c:v>4.0690700000000001E-13</c:v>
                </c:pt>
                <c:pt idx="2068">
                  <c:v>3.2880200000000002E-13</c:v>
                </c:pt>
                <c:pt idx="2069">
                  <c:v>2.9868800000000002E-13</c:v>
                </c:pt>
                <c:pt idx="2070">
                  <c:v>3.0981000000000002E-13</c:v>
                </c:pt>
                <c:pt idx="2071">
                  <c:v>3.5619000000000002E-13</c:v>
                </c:pt>
                <c:pt idx="2072">
                  <c:v>3.0953199999999999E-13</c:v>
                </c:pt>
                <c:pt idx="2073">
                  <c:v>3.8338299999999999E-13</c:v>
                </c:pt>
                <c:pt idx="2074">
                  <c:v>3.3891799999999999E-13</c:v>
                </c:pt>
                <c:pt idx="2075">
                  <c:v>3.8401599999999998E-13</c:v>
                </c:pt>
                <c:pt idx="2076">
                  <c:v>4.9738599999999998E-13</c:v>
                </c:pt>
                <c:pt idx="2077">
                  <c:v>5.1029999999999996E-13</c:v>
                </c:pt>
                <c:pt idx="2078">
                  <c:v>5.9680700000000004E-13</c:v>
                </c:pt>
                <c:pt idx="2079">
                  <c:v>6.17339E-13</c:v>
                </c:pt>
                <c:pt idx="2080">
                  <c:v>9.1369100000000009E-13</c:v>
                </c:pt>
                <c:pt idx="2081">
                  <c:v>1.3024099999999999E-12</c:v>
                </c:pt>
                <c:pt idx="2082">
                  <c:v>1.85797E-12</c:v>
                </c:pt>
                <c:pt idx="2083">
                  <c:v>2.18113E-12</c:v>
                </c:pt>
                <c:pt idx="2084">
                  <c:v>2.61595E-12</c:v>
                </c:pt>
                <c:pt idx="2085">
                  <c:v>3.2988499999999998E-12</c:v>
                </c:pt>
                <c:pt idx="2086">
                  <c:v>3.22489E-12</c:v>
                </c:pt>
                <c:pt idx="2087">
                  <c:v>3.6208400000000001E-12</c:v>
                </c:pt>
                <c:pt idx="2088">
                  <c:v>3.32277E-12</c:v>
                </c:pt>
                <c:pt idx="2089">
                  <c:v>2.76332E-12</c:v>
                </c:pt>
                <c:pt idx="2090">
                  <c:v>2.7533100000000001E-12</c:v>
                </c:pt>
                <c:pt idx="2091">
                  <c:v>2.2701699999999998E-12</c:v>
                </c:pt>
                <c:pt idx="2092">
                  <c:v>1.69169E-12</c:v>
                </c:pt>
                <c:pt idx="2093">
                  <c:v>1.1996200000000001E-12</c:v>
                </c:pt>
                <c:pt idx="2094">
                  <c:v>7.1621599999999996E-13</c:v>
                </c:pt>
                <c:pt idx="2095">
                  <c:v>5.34482E-13</c:v>
                </c:pt>
                <c:pt idx="2096">
                  <c:v>6.1666899999999996E-13</c:v>
                </c:pt>
                <c:pt idx="2097">
                  <c:v>6.0625299999999998E-13</c:v>
                </c:pt>
                <c:pt idx="2098">
                  <c:v>5.68569E-13</c:v>
                </c:pt>
                <c:pt idx="2099">
                  <c:v>7.2419800000000004E-13</c:v>
                </c:pt>
                <c:pt idx="2100">
                  <c:v>7.0280799999999997E-13</c:v>
                </c:pt>
                <c:pt idx="2101">
                  <c:v>5.75409E-13</c:v>
                </c:pt>
                <c:pt idx="2102">
                  <c:v>8.5332400000000003E-13</c:v>
                </c:pt>
                <c:pt idx="2103">
                  <c:v>7.3401199999999996E-13</c:v>
                </c:pt>
                <c:pt idx="2104">
                  <c:v>6.90533E-13</c:v>
                </c:pt>
                <c:pt idx="2105">
                  <c:v>6.9208099999999999E-13</c:v>
                </c:pt>
                <c:pt idx="2106">
                  <c:v>5.9832000000000002E-13</c:v>
                </c:pt>
                <c:pt idx="2107">
                  <c:v>7.0080600000000003E-13</c:v>
                </c:pt>
                <c:pt idx="2108">
                  <c:v>5.9080100000000004E-13</c:v>
                </c:pt>
                <c:pt idx="2109">
                  <c:v>6.0966899999999999E-13</c:v>
                </c:pt>
                <c:pt idx="2110">
                  <c:v>8.2046799999999999E-13</c:v>
                </c:pt>
                <c:pt idx="2111">
                  <c:v>1.04699E-12</c:v>
                </c:pt>
                <c:pt idx="2112">
                  <c:v>1.2835100000000001E-12</c:v>
                </c:pt>
                <c:pt idx="2113">
                  <c:v>1.8196E-12</c:v>
                </c:pt>
                <c:pt idx="2114">
                  <c:v>2.3107300000000002E-12</c:v>
                </c:pt>
                <c:pt idx="2115">
                  <c:v>2.7759299999999999E-12</c:v>
                </c:pt>
                <c:pt idx="2116">
                  <c:v>3.2816100000000002E-12</c:v>
                </c:pt>
                <c:pt idx="2117">
                  <c:v>3.4473400000000001E-12</c:v>
                </c:pt>
                <c:pt idx="2118">
                  <c:v>3.7059299999999997E-12</c:v>
                </c:pt>
                <c:pt idx="2119">
                  <c:v>3.68591E-12</c:v>
                </c:pt>
                <c:pt idx="2120">
                  <c:v>3.3122E-12</c:v>
                </c:pt>
                <c:pt idx="2121">
                  <c:v>3.0558299999999999E-12</c:v>
                </c:pt>
                <c:pt idx="2122">
                  <c:v>2.6763600000000001E-12</c:v>
                </c:pt>
                <c:pt idx="2123">
                  <c:v>1.9177099999999999E-12</c:v>
                </c:pt>
                <c:pt idx="2124">
                  <c:v>1.3518800000000001E-12</c:v>
                </c:pt>
                <c:pt idx="2125">
                  <c:v>8.4452899999999997E-13</c:v>
                </c:pt>
                <c:pt idx="2126">
                  <c:v>6.0837299999999998E-13</c:v>
                </c:pt>
                <c:pt idx="2127">
                  <c:v>4.3499100000000002E-13</c:v>
                </c:pt>
                <c:pt idx="2128">
                  <c:v>4.21158E-13</c:v>
                </c:pt>
                <c:pt idx="2129">
                  <c:v>3.4662399999999998E-13</c:v>
                </c:pt>
                <c:pt idx="2130">
                  <c:v>3.1537100000000002E-13</c:v>
                </c:pt>
                <c:pt idx="2131">
                  <c:v>2.7471899999999999E-13</c:v>
                </c:pt>
                <c:pt idx="2132">
                  <c:v>2.7254999999999998E-13</c:v>
                </c:pt>
                <c:pt idx="2133">
                  <c:v>3.3055300000000001E-13</c:v>
                </c:pt>
                <c:pt idx="2134">
                  <c:v>2.7271700000000001E-13</c:v>
                </c:pt>
                <c:pt idx="2135">
                  <c:v>3.56134E-13</c:v>
                </c:pt>
                <c:pt idx="2136">
                  <c:v>3.82994E-13</c:v>
                </c:pt>
                <c:pt idx="2137">
                  <c:v>4.2119899999999999E-13</c:v>
                </c:pt>
                <c:pt idx="2138">
                  <c:v>4.1057699999999999E-13</c:v>
                </c:pt>
                <c:pt idx="2139">
                  <c:v>4.0487900000000002E-13</c:v>
                </c:pt>
                <c:pt idx="2140">
                  <c:v>4.7111799999999997E-13</c:v>
                </c:pt>
                <c:pt idx="2141">
                  <c:v>5.1087899999999997E-13</c:v>
                </c:pt>
                <c:pt idx="2142">
                  <c:v>5.7520700000000001E-13</c:v>
                </c:pt>
                <c:pt idx="2143">
                  <c:v>9.0151299999999998E-13</c:v>
                </c:pt>
                <c:pt idx="2144">
                  <c:v>1.1679300000000001E-12</c:v>
                </c:pt>
                <c:pt idx="2145">
                  <c:v>1.57684E-12</c:v>
                </c:pt>
                <c:pt idx="2146">
                  <c:v>2.0372999999999998E-12</c:v>
                </c:pt>
                <c:pt idx="2147">
                  <c:v>2.7594300000000001E-12</c:v>
                </c:pt>
                <c:pt idx="2148">
                  <c:v>3.41508E-12</c:v>
                </c:pt>
                <c:pt idx="2149">
                  <c:v>4.17251E-12</c:v>
                </c:pt>
                <c:pt idx="2150">
                  <c:v>4.5906999999999998E-12</c:v>
                </c:pt>
                <c:pt idx="2151">
                  <c:v>4.9855400000000002E-12</c:v>
                </c:pt>
                <c:pt idx="2152">
                  <c:v>4.9359899999999999E-12</c:v>
                </c:pt>
                <c:pt idx="2153">
                  <c:v>4.85597E-12</c:v>
                </c:pt>
                <c:pt idx="2154">
                  <c:v>4.3526900000000001E-12</c:v>
                </c:pt>
                <c:pt idx="2155">
                  <c:v>3.7910099999999996E-12</c:v>
                </c:pt>
                <c:pt idx="2156">
                  <c:v>2.8139200000000002E-12</c:v>
                </c:pt>
                <c:pt idx="2157">
                  <c:v>1.9171800000000001E-12</c:v>
                </c:pt>
                <c:pt idx="2158">
                  <c:v>1.2681099999999999E-12</c:v>
                </c:pt>
                <c:pt idx="2159">
                  <c:v>9.0458900000000001E-13</c:v>
                </c:pt>
                <c:pt idx="2160">
                  <c:v>8.3205399999999996E-13</c:v>
                </c:pt>
                <c:pt idx="2161">
                  <c:v>6.8998400000000004E-13</c:v>
                </c:pt>
                <c:pt idx="2162">
                  <c:v>4.2057800000000002E-13</c:v>
                </c:pt>
                <c:pt idx="2163">
                  <c:v>3.76534E-13</c:v>
                </c:pt>
                <c:pt idx="2164">
                  <c:v>3.3075200000000002E-13</c:v>
                </c:pt>
                <c:pt idx="2165">
                  <c:v>4.2732199999999998E-13</c:v>
                </c:pt>
                <c:pt idx="2166">
                  <c:v>4.0701800000000002E-13</c:v>
                </c:pt>
                <c:pt idx="2167">
                  <c:v>3.6341599999999999E-13</c:v>
                </c:pt>
                <c:pt idx="2168">
                  <c:v>4.1905099999999999E-13</c:v>
                </c:pt>
                <c:pt idx="2169">
                  <c:v>3.6626100000000002E-13</c:v>
                </c:pt>
                <c:pt idx="2170">
                  <c:v>4.3206400000000002E-13</c:v>
                </c:pt>
                <c:pt idx="2171">
                  <c:v>5.5139299999999995E-13</c:v>
                </c:pt>
                <c:pt idx="2172">
                  <c:v>4.5308499999999998E-13</c:v>
                </c:pt>
                <c:pt idx="2173">
                  <c:v>5.7483799999999996E-13</c:v>
                </c:pt>
                <c:pt idx="2174">
                  <c:v>5.0255499999999997E-13</c:v>
                </c:pt>
                <c:pt idx="2175">
                  <c:v>6.9917000000000004E-13</c:v>
                </c:pt>
                <c:pt idx="2176">
                  <c:v>7.9440599999999996E-13</c:v>
                </c:pt>
                <c:pt idx="2177">
                  <c:v>1.0895100000000001E-12</c:v>
                </c:pt>
                <c:pt idx="2178">
                  <c:v>1.57684E-12</c:v>
                </c:pt>
                <c:pt idx="2179">
                  <c:v>1.8834600000000001E-12</c:v>
                </c:pt>
                <c:pt idx="2180">
                  <c:v>2.0657500000000002E-12</c:v>
                </c:pt>
                <c:pt idx="2181">
                  <c:v>2.5414899999999999E-12</c:v>
                </c:pt>
                <c:pt idx="2182">
                  <c:v>2.4972299999999999E-12</c:v>
                </c:pt>
                <c:pt idx="2183">
                  <c:v>2.73695E-12</c:v>
                </c:pt>
                <c:pt idx="2184">
                  <c:v>2.7216100000000002E-12</c:v>
                </c:pt>
                <c:pt idx="2185">
                  <c:v>2.5683600000000002E-12</c:v>
                </c:pt>
                <c:pt idx="2186">
                  <c:v>2.5114599999999999E-12</c:v>
                </c:pt>
                <c:pt idx="2187">
                  <c:v>2.3518300000000001E-12</c:v>
                </c:pt>
                <c:pt idx="2188">
                  <c:v>1.9040100000000001E-12</c:v>
                </c:pt>
                <c:pt idx="2189">
                  <c:v>1.45777E-12</c:v>
                </c:pt>
                <c:pt idx="2190">
                  <c:v>1.2428199999999999E-12</c:v>
                </c:pt>
                <c:pt idx="2191">
                  <c:v>1.2054199999999999E-12</c:v>
                </c:pt>
                <c:pt idx="2192">
                  <c:v>1.2502000000000001E-12</c:v>
                </c:pt>
                <c:pt idx="2193">
                  <c:v>1.3018299999999999E-12</c:v>
                </c:pt>
                <c:pt idx="2194">
                  <c:v>1.3318599999999999E-12</c:v>
                </c:pt>
                <c:pt idx="2195">
                  <c:v>1.85975E-12</c:v>
                </c:pt>
                <c:pt idx="2196">
                  <c:v>2.8017499999999999E-12</c:v>
                </c:pt>
                <c:pt idx="2197">
                  <c:v>3.6104499999999998E-12</c:v>
                </c:pt>
                <c:pt idx="2198">
                  <c:v>4.5013400000000003E-12</c:v>
                </c:pt>
                <c:pt idx="2199">
                  <c:v>5.3837999999999997E-12</c:v>
                </c:pt>
                <c:pt idx="2200">
                  <c:v>6.03814E-12</c:v>
                </c:pt>
                <c:pt idx="2201">
                  <c:v>7.3578899999999995E-12</c:v>
                </c:pt>
                <c:pt idx="2202">
                  <c:v>9.8481799999999997E-12</c:v>
                </c:pt>
                <c:pt idx="2203">
                  <c:v>1.4047399999999999E-11</c:v>
                </c:pt>
                <c:pt idx="2204">
                  <c:v>1.9174699999999999E-11</c:v>
                </c:pt>
                <c:pt idx="2205">
                  <c:v>2.68046E-11</c:v>
                </c:pt>
                <c:pt idx="2206">
                  <c:v>3.9000100000000001E-11</c:v>
                </c:pt>
                <c:pt idx="2207">
                  <c:v>5.8648100000000001E-11</c:v>
                </c:pt>
                <c:pt idx="2208">
                  <c:v>8.88415E-11</c:v>
                </c:pt>
                <c:pt idx="2209">
                  <c:v>1.2860199999999999E-10</c:v>
                </c:pt>
                <c:pt idx="2210">
                  <c:v>1.73226E-10</c:v>
                </c:pt>
                <c:pt idx="2211">
                  <c:v>2.2100999999999999E-10</c:v>
                </c:pt>
                <c:pt idx="2212">
                  <c:v>2.60418E-10</c:v>
                </c:pt>
                <c:pt idx="2213">
                  <c:v>2.88815E-10</c:v>
                </c:pt>
                <c:pt idx="2214">
                  <c:v>2.88604E-10</c:v>
                </c:pt>
                <c:pt idx="2215">
                  <c:v>2.8101800000000001E-10</c:v>
                </c:pt>
                <c:pt idx="2216">
                  <c:v>2.6463300000000002E-10</c:v>
                </c:pt>
                <c:pt idx="2217">
                  <c:v>2.28966E-10</c:v>
                </c:pt>
                <c:pt idx="2218">
                  <c:v>1.77288E-10</c:v>
                </c:pt>
                <c:pt idx="2219">
                  <c:v>1.1569499999999999E-10</c:v>
                </c:pt>
                <c:pt idx="2220">
                  <c:v>6.62718E-11</c:v>
                </c:pt>
                <c:pt idx="2221">
                  <c:v>3.7342899999999998E-11</c:v>
                </c:pt>
                <c:pt idx="2222">
                  <c:v>2.70715E-11</c:v>
                </c:pt>
                <c:pt idx="2223">
                  <c:v>2.1004299999999999E-11</c:v>
                </c:pt>
                <c:pt idx="2224">
                  <c:v>1.23281E-11</c:v>
                </c:pt>
                <c:pt idx="2225">
                  <c:v>6.9169200000000004E-12</c:v>
                </c:pt>
                <c:pt idx="2226">
                  <c:v>2.8884400000000002E-12</c:v>
                </c:pt>
                <c:pt idx="2227">
                  <c:v>1.44811E-12</c:v>
                </c:pt>
                <c:pt idx="2228">
                  <c:v>9.1238299999999991E-13</c:v>
                </c:pt>
                <c:pt idx="2229">
                  <c:v>7.7218400000000003E-13</c:v>
                </c:pt>
                <c:pt idx="2230">
                  <c:v>6.5022899999999998E-13</c:v>
                </c:pt>
                <c:pt idx="2231">
                  <c:v>6.7572800000000005E-13</c:v>
                </c:pt>
                <c:pt idx="2232">
                  <c:v>6.9948900000000001E-13</c:v>
                </c:pt>
                <c:pt idx="2233">
                  <c:v>6.1522600000000001E-13</c:v>
                </c:pt>
                <c:pt idx="2234">
                  <c:v>4.8785600000000002E-13</c:v>
                </c:pt>
                <c:pt idx="2235">
                  <c:v>4.5066099999999999E-13</c:v>
                </c:pt>
                <c:pt idx="2236">
                  <c:v>5.57136E-13</c:v>
                </c:pt>
                <c:pt idx="2237">
                  <c:v>5.7498700000000004E-13</c:v>
                </c:pt>
                <c:pt idx="2238">
                  <c:v>8.1487000000000004E-13</c:v>
                </c:pt>
                <c:pt idx="2239">
                  <c:v>9.7152700000000009E-13</c:v>
                </c:pt>
                <c:pt idx="2240">
                  <c:v>1.3766400000000001E-12</c:v>
                </c:pt>
                <c:pt idx="2241">
                  <c:v>2.0097900000000001E-12</c:v>
                </c:pt>
                <c:pt idx="2242">
                  <c:v>2.60983E-12</c:v>
                </c:pt>
                <c:pt idx="2243">
                  <c:v>3.3133100000000001E-12</c:v>
                </c:pt>
                <c:pt idx="2244">
                  <c:v>4.1547099999999998E-12</c:v>
                </c:pt>
                <c:pt idx="2245">
                  <c:v>5.0161300000000004E-12</c:v>
                </c:pt>
                <c:pt idx="2246">
                  <c:v>5.3358599999999998E-12</c:v>
                </c:pt>
                <c:pt idx="2247">
                  <c:v>5.19798E-12</c:v>
                </c:pt>
                <c:pt idx="2248">
                  <c:v>5.2686000000000004E-12</c:v>
                </c:pt>
                <c:pt idx="2249">
                  <c:v>5.2452500000000001E-12</c:v>
                </c:pt>
                <c:pt idx="2250">
                  <c:v>4.6135000000000001E-12</c:v>
                </c:pt>
                <c:pt idx="2251">
                  <c:v>3.5198400000000001E-12</c:v>
                </c:pt>
                <c:pt idx="2252">
                  <c:v>2.65265E-12</c:v>
                </c:pt>
                <c:pt idx="2253">
                  <c:v>1.7153999999999999E-12</c:v>
                </c:pt>
                <c:pt idx="2254">
                  <c:v>1.22754E-12</c:v>
                </c:pt>
                <c:pt idx="2255">
                  <c:v>8.6419800000000005E-13</c:v>
                </c:pt>
                <c:pt idx="2256">
                  <c:v>6.5443200000000001E-13</c:v>
                </c:pt>
                <c:pt idx="2257">
                  <c:v>4.9823500000000005E-13</c:v>
                </c:pt>
                <c:pt idx="2258">
                  <c:v>3.7748299999999999E-13</c:v>
                </c:pt>
                <c:pt idx="2259">
                  <c:v>3.60676E-13</c:v>
                </c:pt>
                <c:pt idx="2260">
                  <c:v>2.9661199999999998E-13</c:v>
                </c:pt>
                <c:pt idx="2261">
                  <c:v>2.9940499999999997E-13</c:v>
                </c:pt>
                <c:pt idx="2262">
                  <c:v>3.0691799999999998E-13</c:v>
                </c:pt>
                <c:pt idx="2263">
                  <c:v>2.7169299999999999E-13</c:v>
                </c:pt>
                <c:pt idx="2264">
                  <c:v>2.9318799999999999E-13</c:v>
                </c:pt>
                <c:pt idx="2265">
                  <c:v>2.9113300000000001E-13</c:v>
                </c:pt>
                <c:pt idx="2266">
                  <c:v>4.0577399999999998E-13</c:v>
                </c:pt>
                <c:pt idx="2267">
                  <c:v>3.6258500000000001E-13</c:v>
                </c:pt>
                <c:pt idx="2268">
                  <c:v>3.6821E-13</c:v>
                </c:pt>
                <c:pt idx="2269">
                  <c:v>3.6878999999999999E-13</c:v>
                </c:pt>
                <c:pt idx="2270">
                  <c:v>3.7305700000000001E-13</c:v>
                </c:pt>
                <c:pt idx="2271">
                  <c:v>4.28323E-13</c:v>
                </c:pt>
                <c:pt idx="2272">
                  <c:v>5.98363E-13</c:v>
                </c:pt>
                <c:pt idx="2273">
                  <c:v>6.9896200000000003E-13</c:v>
                </c:pt>
                <c:pt idx="2274">
                  <c:v>9.1257899999999996E-13</c:v>
                </c:pt>
                <c:pt idx="2275">
                  <c:v>1.2127899999999999E-12</c:v>
                </c:pt>
                <c:pt idx="2276">
                  <c:v>1.51573E-12</c:v>
                </c:pt>
                <c:pt idx="2277">
                  <c:v>1.85975E-12</c:v>
                </c:pt>
                <c:pt idx="2278">
                  <c:v>2.31547E-12</c:v>
                </c:pt>
                <c:pt idx="2279">
                  <c:v>2.6062900000000002E-12</c:v>
                </c:pt>
                <c:pt idx="2280">
                  <c:v>2.7085E-12</c:v>
                </c:pt>
                <c:pt idx="2281">
                  <c:v>2.8080700000000002E-12</c:v>
                </c:pt>
                <c:pt idx="2282">
                  <c:v>2.6452799999999998E-12</c:v>
                </c:pt>
                <c:pt idx="2283">
                  <c:v>2.5499200000000001E-12</c:v>
                </c:pt>
                <c:pt idx="2284">
                  <c:v>2.32812E-12</c:v>
                </c:pt>
                <c:pt idx="2285">
                  <c:v>1.6421700000000001E-12</c:v>
                </c:pt>
                <c:pt idx="2286">
                  <c:v>1.22901E-12</c:v>
                </c:pt>
                <c:pt idx="2287">
                  <c:v>7.2700499999999999E-13</c:v>
                </c:pt>
                <c:pt idx="2288">
                  <c:v>5.3253299999999997E-13</c:v>
                </c:pt>
                <c:pt idx="2289">
                  <c:v>5.4721400000000003E-13</c:v>
                </c:pt>
                <c:pt idx="2290">
                  <c:v>4.1752900000000002E-13</c:v>
                </c:pt>
                <c:pt idx="2291">
                  <c:v>3.7242800000000002E-13</c:v>
                </c:pt>
                <c:pt idx="2292">
                  <c:v>2.4980500000000001E-13</c:v>
                </c:pt>
                <c:pt idx="2293">
                  <c:v>3.9278200000000001E-13</c:v>
                </c:pt>
                <c:pt idx="2294">
                  <c:v>2.8389500000000002E-13</c:v>
                </c:pt>
                <c:pt idx="2295">
                  <c:v>2.6331900000000001E-13</c:v>
                </c:pt>
                <c:pt idx="2296">
                  <c:v>2.2811699999999998E-13</c:v>
                </c:pt>
                <c:pt idx="2297">
                  <c:v>1.6004899999999999E-13</c:v>
                </c:pt>
                <c:pt idx="2298">
                  <c:v>3.7632399999999999E-13</c:v>
                </c:pt>
                <c:pt idx="2299">
                  <c:v>2.8981599999999998E-13</c:v>
                </c:pt>
                <c:pt idx="2300">
                  <c:v>2.6858399999999999E-13</c:v>
                </c:pt>
                <c:pt idx="2301">
                  <c:v>2.5725699999999999E-13</c:v>
                </c:pt>
                <c:pt idx="2302">
                  <c:v>2.6942699999999998E-13</c:v>
                </c:pt>
                <c:pt idx="2303">
                  <c:v>3.6410100000000001E-13</c:v>
                </c:pt>
                <c:pt idx="2304">
                  <c:v>3.7637600000000002E-13</c:v>
                </c:pt>
                <c:pt idx="2305">
                  <c:v>4.5869400000000002E-13</c:v>
                </c:pt>
                <c:pt idx="2306">
                  <c:v>5.8030299999999998E-13</c:v>
                </c:pt>
                <c:pt idx="2307">
                  <c:v>7.2311199999999998E-13</c:v>
                </c:pt>
                <c:pt idx="2308">
                  <c:v>9.0614099999999999E-13</c:v>
                </c:pt>
                <c:pt idx="2309">
                  <c:v>9.0979900000000005E-13</c:v>
                </c:pt>
                <c:pt idx="2310">
                  <c:v>1.0869100000000001E-12</c:v>
                </c:pt>
                <c:pt idx="2311">
                  <c:v>1.23703E-12</c:v>
                </c:pt>
                <c:pt idx="2312">
                  <c:v>1.0860900000000001E-12</c:v>
                </c:pt>
                <c:pt idx="2313">
                  <c:v>1.24069E-12</c:v>
                </c:pt>
                <c:pt idx="2314">
                  <c:v>1.07914E-12</c:v>
                </c:pt>
                <c:pt idx="2315">
                  <c:v>1.12001E-12</c:v>
                </c:pt>
                <c:pt idx="2316">
                  <c:v>8.23379E-13</c:v>
                </c:pt>
                <c:pt idx="2317">
                  <c:v>6.2901800000000004E-13</c:v>
                </c:pt>
                <c:pt idx="2318">
                  <c:v>4.0112299999999998E-13</c:v>
                </c:pt>
                <c:pt idx="2319">
                  <c:v>4.3943900000000002E-13</c:v>
                </c:pt>
                <c:pt idx="2320">
                  <c:v>3.1809599999999999E-13</c:v>
                </c:pt>
                <c:pt idx="2321">
                  <c:v>3.3094199999999999E-13</c:v>
                </c:pt>
                <c:pt idx="2322">
                  <c:v>1.779E-13</c:v>
                </c:pt>
                <c:pt idx="2323">
                  <c:v>2.1279199999999999E-13</c:v>
                </c:pt>
                <c:pt idx="2324">
                  <c:v>2.8155899999999999E-13</c:v>
                </c:pt>
                <c:pt idx="2325">
                  <c:v>2.5161999999999999E-13</c:v>
                </c:pt>
                <c:pt idx="2326">
                  <c:v>2.8967900000000001E-13</c:v>
                </c:pt>
                <c:pt idx="2327">
                  <c:v>1.90969E-13</c:v>
                </c:pt>
                <c:pt idx="2328">
                  <c:v>2.7316200000000001E-13</c:v>
                </c:pt>
                <c:pt idx="2329">
                  <c:v>2.57647E-13</c:v>
                </c:pt>
                <c:pt idx="2330">
                  <c:v>2.73106E-13</c:v>
                </c:pt>
                <c:pt idx="2331">
                  <c:v>2.4535599999999999E-13</c:v>
                </c:pt>
                <c:pt idx="2332">
                  <c:v>2.60371E-13</c:v>
                </c:pt>
                <c:pt idx="2333">
                  <c:v>3.08864E-13</c:v>
                </c:pt>
                <c:pt idx="2334">
                  <c:v>3.1336899999999998E-13</c:v>
                </c:pt>
                <c:pt idx="2335">
                  <c:v>3.8466199999999999E-13</c:v>
                </c:pt>
                <c:pt idx="2336">
                  <c:v>3.6757799999999999E-13</c:v>
                </c:pt>
                <c:pt idx="2337">
                  <c:v>6.16145E-13</c:v>
                </c:pt>
                <c:pt idx="2338">
                  <c:v>7.0633799999999995E-13</c:v>
                </c:pt>
                <c:pt idx="2339">
                  <c:v>7.7071500000000001E-13</c:v>
                </c:pt>
                <c:pt idx="2340">
                  <c:v>1.0863800000000001E-12</c:v>
                </c:pt>
                <c:pt idx="2341">
                  <c:v>1.27022E-12</c:v>
                </c:pt>
                <c:pt idx="2342">
                  <c:v>1.2322800000000001E-12</c:v>
                </c:pt>
                <c:pt idx="2343">
                  <c:v>1.3207900000000001E-12</c:v>
                </c:pt>
                <c:pt idx="2344">
                  <c:v>1.3808499999999999E-12</c:v>
                </c:pt>
                <c:pt idx="2345">
                  <c:v>1.56788E-12</c:v>
                </c:pt>
                <c:pt idx="2346">
                  <c:v>1.16274E-12</c:v>
                </c:pt>
                <c:pt idx="2347">
                  <c:v>8.7993900000000001E-13</c:v>
                </c:pt>
                <c:pt idx="2348">
                  <c:v>6.2456899999999996E-13</c:v>
                </c:pt>
                <c:pt idx="2349">
                  <c:v>4.5639800000000001E-13</c:v>
                </c:pt>
                <c:pt idx="2350">
                  <c:v>4.3376700000000001E-13</c:v>
                </c:pt>
                <c:pt idx="2351">
                  <c:v>4.0479400000000002E-13</c:v>
                </c:pt>
                <c:pt idx="2352">
                  <c:v>3.0077399999999998E-13</c:v>
                </c:pt>
                <c:pt idx="2353">
                  <c:v>3.4484499999999998E-13</c:v>
                </c:pt>
                <c:pt idx="2354">
                  <c:v>3.1047699999999999E-13</c:v>
                </c:pt>
                <c:pt idx="2355">
                  <c:v>2.3668099999999998E-13</c:v>
                </c:pt>
                <c:pt idx="2356">
                  <c:v>2.9740900000000002E-13</c:v>
                </c:pt>
                <c:pt idx="2357">
                  <c:v>2.5825800000000001E-13</c:v>
                </c:pt>
                <c:pt idx="2358">
                  <c:v>3.6186199999999998E-13</c:v>
                </c:pt>
                <c:pt idx="2359">
                  <c:v>2.8595300000000002E-13</c:v>
                </c:pt>
                <c:pt idx="2360">
                  <c:v>2.8233499999999998E-13</c:v>
                </c:pt>
                <c:pt idx="2361">
                  <c:v>3.04778E-13</c:v>
                </c:pt>
                <c:pt idx="2362">
                  <c:v>4.1102199999999999E-13</c:v>
                </c:pt>
                <c:pt idx="2363">
                  <c:v>3.3127900000000001E-13</c:v>
                </c:pt>
                <c:pt idx="2364">
                  <c:v>3.1547299999999998E-13</c:v>
                </c:pt>
                <c:pt idx="2365">
                  <c:v>2.9113300000000001E-13</c:v>
                </c:pt>
                <c:pt idx="2366">
                  <c:v>4.1141099999999998E-13</c:v>
                </c:pt>
                <c:pt idx="2367">
                  <c:v>4.09778E-13</c:v>
                </c:pt>
                <c:pt idx="2368">
                  <c:v>5.8821999999999999E-13</c:v>
                </c:pt>
                <c:pt idx="2369">
                  <c:v>7.0618000000000003E-13</c:v>
                </c:pt>
                <c:pt idx="2370">
                  <c:v>1.01495E-12</c:v>
                </c:pt>
                <c:pt idx="2371">
                  <c:v>1.0872000000000001E-12</c:v>
                </c:pt>
                <c:pt idx="2372">
                  <c:v>1.14746E-12</c:v>
                </c:pt>
                <c:pt idx="2373">
                  <c:v>1.5926500000000001E-12</c:v>
                </c:pt>
                <c:pt idx="2374">
                  <c:v>1.7443800000000001E-12</c:v>
                </c:pt>
                <c:pt idx="2375">
                  <c:v>1.81866E-12</c:v>
                </c:pt>
                <c:pt idx="2376">
                  <c:v>1.70908E-12</c:v>
                </c:pt>
                <c:pt idx="2377">
                  <c:v>1.49676E-12</c:v>
                </c:pt>
                <c:pt idx="2378">
                  <c:v>1.49623E-12</c:v>
                </c:pt>
                <c:pt idx="2379">
                  <c:v>1.0004700000000001E-12</c:v>
                </c:pt>
                <c:pt idx="2380">
                  <c:v>8.5717299999999999E-13</c:v>
                </c:pt>
                <c:pt idx="2381">
                  <c:v>5.8413999999999997E-13</c:v>
                </c:pt>
                <c:pt idx="2382">
                  <c:v>4.0893500000000001E-13</c:v>
                </c:pt>
                <c:pt idx="2383">
                  <c:v>4.4461099999999998E-13</c:v>
                </c:pt>
                <c:pt idx="2384">
                  <c:v>3.5309000000000001E-13</c:v>
                </c:pt>
                <c:pt idx="2385">
                  <c:v>3.12102E-13</c:v>
                </c:pt>
                <c:pt idx="2386">
                  <c:v>3.0282900000000001E-13</c:v>
                </c:pt>
                <c:pt idx="2387">
                  <c:v>3.3849599999999998E-13</c:v>
                </c:pt>
                <c:pt idx="2388">
                  <c:v>2.72325E-13</c:v>
                </c:pt>
                <c:pt idx="2389">
                  <c:v>2.7727699999999999E-13</c:v>
                </c:pt>
                <c:pt idx="2390">
                  <c:v>1.8051399999999999E-13</c:v>
                </c:pt>
                <c:pt idx="2391">
                  <c:v>2.5889000000000002E-13</c:v>
                </c:pt>
                <c:pt idx="2392">
                  <c:v>2.3502399999999998E-13</c:v>
                </c:pt>
                <c:pt idx="2393">
                  <c:v>3.6447000000000001E-13</c:v>
                </c:pt>
                <c:pt idx="2394">
                  <c:v>3.3338600000000002E-13</c:v>
                </c:pt>
                <c:pt idx="2395">
                  <c:v>3.1257599999999998E-13</c:v>
                </c:pt>
                <c:pt idx="2396">
                  <c:v>4.7031199999999999E-13</c:v>
                </c:pt>
                <c:pt idx="2397">
                  <c:v>4.3064099999999999E-13</c:v>
                </c:pt>
                <c:pt idx="2398">
                  <c:v>6.0117999999999997E-13</c:v>
                </c:pt>
                <c:pt idx="2399">
                  <c:v>7.2696200000000001E-13</c:v>
                </c:pt>
                <c:pt idx="2400">
                  <c:v>1.0277499999999999E-12</c:v>
                </c:pt>
                <c:pt idx="2401">
                  <c:v>1.2456899999999999E-12</c:v>
                </c:pt>
                <c:pt idx="2402">
                  <c:v>1.5336399999999999E-12</c:v>
                </c:pt>
                <c:pt idx="2403">
                  <c:v>1.8797700000000002E-12</c:v>
                </c:pt>
                <c:pt idx="2404">
                  <c:v>2.5072400000000001E-12</c:v>
                </c:pt>
                <c:pt idx="2405">
                  <c:v>2.85549E-12</c:v>
                </c:pt>
                <c:pt idx="2406">
                  <c:v>3.11996E-12</c:v>
                </c:pt>
                <c:pt idx="2407">
                  <c:v>3.07834E-12</c:v>
                </c:pt>
                <c:pt idx="2408">
                  <c:v>2.97824E-12</c:v>
                </c:pt>
                <c:pt idx="2409">
                  <c:v>2.5752099999999999E-12</c:v>
                </c:pt>
                <c:pt idx="2410">
                  <c:v>2.06628E-12</c:v>
                </c:pt>
                <c:pt idx="2411">
                  <c:v>1.4103600000000001E-12</c:v>
                </c:pt>
                <c:pt idx="2412">
                  <c:v>1.04316E-12</c:v>
                </c:pt>
                <c:pt idx="2413">
                  <c:v>6.7156000000000002E-13</c:v>
                </c:pt>
                <c:pt idx="2414">
                  <c:v>4.85327E-13</c:v>
                </c:pt>
                <c:pt idx="2415">
                  <c:v>4.9861000000000003E-13</c:v>
                </c:pt>
                <c:pt idx="2416">
                  <c:v>4.0757399999999999E-13</c:v>
                </c:pt>
                <c:pt idx="2417">
                  <c:v>3.7554199999999998E-13</c:v>
                </c:pt>
                <c:pt idx="2418">
                  <c:v>3.2382400000000001E-13</c:v>
                </c:pt>
                <c:pt idx="2419">
                  <c:v>2.4696899999999998E-13</c:v>
                </c:pt>
                <c:pt idx="2420">
                  <c:v>3.3166499999999998E-13</c:v>
                </c:pt>
                <c:pt idx="2421">
                  <c:v>3.05361E-13</c:v>
                </c:pt>
                <c:pt idx="2422">
                  <c:v>2.9190300000000001E-13</c:v>
                </c:pt>
                <c:pt idx="2423">
                  <c:v>3.2332299999999999E-13</c:v>
                </c:pt>
                <c:pt idx="2424">
                  <c:v>2.72272E-13</c:v>
                </c:pt>
                <c:pt idx="2425">
                  <c:v>2.9746400000000001E-13</c:v>
                </c:pt>
                <c:pt idx="2426">
                  <c:v>3.7532299999999998E-13</c:v>
                </c:pt>
                <c:pt idx="2427">
                  <c:v>2.6252600000000001E-13</c:v>
                </c:pt>
                <c:pt idx="2428">
                  <c:v>3.0303999999999999E-13</c:v>
                </c:pt>
                <c:pt idx="2429">
                  <c:v>2.7938499999999998E-13</c:v>
                </c:pt>
                <c:pt idx="2430">
                  <c:v>3.3856099999999999E-13</c:v>
                </c:pt>
                <c:pt idx="2431">
                  <c:v>3.2026800000000001E-13</c:v>
                </c:pt>
                <c:pt idx="2432">
                  <c:v>3.7769400000000002E-13</c:v>
                </c:pt>
                <c:pt idx="2433">
                  <c:v>4.5782599999999999E-13</c:v>
                </c:pt>
                <c:pt idx="2434">
                  <c:v>4.39703E-13</c:v>
                </c:pt>
                <c:pt idx="2435">
                  <c:v>5.2779099999999999E-13</c:v>
                </c:pt>
                <c:pt idx="2436">
                  <c:v>7.1408199999999997E-13</c:v>
                </c:pt>
                <c:pt idx="2437">
                  <c:v>6.6545500000000002E-13</c:v>
                </c:pt>
                <c:pt idx="2438">
                  <c:v>9.9640800000000005E-13</c:v>
                </c:pt>
                <c:pt idx="2439">
                  <c:v>8.7943499999999998E-13</c:v>
                </c:pt>
                <c:pt idx="2440">
                  <c:v>9.9988899999999992E-13</c:v>
                </c:pt>
                <c:pt idx="2441">
                  <c:v>8.9333799999999996E-13</c:v>
                </c:pt>
                <c:pt idx="2442">
                  <c:v>6.54125E-13</c:v>
                </c:pt>
                <c:pt idx="2443">
                  <c:v>6.8350699999999997E-13</c:v>
                </c:pt>
                <c:pt idx="2444">
                  <c:v>4.6162799999999998E-13</c:v>
                </c:pt>
                <c:pt idx="2445">
                  <c:v>3.8649799999999998E-13</c:v>
                </c:pt>
                <c:pt idx="2446">
                  <c:v>3.4745899999999999E-13</c:v>
                </c:pt>
                <c:pt idx="2447">
                  <c:v>4.1763999999999998E-13</c:v>
                </c:pt>
                <c:pt idx="2448">
                  <c:v>3.7693199999999998E-13</c:v>
                </c:pt>
                <c:pt idx="2449">
                  <c:v>2.8906699999999998E-13</c:v>
                </c:pt>
                <c:pt idx="2450">
                  <c:v>2.8572999999999999E-13</c:v>
                </c:pt>
                <c:pt idx="2451">
                  <c:v>2.3245499999999999E-13</c:v>
                </c:pt>
                <c:pt idx="2452">
                  <c:v>3.1974099999999998E-13</c:v>
                </c:pt>
                <c:pt idx="2453">
                  <c:v>3.4418599999999998E-13</c:v>
                </c:pt>
                <c:pt idx="2454">
                  <c:v>3.1294400000000001E-13</c:v>
                </c:pt>
                <c:pt idx="2455">
                  <c:v>3.7158200000000001E-13</c:v>
                </c:pt>
                <c:pt idx="2456">
                  <c:v>4.0819800000000002E-13</c:v>
                </c:pt>
                <c:pt idx="2457">
                  <c:v>3.4360700000000002E-13</c:v>
                </c:pt>
                <c:pt idx="2458">
                  <c:v>3.8877799999999999E-13</c:v>
                </c:pt>
                <c:pt idx="2459">
                  <c:v>3.7360899999999999E-13</c:v>
                </c:pt>
                <c:pt idx="2460">
                  <c:v>5.9624300000000001E-13</c:v>
                </c:pt>
                <c:pt idx="2461">
                  <c:v>4.9827599999999999E-13</c:v>
                </c:pt>
                <c:pt idx="2462">
                  <c:v>4.9944400000000003E-13</c:v>
                </c:pt>
                <c:pt idx="2463">
                  <c:v>5.7635400000000005E-13</c:v>
                </c:pt>
                <c:pt idx="2464">
                  <c:v>7.5657999999999999E-13</c:v>
                </c:pt>
                <c:pt idx="2465">
                  <c:v>1.1657799999999999E-12</c:v>
                </c:pt>
                <c:pt idx="2466">
                  <c:v>1.53522E-12</c:v>
                </c:pt>
                <c:pt idx="2467">
                  <c:v>1.7473E-12</c:v>
                </c:pt>
                <c:pt idx="2468">
                  <c:v>2.3679199999999999E-12</c:v>
                </c:pt>
                <c:pt idx="2469">
                  <c:v>3.0441599999999998E-12</c:v>
                </c:pt>
                <c:pt idx="2470">
                  <c:v>3.5541100000000001E-12</c:v>
                </c:pt>
                <c:pt idx="2471">
                  <c:v>4.1035499999999998E-12</c:v>
                </c:pt>
                <c:pt idx="2472">
                  <c:v>4.11622E-12</c:v>
                </c:pt>
                <c:pt idx="2473">
                  <c:v>4.0098000000000001E-12</c:v>
                </c:pt>
                <c:pt idx="2474">
                  <c:v>3.3839099999999999E-12</c:v>
                </c:pt>
                <c:pt idx="2475">
                  <c:v>2.8207200000000001E-12</c:v>
                </c:pt>
                <c:pt idx="2476">
                  <c:v>2.0947299999999999E-12</c:v>
                </c:pt>
                <c:pt idx="2477">
                  <c:v>1.31974E-12</c:v>
                </c:pt>
                <c:pt idx="2478">
                  <c:v>9.9493599999999991E-13</c:v>
                </c:pt>
                <c:pt idx="2479">
                  <c:v>6.7228299999999995E-13</c:v>
                </c:pt>
                <c:pt idx="2480">
                  <c:v>6.3663699999999999E-13</c:v>
                </c:pt>
                <c:pt idx="2481">
                  <c:v>5.0034200000000001E-13</c:v>
                </c:pt>
                <c:pt idx="2482">
                  <c:v>3.8921299999999998E-13</c:v>
                </c:pt>
                <c:pt idx="2483">
                  <c:v>3.7874700000000001E-13</c:v>
                </c:pt>
                <c:pt idx="2484">
                  <c:v>2.82124E-13</c:v>
                </c:pt>
                <c:pt idx="2485">
                  <c:v>3.6510200000000002E-13</c:v>
                </c:pt>
                <c:pt idx="2486">
                  <c:v>3.22823E-13</c:v>
                </c:pt>
                <c:pt idx="2487">
                  <c:v>3.1789700000000002E-13</c:v>
                </c:pt>
                <c:pt idx="2488">
                  <c:v>3.69791E-13</c:v>
                </c:pt>
                <c:pt idx="2489">
                  <c:v>3.6014999999999999E-13</c:v>
                </c:pt>
                <c:pt idx="2490">
                  <c:v>3.7769299999999999E-13</c:v>
                </c:pt>
                <c:pt idx="2491">
                  <c:v>4.0313999999999999E-13</c:v>
                </c:pt>
                <c:pt idx="2492">
                  <c:v>4.5150399999999998E-13</c:v>
                </c:pt>
                <c:pt idx="2493">
                  <c:v>5.57136E-13</c:v>
                </c:pt>
                <c:pt idx="2494">
                  <c:v>6.2998300000000002E-13</c:v>
                </c:pt>
                <c:pt idx="2495">
                  <c:v>8.3654200000000003E-13</c:v>
                </c:pt>
                <c:pt idx="2496">
                  <c:v>8.5538499999999999E-13</c:v>
                </c:pt>
                <c:pt idx="2497">
                  <c:v>1.0577200000000001E-12</c:v>
                </c:pt>
                <c:pt idx="2498">
                  <c:v>1.4803700000000001E-12</c:v>
                </c:pt>
                <c:pt idx="2499">
                  <c:v>1.99255E-12</c:v>
                </c:pt>
                <c:pt idx="2500">
                  <c:v>2.3723699999999999E-12</c:v>
                </c:pt>
                <c:pt idx="2501">
                  <c:v>2.9334899999999999E-12</c:v>
                </c:pt>
                <c:pt idx="2502">
                  <c:v>3.0174599999999999E-12</c:v>
                </c:pt>
                <c:pt idx="2503">
                  <c:v>3.3945099999999998E-12</c:v>
                </c:pt>
                <c:pt idx="2504">
                  <c:v>3.5057299999999998E-12</c:v>
                </c:pt>
                <c:pt idx="2505">
                  <c:v>3.1794999999999999E-12</c:v>
                </c:pt>
                <c:pt idx="2506">
                  <c:v>2.59482E-12</c:v>
                </c:pt>
                <c:pt idx="2507">
                  <c:v>1.91033E-12</c:v>
                </c:pt>
                <c:pt idx="2508">
                  <c:v>1.4372299999999999E-12</c:v>
                </c:pt>
                <c:pt idx="2509">
                  <c:v>1.0146999999999999E-12</c:v>
                </c:pt>
                <c:pt idx="2510">
                  <c:v>6.8590800000000001E-13</c:v>
                </c:pt>
                <c:pt idx="2511">
                  <c:v>6.1043400000000004E-13</c:v>
                </c:pt>
                <c:pt idx="2512">
                  <c:v>4.8822499999999997E-13</c:v>
                </c:pt>
                <c:pt idx="2513">
                  <c:v>4.9538999999999997E-13</c:v>
                </c:pt>
                <c:pt idx="2514">
                  <c:v>3.7184599999999999E-13</c:v>
                </c:pt>
                <c:pt idx="2515">
                  <c:v>3.2448199999999999E-13</c:v>
                </c:pt>
                <c:pt idx="2516">
                  <c:v>3.3833800000000001E-13</c:v>
                </c:pt>
                <c:pt idx="2517">
                  <c:v>3.6457499999999999E-13</c:v>
                </c:pt>
                <c:pt idx="2518">
                  <c:v>4.3764800000000001E-13</c:v>
                </c:pt>
                <c:pt idx="2519">
                  <c:v>4.2495099999999999E-13</c:v>
                </c:pt>
                <c:pt idx="2520">
                  <c:v>4.5406499999999999E-13</c:v>
                </c:pt>
                <c:pt idx="2521">
                  <c:v>5.3954000000000004E-13</c:v>
                </c:pt>
                <c:pt idx="2522">
                  <c:v>4.4486600000000002E-13</c:v>
                </c:pt>
                <c:pt idx="2523">
                  <c:v>5.7980199999999996E-13</c:v>
                </c:pt>
                <c:pt idx="2524">
                  <c:v>4.6635499999999999E-13</c:v>
                </c:pt>
                <c:pt idx="2525">
                  <c:v>7.9603099999999996E-13</c:v>
                </c:pt>
                <c:pt idx="2526">
                  <c:v>1.0193500000000001E-12</c:v>
                </c:pt>
                <c:pt idx="2527">
                  <c:v>1.1711699999999999E-12</c:v>
                </c:pt>
                <c:pt idx="2528">
                  <c:v>1.5893699999999999E-12</c:v>
                </c:pt>
                <c:pt idx="2529">
                  <c:v>1.9858699999999999E-12</c:v>
                </c:pt>
                <c:pt idx="2530">
                  <c:v>3.06028E-12</c:v>
                </c:pt>
                <c:pt idx="2531">
                  <c:v>3.9706399999999997E-12</c:v>
                </c:pt>
                <c:pt idx="2532">
                  <c:v>4.9772000000000002E-12</c:v>
                </c:pt>
                <c:pt idx="2533">
                  <c:v>6.0955699999999996E-12</c:v>
                </c:pt>
                <c:pt idx="2534">
                  <c:v>7.3478700000000007E-12</c:v>
                </c:pt>
                <c:pt idx="2535">
                  <c:v>7.8578599999999998E-12</c:v>
                </c:pt>
                <c:pt idx="2536">
                  <c:v>7.9031699999999993E-12</c:v>
                </c:pt>
                <c:pt idx="2537">
                  <c:v>7.6009300000000004E-12</c:v>
                </c:pt>
                <c:pt idx="2538">
                  <c:v>6.7978499999999998E-12</c:v>
                </c:pt>
                <c:pt idx="2539">
                  <c:v>4.9739200000000003E-12</c:v>
                </c:pt>
                <c:pt idx="2540">
                  <c:v>3.0604300000000001E-12</c:v>
                </c:pt>
                <c:pt idx="2541">
                  <c:v>2.2501399999999999E-12</c:v>
                </c:pt>
                <c:pt idx="2542">
                  <c:v>1.32448E-12</c:v>
                </c:pt>
                <c:pt idx="2543">
                  <c:v>9.809810000000001E-13</c:v>
                </c:pt>
                <c:pt idx="2544">
                  <c:v>9.0902E-13</c:v>
                </c:pt>
                <c:pt idx="2545">
                  <c:v>6.8898299999999997E-13</c:v>
                </c:pt>
                <c:pt idx="2546">
                  <c:v>5.4096199999999999E-13</c:v>
                </c:pt>
                <c:pt idx="2547">
                  <c:v>3.4803199999999998E-13</c:v>
                </c:pt>
                <c:pt idx="2548">
                  <c:v>3.23639E-13</c:v>
                </c:pt>
                <c:pt idx="2549">
                  <c:v>2.9318799999999999E-13</c:v>
                </c:pt>
                <c:pt idx="2550">
                  <c:v>3.4445000000000001E-13</c:v>
                </c:pt>
                <c:pt idx="2551">
                  <c:v>2.7480100000000002E-13</c:v>
                </c:pt>
                <c:pt idx="2552">
                  <c:v>2.7864700000000001E-13</c:v>
                </c:pt>
                <c:pt idx="2553">
                  <c:v>1.9972600000000001E-13</c:v>
                </c:pt>
                <c:pt idx="2554">
                  <c:v>1.81708E-13</c:v>
                </c:pt>
                <c:pt idx="2555">
                  <c:v>2.8886800000000002E-13</c:v>
                </c:pt>
                <c:pt idx="2556">
                  <c:v>2.9524299999999998E-13</c:v>
                </c:pt>
                <c:pt idx="2557">
                  <c:v>2.9134399999999999E-13</c:v>
                </c:pt>
                <c:pt idx="2558">
                  <c:v>2.4218699999999999E-13</c:v>
                </c:pt>
                <c:pt idx="2559">
                  <c:v>3.3438699999999999E-13</c:v>
                </c:pt>
                <c:pt idx="2560">
                  <c:v>3.8390999999999998E-13</c:v>
                </c:pt>
                <c:pt idx="2561">
                  <c:v>4.1862899999999998E-13</c:v>
                </c:pt>
                <c:pt idx="2562">
                  <c:v>4.5271599999999998E-13</c:v>
                </c:pt>
                <c:pt idx="2563">
                  <c:v>7.1324300000000001E-13</c:v>
                </c:pt>
                <c:pt idx="2564">
                  <c:v>6.1645900000000001E-13</c:v>
                </c:pt>
                <c:pt idx="2565">
                  <c:v>8.1634300000000005E-13</c:v>
                </c:pt>
                <c:pt idx="2566">
                  <c:v>8.1802900000000003E-13</c:v>
                </c:pt>
                <c:pt idx="2567">
                  <c:v>1.0182399999999999E-12</c:v>
                </c:pt>
                <c:pt idx="2568">
                  <c:v>1.1074199999999999E-12</c:v>
                </c:pt>
                <c:pt idx="2569">
                  <c:v>1.07476E-12</c:v>
                </c:pt>
                <c:pt idx="2570">
                  <c:v>9.2039399999999997E-13</c:v>
                </c:pt>
                <c:pt idx="2571">
                  <c:v>8.6486499999999997E-13</c:v>
                </c:pt>
                <c:pt idx="2572">
                  <c:v>7.0299700000000002E-13</c:v>
                </c:pt>
                <c:pt idx="2573">
                  <c:v>5.7683999999999999E-13</c:v>
                </c:pt>
                <c:pt idx="2574">
                  <c:v>4.3153699999999998E-13</c:v>
                </c:pt>
                <c:pt idx="2575">
                  <c:v>3.2695899999999998E-13</c:v>
                </c:pt>
                <c:pt idx="2576">
                  <c:v>3.3191100000000002E-13</c:v>
                </c:pt>
                <c:pt idx="2577">
                  <c:v>3.4028800000000001E-13</c:v>
                </c:pt>
                <c:pt idx="2578">
                  <c:v>3.2342899999999999E-13</c:v>
                </c:pt>
                <c:pt idx="2579">
                  <c:v>2.8444199999999999E-13</c:v>
                </c:pt>
                <c:pt idx="2580">
                  <c:v>3.9797700000000002E-13</c:v>
                </c:pt>
                <c:pt idx="2581">
                  <c:v>3.2465800000000001E-13</c:v>
                </c:pt>
                <c:pt idx="2582">
                  <c:v>3.7105499999999998E-13</c:v>
                </c:pt>
                <c:pt idx="2583">
                  <c:v>4.3469800000000001E-13</c:v>
                </c:pt>
                <c:pt idx="2584">
                  <c:v>4.74E-13</c:v>
                </c:pt>
                <c:pt idx="2585">
                  <c:v>4.4786900000000002E-13</c:v>
                </c:pt>
                <c:pt idx="2586">
                  <c:v>3.8780900000000002E-13</c:v>
                </c:pt>
                <c:pt idx="2587">
                  <c:v>5.2073100000000002E-13</c:v>
                </c:pt>
                <c:pt idx="2588">
                  <c:v>4.6746700000000001E-13</c:v>
                </c:pt>
                <c:pt idx="2589">
                  <c:v>4.8153999999999999E-13</c:v>
                </c:pt>
                <c:pt idx="2590">
                  <c:v>6.65876E-13</c:v>
                </c:pt>
                <c:pt idx="2591">
                  <c:v>8.01301E-13</c:v>
                </c:pt>
                <c:pt idx="2592">
                  <c:v>1.0749600000000001E-12</c:v>
                </c:pt>
                <c:pt idx="2593">
                  <c:v>1.3186899999999999E-12</c:v>
                </c:pt>
                <c:pt idx="2594">
                  <c:v>1.78916E-12</c:v>
                </c:pt>
                <c:pt idx="2595">
                  <c:v>2.47563E-12</c:v>
                </c:pt>
                <c:pt idx="2596">
                  <c:v>2.9692900000000002E-12</c:v>
                </c:pt>
                <c:pt idx="2597">
                  <c:v>3.6415400000000003E-12</c:v>
                </c:pt>
                <c:pt idx="2598">
                  <c:v>3.9556200000000001E-12</c:v>
                </c:pt>
                <c:pt idx="2599">
                  <c:v>4.1608300000000002E-12</c:v>
                </c:pt>
                <c:pt idx="2600">
                  <c:v>4.3654800000000001E-12</c:v>
                </c:pt>
                <c:pt idx="2601">
                  <c:v>3.9984400000000001E-12</c:v>
                </c:pt>
                <c:pt idx="2602">
                  <c:v>3.7353999999999996E-12</c:v>
                </c:pt>
                <c:pt idx="2603">
                  <c:v>2.8600800000000001E-12</c:v>
                </c:pt>
                <c:pt idx="2604">
                  <c:v>2.0592800000000001E-12</c:v>
                </c:pt>
                <c:pt idx="2605">
                  <c:v>1.3941699999999999E-12</c:v>
                </c:pt>
                <c:pt idx="2606">
                  <c:v>9.8264900000000009E-13</c:v>
                </c:pt>
                <c:pt idx="2607">
                  <c:v>7.1732799999999999E-13</c:v>
                </c:pt>
                <c:pt idx="2608">
                  <c:v>5.3870499999999997E-13</c:v>
                </c:pt>
                <c:pt idx="2609">
                  <c:v>4.43054E-13</c:v>
                </c:pt>
                <c:pt idx="2610">
                  <c:v>4.8643399999999996E-13</c:v>
                </c:pt>
                <c:pt idx="2611">
                  <c:v>3.3443999999999999E-13</c:v>
                </c:pt>
                <c:pt idx="2612">
                  <c:v>3.2927400000000001E-13</c:v>
                </c:pt>
                <c:pt idx="2613">
                  <c:v>2.63263E-13</c:v>
                </c:pt>
                <c:pt idx="2614">
                  <c:v>3.4987599999999998E-13</c:v>
                </c:pt>
                <c:pt idx="2615">
                  <c:v>3.1310300000000001E-13</c:v>
                </c:pt>
                <c:pt idx="2616">
                  <c:v>2.6974299999999998E-13</c:v>
                </c:pt>
                <c:pt idx="2617">
                  <c:v>3.0751799999999999E-13</c:v>
                </c:pt>
                <c:pt idx="2618">
                  <c:v>3.4202600000000002E-13</c:v>
                </c:pt>
                <c:pt idx="2619">
                  <c:v>3.4508200000000002E-13</c:v>
                </c:pt>
                <c:pt idx="2620">
                  <c:v>3.7342600000000002E-13</c:v>
                </c:pt>
                <c:pt idx="2621">
                  <c:v>3.2844000000000001E-13</c:v>
                </c:pt>
                <c:pt idx="2622">
                  <c:v>3.7474299999999999E-13</c:v>
                </c:pt>
                <c:pt idx="2623">
                  <c:v>4.78215E-13</c:v>
                </c:pt>
                <c:pt idx="2624">
                  <c:v>6.2762799999999998E-13</c:v>
                </c:pt>
                <c:pt idx="2625">
                  <c:v>7.0106899999999999E-13</c:v>
                </c:pt>
                <c:pt idx="2626">
                  <c:v>8.1842999999999998E-13</c:v>
                </c:pt>
                <c:pt idx="2627">
                  <c:v>1.18487E-12</c:v>
                </c:pt>
                <c:pt idx="2628">
                  <c:v>1.2665300000000001E-12</c:v>
                </c:pt>
                <c:pt idx="2629">
                  <c:v>1.6247800000000001E-12</c:v>
                </c:pt>
                <c:pt idx="2630">
                  <c:v>1.7659799999999999E-12</c:v>
                </c:pt>
                <c:pt idx="2631">
                  <c:v>1.9919899999999999E-12</c:v>
                </c:pt>
                <c:pt idx="2632">
                  <c:v>2.2053599999999998E-12</c:v>
                </c:pt>
                <c:pt idx="2633">
                  <c:v>2.0304500000000001E-12</c:v>
                </c:pt>
                <c:pt idx="2634">
                  <c:v>1.7433200000000001E-12</c:v>
                </c:pt>
                <c:pt idx="2635">
                  <c:v>1.49623E-12</c:v>
                </c:pt>
                <c:pt idx="2636">
                  <c:v>1.0484200000000001E-12</c:v>
                </c:pt>
                <c:pt idx="2637">
                  <c:v>8.4526600000000001E-13</c:v>
                </c:pt>
                <c:pt idx="2638">
                  <c:v>6.8234900000000004E-13</c:v>
                </c:pt>
                <c:pt idx="2639">
                  <c:v>4.7141600000000004E-13</c:v>
                </c:pt>
                <c:pt idx="2640">
                  <c:v>3.8854600000000001E-13</c:v>
                </c:pt>
                <c:pt idx="2641">
                  <c:v>3.32016E-13</c:v>
                </c:pt>
                <c:pt idx="2642">
                  <c:v>3.4798E-13</c:v>
                </c:pt>
                <c:pt idx="2643">
                  <c:v>3.0967800000000001E-13</c:v>
                </c:pt>
                <c:pt idx="2644">
                  <c:v>2.8744499999999999E-13</c:v>
                </c:pt>
                <c:pt idx="2645">
                  <c:v>2.6988099999999998E-13</c:v>
                </c:pt>
                <c:pt idx="2646">
                  <c:v>2.7891099999999999E-13</c:v>
                </c:pt>
                <c:pt idx="2647">
                  <c:v>3.2443000000000001E-13</c:v>
                </c:pt>
                <c:pt idx="2648">
                  <c:v>3.4023500000000001E-13</c:v>
                </c:pt>
                <c:pt idx="2649">
                  <c:v>3.10784E-13</c:v>
                </c:pt>
                <c:pt idx="2650">
                  <c:v>3.3401799999999998E-13</c:v>
                </c:pt>
                <c:pt idx="2651">
                  <c:v>2.87761E-13</c:v>
                </c:pt>
                <c:pt idx="2652">
                  <c:v>3.5672499999999998E-13</c:v>
                </c:pt>
                <c:pt idx="2653">
                  <c:v>3.0219100000000002E-13</c:v>
                </c:pt>
                <c:pt idx="2654">
                  <c:v>3.3997200000000001E-13</c:v>
                </c:pt>
                <c:pt idx="2655">
                  <c:v>4.1099E-13</c:v>
                </c:pt>
                <c:pt idx="2656">
                  <c:v>4.9270300000000003E-13</c:v>
                </c:pt>
                <c:pt idx="2657">
                  <c:v>5.8400499999999999E-13</c:v>
                </c:pt>
                <c:pt idx="2658">
                  <c:v>6.2109499999999999E-13</c:v>
                </c:pt>
                <c:pt idx="2659">
                  <c:v>7.6186700000000005E-13</c:v>
                </c:pt>
                <c:pt idx="2660">
                  <c:v>1.1153500000000001E-12</c:v>
                </c:pt>
                <c:pt idx="2661">
                  <c:v>1.2557E-12</c:v>
                </c:pt>
                <c:pt idx="2662">
                  <c:v>1.5765799999999999E-12</c:v>
                </c:pt>
                <c:pt idx="2663">
                  <c:v>1.7275200000000001E-12</c:v>
                </c:pt>
                <c:pt idx="2664">
                  <c:v>1.8455300000000001E-12</c:v>
                </c:pt>
                <c:pt idx="2665">
                  <c:v>2.11738E-12</c:v>
                </c:pt>
                <c:pt idx="2666">
                  <c:v>2.0620599999999998E-12</c:v>
                </c:pt>
                <c:pt idx="2667">
                  <c:v>1.629E-12</c:v>
                </c:pt>
                <c:pt idx="2668">
                  <c:v>1.3758200000000001E-12</c:v>
                </c:pt>
                <c:pt idx="2669">
                  <c:v>9.8730299999999996E-13</c:v>
                </c:pt>
                <c:pt idx="2670">
                  <c:v>7.2305599999999996E-13</c:v>
                </c:pt>
                <c:pt idx="2671">
                  <c:v>5.2341799999999996E-13</c:v>
                </c:pt>
                <c:pt idx="2672">
                  <c:v>5.0283600000000002E-13</c:v>
                </c:pt>
                <c:pt idx="2673">
                  <c:v>4.4481300000000002E-13</c:v>
                </c:pt>
                <c:pt idx="2674">
                  <c:v>4.1009400000000001E-13</c:v>
                </c:pt>
                <c:pt idx="2675">
                  <c:v>3.0583200000000001E-13</c:v>
                </c:pt>
                <c:pt idx="2676">
                  <c:v>2.8133400000000001E-13</c:v>
                </c:pt>
                <c:pt idx="2677">
                  <c:v>4.00345E-13</c:v>
                </c:pt>
                <c:pt idx="2678">
                  <c:v>2.6120899999999998E-13</c:v>
                </c:pt>
                <c:pt idx="2679">
                  <c:v>2.9018499999999999E-13</c:v>
                </c:pt>
                <c:pt idx="2680">
                  <c:v>1.80127E-13</c:v>
                </c:pt>
                <c:pt idx="2681">
                  <c:v>2.5319799999999998E-13</c:v>
                </c:pt>
                <c:pt idx="2682">
                  <c:v>2.7469599999999999E-13</c:v>
                </c:pt>
                <c:pt idx="2683">
                  <c:v>2.89289E-13</c:v>
                </c:pt>
                <c:pt idx="2684">
                  <c:v>3.2595800000000001E-13</c:v>
                </c:pt>
                <c:pt idx="2685">
                  <c:v>2.16374E-13</c:v>
                </c:pt>
                <c:pt idx="2686">
                  <c:v>2.9713900000000001E-13</c:v>
                </c:pt>
                <c:pt idx="2687">
                  <c:v>2.8238799999999998E-13</c:v>
                </c:pt>
                <c:pt idx="2688">
                  <c:v>3.4091999999999998E-13</c:v>
                </c:pt>
                <c:pt idx="2689">
                  <c:v>3.9467200000000002E-13</c:v>
                </c:pt>
                <c:pt idx="2690">
                  <c:v>3.425E-13</c:v>
                </c:pt>
                <c:pt idx="2691">
                  <c:v>5.3595699999999995E-13</c:v>
                </c:pt>
                <c:pt idx="2692">
                  <c:v>5.1741199999999996E-13</c:v>
                </c:pt>
                <c:pt idx="2693">
                  <c:v>6.2668600000000004E-13</c:v>
                </c:pt>
                <c:pt idx="2694">
                  <c:v>8.0947600000000001E-13</c:v>
                </c:pt>
                <c:pt idx="2695">
                  <c:v>8.0074799999999995E-13</c:v>
                </c:pt>
                <c:pt idx="2696">
                  <c:v>9.1536000000000005E-13</c:v>
                </c:pt>
                <c:pt idx="2697">
                  <c:v>7.8561899999999997E-13</c:v>
                </c:pt>
                <c:pt idx="2698">
                  <c:v>9.3704799999999999E-13</c:v>
                </c:pt>
                <c:pt idx="2699">
                  <c:v>8.2738299999999997E-13</c:v>
                </c:pt>
                <c:pt idx="2700">
                  <c:v>6.7462199999999995E-13</c:v>
                </c:pt>
                <c:pt idx="2701">
                  <c:v>6.8407300000000005E-13</c:v>
                </c:pt>
                <c:pt idx="2702">
                  <c:v>4.3259900000000002E-13</c:v>
                </c:pt>
                <c:pt idx="2703">
                  <c:v>3.9504199999999999E-13</c:v>
                </c:pt>
                <c:pt idx="2704">
                  <c:v>3.3633600000000002E-13</c:v>
                </c:pt>
                <c:pt idx="2705">
                  <c:v>2.9029000000000002E-13</c:v>
                </c:pt>
                <c:pt idx="2706">
                  <c:v>2.9952200000000001E-13</c:v>
                </c:pt>
                <c:pt idx="2707">
                  <c:v>2.8250500000000002E-13</c:v>
                </c:pt>
                <c:pt idx="2708">
                  <c:v>2.9029000000000002E-13</c:v>
                </c:pt>
                <c:pt idx="2709">
                  <c:v>3.1125599999999999E-13</c:v>
                </c:pt>
                <c:pt idx="2710">
                  <c:v>2.7955700000000001E-13</c:v>
                </c:pt>
                <c:pt idx="2711">
                  <c:v>3.48849E-13</c:v>
                </c:pt>
                <c:pt idx="2712">
                  <c:v>2.53411E-13</c:v>
                </c:pt>
                <c:pt idx="2713">
                  <c:v>2.8600800000000002E-13</c:v>
                </c:pt>
                <c:pt idx="2714">
                  <c:v>2.5135699999999999E-13</c:v>
                </c:pt>
                <c:pt idx="2715">
                  <c:v>2.6760100000000001E-13</c:v>
                </c:pt>
                <c:pt idx="2716">
                  <c:v>3.19267E-13</c:v>
                </c:pt>
                <c:pt idx="2717">
                  <c:v>3.2843399999999998E-13</c:v>
                </c:pt>
                <c:pt idx="2718">
                  <c:v>3.5609300000000002E-13</c:v>
                </c:pt>
                <c:pt idx="2719">
                  <c:v>4.9570600000000003E-13</c:v>
                </c:pt>
                <c:pt idx="2720">
                  <c:v>4.1884000000000001E-13</c:v>
                </c:pt>
                <c:pt idx="2721">
                  <c:v>5.0982599999999997E-13</c:v>
                </c:pt>
                <c:pt idx="2722">
                  <c:v>7.0712799999999999E-13</c:v>
                </c:pt>
                <c:pt idx="2723">
                  <c:v>7.6729699999999996E-13</c:v>
                </c:pt>
                <c:pt idx="2724">
                  <c:v>9.2680899999999999E-13</c:v>
                </c:pt>
                <c:pt idx="2725">
                  <c:v>1.16505E-12</c:v>
                </c:pt>
                <c:pt idx="2726">
                  <c:v>1.207E-12</c:v>
                </c:pt>
                <c:pt idx="2727">
                  <c:v>1.37559E-12</c:v>
                </c:pt>
                <c:pt idx="2728">
                  <c:v>1.6795700000000001E-12</c:v>
                </c:pt>
                <c:pt idx="2729">
                  <c:v>1.5752600000000001E-12</c:v>
                </c:pt>
                <c:pt idx="2730">
                  <c:v>1.41352E-12</c:v>
                </c:pt>
                <c:pt idx="2731">
                  <c:v>1.2380799999999999E-12</c:v>
                </c:pt>
                <c:pt idx="2732">
                  <c:v>9.8256199999999995E-13</c:v>
                </c:pt>
                <c:pt idx="2733">
                  <c:v>8.5157399999999996E-13</c:v>
                </c:pt>
                <c:pt idx="2734">
                  <c:v>6.8679800000000002E-13</c:v>
                </c:pt>
                <c:pt idx="2735">
                  <c:v>5.34535E-13</c:v>
                </c:pt>
                <c:pt idx="2736">
                  <c:v>4.2094700000000002E-13</c:v>
                </c:pt>
                <c:pt idx="2737">
                  <c:v>3.4186799999999999E-13</c:v>
                </c:pt>
                <c:pt idx="2738">
                  <c:v>3.4039299999999999E-13</c:v>
                </c:pt>
                <c:pt idx="2739">
                  <c:v>3.2171100000000002E-13</c:v>
                </c:pt>
                <c:pt idx="2740">
                  <c:v>2.5773099999999997E-13</c:v>
                </c:pt>
                <c:pt idx="2741">
                  <c:v>2.9250299999999998E-13</c:v>
                </c:pt>
                <c:pt idx="2742">
                  <c:v>2.4693100000000001E-13</c:v>
                </c:pt>
                <c:pt idx="2743">
                  <c:v>2.4556099999999999E-13</c:v>
                </c:pt>
                <c:pt idx="2744">
                  <c:v>2.8311600000000002E-13</c:v>
                </c:pt>
                <c:pt idx="2745">
                  <c:v>2.8918400000000002E-13</c:v>
                </c:pt>
                <c:pt idx="2746">
                  <c:v>2.83283E-13</c:v>
                </c:pt>
                <c:pt idx="2747">
                  <c:v>2.6025999999999999E-13</c:v>
                </c:pt>
                <c:pt idx="2748">
                  <c:v>1.8640899999999999E-13</c:v>
                </c:pt>
                <c:pt idx="2749">
                  <c:v>2.56204E-13</c:v>
                </c:pt>
                <c:pt idx="2750">
                  <c:v>2.5572899999999999E-13</c:v>
                </c:pt>
                <c:pt idx="2751">
                  <c:v>2.8091299999999998E-13</c:v>
                </c:pt>
                <c:pt idx="2752">
                  <c:v>3.3400100000000001E-13</c:v>
                </c:pt>
                <c:pt idx="2753">
                  <c:v>3.1905600000000002E-13</c:v>
                </c:pt>
                <c:pt idx="2754">
                  <c:v>3.4613599999999999E-13</c:v>
                </c:pt>
                <c:pt idx="2755">
                  <c:v>4.1109499999999998E-13</c:v>
                </c:pt>
                <c:pt idx="2756">
                  <c:v>3.7600799999999999E-13</c:v>
                </c:pt>
                <c:pt idx="2757">
                  <c:v>3.5040300000000002E-13</c:v>
                </c:pt>
                <c:pt idx="2758">
                  <c:v>5.0445199999999998E-13</c:v>
                </c:pt>
                <c:pt idx="2759">
                  <c:v>4.8369400000000002E-13</c:v>
                </c:pt>
                <c:pt idx="2760">
                  <c:v>4.9402000000000005E-13</c:v>
                </c:pt>
                <c:pt idx="2761">
                  <c:v>5.2917599999999999E-13</c:v>
                </c:pt>
                <c:pt idx="2762">
                  <c:v>5.2805699999999996E-13</c:v>
                </c:pt>
                <c:pt idx="2763">
                  <c:v>4.4844799999999998E-13</c:v>
                </c:pt>
                <c:pt idx="2764">
                  <c:v>4.2781700000000002E-13</c:v>
                </c:pt>
                <c:pt idx="2765">
                  <c:v>2.5113999999999998E-13</c:v>
                </c:pt>
                <c:pt idx="2766">
                  <c:v>3.2020899999999998E-13</c:v>
                </c:pt>
                <c:pt idx="2767">
                  <c:v>2.9651900000000001E-13</c:v>
                </c:pt>
                <c:pt idx="2768">
                  <c:v>2.9439999999999999E-13</c:v>
                </c:pt>
                <c:pt idx="2769">
                  <c:v>1.7751099999999999E-13</c:v>
                </c:pt>
                <c:pt idx="2770">
                  <c:v>1.8718699999999999E-13</c:v>
                </c:pt>
                <c:pt idx="2771">
                  <c:v>2.6465400000000003E-13</c:v>
                </c:pt>
                <c:pt idx="2772">
                  <c:v>2.27505E-13</c:v>
                </c:pt>
                <c:pt idx="2773">
                  <c:v>2.5102900000000002E-13</c:v>
                </c:pt>
                <c:pt idx="2774">
                  <c:v>1.63163E-13</c:v>
                </c:pt>
                <c:pt idx="2775">
                  <c:v>2.5557100000000001E-13</c:v>
                </c:pt>
                <c:pt idx="2776">
                  <c:v>2.8312500000000002E-13</c:v>
                </c:pt>
                <c:pt idx="2777">
                  <c:v>2.3807999999999998E-13</c:v>
                </c:pt>
                <c:pt idx="2778">
                  <c:v>2.5588700000000002E-13</c:v>
                </c:pt>
                <c:pt idx="2779">
                  <c:v>3.3355600000000001E-13</c:v>
                </c:pt>
                <c:pt idx="2780">
                  <c:v>2.6110299999999998E-13</c:v>
                </c:pt>
                <c:pt idx="2781">
                  <c:v>3.1758100000000002E-13</c:v>
                </c:pt>
                <c:pt idx="2782">
                  <c:v>2.8280900000000001E-13</c:v>
                </c:pt>
                <c:pt idx="2783">
                  <c:v>3.86755E-13</c:v>
                </c:pt>
                <c:pt idx="2784">
                  <c:v>3.5725200000000001E-13</c:v>
                </c:pt>
                <c:pt idx="2785">
                  <c:v>3.5640900000000002E-13</c:v>
                </c:pt>
                <c:pt idx="2786">
                  <c:v>3.8164499999999999E-13</c:v>
                </c:pt>
                <c:pt idx="2787">
                  <c:v>3.7431500000000001E-13</c:v>
                </c:pt>
                <c:pt idx="2788">
                  <c:v>5.8069199999999997E-13</c:v>
                </c:pt>
                <c:pt idx="2789">
                  <c:v>6.0966199999999999E-13</c:v>
                </c:pt>
                <c:pt idx="2790">
                  <c:v>6.7425299999999999E-13</c:v>
                </c:pt>
                <c:pt idx="2791">
                  <c:v>8.3448200000000004E-13</c:v>
                </c:pt>
                <c:pt idx="2792">
                  <c:v>8.83515E-13</c:v>
                </c:pt>
                <c:pt idx="2793">
                  <c:v>8.1236799999999996E-13</c:v>
                </c:pt>
                <c:pt idx="2794">
                  <c:v>6.0244499999999996E-13</c:v>
                </c:pt>
                <c:pt idx="2795">
                  <c:v>6.5942400000000002E-13</c:v>
                </c:pt>
                <c:pt idx="2796">
                  <c:v>6.0972699999999995E-13</c:v>
                </c:pt>
                <c:pt idx="2797">
                  <c:v>3.6747300000000001E-13</c:v>
                </c:pt>
                <c:pt idx="2798">
                  <c:v>3.6231E-13</c:v>
                </c:pt>
                <c:pt idx="2799">
                  <c:v>2.3451200000000002E-13</c:v>
                </c:pt>
                <c:pt idx="2800">
                  <c:v>2.98966E-13</c:v>
                </c:pt>
                <c:pt idx="2801">
                  <c:v>2.8839899999999999E-13</c:v>
                </c:pt>
                <c:pt idx="2802">
                  <c:v>2.3657000000000002E-13</c:v>
                </c:pt>
                <c:pt idx="2803">
                  <c:v>2.7416299999999998E-13</c:v>
                </c:pt>
                <c:pt idx="2804">
                  <c:v>1.95751E-13</c:v>
                </c:pt>
                <c:pt idx="2805">
                  <c:v>2.5275300000000002E-13</c:v>
                </c:pt>
                <c:pt idx="2806">
                  <c:v>2.5252999999999999E-13</c:v>
                </c:pt>
                <c:pt idx="2807">
                  <c:v>2.4341000000000002E-13</c:v>
                </c:pt>
                <c:pt idx="2808">
                  <c:v>2.3879400000000002E-13</c:v>
                </c:pt>
                <c:pt idx="2809">
                  <c:v>2.4640399999999998E-13</c:v>
                </c:pt>
                <c:pt idx="2810">
                  <c:v>2.7927899999999998E-13</c:v>
                </c:pt>
                <c:pt idx="2811">
                  <c:v>2.5683600000000001E-13</c:v>
                </c:pt>
                <c:pt idx="2812">
                  <c:v>2.5286399999999998E-13</c:v>
                </c:pt>
                <c:pt idx="2813">
                  <c:v>3.1146900000000001E-13</c:v>
                </c:pt>
                <c:pt idx="2814">
                  <c:v>2.4313800000000002E-13</c:v>
                </c:pt>
                <c:pt idx="2815">
                  <c:v>2.4529799999999998E-13</c:v>
                </c:pt>
                <c:pt idx="2816">
                  <c:v>2.70534E-13</c:v>
                </c:pt>
                <c:pt idx="2817">
                  <c:v>3.2009799999999998E-13</c:v>
                </c:pt>
                <c:pt idx="2818">
                  <c:v>2.9179200000000001E-13</c:v>
                </c:pt>
                <c:pt idx="2819">
                  <c:v>2.6715600000000001E-13</c:v>
                </c:pt>
                <c:pt idx="2820">
                  <c:v>2.9540699999999999E-13</c:v>
                </c:pt>
                <c:pt idx="2821">
                  <c:v>2.36078E-13</c:v>
                </c:pt>
                <c:pt idx="2822">
                  <c:v>4.0067800000000002E-13</c:v>
                </c:pt>
                <c:pt idx="2823">
                  <c:v>4.04088E-13</c:v>
                </c:pt>
                <c:pt idx="2824">
                  <c:v>3.6231E-13</c:v>
                </c:pt>
                <c:pt idx="2825">
                  <c:v>2.28784E-13</c:v>
                </c:pt>
                <c:pt idx="2826">
                  <c:v>3.2616E-13</c:v>
                </c:pt>
                <c:pt idx="2827">
                  <c:v>2.9601799999999999E-13</c:v>
                </c:pt>
                <c:pt idx="2828">
                  <c:v>3.2159899999999999E-13</c:v>
                </c:pt>
                <c:pt idx="2829">
                  <c:v>2.2060900000000001E-13</c:v>
                </c:pt>
                <c:pt idx="2830">
                  <c:v>1.5226299999999999E-13</c:v>
                </c:pt>
                <c:pt idx="2831">
                  <c:v>2.5414299999999998E-13</c:v>
                </c:pt>
                <c:pt idx="2832">
                  <c:v>2.31969E-13</c:v>
                </c:pt>
                <c:pt idx="2833">
                  <c:v>2.6020800000000002E-13</c:v>
                </c:pt>
                <c:pt idx="2834">
                  <c:v>2.3291700000000002E-13</c:v>
                </c:pt>
                <c:pt idx="2835">
                  <c:v>2.3102099999999998E-13</c:v>
                </c:pt>
                <c:pt idx="2836">
                  <c:v>2.6821600000000001E-13</c:v>
                </c:pt>
                <c:pt idx="2837">
                  <c:v>2.2411900000000001E-13</c:v>
                </c:pt>
                <c:pt idx="2838">
                  <c:v>2.8122600000000002E-13</c:v>
                </c:pt>
                <c:pt idx="2839">
                  <c:v>3.1167999999999999E-13</c:v>
                </c:pt>
                <c:pt idx="2840">
                  <c:v>2.50777E-13</c:v>
                </c:pt>
                <c:pt idx="2841">
                  <c:v>2.5931199999999998E-13</c:v>
                </c:pt>
                <c:pt idx="2842">
                  <c:v>2.20642E-13</c:v>
                </c:pt>
                <c:pt idx="2843">
                  <c:v>2.7358899999999998E-13</c:v>
                </c:pt>
                <c:pt idx="2844">
                  <c:v>2.5151500000000001E-13</c:v>
                </c:pt>
                <c:pt idx="2845">
                  <c:v>2.7950200000000001E-13</c:v>
                </c:pt>
                <c:pt idx="2846">
                  <c:v>2.6605599999999999E-13</c:v>
                </c:pt>
                <c:pt idx="2847">
                  <c:v>3.1089E-13</c:v>
                </c:pt>
                <c:pt idx="2848">
                  <c:v>3.4028800000000001E-13</c:v>
                </c:pt>
                <c:pt idx="2849">
                  <c:v>3.0309299999999999E-13</c:v>
                </c:pt>
                <c:pt idx="2850">
                  <c:v>3.3033000000000002E-13</c:v>
                </c:pt>
                <c:pt idx="2851">
                  <c:v>4.2220000000000001E-13</c:v>
                </c:pt>
                <c:pt idx="2852">
                  <c:v>3.8722899999999999E-13</c:v>
                </c:pt>
                <c:pt idx="2853">
                  <c:v>4.6225200000000002E-13</c:v>
                </c:pt>
                <c:pt idx="2854">
                  <c:v>4.3090500000000002E-13</c:v>
                </c:pt>
                <c:pt idx="2855">
                  <c:v>4.5930100000000004E-13</c:v>
                </c:pt>
                <c:pt idx="2856">
                  <c:v>4.9891100000000001E-13</c:v>
                </c:pt>
                <c:pt idx="2857">
                  <c:v>4.9454700000000003E-13</c:v>
                </c:pt>
                <c:pt idx="2858">
                  <c:v>5.5365900000000001E-13</c:v>
                </c:pt>
                <c:pt idx="2859">
                  <c:v>3.6957999999999998E-13</c:v>
                </c:pt>
                <c:pt idx="2860">
                  <c:v>3.8293799999999999E-13</c:v>
                </c:pt>
                <c:pt idx="2861">
                  <c:v>3.3633600000000002E-13</c:v>
                </c:pt>
                <c:pt idx="2862">
                  <c:v>2.6726700000000002E-13</c:v>
                </c:pt>
                <c:pt idx="2863">
                  <c:v>2.8186099999999999E-13</c:v>
                </c:pt>
                <c:pt idx="2864">
                  <c:v>3.3254299999999998E-13</c:v>
                </c:pt>
                <c:pt idx="2865">
                  <c:v>2.7843599999999999E-13</c:v>
                </c:pt>
                <c:pt idx="2866">
                  <c:v>2.5804699999999998E-13</c:v>
                </c:pt>
                <c:pt idx="2867">
                  <c:v>2.3934499999999998E-13</c:v>
                </c:pt>
                <c:pt idx="2868">
                  <c:v>3.2093200000000002E-13</c:v>
                </c:pt>
                <c:pt idx="2869">
                  <c:v>2.2512E-13</c:v>
                </c:pt>
                <c:pt idx="2870">
                  <c:v>2.5678300000000001E-13</c:v>
                </c:pt>
                <c:pt idx="2871">
                  <c:v>2.1305499999999999E-13</c:v>
                </c:pt>
                <c:pt idx="2872">
                  <c:v>1.8056900000000001E-13</c:v>
                </c:pt>
                <c:pt idx="2873">
                  <c:v>2.7179800000000002E-13</c:v>
                </c:pt>
                <c:pt idx="2874">
                  <c:v>2.3244299999999998E-13</c:v>
                </c:pt>
                <c:pt idx="2875">
                  <c:v>2.7242999999999998E-13</c:v>
                </c:pt>
                <c:pt idx="2876">
                  <c:v>2.3579100000000002E-13</c:v>
                </c:pt>
                <c:pt idx="2877">
                  <c:v>2.5262100000000001E-13</c:v>
                </c:pt>
                <c:pt idx="2878">
                  <c:v>2.7453800000000002E-13</c:v>
                </c:pt>
                <c:pt idx="2879">
                  <c:v>2.55045E-13</c:v>
                </c:pt>
                <c:pt idx="2880">
                  <c:v>2.80649E-13</c:v>
                </c:pt>
                <c:pt idx="2881">
                  <c:v>3.12365E-13</c:v>
                </c:pt>
                <c:pt idx="2882">
                  <c:v>3.1031000000000002E-13</c:v>
                </c:pt>
                <c:pt idx="2883">
                  <c:v>3.12418E-13</c:v>
                </c:pt>
                <c:pt idx="2884">
                  <c:v>3.0182799999999999E-13</c:v>
                </c:pt>
                <c:pt idx="2885">
                  <c:v>3.7848400000000001E-13</c:v>
                </c:pt>
                <c:pt idx="2886">
                  <c:v>3.4091999999999998E-13</c:v>
                </c:pt>
                <c:pt idx="2887">
                  <c:v>4.0972599999999997E-13</c:v>
                </c:pt>
                <c:pt idx="2888">
                  <c:v>3.3644200000000002E-13</c:v>
                </c:pt>
                <c:pt idx="2889">
                  <c:v>3.2782799999999998E-13</c:v>
                </c:pt>
                <c:pt idx="2890">
                  <c:v>4.5366399999999999E-13</c:v>
                </c:pt>
                <c:pt idx="2891">
                  <c:v>3.2305999999999999E-13</c:v>
                </c:pt>
                <c:pt idx="2892">
                  <c:v>2.9576899999999999E-13</c:v>
                </c:pt>
                <c:pt idx="2893">
                  <c:v>3.2921799999999999E-13</c:v>
                </c:pt>
                <c:pt idx="2894">
                  <c:v>2.5458799999999999E-13</c:v>
                </c:pt>
                <c:pt idx="2895">
                  <c:v>2.68324E-13</c:v>
                </c:pt>
                <c:pt idx="2896">
                  <c:v>2.51641E-13</c:v>
                </c:pt>
                <c:pt idx="2897">
                  <c:v>2.6932500000000002E-13</c:v>
                </c:pt>
                <c:pt idx="2898">
                  <c:v>3.42843E-13</c:v>
                </c:pt>
                <c:pt idx="2899">
                  <c:v>2.3407600000000001E-13</c:v>
                </c:pt>
                <c:pt idx="2900">
                  <c:v>2.8478499999999998E-13</c:v>
                </c:pt>
                <c:pt idx="2901">
                  <c:v>2.6081600000000001E-13</c:v>
                </c:pt>
                <c:pt idx="2902">
                  <c:v>3.4545700000000001E-13</c:v>
                </c:pt>
                <c:pt idx="2903">
                  <c:v>2.93126E-13</c:v>
                </c:pt>
                <c:pt idx="2904">
                  <c:v>3.0209200000000002E-13</c:v>
                </c:pt>
                <c:pt idx="2905">
                  <c:v>2.8575900000000001E-13</c:v>
                </c:pt>
                <c:pt idx="2906">
                  <c:v>2.4919700000000002E-13</c:v>
                </c:pt>
                <c:pt idx="2907">
                  <c:v>3.7980099999999998E-13</c:v>
                </c:pt>
                <c:pt idx="2908">
                  <c:v>3.3844400000000001E-13</c:v>
                </c:pt>
                <c:pt idx="2909">
                  <c:v>3.4360700000000002E-13</c:v>
                </c:pt>
                <c:pt idx="2910">
                  <c:v>3.0867699999999999E-13</c:v>
                </c:pt>
                <c:pt idx="2911">
                  <c:v>5.1625299999999996E-13</c:v>
                </c:pt>
                <c:pt idx="2912">
                  <c:v>4.3810499999999998E-13</c:v>
                </c:pt>
                <c:pt idx="2913">
                  <c:v>5.9501600000000004E-13</c:v>
                </c:pt>
                <c:pt idx="2914">
                  <c:v>6.1116699999999999E-13</c:v>
                </c:pt>
                <c:pt idx="2915">
                  <c:v>8.40016E-13</c:v>
                </c:pt>
                <c:pt idx="2916">
                  <c:v>8.6864599999999995E-13</c:v>
                </c:pt>
                <c:pt idx="2917">
                  <c:v>1.1105600000000001E-12</c:v>
                </c:pt>
                <c:pt idx="2918">
                  <c:v>1.52416E-12</c:v>
                </c:pt>
                <c:pt idx="2919">
                  <c:v>1.2628400000000001E-12</c:v>
                </c:pt>
                <c:pt idx="2920">
                  <c:v>1.7334000000000001E-12</c:v>
                </c:pt>
                <c:pt idx="2921">
                  <c:v>1.8039099999999999E-12</c:v>
                </c:pt>
                <c:pt idx="2922">
                  <c:v>1.45256E-12</c:v>
                </c:pt>
                <c:pt idx="2923">
                  <c:v>1.4258700000000001E-12</c:v>
                </c:pt>
                <c:pt idx="2924">
                  <c:v>1.10166E-12</c:v>
                </c:pt>
                <c:pt idx="2925">
                  <c:v>7.7193899999999997E-13</c:v>
                </c:pt>
                <c:pt idx="2926">
                  <c:v>5.23134E-13</c:v>
                </c:pt>
                <c:pt idx="2927">
                  <c:v>4.25092E-13</c:v>
                </c:pt>
                <c:pt idx="2928">
                  <c:v>4.2036199999999998E-13</c:v>
                </c:pt>
                <c:pt idx="2929">
                  <c:v>3.5593499999999999E-13</c:v>
                </c:pt>
                <c:pt idx="2930">
                  <c:v>3.1115300000000001E-13</c:v>
                </c:pt>
                <c:pt idx="2931">
                  <c:v>3.2706400000000001E-13</c:v>
                </c:pt>
                <c:pt idx="2932">
                  <c:v>2.65213E-13</c:v>
                </c:pt>
                <c:pt idx="2933">
                  <c:v>3.06675E-13</c:v>
                </c:pt>
                <c:pt idx="2934">
                  <c:v>2.6605599999999999E-13</c:v>
                </c:pt>
                <c:pt idx="2935">
                  <c:v>2.9756100000000002E-13</c:v>
                </c:pt>
                <c:pt idx="2936">
                  <c:v>2.7238300000000001E-13</c:v>
                </c:pt>
                <c:pt idx="2937">
                  <c:v>2.7369499999999998E-13</c:v>
                </c:pt>
                <c:pt idx="2938">
                  <c:v>2.6263099999999998E-13</c:v>
                </c:pt>
                <c:pt idx="2939">
                  <c:v>2.4103100000000001E-13</c:v>
                </c:pt>
                <c:pt idx="2940">
                  <c:v>3.0091200000000002E-13</c:v>
                </c:pt>
                <c:pt idx="2941">
                  <c:v>3.1781800000000001E-13</c:v>
                </c:pt>
                <c:pt idx="2942">
                  <c:v>2.9151400000000002E-13</c:v>
                </c:pt>
                <c:pt idx="2943">
                  <c:v>3.0541700000000001E-13</c:v>
                </c:pt>
                <c:pt idx="2944">
                  <c:v>2.6810100000000001E-13</c:v>
                </c:pt>
                <c:pt idx="2945">
                  <c:v>3.43288E-13</c:v>
                </c:pt>
                <c:pt idx="2946">
                  <c:v>3.3700400000000001E-13</c:v>
                </c:pt>
                <c:pt idx="2947">
                  <c:v>3.9266999999999998E-13</c:v>
                </c:pt>
                <c:pt idx="2948">
                  <c:v>3.8482900000000002E-13</c:v>
                </c:pt>
                <c:pt idx="2949">
                  <c:v>3.5188099999999998E-13</c:v>
                </c:pt>
                <c:pt idx="2950">
                  <c:v>5.0933300000000003E-13</c:v>
                </c:pt>
                <c:pt idx="2951">
                  <c:v>4.7969000000000005E-13</c:v>
                </c:pt>
                <c:pt idx="2952">
                  <c:v>5.3822200000000005E-13</c:v>
                </c:pt>
                <c:pt idx="2953">
                  <c:v>5.2031000000000003E-13</c:v>
                </c:pt>
                <c:pt idx="2954">
                  <c:v>6.0466299999999999E-13</c:v>
                </c:pt>
                <c:pt idx="2955">
                  <c:v>4.9243999999999997E-13</c:v>
                </c:pt>
                <c:pt idx="2956">
                  <c:v>4.2068400000000002E-13</c:v>
                </c:pt>
                <c:pt idx="2957">
                  <c:v>3.9118099999999998E-13</c:v>
                </c:pt>
                <c:pt idx="2958">
                  <c:v>4.22686E-13</c:v>
                </c:pt>
                <c:pt idx="2959">
                  <c:v>2.7277300000000002E-13</c:v>
                </c:pt>
                <c:pt idx="2960">
                  <c:v>3.1826599999999998E-13</c:v>
                </c:pt>
                <c:pt idx="2961">
                  <c:v>3.07781E-13</c:v>
                </c:pt>
                <c:pt idx="2962">
                  <c:v>2.9634900000000002E-13</c:v>
                </c:pt>
                <c:pt idx="2963">
                  <c:v>3.0904599999999999E-13</c:v>
                </c:pt>
                <c:pt idx="2964">
                  <c:v>2.9366199999999998E-13</c:v>
                </c:pt>
                <c:pt idx="2965">
                  <c:v>3.0862399999999999E-13</c:v>
                </c:pt>
                <c:pt idx="2966">
                  <c:v>3.1031000000000002E-13</c:v>
                </c:pt>
                <c:pt idx="2967">
                  <c:v>3.6752499999999999E-13</c:v>
                </c:pt>
                <c:pt idx="2968">
                  <c:v>3.0541099999999998E-13</c:v>
                </c:pt>
                <c:pt idx="2969">
                  <c:v>2.7111300000000001E-13</c:v>
                </c:pt>
                <c:pt idx="2970">
                  <c:v>2.6231499999999998E-13</c:v>
                </c:pt>
                <c:pt idx="2971">
                  <c:v>3.3860199999999998E-13</c:v>
                </c:pt>
                <c:pt idx="2972">
                  <c:v>4.0782900000000002E-13</c:v>
                </c:pt>
                <c:pt idx="2973">
                  <c:v>4.1873400000000001E-13</c:v>
                </c:pt>
                <c:pt idx="2974">
                  <c:v>4.4197100000000001E-13</c:v>
                </c:pt>
                <c:pt idx="2975">
                  <c:v>5.9217099999999996E-13</c:v>
                </c:pt>
                <c:pt idx="2976">
                  <c:v>5.46915E-13</c:v>
                </c:pt>
                <c:pt idx="2977">
                  <c:v>7.4927600000000003E-13</c:v>
                </c:pt>
                <c:pt idx="2978">
                  <c:v>8.6080499999999999E-13</c:v>
                </c:pt>
                <c:pt idx="2979">
                  <c:v>1.0242599999999999E-12</c:v>
                </c:pt>
                <c:pt idx="2980">
                  <c:v>1.11167E-12</c:v>
                </c:pt>
                <c:pt idx="2981">
                  <c:v>1.35873E-12</c:v>
                </c:pt>
                <c:pt idx="2982">
                  <c:v>1.4788499999999999E-12</c:v>
                </c:pt>
                <c:pt idx="2983">
                  <c:v>1.48886E-12</c:v>
                </c:pt>
                <c:pt idx="2984">
                  <c:v>1.56472E-12</c:v>
                </c:pt>
                <c:pt idx="2985">
                  <c:v>1.2749600000000001E-12</c:v>
                </c:pt>
                <c:pt idx="2986">
                  <c:v>1.22807E-12</c:v>
                </c:pt>
                <c:pt idx="2987">
                  <c:v>9.5725099999999996E-13</c:v>
                </c:pt>
                <c:pt idx="2988">
                  <c:v>7.1877399999999996E-13</c:v>
                </c:pt>
                <c:pt idx="2989">
                  <c:v>6.08609E-13</c:v>
                </c:pt>
                <c:pt idx="2990">
                  <c:v>4.7647699999999999E-13</c:v>
                </c:pt>
                <c:pt idx="2991">
                  <c:v>3.6707299999999998E-13</c:v>
                </c:pt>
                <c:pt idx="2992">
                  <c:v>4.6741199999999997E-13</c:v>
                </c:pt>
                <c:pt idx="2993">
                  <c:v>3.13425E-13</c:v>
                </c:pt>
                <c:pt idx="2994">
                  <c:v>2.95963E-13</c:v>
                </c:pt>
                <c:pt idx="2995">
                  <c:v>2.7115999999999998E-13</c:v>
                </c:pt>
                <c:pt idx="2996">
                  <c:v>2.7149400000000002E-13</c:v>
                </c:pt>
                <c:pt idx="2997">
                  <c:v>2.7510799999999998E-13</c:v>
                </c:pt>
                <c:pt idx="2998">
                  <c:v>2.59426E-13</c:v>
                </c:pt>
                <c:pt idx="2999">
                  <c:v>1.7801099999999999E-13</c:v>
                </c:pt>
                <c:pt idx="3000">
                  <c:v>2.2633700000000001E-13</c:v>
                </c:pt>
                <c:pt idx="3001">
                  <c:v>3.1183800000000002E-13</c:v>
                </c:pt>
                <c:pt idx="3002">
                  <c:v>2.72062E-13</c:v>
                </c:pt>
                <c:pt idx="3003">
                  <c:v>2.9087E-13</c:v>
                </c:pt>
                <c:pt idx="3004">
                  <c:v>1.9286E-13</c:v>
                </c:pt>
                <c:pt idx="3005">
                  <c:v>3.4434400000000001E-13</c:v>
                </c:pt>
                <c:pt idx="3006">
                  <c:v>3.0124899999999998E-13</c:v>
                </c:pt>
                <c:pt idx="3007">
                  <c:v>3.1974099999999998E-13</c:v>
                </c:pt>
                <c:pt idx="3008">
                  <c:v>3.0757099999999999E-13</c:v>
                </c:pt>
                <c:pt idx="3009">
                  <c:v>4.6613299999999997E-13</c:v>
                </c:pt>
                <c:pt idx="3010">
                  <c:v>4.8933099999999997E-13</c:v>
                </c:pt>
                <c:pt idx="3011">
                  <c:v>4.9349299999999997E-13</c:v>
                </c:pt>
                <c:pt idx="3012">
                  <c:v>5.8632299999999998E-13</c:v>
                </c:pt>
                <c:pt idx="3013">
                  <c:v>6.7078799999999997E-13</c:v>
                </c:pt>
                <c:pt idx="3014">
                  <c:v>6.2847100000000002E-13</c:v>
                </c:pt>
                <c:pt idx="3015">
                  <c:v>7.8083300000000003E-13</c:v>
                </c:pt>
                <c:pt idx="3016">
                  <c:v>6.7797200000000003E-13</c:v>
                </c:pt>
                <c:pt idx="3017">
                  <c:v>8.3026800000000001E-13</c:v>
                </c:pt>
                <c:pt idx="3018">
                  <c:v>6.98977E-13</c:v>
                </c:pt>
                <c:pt idx="3019">
                  <c:v>6.58711E-13</c:v>
                </c:pt>
                <c:pt idx="3020">
                  <c:v>5.7299399999999995E-13</c:v>
                </c:pt>
                <c:pt idx="3021">
                  <c:v>3.5913700000000001E-13</c:v>
                </c:pt>
                <c:pt idx="3022">
                  <c:v>3.7774599999999999E-13</c:v>
                </c:pt>
                <c:pt idx="3023">
                  <c:v>3.3064600000000002E-13</c:v>
                </c:pt>
                <c:pt idx="3024">
                  <c:v>3.1605300000000002E-13</c:v>
                </c:pt>
                <c:pt idx="3025">
                  <c:v>3.3417600000000001E-13</c:v>
                </c:pt>
                <c:pt idx="3026">
                  <c:v>3.39234E-13</c:v>
                </c:pt>
                <c:pt idx="3027">
                  <c:v>2.9397799999999998E-13</c:v>
                </c:pt>
                <c:pt idx="3028">
                  <c:v>2.5240999999999998E-13</c:v>
                </c:pt>
                <c:pt idx="3029">
                  <c:v>2.6310500000000002E-13</c:v>
                </c:pt>
                <c:pt idx="3030">
                  <c:v>3.5146300000000001E-13</c:v>
                </c:pt>
                <c:pt idx="3031">
                  <c:v>2.6047100000000002E-13</c:v>
                </c:pt>
                <c:pt idx="3032">
                  <c:v>3.22586E-13</c:v>
                </c:pt>
                <c:pt idx="3033">
                  <c:v>2.4398100000000001E-13</c:v>
                </c:pt>
                <c:pt idx="3034">
                  <c:v>2.3692099999999999E-13</c:v>
                </c:pt>
                <c:pt idx="3035">
                  <c:v>2.9382E-13</c:v>
                </c:pt>
                <c:pt idx="3036">
                  <c:v>2.9777100000000002E-13</c:v>
                </c:pt>
                <c:pt idx="3037">
                  <c:v>3.8185499999999999E-13</c:v>
                </c:pt>
                <c:pt idx="3038">
                  <c:v>3.3849599999999998E-13</c:v>
                </c:pt>
                <c:pt idx="3039">
                  <c:v>4.04141E-13</c:v>
                </c:pt>
                <c:pt idx="3040">
                  <c:v>4.1631099999999999E-13</c:v>
                </c:pt>
                <c:pt idx="3041">
                  <c:v>4.06775E-13</c:v>
                </c:pt>
                <c:pt idx="3042">
                  <c:v>4.5601200000000004E-13</c:v>
                </c:pt>
                <c:pt idx="3043">
                  <c:v>6.6401700000000002E-13</c:v>
                </c:pt>
                <c:pt idx="3044">
                  <c:v>6.6494300000000001E-13</c:v>
                </c:pt>
                <c:pt idx="3045">
                  <c:v>7.4757099999999999E-13</c:v>
                </c:pt>
                <c:pt idx="3046">
                  <c:v>8.5535500000000004E-13</c:v>
                </c:pt>
                <c:pt idx="3047">
                  <c:v>1.02338E-12</c:v>
                </c:pt>
                <c:pt idx="3048">
                  <c:v>1.17006E-12</c:v>
                </c:pt>
                <c:pt idx="3049">
                  <c:v>1.0557900000000001E-12</c:v>
                </c:pt>
                <c:pt idx="3050">
                  <c:v>1.1344699999999999E-12</c:v>
                </c:pt>
                <c:pt idx="3051">
                  <c:v>9.4070500000000008E-13</c:v>
                </c:pt>
                <c:pt idx="3052">
                  <c:v>9.5389499999999995E-13</c:v>
                </c:pt>
                <c:pt idx="3053">
                  <c:v>7.26171E-13</c:v>
                </c:pt>
                <c:pt idx="3054">
                  <c:v>4.8465100000000003E-13</c:v>
                </c:pt>
                <c:pt idx="3055">
                  <c:v>3.2777200000000002E-13</c:v>
                </c:pt>
                <c:pt idx="3056">
                  <c:v>3.6159699999999998E-13</c:v>
                </c:pt>
                <c:pt idx="3057">
                  <c:v>3.60729E-13</c:v>
                </c:pt>
                <c:pt idx="3058">
                  <c:v>3.2969800000000001E-13</c:v>
                </c:pt>
                <c:pt idx="3059">
                  <c:v>3.3602000000000002E-13</c:v>
                </c:pt>
                <c:pt idx="3060">
                  <c:v>2.5564500000000002E-13</c:v>
                </c:pt>
                <c:pt idx="3061">
                  <c:v>2.67794E-13</c:v>
                </c:pt>
                <c:pt idx="3062">
                  <c:v>3.0851900000000001E-13</c:v>
                </c:pt>
                <c:pt idx="3063">
                  <c:v>2.52358E-13</c:v>
                </c:pt>
                <c:pt idx="3064">
                  <c:v>2.9296E-13</c:v>
                </c:pt>
                <c:pt idx="3065">
                  <c:v>3.00669E-13</c:v>
                </c:pt>
                <c:pt idx="3066">
                  <c:v>2.7158699999999999E-13</c:v>
                </c:pt>
                <c:pt idx="3067">
                  <c:v>3.0693899999999998E-13</c:v>
                </c:pt>
                <c:pt idx="3068">
                  <c:v>2.5088199999999998E-13</c:v>
                </c:pt>
                <c:pt idx="3069">
                  <c:v>3.2927700000000002E-13</c:v>
                </c:pt>
                <c:pt idx="3070">
                  <c:v>3.22217E-13</c:v>
                </c:pt>
                <c:pt idx="3071">
                  <c:v>3.1484100000000002E-13</c:v>
                </c:pt>
                <c:pt idx="3072">
                  <c:v>3.3602000000000002E-13</c:v>
                </c:pt>
                <c:pt idx="3073">
                  <c:v>3.2990899999999998E-13</c:v>
                </c:pt>
                <c:pt idx="3074">
                  <c:v>4.05572E-13</c:v>
                </c:pt>
                <c:pt idx="3075">
                  <c:v>3.9850400000000001E-13</c:v>
                </c:pt>
                <c:pt idx="3076">
                  <c:v>3.8164499999999999E-13</c:v>
                </c:pt>
                <c:pt idx="3077">
                  <c:v>4.2284399999999998E-13</c:v>
                </c:pt>
                <c:pt idx="3078">
                  <c:v>5.2699800000000003E-13</c:v>
                </c:pt>
                <c:pt idx="3079">
                  <c:v>6.1255999999999997E-13</c:v>
                </c:pt>
                <c:pt idx="3080">
                  <c:v>6.0423599999999997E-13</c:v>
                </c:pt>
                <c:pt idx="3081">
                  <c:v>6.6249599999999997E-13</c:v>
                </c:pt>
                <c:pt idx="3082">
                  <c:v>7.05372E-13</c:v>
                </c:pt>
                <c:pt idx="3083">
                  <c:v>6.0249699999999999E-13</c:v>
                </c:pt>
                <c:pt idx="3084">
                  <c:v>5.5065600000000001E-13</c:v>
                </c:pt>
                <c:pt idx="3085">
                  <c:v>4.9260999999999996E-13</c:v>
                </c:pt>
                <c:pt idx="3086">
                  <c:v>5.1851900000000002E-13</c:v>
                </c:pt>
                <c:pt idx="3087">
                  <c:v>3.8912599999999999E-13</c:v>
                </c:pt>
                <c:pt idx="3088">
                  <c:v>3.8096000000000002E-13</c:v>
                </c:pt>
                <c:pt idx="3089">
                  <c:v>4.6493899999999996E-13</c:v>
                </c:pt>
                <c:pt idx="3090">
                  <c:v>4.9679100000000002E-13</c:v>
                </c:pt>
                <c:pt idx="3091">
                  <c:v>5.6245699999999999E-13</c:v>
                </c:pt>
                <c:pt idx="3092">
                  <c:v>6.8205000000000001E-13</c:v>
                </c:pt>
                <c:pt idx="3093">
                  <c:v>8.3936900000000002E-13</c:v>
                </c:pt>
                <c:pt idx="3094">
                  <c:v>7.9412800000000003E-13</c:v>
                </c:pt>
                <c:pt idx="3095">
                  <c:v>7.33145E-13</c:v>
                </c:pt>
                <c:pt idx="3096">
                  <c:v>9.46502E-13</c:v>
                </c:pt>
                <c:pt idx="3097">
                  <c:v>1.00785E-12</c:v>
                </c:pt>
                <c:pt idx="3098">
                  <c:v>1.1761799999999999E-12</c:v>
                </c:pt>
                <c:pt idx="3099">
                  <c:v>1.4431100000000001E-12</c:v>
                </c:pt>
                <c:pt idx="3100">
                  <c:v>1.5159599999999999E-12</c:v>
                </c:pt>
                <c:pt idx="3101">
                  <c:v>2.04371E-12</c:v>
                </c:pt>
                <c:pt idx="3102">
                  <c:v>2.7166100000000001E-12</c:v>
                </c:pt>
                <c:pt idx="3103">
                  <c:v>3.2855099999999998E-12</c:v>
                </c:pt>
                <c:pt idx="3104">
                  <c:v>4.5868099999999999E-12</c:v>
                </c:pt>
                <c:pt idx="3105">
                  <c:v>6.1783999999999996E-12</c:v>
                </c:pt>
                <c:pt idx="3106">
                  <c:v>7.7132700000000007E-12</c:v>
                </c:pt>
                <c:pt idx="3107">
                  <c:v>9.3504000000000002E-12</c:v>
                </c:pt>
                <c:pt idx="3108">
                  <c:v>1.0410399999999999E-11</c:v>
                </c:pt>
                <c:pt idx="3109">
                  <c:v>1.34187E-11</c:v>
                </c:pt>
                <c:pt idx="3110">
                  <c:v>1.5531300000000001E-11</c:v>
                </c:pt>
                <c:pt idx="3111">
                  <c:v>1.5225800000000001E-11</c:v>
                </c:pt>
                <c:pt idx="3112">
                  <c:v>1.46357E-11</c:v>
                </c:pt>
                <c:pt idx="3113">
                  <c:v>1.24756E-11</c:v>
                </c:pt>
                <c:pt idx="3114">
                  <c:v>8.3241099999999994E-12</c:v>
                </c:pt>
                <c:pt idx="3115">
                  <c:v>6.2662700000000001E-12</c:v>
                </c:pt>
                <c:pt idx="3116">
                  <c:v>4.2042000000000002E-12</c:v>
                </c:pt>
                <c:pt idx="3117">
                  <c:v>2.8478499999999998E-12</c:v>
                </c:pt>
                <c:pt idx="3118">
                  <c:v>2.3045300000000001E-12</c:v>
                </c:pt>
                <c:pt idx="3119">
                  <c:v>1.75564E-12</c:v>
                </c:pt>
                <c:pt idx="3120">
                  <c:v>1.4124699999999999E-12</c:v>
                </c:pt>
                <c:pt idx="3121">
                  <c:v>1.06211E-12</c:v>
                </c:pt>
                <c:pt idx="3122">
                  <c:v>7.0258499999999998E-13</c:v>
                </c:pt>
                <c:pt idx="3123">
                  <c:v>5.24413E-13</c:v>
                </c:pt>
                <c:pt idx="3124">
                  <c:v>3.9128600000000001E-13</c:v>
                </c:pt>
                <c:pt idx="3125">
                  <c:v>3.4123599999999998E-13</c:v>
                </c:pt>
                <c:pt idx="3126">
                  <c:v>3.1909700000000001E-13</c:v>
                </c:pt>
                <c:pt idx="3127">
                  <c:v>3.89223E-13</c:v>
                </c:pt>
                <c:pt idx="3128">
                  <c:v>3.5096199999999999E-13</c:v>
                </c:pt>
                <c:pt idx="3129">
                  <c:v>2.9296E-13</c:v>
                </c:pt>
                <c:pt idx="3130">
                  <c:v>3.0853100000000002E-13</c:v>
                </c:pt>
                <c:pt idx="3131">
                  <c:v>3.5168499999999998E-13</c:v>
                </c:pt>
                <c:pt idx="3132">
                  <c:v>3.1381399999999999E-13</c:v>
                </c:pt>
                <c:pt idx="3133">
                  <c:v>3.1876300000000001E-13</c:v>
                </c:pt>
                <c:pt idx="3134">
                  <c:v>3.4790299999999998E-13</c:v>
                </c:pt>
                <c:pt idx="3135">
                  <c:v>3.5402100000000001E-13</c:v>
                </c:pt>
                <c:pt idx="3136">
                  <c:v>4.6641400000000002E-13</c:v>
                </c:pt>
                <c:pt idx="3137">
                  <c:v>3.9186599999999999E-13</c:v>
                </c:pt>
                <c:pt idx="3138">
                  <c:v>4.8306200000000001E-13</c:v>
                </c:pt>
                <c:pt idx="3139">
                  <c:v>4.8327300000000004E-13</c:v>
                </c:pt>
                <c:pt idx="3140">
                  <c:v>6.4970500000000001E-13</c:v>
                </c:pt>
                <c:pt idx="3141">
                  <c:v>6.6466499999999998E-13</c:v>
                </c:pt>
                <c:pt idx="3142">
                  <c:v>7.2567299999999999E-13</c:v>
                </c:pt>
                <c:pt idx="3143">
                  <c:v>7.5547799999999998E-13</c:v>
                </c:pt>
                <c:pt idx="3144">
                  <c:v>8.28947E-13</c:v>
                </c:pt>
                <c:pt idx="3145">
                  <c:v>7.9484999999999999E-13</c:v>
                </c:pt>
                <c:pt idx="3146">
                  <c:v>7.0971000000000001E-13</c:v>
                </c:pt>
                <c:pt idx="3147">
                  <c:v>5.9891499999999998E-13</c:v>
                </c:pt>
                <c:pt idx="3148">
                  <c:v>5.0538799999999999E-13</c:v>
                </c:pt>
                <c:pt idx="3149">
                  <c:v>4.4771099999999999E-13</c:v>
                </c:pt>
                <c:pt idx="3150">
                  <c:v>4.0772399999999999E-13</c:v>
                </c:pt>
                <c:pt idx="3151">
                  <c:v>4.3222199999999999E-13</c:v>
                </c:pt>
                <c:pt idx="3152">
                  <c:v>3.1399799999999998E-13</c:v>
                </c:pt>
                <c:pt idx="3153">
                  <c:v>3.88555E-13</c:v>
                </c:pt>
                <c:pt idx="3154">
                  <c:v>2.57995E-13</c:v>
                </c:pt>
                <c:pt idx="3155">
                  <c:v>3.1152200000000001E-13</c:v>
                </c:pt>
                <c:pt idx="3156">
                  <c:v>2.44771E-13</c:v>
                </c:pt>
                <c:pt idx="3157">
                  <c:v>2.5467599999999999E-13</c:v>
                </c:pt>
                <c:pt idx="3158">
                  <c:v>2.93451E-13</c:v>
                </c:pt>
                <c:pt idx="3159">
                  <c:v>2.6221E-13</c:v>
                </c:pt>
                <c:pt idx="3160">
                  <c:v>3.3294399999999998E-13</c:v>
                </c:pt>
                <c:pt idx="3161">
                  <c:v>3.20689E-13</c:v>
                </c:pt>
                <c:pt idx="3162">
                  <c:v>2.7095499999999998E-13</c:v>
                </c:pt>
                <c:pt idx="3163">
                  <c:v>3.19214E-13</c:v>
                </c:pt>
                <c:pt idx="3164">
                  <c:v>3.2158499999999999E-13</c:v>
                </c:pt>
                <c:pt idx="3165">
                  <c:v>2.9466299999999999E-13</c:v>
                </c:pt>
                <c:pt idx="3166">
                  <c:v>3.0261799999999998E-13</c:v>
                </c:pt>
                <c:pt idx="3167">
                  <c:v>3.2042599999999999E-13</c:v>
                </c:pt>
                <c:pt idx="3168">
                  <c:v>3.65207E-13</c:v>
                </c:pt>
                <c:pt idx="3169">
                  <c:v>3.3738999999999999E-13</c:v>
                </c:pt>
                <c:pt idx="3170">
                  <c:v>4.9199199999999995E-13</c:v>
                </c:pt>
                <c:pt idx="3171">
                  <c:v>4.2300200000000001E-13</c:v>
                </c:pt>
                <c:pt idx="3172">
                  <c:v>4.0746000000000001E-13</c:v>
                </c:pt>
                <c:pt idx="3173">
                  <c:v>4.1762800000000002E-13</c:v>
                </c:pt>
                <c:pt idx="3174">
                  <c:v>4.5009700000000001E-13</c:v>
                </c:pt>
                <c:pt idx="3175">
                  <c:v>5.1425100000000003E-13</c:v>
                </c:pt>
                <c:pt idx="3176">
                  <c:v>5.8052800000000001E-13</c:v>
                </c:pt>
                <c:pt idx="3177">
                  <c:v>6.09492E-13</c:v>
                </c:pt>
                <c:pt idx="3178">
                  <c:v>5.9676299999999999E-13</c:v>
                </c:pt>
                <c:pt idx="3179">
                  <c:v>5.0561700000000001E-13</c:v>
                </c:pt>
                <c:pt idx="3180">
                  <c:v>4.96813E-13</c:v>
                </c:pt>
                <c:pt idx="3181">
                  <c:v>4.95495E-13</c:v>
                </c:pt>
                <c:pt idx="3182">
                  <c:v>3.85227E-13</c:v>
                </c:pt>
                <c:pt idx="3183">
                  <c:v>4.2184300000000001E-13</c:v>
                </c:pt>
                <c:pt idx="3184">
                  <c:v>3.9681799999999998E-13</c:v>
                </c:pt>
                <c:pt idx="3185">
                  <c:v>4.7552799999999995E-13</c:v>
                </c:pt>
                <c:pt idx="3186">
                  <c:v>5.1104000000000001E-13</c:v>
                </c:pt>
                <c:pt idx="3187">
                  <c:v>6.5634099999999998E-13</c:v>
                </c:pt>
                <c:pt idx="3188">
                  <c:v>6.7383200000000001E-13</c:v>
                </c:pt>
                <c:pt idx="3189">
                  <c:v>7.1360799999999998E-13</c:v>
                </c:pt>
                <c:pt idx="3190">
                  <c:v>6.83315E-13</c:v>
                </c:pt>
                <c:pt idx="3191">
                  <c:v>7.5999500000000003E-13</c:v>
                </c:pt>
                <c:pt idx="3192">
                  <c:v>8.7492800000000005E-13</c:v>
                </c:pt>
                <c:pt idx="3193">
                  <c:v>1.0184100000000001E-12</c:v>
                </c:pt>
                <c:pt idx="3194">
                  <c:v>9.5277600000000002E-13</c:v>
                </c:pt>
                <c:pt idx="3195">
                  <c:v>1.24566E-12</c:v>
                </c:pt>
                <c:pt idx="3196">
                  <c:v>1.3018600000000001E-12</c:v>
                </c:pt>
                <c:pt idx="3197">
                  <c:v>1.59317E-12</c:v>
                </c:pt>
                <c:pt idx="3198">
                  <c:v>1.82127E-12</c:v>
                </c:pt>
                <c:pt idx="3199">
                  <c:v>2.2266699999999998E-12</c:v>
                </c:pt>
                <c:pt idx="3200">
                  <c:v>2.75108E-12</c:v>
                </c:pt>
                <c:pt idx="3201">
                  <c:v>3.6536500000000003E-12</c:v>
                </c:pt>
                <c:pt idx="3202">
                  <c:v>4.3632499999999996E-12</c:v>
                </c:pt>
                <c:pt idx="3203">
                  <c:v>5.2597000000000003E-12</c:v>
                </c:pt>
                <c:pt idx="3204">
                  <c:v>6.0260299999999999E-12</c:v>
                </c:pt>
                <c:pt idx="3205">
                  <c:v>6.9775299999999997E-12</c:v>
                </c:pt>
                <c:pt idx="3206">
                  <c:v>7.7822299999999992E-12</c:v>
                </c:pt>
                <c:pt idx="3207">
                  <c:v>8.3288500000000004E-12</c:v>
                </c:pt>
                <c:pt idx="3208">
                  <c:v>8.2154399999999996E-12</c:v>
                </c:pt>
                <c:pt idx="3209">
                  <c:v>6.1989800000000003E-12</c:v>
                </c:pt>
                <c:pt idx="3210">
                  <c:v>4.3765999999999997E-12</c:v>
                </c:pt>
                <c:pt idx="3211">
                  <c:v>2.7421900000000001E-12</c:v>
                </c:pt>
                <c:pt idx="3212">
                  <c:v>1.7890100000000001E-12</c:v>
                </c:pt>
                <c:pt idx="3213">
                  <c:v>1.6928E-12</c:v>
                </c:pt>
                <c:pt idx="3214">
                  <c:v>1.3592500000000001E-12</c:v>
                </c:pt>
                <c:pt idx="3215">
                  <c:v>1.1155599999999999E-12</c:v>
                </c:pt>
                <c:pt idx="3216">
                  <c:v>9.5860600000000001E-13</c:v>
                </c:pt>
                <c:pt idx="3217">
                  <c:v>7.7071500000000001E-13</c:v>
                </c:pt>
                <c:pt idx="3218">
                  <c:v>7.4735800000000001E-13</c:v>
                </c:pt>
                <c:pt idx="3219">
                  <c:v>6.2434700000000005E-13</c:v>
                </c:pt>
                <c:pt idx="3220">
                  <c:v>7.5363600000000002E-13</c:v>
                </c:pt>
                <c:pt idx="3221">
                  <c:v>8.3744899999999996E-13</c:v>
                </c:pt>
                <c:pt idx="3222">
                  <c:v>8.85663E-13</c:v>
                </c:pt>
                <c:pt idx="3223">
                  <c:v>8.9036400000000004E-13</c:v>
                </c:pt>
                <c:pt idx="3224">
                  <c:v>1.0536899999999999E-12</c:v>
                </c:pt>
                <c:pt idx="3225">
                  <c:v>1.1748599999999999E-12</c:v>
                </c:pt>
                <c:pt idx="3226">
                  <c:v>1.1227000000000001E-12</c:v>
                </c:pt>
                <c:pt idx="3227">
                  <c:v>1.5041400000000001E-12</c:v>
                </c:pt>
                <c:pt idx="3228">
                  <c:v>1.7449E-12</c:v>
                </c:pt>
                <c:pt idx="3229">
                  <c:v>2.0315E-12</c:v>
                </c:pt>
                <c:pt idx="3230">
                  <c:v>2.3723699999999999E-12</c:v>
                </c:pt>
                <c:pt idx="3231">
                  <c:v>2.89605E-12</c:v>
                </c:pt>
                <c:pt idx="3232">
                  <c:v>4.0682800000000001E-12</c:v>
                </c:pt>
                <c:pt idx="3233">
                  <c:v>5.60982E-12</c:v>
                </c:pt>
                <c:pt idx="3234">
                  <c:v>6.8068099999999998E-12</c:v>
                </c:pt>
                <c:pt idx="3235">
                  <c:v>8.9152299999999994E-12</c:v>
                </c:pt>
                <c:pt idx="3236">
                  <c:v>9.4941100000000002E-12</c:v>
                </c:pt>
                <c:pt idx="3237">
                  <c:v>1.1689499999999999E-11</c:v>
                </c:pt>
                <c:pt idx="3238">
                  <c:v>1.32744E-11</c:v>
                </c:pt>
                <c:pt idx="3239">
                  <c:v>1.42669E-11</c:v>
                </c:pt>
                <c:pt idx="3240">
                  <c:v>1.4093E-11</c:v>
                </c:pt>
                <c:pt idx="3241">
                  <c:v>1.2243800000000001E-11</c:v>
                </c:pt>
                <c:pt idx="3242">
                  <c:v>9.0142800000000002E-12</c:v>
                </c:pt>
                <c:pt idx="3243">
                  <c:v>6.3763799999999999E-12</c:v>
                </c:pt>
                <c:pt idx="3244">
                  <c:v>3.9600700000000001E-12</c:v>
                </c:pt>
                <c:pt idx="3245">
                  <c:v>2.6631900000000001E-12</c:v>
                </c:pt>
                <c:pt idx="3246">
                  <c:v>2.2772800000000002E-12</c:v>
                </c:pt>
                <c:pt idx="3247">
                  <c:v>1.8746499999999999E-12</c:v>
                </c:pt>
                <c:pt idx="3248">
                  <c:v>1.5120400000000001E-12</c:v>
                </c:pt>
                <c:pt idx="3249">
                  <c:v>1.1084799999999999E-12</c:v>
                </c:pt>
                <c:pt idx="3250">
                  <c:v>7.5191900000000002E-13</c:v>
                </c:pt>
                <c:pt idx="3251">
                  <c:v>5.5423800000000003E-13</c:v>
                </c:pt>
                <c:pt idx="3252">
                  <c:v>2.9466299999999999E-13</c:v>
                </c:pt>
                <c:pt idx="3253">
                  <c:v>3.4439700000000001E-13</c:v>
                </c:pt>
                <c:pt idx="3254">
                  <c:v>3.5567100000000001E-13</c:v>
                </c:pt>
                <c:pt idx="3255">
                  <c:v>2.8949999999999998E-13</c:v>
                </c:pt>
                <c:pt idx="3256">
                  <c:v>3.3069900000000002E-13</c:v>
                </c:pt>
                <c:pt idx="3257">
                  <c:v>2.68824E-13</c:v>
                </c:pt>
                <c:pt idx="3258">
                  <c:v>2.9598000000000002E-13</c:v>
                </c:pt>
                <c:pt idx="3259">
                  <c:v>3.0535799999999998E-13</c:v>
                </c:pt>
                <c:pt idx="3260">
                  <c:v>2.90448E-13</c:v>
                </c:pt>
                <c:pt idx="3261">
                  <c:v>3.2660399999999998E-13</c:v>
                </c:pt>
                <c:pt idx="3262">
                  <c:v>3.2864399999999999E-13</c:v>
                </c:pt>
                <c:pt idx="3263">
                  <c:v>3.5198400000000002E-13</c:v>
                </c:pt>
                <c:pt idx="3264">
                  <c:v>3.2358700000000002E-13</c:v>
                </c:pt>
                <c:pt idx="3265">
                  <c:v>3.7042300000000002E-13</c:v>
                </c:pt>
                <c:pt idx="3266">
                  <c:v>4.5792899999999998E-13</c:v>
                </c:pt>
                <c:pt idx="3267">
                  <c:v>4.49608E-13</c:v>
                </c:pt>
                <c:pt idx="3268">
                  <c:v>4.6414799999999995E-13</c:v>
                </c:pt>
                <c:pt idx="3269">
                  <c:v>4.5033900000000001E-13</c:v>
                </c:pt>
                <c:pt idx="3270">
                  <c:v>5.7616400000000003E-13</c:v>
                </c:pt>
                <c:pt idx="3271">
                  <c:v>6.1008100000000003E-13</c:v>
                </c:pt>
                <c:pt idx="3272">
                  <c:v>5.79691E-13</c:v>
                </c:pt>
                <c:pt idx="3273">
                  <c:v>4.90379E-13</c:v>
                </c:pt>
                <c:pt idx="3274">
                  <c:v>3.9294899999999998E-13</c:v>
                </c:pt>
                <c:pt idx="3275">
                  <c:v>4.7335600000000003E-13</c:v>
                </c:pt>
                <c:pt idx="3276">
                  <c:v>3.67645E-13</c:v>
                </c:pt>
                <c:pt idx="3277">
                  <c:v>3.02469E-13</c:v>
                </c:pt>
                <c:pt idx="3278">
                  <c:v>3.52186E-13</c:v>
                </c:pt>
                <c:pt idx="3279">
                  <c:v>2.9629600000000002E-13</c:v>
                </c:pt>
                <c:pt idx="3280">
                  <c:v>2.6954699999999998E-13</c:v>
                </c:pt>
                <c:pt idx="3281">
                  <c:v>3.04884E-13</c:v>
                </c:pt>
                <c:pt idx="3282">
                  <c:v>2.5536100000000001E-13</c:v>
                </c:pt>
                <c:pt idx="3283">
                  <c:v>2.00516E-13</c:v>
                </c:pt>
                <c:pt idx="3284">
                  <c:v>2.6826799999999998E-13</c:v>
                </c:pt>
                <c:pt idx="3285">
                  <c:v>2.5009199999999999E-13</c:v>
                </c:pt>
                <c:pt idx="3286">
                  <c:v>2.9039600000000002E-13</c:v>
                </c:pt>
                <c:pt idx="3287">
                  <c:v>2.3723699999999999E-13</c:v>
                </c:pt>
                <c:pt idx="3288">
                  <c:v>3.12312E-13</c:v>
                </c:pt>
                <c:pt idx="3289">
                  <c:v>2.50408E-13</c:v>
                </c:pt>
                <c:pt idx="3290">
                  <c:v>2.4840600000000001E-13</c:v>
                </c:pt>
                <c:pt idx="3291">
                  <c:v>2.4687800000000001E-13</c:v>
                </c:pt>
                <c:pt idx="3292">
                  <c:v>2.5119599999999999E-13</c:v>
                </c:pt>
                <c:pt idx="3293">
                  <c:v>2.6858399999999999E-13</c:v>
                </c:pt>
                <c:pt idx="3294">
                  <c:v>2.6431700000000001E-13</c:v>
                </c:pt>
                <c:pt idx="3295">
                  <c:v>2.81018E-13</c:v>
                </c:pt>
                <c:pt idx="3296">
                  <c:v>2.3484600000000002E-13</c:v>
                </c:pt>
                <c:pt idx="3297">
                  <c:v>2.63632E-13</c:v>
                </c:pt>
                <c:pt idx="3298">
                  <c:v>3.0393599999999998E-13</c:v>
                </c:pt>
                <c:pt idx="3299">
                  <c:v>3.0656999999999998E-13</c:v>
                </c:pt>
                <c:pt idx="3300">
                  <c:v>3.2600999999999999E-13</c:v>
                </c:pt>
                <c:pt idx="3301">
                  <c:v>4.0187600000000001E-13</c:v>
                </c:pt>
                <c:pt idx="3302">
                  <c:v>3.2390299999999998E-13</c:v>
                </c:pt>
                <c:pt idx="3303">
                  <c:v>4.3201100000000002E-13</c:v>
                </c:pt>
                <c:pt idx="3304">
                  <c:v>3.6541799999999998E-13</c:v>
                </c:pt>
                <c:pt idx="3305">
                  <c:v>4.49924E-13</c:v>
                </c:pt>
                <c:pt idx="3306">
                  <c:v>3.6836799999999998E-13</c:v>
                </c:pt>
                <c:pt idx="3307">
                  <c:v>3.2316500000000002E-13</c:v>
                </c:pt>
                <c:pt idx="3308">
                  <c:v>3.38022E-13</c:v>
                </c:pt>
                <c:pt idx="3309">
                  <c:v>2.738E-13</c:v>
                </c:pt>
                <c:pt idx="3310">
                  <c:v>3.0757099999999999E-13</c:v>
                </c:pt>
                <c:pt idx="3311">
                  <c:v>2.6921400000000001E-13</c:v>
                </c:pt>
                <c:pt idx="3312">
                  <c:v>2.3390100000000001E-13</c:v>
                </c:pt>
                <c:pt idx="3313">
                  <c:v>2.4012899999999999E-13</c:v>
                </c:pt>
                <c:pt idx="3314">
                  <c:v>2.2628199999999999E-13</c:v>
                </c:pt>
                <c:pt idx="3315">
                  <c:v>2.4802600000000002E-13</c:v>
                </c:pt>
                <c:pt idx="3316">
                  <c:v>2.7154900000000002E-13</c:v>
                </c:pt>
                <c:pt idx="3317">
                  <c:v>1.62829E-13</c:v>
                </c:pt>
                <c:pt idx="3318">
                  <c:v>2.7138199999999999E-13</c:v>
                </c:pt>
                <c:pt idx="3319">
                  <c:v>2.4658E-13</c:v>
                </c:pt>
                <c:pt idx="3320">
                  <c:v>2.5575599999999998E-13</c:v>
                </c:pt>
                <c:pt idx="3321">
                  <c:v>3.1603799999999999E-13</c:v>
                </c:pt>
                <c:pt idx="3322">
                  <c:v>2.36184E-13</c:v>
                </c:pt>
                <c:pt idx="3323">
                  <c:v>2.7675000000000001E-13</c:v>
                </c:pt>
                <c:pt idx="3324">
                  <c:v>2.41821E-13</c:v>
                </c:pt>
                <c:pt idx="3325">
                  <c:v>2.5551899999999998E-13</c:v>
                </c:pt>
                <c:pt idx="3326">
                  <c:v>2.9668599999999998E-13</c:v>
                </c:pt>
                <c:pt idx="3327">
                  <c:v>2.6816300000000001E-13</c:v>
                </c:pt>
                <c:pt idx="3328">
                  <c:v>3.1710699999999998E-13</c:v>
                </c:pt>
                <c:pt idx="3329">
                  <c:v>2.6505500000000003E-13</c:v>
                </c:pt>
                <c:pt idx="3330">
                  <c:v>3.0402599999999998E-13</c:v>
                </c:pt>
                <c:pt idx="3331">
                  <c:v>3.9328799999999999E-13</c:v>
                </c:pt>
                <c:pt idx="3332">
                  <c:v>3.1436699999999999E-13</c:v>
                </c:pt>
                <c:pt idx="3333">
                  <c:v>3.2242799999999998E-13</c:v>
                </c:pt>
                <c:pt idx="3334">
                  <c:v>2.59417E-13</c:v>
                </c:pt>
                <c:pt idx="3335">
                  <c:v>3.0641799999999998E-13</c:v>
                </c:pt>
                <c:pt idx="3336">
                  <c:v>4.0608999999999999E-13</c:v>
                </c:pt>
                <c:pt idx="3337">
                  <c:v>3.4782200000000002E-13</c:v>
                </c:pt>
                <c:pt idx="3338">
                  <c:v>4.1502600000000001E-13</c:v>
                </c:pt>
                <c:pt idx="3339">
                  <c:v>3.5066600000000002E-13</c:v>
                </c:pt>
                <c:pt idx="3340">
                  <c:v>3.1636900000000002E-13</c:v>
                </c:pt>
                <c:pt idx="3341">
                  <c:v>2.9682300000000001E-13</c:v>
                </c:pt>
                <c:pt idx="3342">
                  <c:v>2.5367499999999998E-13</c:v>
                </c:pt>
                <c:pt idx="3343">
                  <c:v>3.42184E-13</c:v>
                </c:pt>
                <c:pt idx="3344">
                  <c:v>2.5256800000000001E-13</c:v>
                </c:pt>
                <c:pt idx="3345">
                  <c:v>2.5846899999999999E-13</c:v>
                </c:pt>
                <c:pt idx="3346">
                  <c:v>2.1979900000000001E-13</c:v>
                </c:pt>
                <c:pt idx="3347">
                  <c:v>1.7696599999999999E-13</c:v>
                </c:pt>
                <c:pt idx="3348">
                  <c:v>3.0803E-13</c:v>
                </c:pt>
                <c:pt idx="3349">
                  <c:v>2.72009E-13</c:v>
                </c:pt>
                <c:pt idx="3350">
                  <c:v>3.00616E-13</c:v>
                </c:pt>
                <c:pt idx="3351">
                  <c:v>2.6604399999999998E-13</c:v>
                </c:pt>
                <c:pt idx="3352">
                  <c:v>2.6298500000000001E-13</c:v>
                </c:pt>
                <c:pt idx="3353">
                  <c:v>3.0377699999999998E-13</c:v>
                </c:pt>
                <c:pt idx="3354">
                  <c:v>2.5831400000000002E-13</c:v>
                </c:pt>
                <c:pt idx="3355">
                  <c:v>3.2921799999999999E-13</c:v>
                </c:pt>
                <c:pt idx="3356">
                  <c:v>3.9734199999999999E-13</c:v>
                </c:pt>
                <c:pt idx="3357">
                  <c:v>2.9996700000000002E-13</c:v>
                </c:pt>
                <c:pt idx="3358">
                  <c:v>3.6097200000000002E-13</c:v>
                </c:pt>
                <c:pt idx="3359">
                  <c:v>3.5390899999999998E-13</c:v>
                </c:pt>
                <c:pt idx="3360">
                  <c:v>4.74975E-13</c:v>
                </c:pt>
                <c:pt idx="3361">
                  <c:v>4.05572E-13</c:v>
                </c:pt>
                <c:pt idx="3362">
                  <c:v>4.1077900000000002E-13</c:v>
                </c:pt>
                <c:pt idx="3363">
                  <c:v>4.7141899999999995E-13</c:v>
                </c:pt>
                <c:pt idx="3364">
                  <c:v>4.55455E-13</c:v>
                </c:pt>
                <c:pt idx="3365">
                  <c:v>7.34735E-13</c:v>
                </c:pt>
                <c:pt idx="3366">
                  <c:v>6.7117100000000003E-13</c:v>
                </c:pt>
                <c:pt idx="3367">
                  <c:v>7.0097900000000004E-13</c:v>
                </c:pt>
                <c:pt idx="3368">
                  <c:v>9.2561300000000005E-13</c:v>
                </c:pt>
                <c:pt idx="3369">
                  <c:v>7.3734800000000004E-13</c:v>
                </c:pt>
                <c:pt idx="3370">
                  <c:v>7.1499299999999998E-13</c:v>
                </c:pt>
                <c:pt idx="3371">
                  <c:v>7.1660499999999995E-13</c:v>
                </c:pt>
                <c:pt idx="3372">
                  <c:v>5.6580100000000004E-13</c:v>
                </c:pt>
                <c:pt idx="3373">
                  <c:v>5.1751699999999998E-13</c:v>
                </c:pt>
                <c:pt idx="3374">
                  <c:v>4.3206400000000002E-13</c:v>
                </c:pt>
                <c:pt idx="3375">
                  <c:v>3.4745300000000001E-13</c:v>
                </c:pt>
                <c:pt idx="3376">
                  <c:v>3.6264000000000001E-13</c:v>
                </c:pt>
                <c:pt idx="3377">
                  <c:v>3.9767500000000002E-13</c:v>
                </c:pt>
                <c:pt idx="3378">
                  <c:v>3.1892999999999998E-13</c:v>
                </c:pt>
                <c:pt idx="3379">
                  <c:v>2.7395799999999998E-13</c:v>
                </c:pt>
                <c:pt idx="3380">
                  <c:v>2.0820800000000001E-13</c:v>
                </c:pt>
                <c:pt idx="3381">
                  <c:v>2.2670000000000001E-13</c:v>
                </c:pt>
                <c:pt idx="3382">
                  <c:v>3.02803E-13</c:v>
                </c:pt>
                <c:pt idx="3383">
                  <c:v>2.6795199999999998E-13</c:v>
                </c:pt>
                <c:pt idx="3384">
                  <c:v>2.5272599999999999E-13</c:v>
                </c:pt>
                <c:pt idx="3385">
                  <c:v>1.7385800000000001E-13</c:v>
                </c:pt>
                <c:pt idx="3386">
                  <c:v>2.6310500000000002E-13</c:v>
                </c:pt>
                <c:pt idx="3387">
                  <c:v>2.3987099999999999E-13</c:v>
                </c:pt>
                <c:pt idx="3388">
                  <c:v>2.99141E-13</c:v>
                </c:pt>
                <c:pt idx="3389">
                  <c:v>2.6443099999999999E-13</c:v>
                </c:pt>
                <c:pt idx="3390">
                  <c:v>3.0169100000000002E-13</c:v>
                </c:pt>
                <c:pt idx="3391">
                  <c:v>3.0847500000000001E-13</c:v>
                </c:pt>
                <c:pt idx="3392">
                  <c:v>2.5953700000000001E-13</c:v>
                </c:pt>
                <c:pt idx="3393">
                  <c:v>3.0274699999999998E-13</c:v>
                </c:pt>
                <c:pt idx="3394">
                  <c:v>3.2860600000000001E-13</c:v>
                </c:pt>
                <c:pt idx="3395">
                  <c:v>3.5402100000000001E-13</c:v>
                </c:pt>
                <c:pt idx="3396">
                  <c:v>4.05906E-13</c:v>
                </c:pt>
                <c:pt idx="3397">
                  <c:v>3.3277700000000001E-13</c:v>
                </c:pt>
                <c:pt idx="3398">
                  <c:v>3.88889E-13</c:v>
                </c:pt>
                <c:pt idx="3399">
                  <c:v>5.2469100000000003E-13</c:v>
                </c:pt>
                <c:pt idx="3400">
                  <c:v>4.0356100000000002E-13</c:v>
                </c:pt>
                <c:pt idx="3401">
                  <c:v>4.1409799999999998E-13</c:v>
                </c:pt>
                <c:pt idx="3402">
                  <c:v>3.8248799999999998E-13</c:v>
                </c:pt>
                <c:pt idx="3403">
                  <c:v>4.5371699999999999E-13</c:v>
                </c:pt>
                <c:pt idx="3404">
                  <c:v>3.5893799999999999E-13</c:v>
                </c:pt>
                <c:pt idx="3405">
                  <c:v>3.3570400000000001E-13</c:v>
                </c:pt>
                <c:pt idx="3406">
                  <c:v>2.7480100000000002E-13</c:v>
                </c:pt>
                <c:pt idx="3407">
                  <c:v>1.9425000000000001E-13</c:v>
                </c:pt>
                <c:pt idx="3408">
                  <c:v>2.7532800000000001E-13</c:v>
                </c:pt>
                <c:pt idx="3409">
                  <c:v>2.6384299999999998E-13</c:v>
                </c:pt>
                <c:pt idx="3410">
                  <c:v>2.7163999999999999E-13</c:v>
                </c:pt>
                <c:pt idx="3411">
                  <c:v>2.6500199999999997E-13</c:v>
                </c:pt>
                <c:pt idx="3412">
                  <c:v>2.3966099999999998E-13</c:v>
                </c:pt>
                <c:pt idx="3413">
                  <c:v>2.7654E-13</c:v>
                </c:pt>
                <c:pt idx="3414">
                  <c:v>2.5061900000000002E-13</c:v>
                </c:pt>
                <c:pt idx="3415">
                  <c:v>3.03303E-13</c:v>
                </c:pt>
                <c:pt idx="3416">
                  <c:v>3.3891799999999999E-13</c:v>
                </c:pt>
                <c:pt idx="3417">
                  <c:v>2.3634200000000002E-13</c:v>
                </c:pt>
                <c:pt idx="3418">
                  <c:v>2.8913100000000002E-13</c:v>
                </c:pt>
                <c:pt idx="3419">
                  <c:v>1.93509E-13</c:v>
                </c:pt>
                <c:pt idx="3420">
                  <c:v>2.8618100000000002E-13</c:v>
                </c:pt>
                <c:pt idx="3421">
                  <c:v>2.9935199999999997E-13</c:v>
                </c:pt>
                <c:pt idx="3422">
                  <c:v>2.4135200000000002E-13</c:v>
                </c:pt>
                <c:pt idx="3423">
                  <c:v>3.0251300000000001E-13</c:v>
                </c:pt>
                <c:pt idx="3424">
                  <c:v>3.3038300000000002E-13</c:v>
                </c:pt>
                <c:pt idx="3425">
                  <c:v>3.0741300000000001E-13</c:v>
                </c:pt>
                <c:pt idx="3426">
                  <c:v>3.12365E-13</c:v>
                </c:pt>
                <c:pt idx="3427">
                  <c:v>3.4033999999999999E-13</c:v>
                </c:pt>
                <c:pt idx="3428">
                  <c:v>4.5706800000000005E-13</c:v>
                </c:pt>
                <c:pt idx="3429">
                  <c:v>4.3888300000000001E-13</c:v>
                </c:pt>
                <c:pt idx="3430">
                  <c:v>3.5719099999999999E-13</c:v>
                </c:pt>
                <c:pt idx="3431">
                  <c:v>3.6258500000000001E-13</c:v>
                </c:pt>
                <c:pt idx="3432">
                  <c:v>3.7360899999999999E-13</c:v>
                </c:pt>
                <c:pt idx="3433">
                  <c:v>5.5366500000000004E-13</c:v>
                </c:pt>
                <c:pt idx="3434">
                  <c:v>4.36214E-13</c:v>
                </c:pt>
                <c:pt idx="3435">
                  <c:v>4.5790200000000004E-13</c:v>
                </c:pt>
                <c:pt idx="3436">
                  <c:v>3.8521899999999998E-13</c:v>
                </c:pt>
                <c:pt idx="3437">
                  <c:v>3.7009199999999998E-13</c:v>
                </c:pt>
                <c:pt idx="3438">
                  <c:v>3.1748400000000001E-13</c:v>
                </c:pt>
                <c:pt idx="3439">
                  <c:v>3.0619499999999999E-13</c:v>
                </c:pt>
                <c:pt idx="3440">
                  <c:v>1.92693E-13</c:v>
                </c:pt>
                <c:pt idx="3441">
                  <c:v>2.6893599999999998E-13</c:v>
                </c:pt>
                <c:pt idx="3442">
                  <c:v>3.0563899999999998E-13</c:v>
                </c:pt>
                <c:pt idx="3443">
                  <c:v>2.7063900000000002E-13</c:v>
                </c:pt>
                <c:pt idx="3444">
                  <c:v>2.6799E-13</c:v>
                </c:pt>
                <c:pt idx="3445">
                  <c:v>1.7751099999999999E-13</c:v>
                </c:pt>
                <c:pt idx="3446">
                  <c:v>2.6331900000000001E-13</c:v>
                </c:pt>
                <c:pt idx="3447">
                  <c:v>2.2650400000000001E-13</c:v>
                </c:pt>
                <c:pt idx="3448">
                  <c:v>2.7282800000000002E-13</c:v>
                </c:pt>
                <c:pt idx="3449">
                  <c:v>2.1985099999999999E-13</c:v>
                </c:pt>
                <c:pt idx="3450">
                  <c:v>2.0598400000000001E-13</c:v>
                </c:pt>
                <c:pt idx="3451">
                  <c:v>2.9218099999999999E-13</c:v>
                </c:pt>
                <c:pt idx="3452">
                  <c:v>2.3813299999999998E-13</c:v>
                </c:pt>
                <c:pt idx="3453">
                  <c:v>2.8312500000000002E-13</c:v>
                </c:pt>
                <c:pt idx="3454">
                  <c:v>2.43188E-13</c:v>
                </c:pt>
                <c:pt idx="3455">
                  <c:v>2.6552900000000001E-13</c:v>
                </c:pt>
                <c:pt idx="3456">
                  <c:v>2.9023799999999999E-13</c:v>
                </c:pt>
                <c:pt idx="3457">
                  <c:v>2.7142900000000001E-13</c:v>
                </c:pt>
                <c:pt idx="3458">
                  <c:v>2.8549600000000001E-13</c:v>
                </c:pt>
                <c:pt idx="3459">
                  <c:v>3.4901600000000002E-13</c:v>
                </c:pt>
                <c:pt idx="3460">
                  <c:v>3.5207400000000002E-13</c:v>
                </c:pt>
                <c:pt idx="3461">
                  <c:v>3.7020400000000001E-13</c:v>
                </c:pt>
                <c:pt idx="3462">
                  <c:v>3.2671600000000001E-13</c:v>
                </c:pt>
                <c:pt idx="3463">
                  <c:v>4.6207299999999998E-13</c:v>
                </c:pt>
                <c:pt idx="3464">
                  <c:v>3.6848000000000001E-13</c:v>
                </c:pt>
                <c:pt idx="3465">
                  <c:v>4.1385800000000002E-13</c:v>
                </c:pt>
                <c:pt idx="3466">
                  <c:v>3.6987000000000002E-13</c:v>
                </c:pt>
                <c:pt idx="3467">
                  <c:v>3.0157899999999999E-13</c:v>
                </c:pt>
                <c:pt idx="3468">
                  <c:v>4.2854000000000001E-13</c:v>
                </c:pt>
                <c:pt idx="3469">
                  <c:v>3.0157899999999999E-13</c:v>
                </c:pt>
                <c:pt idx="3470">
                  <c:v>2.80702E-13</c:v>
                </c:pt>
                <c:pt idx="3471">
                  <c:v>2.7738299999999999E-13</c:v>
                </c:pt>
                <c:pt idx="3472">
                  <c:v>3.18207E-13</c:v>
                </c:pt>
                <c:pt idx="3473">
                  <c:v>2.8623400000000002E-13</c:v>
                </c:pt>
                <c:pt idx="3474">
                  <c:v>2.63579E-13</c:v>
                </c:pt>
                <c:pt idx="3475">
                  <c:v>2.4129400000000001E-13</c:v>
                </c:pt>
                <c:pt idx="3476">
                  <c:v>2.39081E-13</c:v>
                </c:pt>
                <c:pt idx="3477">
                  <c:v>2.4039800000000002E-13</c:v>
                </c:pt>
                <c:pt idx="3478">
                  <c:v>2.9903600000000002E-13</c:v>
                </c:pt>
                <c:pt idx="3479">
                  <c:v>2.5392100000000001E-13</c:v>
                </c:pt>
                <c:pt idx="3480">
                  <c:v>2.9418900000000001E-13</c:v>
                </c:pt>
                <c:pt idx="3481">
                  <c:v>2.8122899999999998E-13</c:v>
                </c:pt>
                <c:pt idx="3482">
                  <c:v>2.3581499999999999E-13</c:v>
                </c:pt>
                <c:pt idx="3483">
                  <c:v>2.7833100000000001E-13</c:v>
                </c:pt>
                <c:pt idx="3484">
                  <c:v>2.5431E-13</c:v>
                </c:pt>
                <c:pt idx="3485">
                  <c:v>3.3305499999999999E-13</c:v>
                </c:pt>
                <c:pt idx="3486">
                  <c:v>3.59971E-13</c:v>
                </c:pt>
                <c:pt idx="3487">
                  <c:v>2.9218099999999999E-13</c:v>
                </c:pt>
                <c:pt idx="3488">
                  <c:v>3.0391500000000002E-13</c:v>
                </c:pt>
                <c:pt idx="3489">
                  <c:v>4.4856000000000001E-13</c:v>
                </c:pt>
                <c:pt idx="3490">
                  <c:v>3.2182199999999998E-13</c:v>
                </c:pt>
                <c:pt idx="3491">
                  <c:v>3.9005699999999999E-13</c:v>
                </c:pt>
                <c:pt idx="3492">
                  <c:v>3.5229700000000001E-13</c:v>
                </c:pt>
                <c:pt idx="3493">
                  <c:v>3.8260500000000001E-13</c:v>
                </c:pt>
                <c:pt idx="3494">
                  <c:v>6.37343E-13</c:v>
                </c:pt>
                <c:pt idx="3495">
                  <c:v>4.9533699999999997E-13</c:v>
                </c:pt>
                <c:pt idx="3496">
                  <c:v>5.4054000000000004E-13</c:v>
                </c:pt>
                <c:pt idx="3497">
                  <c:v>4.9399399999999999E-13</c:v>
                </c:pt>
                <c:pt idx="3498">
                  <c:v>5.2302300000000004E-13</c:v>
                </c:pt>
                <c:pt idx="3499">
                  <c:v>4.9960499999999997E-13</c:v>
                </c:pt>
                <c:pt idx="3500">
                  <c:v>4.44181E-13</c:v>
                </c:pt>
                <c:pt idx="3501">
                  <c:v>4.2798299999999997E-13</c:v>
                </c:pt>
                <c:pt idx="3502">
                  <c:v>3.3889400000000002E-13</c:v>
                </c:pt>
                <c:pt idx="3503">
                  <c:v>3.75481E-13</c:v>
                </c:pt>
                <c:pt idx="3504">
                  <c:v>3.09309E-13</c:v>
                </c:pt>
                <c:pt idx="3505">
                  <c:v>2.9008000000000001E-13</c:v>
                </c:pt>
                <c:pt idx="3506">
                  <c:v>3.1331300000000002E-13</c:v>
                </c:pt>
                <c:pt idx="3507">
                  <c:v>2.7121900000000001E-13</c:v>
                </c:pt>
                <c:pt idx="3508">
                  <c:v>2.6089200000000001E-13</c:v>
                </c:pt>
                <c:pt idx="3509">
                  <c:v>2.70048E-13</c:v>
                </c:pt>
                <c:pt idx="3510">
                  <c:v>2.4429999999999998E-13</c:v>
                </c:pt>
                <c:pt idx="3511">
                  <c:v>3.0313600000000002E-13</c:v>
                </c:pt>
                <c:pt idx="3512">
                  <c:v>2.2772799999999999E-13</c:v>
                </c:pt>
                <c:pt idx="3513">
                  <c:v>2.6437000000000001E-13</c:v>
                </c:pt>
                <c:pt idx="3514">
                  <c:v>2.2856199999999998E-13</c:v>
                </c:pt>
                <c:pt idx="3515">
                  <c:v>3.0842000000000001E-13</c:v>
                </c:pt>
                <c:pt idx="3516">
                  <c:v>2.6860199999999998E-13</c:v>
                </c:pt>
                <c:pt idx="3517">
                  <c:v>2.5147400000000002E-13</c:v>
                </c:pt>
                <c:pt idx="3518">
                  <c:v>2.2038699999999999E-13</c:v>
                </c:pt>
                <c:pt idx="3519">
                  <c:v>1.92693E-13</c:v>
                </c:pt>
                <c:pt idx="3520">
                  <c:v>2.7015900000000001E-13</c:v>
                </c:pt>
                <c:pt idx="3521">
                  <c:v>2.8149199999999999E-13</c:v>
                </c:pt>
                <c:pt idx="3522">
                  <c:v>2.8762100000000001E-13</c:v>
                </c:pt>
                <c:pt idx="3523">
                  <c:v>2.9540100000000001E-13</c:v>
                </c:pt>
                <c:pt idx="3524">
                  <c:v>2.8839399999999998E-13</c:v>
                </c:pt>
                <c:pt idx="3525">
                  <c:v>2.7833100000000001E-13</c:v>
                </c:pt>
                <c:pt idx="3526">
                  <c:v>3.69369E-13</c:v>
                </c:pt>
                <c:pt idx="3527">
                  <c:v>3.0057800000000002E-13</c:v>
                </c:pt>
                <c:pt idx="3528">
                  <c:v>4.09515E-13</c:v>
                </c:pt>
                <c:pt idx="3529">
                  <c:v>3.4524E-13</c:v>
                </c:pt>
                <c:pt idx="3530">
                  <c:v>3.3491400000000002E-13</c:v>
                </c:pt>
                <c:pt idx="3531">
                  <c:v>3.2365699999999999E-13</c:v>
                </c:pt>
                <c:pt idx="3532">
                  <c:v>3.4784799999999998E-13</c:v>
                </c:pt>
                <c:pt idx="3533">
                  <c:v>3.8199299999999999E-13</c:v>
                </c:pt>
                <c:pt idx="3534">
                  <c:v>2.7744400000000001E-13</c:v>
                </c:pt>
                <c:pt idx="3535">
                  <c:v>2.2561499999999999E-13</c:v>
                </c:pt>
                <c:pt idx="3536">
                  <c:v>2.2884000000000001E-13</c:v>
                </c:pt>
                <c:pt idx="3537">
                  <c:v>2.35124E-13</c:v>
                </c:pt>
                <c:pt idx="3538">
                  <c:v>2.5820300000000002E-13</c:v>
                </c:pt>
                <c:pt idx="3539">
                  <c:v>2.7788900000000002E-13</c:v>
                </c:pt>
                <c:pt idx="3540">
                  <c:v>1.7651E-13</c:v>
                </c:pt>
                <c:pt idx="3541">
                  <c:v>2.7622099999999998E-13</c:v>
                </c:pt>
                <c:pt idx="3542">
                  <c:v>2.46299E-13</c:v>
                </c:pt>
                <c:pt idx="3543">
                  <c:v>2.6031299999999999E-13</c:v>
                </c:pt>
                <c:pt idx="3544">
                  <c:v>2.8491600000000003E-13</c:v>
                </c:pt>
                <c:pt idx="3545">
                  <c:v>2.4145199999999999E-13</c:v>
                </c:pt>
                <c:pt idx="3546">
                  <c:v>2.7432699999999999E-13</c:v>
                </c:pt>
                <c:pt idx="3547">
                  <c:v>2.5925899999999998E-13</c:v>
                </c:pt>
                <c:pt idx="3548">
                  <c:v>2.8528499999999998E-13</c:v>
                </c:pt>
                <c:pt idx="3549">
                  <c:v>2.6552900000000001E-13</c:v>
                </c:pt>
                <c:pt idx="3550">
                  <c:v>2.4350700000000002E-13</c:v>
                </c:pt>
                <c:pt idx="3551">
                  <c:v>2.9012299999999999E-13</c:v>
                </c:pt>
                <c:pt idx="3552">
                  <c:v>2.3945E-13</c:v>
                </c:pt>
                <c:pt idx="3553">
                  <c:v>3.17739E-13</c:v>
                </c:pt>
                <c:pt idx="3554">
                  <c:v>3.3638900000000002E-13</c:v>
                </c:pt>
                <c:pt idx="3555">
                  <c:v>3.1252299999999998E-13</c:v>
                </c:pt>
                <c:pt idx="3556">
                  <c:v>3.052E-13</c:v>
                </c:pt>
                <c:pt idx="3557">
                  <c:v>2.0109600000000001E-13</c:v>
                </c:pt>
                <c:pt idx="3558">
                  <c:v>3.7047600000000002E-13</c:v>
                </c:pt>
                <c:pt idx="3559">
                  <c:v>3.9472799999999998E-13</c:v>
                </c:pt>
                <c:pt idx="3560">
                  <c:v>3.6568099999999998E-13</c:v>
                </c:pt>
                <c:pt idx="3561">
                  <c:v>4.1094000000000001E-13</c:v>
                </c:pt>
                <c:pt idx="3562">
                  <c:v>3.7147699999999998E-13</c:v>
                </c:pt>
                <c:pt idx="3563">
                  <c:v>3.9049600000000002E-13</c:v>
                </c:pt>
                <c:pt idx="3564">
                  <c:v>4.0061100000000002E-13</c:v>
                </c:pt>
                <c:pt idx="3565">
                  <c:v>3.58095E-13</c:v>
                </c:pt>
                <c:pt idx="3566">
                  <c:v>3.4919100000000002E-13</c:v>
                </c:pt>
                <c:pt idx="3567">
                  <c:v>2.8581200000000001E-13</c:v>
                </c:pt>
                <c:pt idx="3568">
                  <c:v>3.0456799999999999E-13</c:v>
                </c:pt>
                <c:pt idx="3569">
                  <c:v>2.6354099999999998E-13</c:v>
                </c:pt>
                <c:pt idx="3570">
                  <c:v>3.0340899999999999E-13</c:v>
                </c:pt>
                <c:pt idx="3571">
                  <c:v>3.8233E-13</c:v>
                </c:pt>
                <c:pt idx="3572">
                  <c:v>2.4940699999999998E-13</c:v>
                </c:pt>
                <c:pt idx="3573">
                  <c:v>2.9339900000000002E-13</c:v>
                </c:pt>
                <c:pt idx="3574">
                  <c:v>1.7549099999999999E-13</c:v>
                </c:pt>
                <c:pt idx="3575">
                  <c:v>2.5809999999999998E-13</c:v>
                </c:pt>
                <c:pt idx="3576">
                  <c:v>2.5664599999999999E-13</c:v>
                </c:pt>
                <c:pt idx="3577">
                  <c:v>2.2975599999999999E-13</c:v>
                </c:pt>
                <c:pt idx="3578">
                  <c:v>2.79543E-13</c:v>
                </c:pt>
                <c:pt idx="3579">
                  <c:v>3.0973100000000001E-13</c:v>
                </c:pt>
                <c:pt idx="3580">
                  <c:v>2.9271400000000001E-13</c:v>
                </c:pt>
                <c:pt idx="3581">
                  <c:v>2.8971100000000001E-13</c:v>
                </c:pt>
                <c:pt idx="3582">
                  <c:v>2.6958500000000001E-13</c:v>
                </c:pt>
                <c:pt idx="3583">
                  <c:v>2.8702400000000001E-13</c:v>
                </c:pt>
                <c:pt idx="3584">
                  <c:v>2.6821600000000001E-13</c:v>
                </c:pt>
                <c:pt idx="3585">
                  <c:v>3.5119300000000001E-13</c:v>
                </c:pt>
                <c:pt idx="3586">
                  <c:v>3.0298699999999999E-13</c:v>
                </c:pt>
                <c:pt idx="3587">
                  <c:v>3.2743899999999999E-13</c:v>
                </c:pt>
                <c:pt idx="3588">
                  <c:v>3.9855599999999998E-13</c:v>
                </c:pt>
                <c:pt idx="3589">
                  <c:v>3.1895099999999999E-13</c:v>
                </c:pt>
                <c:pt idx="3590">
                  <c:v>3.7758800000000002E-13</c:v>
                </c:pt>
                <c:pt idx="3591">
                  <c:v>3.32666E-13</c:v>
                </c:pt>
                <c:pt idx="3592">
                  <c:v>4.13525E-13</c:v>
                </c:pt>
                <c:pt idx="3593">
                  <c:v>4.2119899999999999E-13</c:v>
                </c:pt>
                <c:pt idx="3594">
                  <c:v>3.0480499999999998E-13</c:v>
                </c:pt>
                <c:pt idx="3595">
                  <c:v>3.74764E-13</c:v>
                </c:pt>
                <c:pt idx="3596">
                  <c:v>2.7238300000000001E-13</c:v>
                </c:pt>
                <c:pt idx="3597">
                  <c:v>3.0380400000000001E-13</c:v>
                </c:pt>
                <c:pt idx="3598">
                  <c:v>3.0369300000000001E-13</c:v>
                </c:pt>
                <c:pt idx="3599">
                  <c:v>2.6187299999999999E-13</c:v>
                </c:pt>
                <c:pt idx="3600">
                  <c:v>2.2244499999999999E-13</c:v>
                </c:pt>
                <c:pt idx="3601">
                  <c:v>2.9368299999999998E-13</c:v>
                </c:pt>
                <c:pt idx="3602">
                  <c:v>2.9708699999999998E-13</c:v>
                </c:pt>
                <c:pt idx="3603">
                  <c:v>2.8117599999999998E-13</c:v>
                </c:pt>
                <c:pt idx="3604">
                  <c:v>2.7185100000000002E-13</c:v>
                </c:pt>
                <c:pt idx="3605">
                  <c:v>3.85886E-13</c:v>
                </c:pt>
                <c:pt idx="3606">
                  <c:v>2.7701399999999998E-13</c:v>
                </c:pt>
                <c:pt idx="3607">
                  <c:v>2.4682599999999998E-13</c:v>
                </c:pt>
                <c:pt idx="3608">
                  <c:v>2.9903600000000002E-13</c:v>
                </c:pt>
                <c:pt idx="3609">
                  <c:v>2.64738E-13</c:v>
                </c:pt>
                <c:pt idx="3610">
                  <c:v>2.9972099999999998E-13</c:v>
                </c:pt>
                <c:pt idx="3611">
                  <c:v>2.9473899999999999E-13</c:v>
                </c:pt>
                <c:pt idx="3612">
                  <c:v>2.86339E-13</c:v>
                </c:pt>
                <c:pt idx="3613">
                  <c:v>3.5229700000000001E-13</c:v>
                </c:pt>
                <c:pt idx="3614">
                  <c:v>4.0361400000000002E-13</c:v>
                </c:pt>
                <c:pt idx="3615">
                  <c:v>3.3970799999999998E-13</c:v>
                </c:pt>
                <c:pt idx="3616">
                  <c:v>4.02613E-13</c:v>
                </c:pt>
                <c:pt idx="3617">
                  <c:v>3.6589200000000001E-13</c:v>
                </c:pt>
                <c:pt idx="3618">
                  <c:v>4.8069100000000002E-13</c:v>
                </c:pt>
                <c:pt idx="3619">
                  <c:v>4.3580400000000001E-13</c:v>
                </c:pt>
                <c:pt idx="3620">
                  <c:v>4.6414799999999995E-13</c:v>
                </c:pt>
                <c:pt idx="3621">
                  <c:v>3.74764E-13</c:v>
                </c:pt>
                <c:pt idx="3622">
                  <c:v>5.1799200000000004E-13</c:v>
                </c:pt>
                <c:pt idx="3623">
                  <c:v>6.3535799999999999E-13</c:v>
                </c:pt>
                <c:pt idx="3624">
                  <c:v>6.0191799999999998E-13</c:v>
                </c:pt>
                <c:pt idx="3625">
                  <c:v>5.9459499999999995E-13</c:v>
                </c:pt>
                <c:pt idx="3626">
                  <c:v>5.5844699999999999E-13</c:v>
                </c:pt>
                <c:pt idx="3627">
                  <c:v>4.57847E-13</c:v>
                </c:pt>
                <c:pt idx="3628">
                  <c:v>4.2474099999999999E-13</c:v>
                </c:pt>
                <c:pt idx="3629">
                  <c:v>3.7674499999999998E-13</c:v>
                </c:pt>
                <c:pt idx="3630">
                  <c:v>3.76587E-13</c:v>
                </c:pt>
                <c:pt idx="3631">
                  <c:v>4.06828E-13</c:v>
                </c:pt>
                <c:pt idx="3632">
                  <c:v>2.8022800000000002E-13</c:v>
                </c:pt>
                <c:pt idx="3633">
                  <c:v>3.3149800000000001E-13</c:v>
                </c:pt>
                <c:pt idx="3634">
                  <c:v>2.2137899999999999E-13</c:v>
                </c:pt>
                <c:pt idx="3635">
                  <c:v>3.4197399999999999E-13</c:v>
                </c:pt>
                <c:pt idx="3636">
                  <c:v>2.4429700000000001E-13</c:v>
                </c:pt>
                <c:pt idx="3637">
                  <c:v>2.5541299999999998E-13</c:v>
                </c:pt>
                <c:pt idx="3638">
                  <c:v>2.2533599999999999E-13</c:v>
                </c:pt>
                <c:pt idx="3639">
                  <c:v>1.71856E-13</c:v>
                </c:pt>
                <c:pt idx="3640">
                  <c:v>2.6236799999999998E-13</c:v>
                </c:pt>
                <c:pt idx="3641">
                  <c:v>2.6400100000000001E-13</c:v>
                </c:pt>
                <c:pt idx="3642">
                  <c:v>2.5135699999999999E-13</c:v>
                </c:pt>
                <c:pt idx="3643">
                  <c:v>2.8581200000000001E-13</c:v>
                </c:pt>
                <c:pt idx="3644">
                  <c:v>2.3676300000000001E-13</c:v>
                </c:pt>
                <c:pt idx="3645">
                  <c:v>2.6273600000000001E-13</c:v>
                </c:pt>
                <c:pt idx="3646">
                  <c:v>2.4888E-13</c:v>
                </c:pt>
                <c:pt idx="3647">
                  <c:v>2.4603500000000002E-13</c:v>
                </c:pt>
                <c:pt idx="3648">
                  <c:v>3.2089999999999998E-13</c:v>
                </c:pt>
                <c:pt idx="3649">
                  <c:v>2.34972E-13</c:v>
                </c:pt>
                <c:pt idx="3650">
                  <c:v>2.8554900000000001E-13</c:v>
                </c:pt>
                <c:pt idx="3651">
                  <c:v>2.4161000000000002E-13</c:v>
                </c:pt>
                <c:pt idx="3652">
                  <c:v>2.7000700000000001E-13</c:v>
                </c:pt>
                <c:pt idx="3653">
                  <c:v>2.57995E-13</c:v>
                </c:pt>
                <c:pt idx="3654">
                  <c:v>2.5831100000000001E-13</c:v>
                </c:pt>
                <c:pt idx="3655">
                  <c:v>3.5691199999999998E-13</c:v>
                </c:pt>
                <c:pt idx="3656">
                  <c:v>2.04927E-13</c:v>
                </c:pt>
                <c:pt idx="3657">
                  <c:v>2.8445099999999999E-13</c:v>
                </c:pt>
                <c:pt idx="3658">
                  <c:v>3.0258000000000001E-13</c:v>
                </c:pt>
                <c:pt idx="3659">
                  <c:v>2.84062E-13</c:v>
                </c:pt>
                <c:pt idx="3660">
                  <c:v>2.5325300000000002E-13</c:v>
                </c:pt>
                <c:pt idx="3661">
                  <c:v>2.79121E-13</c:v>
                </c:pt>
                <c:pt idx="3662">
                  <c:v>2.5230800000000002E-13</c:v>
                </c:pt>
                <c:pt idx="3663">
                  <c:v>2.8172600000000002E-13</c:v>
                </c:pt>
                <c:pt idx="3664">
                  <c:v>2.44022E-13</c:v>
                </c:pt>
                <c:pt idx="3665">
                  <c:v>2.9201400000000002E-13</c:v>
                </c:pt>
                <c:pt idx="3666">
                  <c:v>2.6048299999999998E-13</c:v>
                </c:pt>
                <c:pt idx="3667">
                  <c:v>2.7864700000000001E-13</c:v>
                </c:pt>
                <c:pt idx="3668">
                  <c:v>2.7316799999999999E-13</c:v>
                </c:pt>
                <c:pt idx="3669">
                  <c:v>2.5335900000000002E-13</c:v>
                </c:pt>
                <c:pt idx="3670">
                  <c:v>2.7258800000000001E-13</c:v>
                </c:pt>
                <c:pt idx="3671">
                  <c:v>2.47827E-13</c:v>
                </c:pt>
                <c:pt idx="3672">
                  <c:v>2.6298500000000001E-13</c:v>
                </c:pt>
                <c:pt idx="3673">
                  <c:v>2.5509699999999998E-13</c:v>
                </c:pt>
                <c:pt idx="3674">
                  <c:v>2.8828799999999998E-13</c:v>
                </c:pt>
                <c:pt idx="3675">
                  <c:v>2.7416900000000001E-13</c:v>
                </c:pt>
                <c:pt idx="3676">
                  <c:v>2.4240000000000001E-13</c:v>
                </c:pt>
                <c:pt idx="3677">
                  <c:v>2.2122100000000001E-13</c:v>
                </c:pt>
                <c:pt idx="3678">
                  <c:v>2.6605599999999999E-13</c:v>
                </c:pt>
                <c:pt idx="3679">
                  <c:v>2.6489599999999998E-13</c:v>
                </c:pt>
                <c:pt idx="3680">
                  <c:v>3.10468E-13</c:v>
                </c:pt>
                <c:pt idx="3681">
                  <c:v>2.6899100000000002E-13</c:v>
                </c:pt>
                <c:pt idx="3682">
                  <c:v>2.95085E-13</c:v>
                </c:pt>
                <c:pt idx="3683">
                  <c:v>3.6020200000000001E-13</c:v>
                </c:pt>
                <c:pt idx="3684">
                  <c:v>2.8770900000000002E-13</c:v>
                </c:pt>
                <c:pt idx="3685">
                  <c:v>3.6752499999999999E-13</c:v>
                </c:pt>
                <c:pt idx="3686">
                  <c:v>3.8371699999999999E-13</c:v>
                </c:pt>
                <c:pt idx="3687">
                  <c:v>3.7037000000000002E-13</c:v>
                </c:pt>
                <c:pt idx="3688">
                  <c:v>3.7598699999999998E-13</c:v>
                </c:pt>
                <c:pt idx="3689">
                  <c:v>3.7837800000000001E-13</c:v>
                </c:pt>
                <c:pt idx="3690">
                  <c:v>4.18252E-13</c:v>
                </c:pt>
                <c:pt idx="3691">
                  <c:v>4.00011E-13</c:v>
                </c:pt>
                <c:pt idx="3692">
                  <c:v>3.2526999999999999E-13</c:v>
                </c:pt>
                <c:pt idx="3693">
                  <c:v>3.3422299999999998E-13</c:v>
                </c:pt>
                <c:pt idx="3694">
                  <c:v>1.7639899999999999E-13</c:v>
                </c:pt>
                <c:pt idx="3695">
                  <c:v>3.09309E-13</c:v>
                </c:pt>
                <c:pt idx="3696">
                  <c:v>2.6548800000000002E-13</c:v>
                </c:pt>
                <c:pt idx="3697">
                  <c:v>2.9062400000000001E-13</c:v>
                </c:pt>
                <c:pt idx="3698">
                  <c:v>3.1815200000000001E-13</c:v>
                </c:pt>
                <c:pt idx="3699">
                  <c:v>2.60682E-13</c:v>
                </c:pt>
                <c:pt idx="3700">
                  <c:v>2.84864E-13</c:v>
                </c:pt>
                <c:pt idx="3701">
                  <c:v>2.3818599999999998E-13</c:v>
                </c:pt>
                <c:pt idx="3702">
                  <c:v>2.6263099999999998E-13</c:v>
                </c:pt>
                <c:pt idx="3703">
                  <c:v>2.89623E-13</c:v>
                </c:pt>
                <c:pt idx="3704">
                  <c:v>2.32338E-13</c:v>
                </c:pt>
                <c:pt idx="3705">
                  <c:v>2.7069200000000002E-13</c:v>
                </c:pt>
                <c:pt idx="3706">
                  <c:v>1.8223500000000001E-13</c:v>
                </c:pt>
                <c:pt idx="3707">
                  <c:v>1.8497400000000001E-13</c:v>
                </c:pt>
                <c:pt idx="3708">
                  <c:v>2.8844600000000001E-13</c:v>
                </c:pt>
                <c:pt idx="3709">
                  <c:v>2.365E-13</c:v>
                </c:pt>
                <c:pt idx="3710">
                  <c:v>2.8312500000000002E-13</c:v>
                </c:pt>
                <c:pt idx="3711">
                  <c:v>2.6359699999999999E-13</c:v>
                </c:pt>
                <c:pt idx="3712">
                  <c:v>2.86731E-13</c:v>
                </c:pt>
                <c:pt idx="3713">
                  <c:v>2.9968899999999999E-13</c:v>
                </c:pt>
                <c:pt idx="3714">
                  <c:v>2.6771200000000002E-13</c:v>
                </c:pt>
                <c:pt idx="3715">
                  <c:v>3.2349000000000002E-13</c:v>
                </c:pt>
                <c:pt idx="3716">
                  <c:v>3.7915700000000001E-13</c:v>
                </c:pt>
                <c:pt idx="3717">
                  <c:v>3.0263600000000002E-13</c:v>
                </c:pt>
                <c:pt idx="3718">
                  <c:v>3.30442E-13</c:v>
                </c:pt>
                <c:pt idx="3719">
                  <c:v>3.3505700000000002E-13</c:v>
                </c:pt>
                <c:pt idx="3720">
                  <c:v>4.8095200000000003E-13</c:v>
                </c:pt>
                <c:pt idx="3721">
                  <c:v>3.8049200000000002E-13</c:v>
                </c:pt>
                <c:pt idx="3722">
                  <c:v>3.2182199999999998E-13</c:v>
                </c:pt>
                <c:pt idx="3723">
                  <c:v>2.9413600000000001E-13</c:v>
                </c:pt>
                <c:pt idx="3724">
                  <c:v>2.12318E-13</c:v>
                </c:pt>
                <c:pt idx="3725">
                  <c:v>3.6921100000000002E-13</c:v>
                </c:pt>
                <c:pt idx="3726">
                  <c:v>2.6184099999999999E-13</c:v>
                </c:pt>
                <c:pt idx="3727">
                  <c:v>2.7111300000000001E-13</c:v>
                </c:pt>
                <c:pt idx="3728">
                  <c:v>2.03414E-13</c:v>
                </c:pt>
                <c:pt idx="3729">
                  <c:v>2.5667799999999998E-13</c:v>
                </c:pt>
                <c:pt idx="3730">
                  <c:v>3.0598999999999999E-13</c:v>
                </c:pt>
                <c:pt idx="3731">
                  <c:v>2.6389500000000001E-13</c:v>
                </c:pt>
                <c:pt idx="3732">
                  <c:v>2.8244000000000001E-13</c:v>
                </c:pt>
                <c:pt idx="3733">
                  <c:v>2.2344600000000001E-13</c:v>
                </c:pt>
                <c:pt idx="3734">
                  <c:v>2.6847900000000001E-13</c:v>
                </c:pt>
                <c:pt idx="3735">
                  <c:v>3.1215400000000002E-13</c:v>
                </c:pt>
                <c:pt idx="3736">
                  <c:v>2.6537099999999998E-13</c:v>
                </c:pt>
                <c:pt idx="3737">
                  <c:v>2.9181800000000002E-13</c:v>
                </c:pt>
                <c:pt idx="3738">
                  <c:v>2.8496900000000002E-13</c:v>
                </c:pt>
                <c:pt idx="3739">
                  <c:v>3.0151199999999999E-13</c:v>
                </c:pt>
                <c:pt idx="3740">
                  <c:v>3.4850600000000001E-13</c:v>
                </c:pt>
                <c:pt idx="3741">
                  <c:v>2.8723200000000002E-13</c:v>
                </c:pt>
                <c:pt idx="3742">
                  <c:v>4.2853399999999998E-13</c:v>
                </c:pt>
                <c:pt idx="3743">
                  <c:v>3.3702099999999998E-13</c:v>
                </c:pt>
                <c:pt idx="3744">
                  <c:v>3.7937900000000002E-13</c:v>
                </c:pt>
                <c:pt idx="3745">
                  <c:v>3.2332299999999999E-13</c:v>
                </c:pt>
                <c:pt idx="3746">
                  <c:v>3.6910599999999999E-13</c:v>
                </c:pt>
                <c:pt idx="3747">
                  <c:v>5.0429399999999995E-13</c:v>
                </c:pt>
                <c:pt idx="3748">
                  <c:v>4.8917300000000004E-13</c:v>
                </c:pt>
                <c:pt idx="3749">
                  <c:v>5.5490799999999996E-13</c:v>
                </c:pt>
                <c:pt idx="3750">
                  <c:v>6.6399699999999998E-13</c:v>
                </c:pt>
                <c:pt idx="3751">
                  <c:v>5.9409400000000003E-13</c:v>
                </c:pt>
                <c:pt idx="3752">
                  <c:v>6.104E-13</c:v>
                </c:pt>
                <c:pt idx="3753">
                  <c:v>5.6366899999999999E-13</c:v>
                </c:pt>
                <c:pt idx="3754">
                  <c:v>5.9159200000000005E-13</c:v>
                </c:pt>
                <c:pt idx="3755">
                  <c:v>5.4222600000000002E-13</c:v>
                </c:pt>
                <c:pt idx="3756">
                  <c:v>4.2337100000000001E-13</c:v>
                </c:pt>
                <c:pt idx="3757">
                  <c:v>3.9592199999999999E-13</c:v>
                </c:pt>
                <c:pt idx="3758">
                  <c:v>3.94005E-13</c:v>
                </c:pt>
                <c:pt idx="3759">
                  <c:v>3.98287E-13</c:v>
                </c:pt>
                <c:pt idx="3760">
                  <c:v>3.44567E-13</c:v>
                </c:pt>
                <c:pt idx="3761">
                  <c:v>3.2816100000000001E-13</c:v>
                </c:pt>
                <c:pt idx="3762">
                  <c:v>3.21989E-13</c:v>
                </c:pt>
                <c:pt idx="3763">
                  <c:v>3.2799500000000001E-13</c:v>
                </c:pt>
                <c:pt idx="3764">
                  <c:v>3.30108E-13</c:v>
                </c:pt>
                <c:pt idx="3765">
                  <c:v>3.12646E-13</c:v>
                </c:pt>
                <c:pt idx="3766">
                  <c:v>1.8652E-13</c:v>
                </c:pt>
                <c:pt idx="3767">
                  <c:v>2.38127E-13</c:v>
                </c:pt>
                <c:pt idx="3768">
                  <c:v>2.72606E-13</c:v>
                </c:pt>
                <c:pt idx="3769">
                  <c:v>2.7717200000000001E-13</c:v>
                </c:pt>
                <c:pt idx="3770">
                  <c:v>3.29382E-13</c:v>
                </c:pt>
                <c:pt idx="3771">
                  <c:v>2.62157E-13</c:v>
                </c:pt>
                <c:pt idx="3772">
                  <c:v>3.4060400000000002E-13</c:v>
                </c:pt>
                <c:pt idx="3773">
                  <c:v>2.97719E-13</c:v>
                </c:pt>
                <c:pt idx="3774">
                  <c:v>3.42184E-13</c:v>
                </c:pt>
                <c:pt idx="3775">
                  <c:v>3.4595700000000001E-13</c:v>
                </c:pt>
                <c:pt idx="3776">
                  <c:v>3.4239499999999998E-13</c:v>
                </c:pt>
                <c:pt idx="3777">
                  <c:v>3.3744299999999999E-13</c:v>
                </c:pt>
                <c:pt idx="3778">
                  <c:v>3.8496399999999999E-13</c:v>
                </c:pt>
                <c:pt idx="3779">
                  <c:v>3.0419899999999998E-13</c:v>
                </c:pt>
                <c:pt idx="3780">
                  <c:v>4.0930400000000002E-13</c:v>
                </c:pt>
                <c:pt idx="3781">
                  <c:v>3.7021199999999999E-13</c:v>
                </c:pt>
                <c:pt idx="3782">
                  <c:v>3.9472799999999998E-13</c:v>
                </c:pt>
                <c:pt idx="3783">
                  <c:v>3.4171000000000002E-13</c:v>
                </c:pt>
                <c:pt idx="3784">
                  <c:v>4.5329499999999999E-13</c:v>
                </c:pt>
                <c:pt idx="3785">
                  <c:v>4.4649899999999999E-13</c:v>
                </c:pt>
                <c:pt idx="3786">
                  <c:v>4.35269E-13</c:v>
                </c:pt>
                <c:pt idx="3787">
                  <c:v>4.89648E-13</c:v>
                </c:pt>
                <c:pt idx="3788">
                  <c:v>5.3394599999999997E-13</c:v>
                </c:pt>
                <c:pt idx="3789">
                  <c:v>4.9260400000000003E-13</c:v>
                </c:pt>
                <c:pt idx="3790">
                  <c:v>4.4472199999999999E-13</c:v>
                </c:pt>
                <c:pt idx="3791">
                  <c:v>4.6018200000000001E-13</c:v>
                </c:pt>
                <c:pt idx="3792">
                  <c:v>5.2069699999999998E-13</c:v>
                </c:pt>
                <c:pt idx="3793">
                  <c:v>7.1341900000000003E-13</c:v>
                </c:pt>
                <c:pt idx="3794">
                  <c:v>8.5120400000000004E-13</c:v>
                </c:pt>
                <c:pt idx="3795">
                  <c:v>8.8564999999999997E-13</c:v>
                </c:pt>
                <c:pt idx="3796">
                  <c:v>9.4705800000000006E-13</c:v>
                </c:pt>
                <c:pt idx="3797">
                  <c:v>1.0651799999999999E-12</c:v>
                </c:pt>
                <c:pt idx="3798">
                  <c:v>1.00823E-12</c:v>
                </c:pt>
                <c:pt idx="3799">
                  <c:v>1.22456E-12</c:v>
                </c:pt>
                <c:pt idx="3800">
                  <c:v>1.0586100000000001E-12</c:v>
                </c:pt>
                <c:pt idx="3801">
                  <c:v>1.22754E-12</c:v>
                </c:pt>
                <c:pt idx="3802">
                  <c:v>1.2591499999999999E-12</c:v>
                </c:pt>
                <c:pt idx="3803">
                  <c:v>1.8249800000000002E-12</c:v>
                </c:pt>
                <c:pt idx="3804">
                  <c:v>2.0641700000000001E-12</c:v>
                </c:pt>
                <c:pt idx="3805">
                  <c:v>2.3455000000000001E-12</c:v>
                </c:pt>
                <c:pt idx="3806">
                  <c:v>2.7964799999999998E-12</c:v>
                </c:pt>
                <c:pt idx="3807">
                  <c:v>3.3032999999999999E-12</c:v>
                </c:pt>
                <c:pt idx="3808">
                  <c:v>3.44066E-12</c:v>
                </c:pt>
                <c:pt idx="3809">
                  <c:v>4.8385199999999999E-12</c:v>
                </c:pt>
                <c:pt idx="3810">
                  <c:v>5.8384699999999999E-12</c:v>
                </c:pt>
                <c:pt idx="3811">
                  <c:v>7.2230100000000003E-12</c:v>
                </c:pt>
                <c:pt idx="3812">
                  <c:v>7.9800800000000005E-12</c:v>
                </c:pt>
                <c:pt idx="3813">
                  <c:v>8.6902700000000003E-12</c:v>
                </c:pt>
                <c:pt idx="3814">
                  <c:v>9.1591600000000003E-12</c:v>
                </c:pt>
                <c:pt idx="3815">
                  <c:v>1.16801E-11</c:v>
                </c:pt>
                <c:pt idx="3816">
                  <c:v>1.05158E-11</c:v>
                </c:pt>
                <c:pt idx="3817">
                  <c:v>9.63595E-12</c:v>
                </c:pt>
                <c:pt idx="3818">
                  <c:v>8.1607899999999996E-12</c:v>
                </c:pt>
                <c:pt idx="3819">
                  <c:v>6.6066099999999999E-12</c:v>
                </c:pt>
                <c:pt idx="3820">
                  <c:v>4.4844799999999999E-12</c:v>
                </c:pt>
                <c:pt idx="3821">
                  <c:v>3.0335899999999998E-12</c:v>
                </c:pt>
                <c:pt idx="3822">
                  <c:v>2.6153899999999998E-12</c:v>
                </c:pt>
                <c:pt idx="3823">
                  <c:v>2.2795000000000001E-12</c:v>
                </c:pt>
                <c:pt idx="3824">
                  <c:v>1.93916E-12</c:v>
                </c:pt>
                <c:pt idx="3825">
                  <c:v>1.38361E-12</c:v>
                </c:pt>
                <c:pt idx="3826">
                  <c:v>1.3012999999999999E-12</c:v>
                </c:pt>
                <c:pt idx="3827">
                  <c:v>7.7788899999999996E-13</c:v>
                </c:pt>
                <c:pt idx="3828">
                  <c:v>6.6961700000000001E-13</c:v>
                </c:pt>
                <c:pt idx="3829">
                  <c:v>4.8487400000000002E-13</c:v>
                </c:pt>
                <c:pt idx="3830">
                  <c:v>3.95448E-13</c:v>
                </c:pt>
                <c:pt idx="3831">
                  <c:v>3.4455499999999999E-13</c:v>
                </c:pt>
                <c:pt idx="3832">
                  <c:v>2.8133400000000001E-13</c:v>
                </c:pt>
                <c:pt idx="3833">
                  <c:v>3.4067399999999999E-13</c:v>
                </c:pt>
                <c:pt idx="3834">
                  <c:v>3.6889500000000001E-13</c:v>
                </c:pt>
                <c:pt idx="3835">
                  <c:v>3.1089E-13</c:v>
                </c:pt>
                <c:pt idx="3836">
                  <c:v>3.2016200000000001E-13</c:v>
                </c:pt>
                <c:pt idx="3837">
                  <c:v>2.6257799999999998E-13</c:v>
                </c:pt>
                <c:pt idx="3838">
                  <c:v>3.05027E-13</c:v>
                </c:pt>
                <c:pt idx="3839">
                  <c:v>3.3064600000000002E-13</c:v>
                </c:pt>
                <c:pt idx="3840">
                  <c:v>3.6889500000000001E-13</c:v>
                </c:pt>
                <c:pt idx="3841">
                  <c:v>3.4317600000000002E-13</c:v>
                </c:pt>
                <c:pt idx="3842">
                  <c:v>4.0556300000000001E-13</c:v>
                </c:pt>
                <c:pt idx="3843">
                  <c:v>4.39703E-13</c:v>
                </c:pt>
                <c:pt idx="3844">
                  <c:v>4.4028200000000001E-13</c:v>
                </c:pt>
                <c:pt idx="3845">
                  <c:v>4.5635100000000004E-13</c:v>
                </c:pt>
                <c:pt idx="3846">
                  <c:v>5.4743000000000002E-13</c:v>
                </c:pt>
                <c:pt idx="3847">
                  <c:v>5.2916100000000001E-13</c:v>
                </c:pt>
                <c:pt idx="3848">
                  <c:v>5.6150900000000003E-13</c:v>
                </c:pt>
                <c:pt idx="3849">
                  <c:v>4.1409799999999998E-13</c:v>
                </c:pt>
                <c:pt idx="3850">
                  <c:v>3.7716699999999998E-13</c:v>
                </c:pt>
                <c:pt idx="3851">
                  <c:v>4.8376199999999999E-13</c:v>
                </c:pt>
                <c:pt idx="3852">
                  <c:v>3.0363699999999999E-13</c:v>
                </c:pt>
                <c:pt idx="3853">
                  <c:v>3.86439E-13</c:v>
                </c:pt>
                <c:pt idx="3854">
                  <c:v>3.0804499999999998E-13</c:v>
                </c:pt>
                <c:pt idx="3855">
                  <c:v>3.24798E-13</c:v>
                </c:pt>
                <c:pt idx="3856">
                  <c:v>2.8054400000000002E-13</c:v>
                </c:pt>
                <c:pt idx="3857">
                  <c:v>2.8043800000000002E-13</c:v>
                </c:pt>
                <c:pt idx="3858">
                  <c:v>3.2999699999999999E-13</c:v>
                </c:pt>
                <c:pt idx="3859">
                  <c:v>3.3856099999999999E-13</c:v>
                </c:pt>
                <c:pt idx="3860">
                  <c:v>2.6821299999999999E-13</c:v>
                </c:pt>
                <c:pt idx="3861">
                  <c:v>2.6270699999999998E-13</c:v>
                </c:pt>
                <c:pt idx="3862">
                  <c:v>1.5192999999999999E-13</c:v>
                </c:pt>
                <c:pt idx="3863">
                  <c:v>2.7444100000000001E-13</c:v>
                </c:pt>
                <c:pt idx="3864">
                  <c:v>2.4029600000000001E-13</c:v>
                </c:pt>
                <c:pt idx="3865">
                  <c:v>2.6220699999999999E-13</c:v>
                </c:pt>
                <c:pt idx="3866">
                  <c:v>2.62763E-13</c:v>
                </c:pt>
                <c:pt idx="3867">
                  <c:v>1.93638E-13</c:v>
                </c:pt>
                <c:pt idx="3868">
                  <c:v>2.44022E-13</c:v>
                </c:pt>
                <c:pt idx="3869">
                  <c:v>2.4830099999999998E-13</c:v>
                </c:pt>
                <c:pt idx="3870">
                  <c:v>2.8539099999999998E-13</c:v>
                </c:pt>
                <c:pt idx="3871">
                  <c:v>2.8644399999999998E-13</c:v>
                </c:pt>
                <c:pt idx="3872">
                  <c:v>2.3712599999999998E-13</c:v>
                </c:pt>
                <c:pt idx="3873">
                  <c:v>2.9118600000000001E-13</c:v>
                </c:pt>
                <c:pt idx="3874">
                  <c:v>2.6763600000000002E-13</c:v>
                </c:pt>
                <c:pt idx="3875">
                  <c:v>2.6141899999999999E-13</c:v>
                </c:pt>
                <c:pt idx="3876">
                  <c:v>3.40762E-13</c:v>
                </c:pt>
                <c:pt idx="3877">
                  <c:v>2.8433700000000001E-13</c:v>
                </c:pt>
                <c:pt idx="3878">
                  <c:v>3.0188099999999999E-13</c:v>
                </c:pt>
                <c:pt idx="3879">
                  <c:v>2.8812100000000001E-13</c:v>
                </c:pt>
                <c:pt idx="3880">
                  <c:v>2.8992100000000001E-13</c:v>
                </c:pt>
                <c:pt idx="3881">
                  <c:v>2.7085E-13</c:v>
                </c:pt>
                <c:pt idx="3882">
                  <c:v>2.9698099999999998E-13</c:v>
                </c:pt>
                <c:pt idx="3883">
                  <c:v>2.9060600000000002E-13</c:v>
                </c:pt>
                <c:pt idx="3884">
                  <c:v>2.8027999999999999E-13</c:v>
                </c:pt>
                <c:pt idx="3885">
                  <c:v>3.6894800000000001E-13</c:v>
                </c:pt>
                <c:pt idx="3886">
                  <c:v>3.0303999999999999E-13</c:v>
                </c:pt>
                <c:pt idx="3887">
                  <c:v>2.8054400000000002E-13</c:v>
                </c:pt>
                <c:pt idx="3888">
                  <c:v>2.92082E-13</c:v>
                </c:pt>
                <c:pt idx="3889">
                  <c:v>2.28913E-13</c:v>
                </c:pt>
                <c:pt idx="3890">
                  <c:v>2.70481E-13</c:v>
                </c:pt>
                <c:pt idx="3891">
                  <c:v>2.5035600000000002E-13</c:v>
                </c:pt>
                <c:pt idx="3892">
                  <c:v>2.2344600000000001E-13</c:v>
                </c:pt>
                <c:pt idx="3893">
                  <c:v>3.1494700000000002E-13</c:v>
                </c:pt>
                <c:pt idx="3894">
                  <c:v>2.2849200000000001E-13</c:v>
                </c:pt>
                <c:pt idx="3895">
                  <c:v>2.5399099999999998E-13</c:v>
                </c:pt>
                <c:pt idx="3896">
                  <c:v>2.4229799999999999E-13</c:v>
                </c:pt>
                <c:pt idx="3897">
                  <c:v>2.7583100000000002E-13</c:v>
                </c:pt>
                <c:pt idx="3898">
                  <c:v>2.7171599999999999E-13</c:v>
                </c:pt>
                <c:pt idx="3899">
                  <c:v>2.1477E-13</c:v>
                </c:pt>
                <c:pt idx="3900">
                  <c:v>1.6688900000000001E-13</c:v>
                </c:pt>
                <c:pt idx="3901">
                  <c:v>1.8390600000000001E-13</c:v>
                </c:pt>
                <c:pt idx="3902">
                  <c:v>2.69603E-13</c:v>
                </c:pt>
                <c:pt idx="3903">
                  <c:v>2.7872300000000001E-13</c:v>
                </c:pt>
                <c:pt idx="3904">
                  <c:v>2.51807E-13</c:v>
                </c:pt>
                <c:pt idx="3905">
                  <c:v>2.25893E-13</c:v>
                </c:pt>
                <c:pt idx="3906">
                  <c:v>2.5914800000000002E-13</c:v>
                </c:pt>
                <c:pt idx="3907">
                  <c:v>2.4266399999999998E-13</c:v>
                </c:pt>
                <c:pt idx="3908">
                  <c:v>2.7032300000000002E-13</c:v>
                </c:pt>
                <c:pt idx="3909">
                  <c:v>2.2394600000000001E-13</c:v>
                </c:pt>
                <c:pt idx="3910">
                  <c:v>2.1658500000000001E-13</c:v>
                </c:pt>
                <c:pt idx="3911">
                  <c:v>2.6726700000000002E-13</c:v>
                </c:pt>
                <c:pt idx="3912">
                  <c:v>2.6310500000000002E-13</c:v>
                </c:pt>
                <c:pt idx="3913">
                  <c:v>3.1679000000000001E-13</c:v>
                </c:pt>
                <c:pt idx="3914">
                  <c:v>3.0003699999999999E-13</c:v>
                </c:pt>
                <c:pt idx="3915">
                  <c:v>2.8607599999999999E-13</c:v>
                </c:pt>
                <c:pt idx="3916">
                  <c:v>2.6489599999999998E-13</c:v>
                </c:pt>
                <c:pt idx="3917">
                  <c:v>2.63263E-13</c:v>
                </c:pt>
                <c:pt idx="3918">
                  <c:v>2.7580199999999999E-13</c:v>
                </c:pt>
                <c:pt idx="3919">
                  <c:v>3.03725E-13</c:v>
                </c:pt>
                <c:pt idx="3920">
                  <c:v>2.6394800000000001E-13</c:v>
                </c:pt>
                <c:pt idx="3921">
                  <c:v>2.4145199999999999E-13</c:v>
                </c:pt>
                <c:pt idx="3922">
                  <c:v>2.5330899999999999E-13</c:v>
                </c:pt>
                <c:pt idx="3923">
                  <c:v>3.14999E-13</c:v>
                </c:pt>
                <c:pt idx="3924">
                  <c:v>2.2538300000000001E-13</c:v>
                </c:pt>
                <c:pt idx="3925">
                  <c:v>2.6726700000000002E-13</c:v>
                </c:pt>
                <c:pt idx="3926">
                  <c:v>1.9962100000000001E-13</c:v>
                </c:pt>
                <c:pt idx="3927">
                  <c:v>1.6944700000000001E-13</c:v>
                </c:pt>
                <c:pt idx="3928">
                  <c:v>3.2964500000000001E-13</c:v>
                </c:pt>
                <c:pt idx="3929">
                  <c:v>2.21748E-13</c:v>
                </c:pt>
                <c:pt idx="3930">
                  <c:v>2.7163999999999999E-13</c:v>
                </c:pt>
                <c:pt idx="3931">
                  <c:v>1.7075E-13</c:v>
                </c:pt>
                <c:pt idx="3932">
                  <c:v>2.4724700000000002E-13</c:v>
                </c:pt>
                <c:pt idx="3933">
                  <c:v>2.6563399999999999E-13</c:v>
                </c:pt>
                <c:pt idx="3934">
                  <c:v>2.3138900000000002E-13</c:v>
                </c:pt>
                <c:pt idx="3935">
                  <c:v>2.8239299999999999E-13</c:v>
                </c:pt>
                <c:pt idx="3936">
                  <c:v>2.4687800000000001E-13</c:v>
                </c:pt>
                <c:pt idx="3937">
                  <c:v>2.8697100000000001E-13</c:v>
                </c:pt>
                <c:pt idx="3938">
                  <c:v>2.5330600000000002E-13</c:v>
                </c:pt>
                <c:pt idx="3939">
                  <c:v>2.4872200000000002E-13</c:v>
                </c:pt>
                <c:pt idx="3940">
                  <c:v>2.7469599999999999E-13</c:v>
                </c:pt>
                <c:pt idx="3941">
                  <c:v>2.6710899999999999E-13</c:v>
                </c:pt>
                <c:pt idx="3942">
                  <c:v>2.80725E-13</c:v>
                </c:pt>
                <c:pt idx="3943">
                  <c:v>3.1552599999999998E-13</c:v>
                </c:pt>
                <c:pt idx="3944">
                  <c:v>2.6904699999999998E-13</c:v>
                </c:pt>
                <c:pt idx="3945">
                  <c:v>3.6197299999999999E-13</c:v>
                </c:pt>
                <c:pt idx="3946">
                  <c:v>2.8656399999999998E-13</c:v>
                </c:pt>
                <c:pt idx="3947">
                  <c:v>2.91347E-13</c:v>
                </c:pt>
                <c:pt idx="3948">
                  <c:v>2.7566500000000002E-13</c:v>
                </c:pt>
                <c:pt idx="3949">
                  <c:v>2.8011300000000002E-13</c:v>
                </c:pt>
                <c:pt idx="3950">
                  <c:v>2.9368299999999998E-13</c:v>
                </c:pt>
                <c:pt idx="3951">
                  <c:v>2.6565499999999999E-13</c:v>
                </c:pt>
                <c:pt idx="3952">
                  <c:v>1.97142E-13</c:v>
                </c:pt>
                <c:pt idx="3953">
                  <c:v>2.1198999999999999E-13</c:v>
                </c:pt>
                <c:pt idx="3954">
                  <c:v>2.2505800000000001E-13</c:v>
                </c:pt>
                <c:pt idx="3955">
                  <c:v>2.9276599999999999E-13</c:v>
                </c:pt>
                <c:pt idx="3956">
                  <c:v>2.3855400000000002E-13</c:v>
                </c:pt>
                <c:pt idx="3957">
                  <c:v>1.5587799999999999E-13</c:v>
                </c:pt>
                <c:pt idx="3958">
                  <c:v>2.6078699999999998E-13</c:v>
                </c:pt>
                <c:pt idx="3959">
                  <c:v>2.3386499999999998E-13</c:v>
                </c:pt>
                <c:pt idx="3960">
                  <c:v>2.7163999999999999E-13</c:v>
                </c:pt>
                <c:pt idx="3961">
                  <c:v>2.5875899999999998E-13</c:v>
                </c:pt>
                <c:pt idx="3962">
                  <c:v>2.9987900000000001E-13</c:v>
                </c:pt>
                <c:pt idx="3963">
                  <c:v>2.65213E-13</c:v>
                </c:pt>
                <c:pt idx="3964">
                  <c:v>2.4219E-13</c:v>
                </c:pt>
                <c:pt idx="3965">
                  <c:v>2.6410599999999999E-13</c:v>
                </c:pt>
                <c:pt idx="3966">
                  <c:v>2.31969E-13</c:v>
                </c:pt>
                <c:pt idx="3967">
                  <c:v>2.75065E-13</c:v>
                </c:pt>
                <c:pt idx="3968">
                  <c:v>2.6547600000000001E-13</c:v>
                </c:pt>
                <c:pt idx="3969">
                  <c:v>2.43296E-13</c:v>
                </c:pt>
                <c:pt idx="3970">
                  <c:v>3.1370299999999998E-13</c:v>
                </c:pt>
                <c:pt idx="3971">
                  <c:v>2.7127099999999999E-13</c:v>
                </c:pt>
                <c:pt idx="3972">
                  <c:v>2.8828799999999998E-13</c:v>
                </c:pt>
                <c:pt idx="3973">
                  <c:v>2.5630900000000002E-13</c:v>
                </c:pt>
                <c:pt idx="3974">
                  <c:v>2.53517E-13</c:v>
                </c:pt>
                <c:pt idx="3975">
                  <c:v>3.8477400000000002E-13</c:v>
                </c:pt>
                <c:pt idx="3976">
                  <c:v>2.44824E-13</c:v>
                </c:pt>
                <c:pt idx="3977">
                  <c:v>2.8080699999999998E-13</c:v>
                </c:pt>
                <c:pt idx="3978">
                  <c:v>1.90135E-13</c:v>
                </c:pt>
                <c:pt idx="3979">
                  <c:v>1.8687100000000001E-13</c:v>
                </c:pt>
                <c:pt idx="3980">
                  <c:v>2.8017500000000002E-13</c:v>
                </c:pt>
                <c:pt idx="3981">
                  <c:v>2.5509699999999998E-13</c:v>
                </c:pt>
                <c:pt idx="3982">
                  <c:v>2.5362199999999998E-13</c:v>
                </c:pt>
                <c:pt idx="3983">
                  <c:v>2.2116599999999999E-13</c:v>
                </c:pt>
                <c:pt idx="3984">
                  <c:v>2.4514E-13</c:v>
                </c:pt>
                <c:pt idx="3985">
                  <c:v>2.7188300000000001E-13</c:v>
                </c:pt>
                <c:pt idx="3986">
                  <c:v>2.3962899999999999E-13</c:v>
                </c:pt>
                <c:pt idx="3987">
                  <c:v>2.7549799999999999E-13</c:v>
                </c:pt>
                <c:pt idx="3988">
                  <c:v>3.4100799999999998E-13</c:v>
                </c:pt>
                <c:pt idx="3989">
                  <c:v>2.4279799999999999E-13</c:v>
                </c:pt>
                <c:pt idx="3990">
                  <c:v>2.69603E-13</c:v>
                </c:pt>
                <c:pt idx="3991">
                  <c:v>2.10488E-13</c:v>
                </c:pt>
                <c:pt idx="3992">
                  <c:v>2.7555299999999999E-13</c:v>
                </c:pt>
                <c:pt idx="3993">
                  <c:v>2.68769E-13</c:v>
                </c:pt>
                <c:pt idx="3994">
                  <c:v>2.4023999999999999E-13</c:v>
                </c:pt>
                <c:pt idx="3995">
                  <c:v>1.8373900000000001E-13</c:v>
                </c:pt>
                <c:pt idx="3996">
                  <c:v>1.9540600000000001E-13</c:v>
                </c:pt>
                <c:pt idx="3997">
                  <c:v>2.5399099999999998E-13</c:v>
                </c:pt>
                <c:pt idx="3998">
                  <c:v>2.5214699999999998E-13</c:v>
                </c:pt>
                <c:pt idx="3999">
                  <c:v>2.75065E-13</c:v>
                </c:pt>
                <c:pt idx="4000">
                  <c:v>2.01312E-13</c:v>
                </c:pt>
                <c:pt idx="4001">
                  <c:v>2.6347400000000002E-13</c:v>
                </c:pt>
                <c:pt idx="4002">
                  <c:v>2.7880499999999999E-13</c:v>
                </c:pt>
                <c:pt idx="4003">
                  <c:v>2.66635E-13</c:v>
                </c:pt>
                <c:pt idx="4004">
                  <c:v>2.42409E-13</c:v>
                </c:pt>
                <c:pt idx="4005">
                  <c:v>3.7906300000000002E-13</c:v>
                </c:pt>
                <c:pt idx="4006">
                  <c:v>2.5093499999999998E-13</c:v>
                </c:pt>
                <c:pt idx="4007">
                  <c:v>2.9745500000000002E-13</c:v>
                </c:pt>
                <c:pt idx="4008">
                  <c:v>2.6742499999999999E-13</c:v>
                </c:pt>
                <c:pt idx="4009">
                  <c:v>3.5704099999999998E-13</c:v>
                </c:pt>
                <c:pt idx="4010">
                  <c:v>3.3088599999999998E-13</c:v>
                </c:pt>
                <c:pt idx="4011">
                  <c:v>2.65321E-13</c:v>
                </c:pt>
                <c:pt idx="4012">
                  <c:v>1.99533E-13</c:v>
                </c:pt>
                <c:pt idx="4013">
                  <c:v>2.2233299999999999E-13</c:v>
                </c:pt>
                <c:pt idx="4014">
                  <c:v>3.0864199999999998E-13</c:v>
                </c:pt>
                <c:pt idx="4015">
                  <c:v>2.8456199999999999E-13</c:v>
                </c:pt>
                <c:pt idx="4016">
                  <c:v>2.6687799999999998E-13</c:v>
                </c:pt>
                <c:pt idx="4017">
                  <c:v>2.1727300000000001E-13</c:v>
                </c:pt>
                <c:pt idx="4018">
                  <c:v>2.4975000000000002E-13</c:v>
                </c:pt>
                <c:pt idx="4019">
                  <c:v>2.38961E-13</c:v>
                </c:pt>
                <c:pt idx="4020">
                  <c:v>2.8239299999999999E-13</c:v>
                </c:pt>
                <c:pt idx="4021">
                  <c:v>1.73173E-13</c:v>
                </c:pt>
                <c:pt idx="4022">
                  <c:v>2.02369E-13</c:v>
                </c:pt>
                <c:pt idx="4023">
                  <c:v>2.9435E-13</c:v>
                </c:pt>
                <c:pt idx="4024">
                  <c:v>2.2406600000000001E-13</c:v>
                </c:pt>
                <c:pt idx="4025">
                  <c:v>2.7464299999999999E-13</c:v>
                </c:pt>
                <c:pt idx="4026">
                  <c:v>1.4019600000000001E-13</c:v>
                </c:pt>
                <c:pt idx="4027">
                  <c:v>2.7177200000000001E-13</c:v>
                </c:pt>
                <c:pt idx="4028">
                  <c:v>2.5886999999999999E-13</c:v>
                </c:pt>
                <c:pt idx="4029">
                  <c:v>2.2884000000000001E-13</c:v>
                </c:pt>
                <c:pt idx="4030">
                  <c:v>2.8661999999999999E-13</c:v>
                </c:pt>
                <c:pt idx="4031">
                  <c:v>1.79958E-13</c:v>
                </c:pt>
                <c:pt idx="4032">
                  <c:v>2.7888999999999999E-13</c:v>
                </c:pt>
                <c:pt idx="4033">
                  <c:v>2.6493200000000001E-13</c:v>
                </c:pt>
                <c:pt idx="4034">
                  <c:v>2.32232E-13</c:v>
                </c:pt>
                <c:pt idx="4035">
                  <c:v>2.8233499999999998E-13</c:v>
                </c:pt>
                <c:pt idx="4036">
                  <c:v>2.4988100000000001E-13</c:v>
                </c:pt>
                <c:pt idx="4037">
                  <c:v>2.6568699999999999E-13</c:v>
                </c:pt>
                <c:pt idx="4038">
                  <c:v>2.7390499999999998E-13</c:v>
                </c:pt>
                <c:pt idx="4039">
                  <c:v>2.31863E-13</c:v>
                </c:pt>
                <c:pt idx="4040">
                  <c:v>3.4581999999999998E-13</c:v>
                </c:pt>
                <c:pt idx="4041">
                  <c:v>2.74906E-13</c:v>
                </c:pt>
                <c:pt idx="4042">
                  <c:v>2.7701399999999998E-13</c:v>
                </c:pt>
                <c:pt idx="4043">
                  <c:v>2.6642399999999998E-13</c:v>
                </c:pt>
                <c:pt idx="4044">
                  <c:v>2.4577200000000002E-13</c:v>
                </c:pt>
                <c:pt idx="4045">
                  <c:v>2.8201900000000002E-13</c:v>
                </c:pt>
                <c:pt idx="4046">
                  <c:v>2.4766900000000002E-13</c:v>
                </c:pt>
                <c:pt idx="4047">
                  <c:v>2.7927899999999998E-13</c:v>
                </c:pt>
                <c:pt idx="4048">
                  <c:v>2.14741E-13</c:v>
                </c:pt>
                <c:pt idx="4049">
                  <c:v>2.5603400000000001E-13</c:v>
                </c:pt>
                <c:pt idx="4050">
                  <c:v>2.7390499999999998E-13</c:v>
                </c:pt>
                <c:pt idx="4051">
                  <c:v>2.3238999999999998E-13</c:v>
                </c:pt>
                <c:pt idx="4052">
                  <c:v>2.8411699999999999E-13</c:v>
                </c:pt>
                <c:pt idx="4053">
                  <c:v>2.5957499999999998E-13</c:v>
                </c:pt>
                <c:pt idx="4054">
                  <c:v>2.22117E-13</c:v>
                </c:pt>
                <c:pt idx="4055">
                  <c:v>2.7174500000000002E-13</c:v>
                </c:pt>
                <c:pt idx="4056">
                  <c:v>2.4340100000000002E-13</c:v>
                </c:pt>
                <c:pt idx="4057">
                  <c:v>3.1668499999999998E-13</c:v>
                </c:pt>
                <c:pt idx="4058">
                  <c:v>2.3892300000000002E-13</c:v>
                </c:pt>
                <c:pt idx="4059">
                  <c:v>2.36131E-13</c:v>
                </c:pt>
                <c:pt idx="4060">
                  <c:v>2.1384500000000001E-13</c:v>
                </c:pt>
                <c:pt idx="4061">
                  <c:v>2.62429E-13</c:v>
                </c:pt>
                <c:pt idx="4062">
                  <c:v>2.5483400000000002E-13</c:v>
                </c:pt>
                <c:pt idx="4063">
                  <c:v>2.5947E-13</c:v>
                </c:pt>
                <c:pt idx="4064">
                  <c:v>2.6231499999999998E-13</c:v>
                </c:pt>
                <c:pt idx="4065">
                  <c:v>2.3449800000000002E-13</c:v>
                </c:pt>
                <c:pt idx="4066">
                  <c:v>2.45087E-13</c:v>
                </c:pt>
                <c:pt idx="4067">
                  <c:v>2.6226199999999998E-13</c:v>
                </c:pt>
                <c:pt idx="4068">
                  <c:v>2.40609E-13</c:v>
                </c:pt>
                <c:pt idx="4069">
                  <c:v>2.6821299999999999E-13</c:v>
                </c:pt>
                <c:pt idx="4070">
                  <c:v>2.8923700000000002E-13</c:v>
                </c:pt>
                <c:pt idx="4071">
                  <c:v>2.7543299999999998E-13</c:v>
                </c:pt>
                <c:pt idx="4072">
                  <c:v>2.9002700000000001E-13</c:v>
                </c:pt>
                <c:pt idx="4073">
                  <c:v>2.65213E-13</c:v>
                </c:pt>
                <c:pt idx="4074">
                  <c:v>3.9644900000000002E-13</c:v>
                </c:pt>
                <c:pt idx="4075">
                  <c:v>3.1020499999999999E-13</c:v>
                </c:pt>
                <c:pt idx="4076">
                  <c:v>2.5503299999999999E-13</c:v>
                </c:pt>
                <c:pt idx="4077">
                  <c:v>2.4139899999999999E-13</c:v>
                </c:pt>
                <c:pt idx="4078">
                  <c:v>2.2949299999999998E-13</c:v>
                </c:pt>
                <c:pt idx="4079">
                  <c:v>2.7006000000000001E-13</c:v>
                </c:pt>
                <c:pt idx="4080">
                  <c:v>3.0124899999999998E-13</c:v>
                </c:pt>
                <c:pt idx="4081">
                  <c:v>2.6815699999999998E-13</c:v>
                </c:pt>
                <c:pt idx="4082">
                  <c:v>2.2745000000000001E-13</c:v>
                </c:pt>
                <c:pt idx="4083">
                  <c:v>2.4941600000000002E-13</c:v>
                </c:pt>
                <c:pt idx="4084">
                  <c:v>2.6921400000000001E-13</c:v>
                </c:pt>
                <c:pt idx="4085">
                  <c:v>3.0958699999999998E-13</c:v>
                </c:pt>
                <c:pt idx="4086">
                  <c:v>2.3301100000000001E-13</c:v>
                </c:pt>
                <c:pt idx="4087">
                  <c:v>2.8439599999999999E-13</c:v>
                </c:pt>
                <c:pt idx="4088">
                  <c:v>2.8873299999999999E-13</c:v>
                </c:pt>
                <c:pt idx="4089">
                  <c:v>2.7922399999999998E-13</c:v>
                </c:pt>
                <c:pt idx="4090">
                  <c:v>2.9885400000000002E-13</c:v>
                </c:pt>
                <c:pt idx="4091">
                  <c:v>2.7838999999999999E-13</c:v>
                </c:pt>
                <c:pt idx="4092">
                  <c:v>2.7448500000000002E-13</c:v>
                </c:pt>
                <c:pt idx="4093">
                  <c:v>2.9271400000000001E-13</c:v>
                </c:pt>
                <c:pt idx="4094">
                  <c:v>2.9466299999999999E-13</c:v>
                </c:pt>
                <c:pt idx="4095">
                  <c:v>3.3388899999999998E-13</c:v>
                </c:pt>
                <c:pt idx="4096">
                  <c:v>2.8112299999999998E-13</c:v>
                </c:pt>
                <c:pt idx="4097">
                  <c:v>3.1663199999999998E-13</c:v>
                </c:pt>
                <c:pt idx="4098">
                  <c:v>3.4771600000000002E-13</c:v>
                </c:pt>
                <c:pt idx="4099">
                  <c:v>3.5714699999999998E-13</c:v>
                </c:pt>
                <c:pt idx="4100">
                  <c:v>4.6182999999999996E-13</c:v>
                </c:pt>
                <c:pt idx="4101">
                  <c:v>3.5914900000000002E-13</c:v>
                </c:pt>
                <c:pt idx="4102">
                  <c:v>4.1746999999999999E-13</c:v>
                </c:pt>
                <c:pt idx="4103">
                  <c:v>3.1631600000000002E-13</c:v>
                </c:pt>
                <c:pt idx="4104">
                  <c:v>4.6304199999999996E-13</c:v>
                </c:pt>
                <c:pt idx="4105">
                  <c:v>4.3258999999999998E-13</c:v>
                </c:pt>
                <c:pt idx="4106">
                  <c:v>3.9850400000000001E-13</c:v>
                </c:pt>
                <c:pt idx="4107">
                  <c:v>4.02244E-13</c:v>
                </c:pt>
                <c:pt idx="4108">
                  <c:v>3.6246799999999998E-13</c:v>
                </c:pt>
                <c:pt idx="4109">
                  <c:v>3.0151199999999999E-13</c:v>
                </c:pt>
                <c:pt idx="4110">
                  <c:v>2.93557E-13</c:v>
                </c:pt>
                <c:pt idx="4111">
                  <c:v>2.6221E-13</c:v>
                </c:pt>
                <c:pt idx="4112">
                  <c:v>3.2426900000000002E-13</c:v>
                </c:pt>
                <c:pt idx="4113">
                  <c:v>2.83389E-13</c:v>
                </c:pt>
                <c:pt idx="4114">
                  <c:v>3.03672E-13</c:v>
                </c:pt>
                <c:pt idx="4115">
                  <c:v>2.8122899999999998E-13</c:v>
                </c:pt>
                <c:pt idx="4116">
                  <c:v>2.8011300000000002E-13</c:v>
                </c:pt>
                <c:pt idx="4117">
                  <c:v>3.6878999999999999E-13</c:v>
                </c:pt>
                <c:pt idx="4118">
                  <c:v>2.4814300000000001E-13</c:v>
                </c:pt>
                <c:pt idx="4119">
                  <c:v>2.6721499999999999E-13</c:v>
                </c:pt>
                <c:pt idx="4120">
                  <c:v>1.8151500000000001E-13</c:v>
                </c:pt>
                <c:pt idx="4121">
                  <c:v>2.6547600000000001E-13</c:v>
                </c:pt>
                <c:pt idx="4122">
                  <c:v>2.76171E-13</c:v>
                </c:pt>
                <c:pt idx="4123">
                  <c:v>2.5272599999999999E-13</c:v>
                </c:pt>
                <c:pt idx="4124">
                  <c:v>2.8791899999999998E-13</c:v>
                </c:pt>
                <c:pt idx="4125">
                  <c:v>3.6778900000000002E-13</c:v>
                </c:pt>
                <c:pt idx="4126">
                  <c:v>2.58048E-13</c:v>
                </c:pt>
                <c:pt idx="4127">
                  <c:v>3.1299700000000001E-13</c:v>
                </c:pt>
                <c:pt idx="4128">
                  <c:v>2.9601799999999999E-13</c:v>
                </c:pt>
                <c:pt idx="4129">
                  <c:v>3.8096000000000002E-13</c:v>
                </c:pt>
                <c:pt idx="4130">
                  <c:v>2.7274599999999999E-13</c:v>
                </c:pt>
                <c:pt idx="4131">
                  <c:v>2.7833100000000001E-13</c:v>
                </c:pt>
                <c:pt idx="4132">
                  <c:v>2.2817600000000001E-13</c:v>
                </c:pt>
                <c:pt idx="4133">
                  <c:v>2.20642E-13</c:v>
                </c:pt>
                <c:pt idx="4134">
                  <c:v>3.6810499999999997E-13</c:v>
                </c:pt>
                <c:pt idx="4135">
                  <c:v>3.23745E-13</c:v>
                </c:pt>
                <c:pt idx="4136">
                  <c:v>3.5018400000000002E-13</c:v>
                </c:pt>
                <c:pt idx="4137">
                  <c:v>2.5831100000000001E-13</c:v>
                </c:pt>
                <c:pt idx="4138">
                  <c:v>2.9123900000000001E-13</c:v>
                </c:pt>
                <c:pt idx="4139">
                  <c:v>3.1905600000000002E-13</c:v>
                </c:pt>
                <c:pt idx="4140">
                  <c:v>3.0235499999999998E-13</c:v>
                </c:pt>
                <c:pt idx="4141">
                  <c:v>3.08364E-13</c:v>
                </c:pt>
                <c:pt idx="4142">
                  <c:v>3.7637600000000002E-13</c:v>
                </c:pt>
                <c:pt idx="4143">
                  <c:v>2.6284200000000001E-13</c:v>
                </c:pt>
                <c:pt idx="4144">
                  <c:v>2.9418900000000001E-13</c:v>
                </c:pt>
                <c:pt idx="4145">
                  <c:v>2.7106099999999998E-13</c:v>
                </c:pt>
                <c:pt idx="4146">
                  <c:v>3.6247400000000001E-13</c:v>
                </c:pt>
                <c:pt idx="4147">
                  <c:v>2.87761E-13</c:v>
                </c:pt>
                <c:pt idx="4148">
                  <c:v>2.3539299999999998E-13</c:v>
                </c:pt>
                <c:pt idx="4149">
                  <c:v>1.8839899999999999E-13</c:v>
                </c:pt>
                <c:pt idx="4150">
                  <c:v>1.8234000000000001E-13</c:v>
                </c:pt>
                <c:pt idx="4151">
                  <c:v>2.5009199999999999E-13</c:v>
                </c:pt>
                <c:pt idx="4152">
                  <c:v>2.5388499999999998E-13</c:v>
                </c:pt>
                <c:pt idx="4153">
                  <c:v>2.3628900000000002E-13</c:v>
                </c:pt>
                <c:pt idx="4154">
                  <c:v>2.5581100000000002E-13</c:v>
                </c:pt>
                <c:pt idx="4155">
                  <c:v>2.4071399999999998E-13</c:v>
                </c:pt>
                <c:pt idx="4156">
                  <c:v>2.6552900000000001E-13</c:v>
                </c:pt>
                <c:pt idx="4157">
                  <c:v>2.5414900000000001E-13</c:v>
                </c:pt>
                <c:pt idx="4158">
                  <c:v>2.6621400000000002E-13</c:v>
                </c:pt>
                <c:pt idx="4159">
                  <c:v>3.9417200000000002E-13</c:v>
                </c:pt>
                <c:pt idx="4160">
                  <c:v>2.4797E-13</c:v>
                </c:pt>
                <c:pt idx="4161">
                  <c:v>2.8111399999999999E-13</c:v>
                </c:pt>
                <c:pt idx="4162">
                  <c:v>2.1710600000000001E-13</c:v>
                </c:pt>
                <c:pt idx="4163">
                  <c:v>2.24335E-13</c:v>
                </c:pt>
                <c:pt idx="4164">
                  <c:v>2.7559100000000001E-13</c:v>
                </c:pt>
                <c:pt idx="4165">
                  <c:v>2.4663499999999999E-13</c:v>
                </c:pt>
                <c:pt idx="4166">
                  <c:v>2.0971E-13</c:v>
                </c:pt>
                <c:pt idx="4167">
                  <c:v>2.2377900000000001E-13</c:v>
                </c:pt>
                <c:pt idx="4168">
                  <c:v>2.5631199999999999E-13</c:v>
                </c:pt>
                <c:pt idx="4169">
                  <c:v>3.0285799999999999E-13</c:v>
                </c:pt>
                <c:pt idx="4170">
                  <c:v>2.7210499999999998E-13</c:v>
                </c:pt>
                <c:pt idx="4171">
                  <c:v>2.1648E-13</c:v>
                </c:pt>
                <c:pt idx="4172">
                  <c:v>2.9334600000000002E-13</c:v>
                </c:pt>
                <c:pt idx="4173">
                  <c:v>2.7485400000000002E-13</c:v>
                </c:pt>
                <c:pt idx="4174">
                  <c:v>2.9682300000000001E-13</c:v>
                </c:pt>
                <c:pt idx="4175">
                  <c:v>2.63208E-13</c:v>
                </c:pt>
                <c:pt idx="4176">
                  <c:v>3.6910599999999999E-13</c:v>
                </c:pt>
                <c:pt idx="4177">
                  <c:v>2.9898300000000002E-13</c:v>
                </c:pt>
                <c:pt idx="4178">
                  <c:v>3.0404100000000001E-13</c:v>
                </c:pt>
                <c:pt idx="4179">
                  <c:v>3.6483900000000002E-13</c:v>
                </c:pt>
                <c:pt idx="4180">
                  <c:v>4.09409E-13</c:v>
                </c:pt>
                <c:pt idx="4181">
                  <c:v>3.8605300000000002E-13</c:v>
                </c:pt>
                <c:pt idx="4182">
                  <c:v>3.5429899999999999E-13</c:v>
                </c:pt>
                <c:pt idx="4183">
                  <c:v>2.8483999999999998E-13</c:v>
                </c:pt>
                <c:pt idx="4184">
                  <c:v>2.8067E-13</c:v>
                </c:pt>
                <c:pt idx="4185">
                  <c:v>4.36594E-13</c:v>
                </c:pt>
                <c:pt idx="4186">
                  <c:v>4.05572E-13</c:v>
                </c:pt>
                <c:pt idx="4187">
                  <c:v>4.40051E-13</c:v>
                </c:pt>
                <c:pt idx="4188">
                  <c:v>4.7786700000000005E-13</c:v>
                </c:pt>
                <c:pt idx="4189">
                  <c:v>4.3871700000000001E-13</c:v>
                </c:pt>
                <c:pt idx="4190">
                  <c:v>5.1607199999999998E-13</c:v>
                </c:pt>
                <c:pt idx="4191">
                  <c:v>5.2652599999999999E-13</c:v>
                </c:pt>
                <c:pt idx="4192">
                  <c:v>5.8205300000000004E-13</c:v>
                </c:pt>
                <c:pt idx="4193">
                  <c:v>6.3335599999999995E-13</c:v>
                </c:pt>
                <c:pt idx="4194">
                  <c:v>7.3631499999999998E-13</c:v>
                </c:pt>
                <c:pt idx="4195">
                  <c:v>8.4863799999999996E-13</c:v>
                </c:pt>
                <c:pt idx="4196">
                  <c:v>8.08632E-13</c:v>
                </c:pt>
                <c:pt idx="4197">
                  <c:v>9.972190000000001E-13</c:v>
                </c:pt>
                <c:pt idx="4198">
                  <c:v>9.9362500000000002E-13</c:v>
                </c:pt>
                <c:pt idx="4199">
                  <c:v>1.06264E-12</c:v>
                </c:pt>
                <c:pt idx="4200">
                  <c:v>9.4382599999999994E-13</c:v>
                </c:pt>
                <c:pt idx="4201">
                  <c:v>1.07767E-12</c:v>
                </c:pt>
                <c:pt idx="4202">
                  <c:v>8.5363100000000004E-13</c:v>
                </c:pt>
                <c:pt idx="4203">
                  <c:v>7.1944199999999995E-13</c:v>
                </c:pt>
                <c:pt idx="4204">
                  <c:v>6.4848200000000002E-13</c:v>
                </c:pt>
                <c:pt idx="4205">
                  <c:v>4.1902999999999998E-13</c:v>
                </c:pt>
                <c:pt idx="4206">
                  <c:v>4.8226000000000001E-13</c:v>
                </c:pt>
                <c:pt idx="4207">
                  <c:v>4.3465700000000002E-13</c:v>
                </c:pt>
                <c:pt idx="4208">
                  <c:v>4.6251799999999999E-13</c:v>
                </c:pt>
                <c:pt idx="4209">
                  <c:v>3.4451099999999998E-13</c:v>
                </c:pt>
                <c:pt idx="4210">
                  <c:v>3.4367699999999999E-13</c:v>
                </c:pt>
                <c:pt idx="4211">
                  <c:v>3.4539799999999998E-13</c:v>
                </c:pt>
                <c:pt idx="4212">
                  <c:v>3.2938500000000001E-13</c:v>
                </c:pt>
                <c:pt idx="4213">
                  <c:v>2.4514E-13</c:v>
                </c:pt>
                <c:pt idx="4214">
                  <c:v>2.8560099999999999E-13</c:v>
                </c:pt>
                <c:pt idx="4215">
                  <c:v>2.54992E-13</c:v>
                </c:pt>
                <c:pt idx="4216">
                  <c:v>2.6105100000000001E-13</c:v>
                </c:pt>
                <c:pt idx="4217">
                  <c:v>2.6278900000000001E-13</c:v>
                </c:pt>
                <c:pt idx="4218">
                  <c:v>2.20536E-13</c:v>
                </c:pt>
                <c:pt idx="4219">
                  <c:v>3.2400800000000001E-13</c:v>
                </c:pt>
                <c:pt idx="4220">
                  <c:v>2.5262100000000001E-13</c:v>
                </c:pt>
                <c:pt idx="4221">
                  <c:v>2.53517E-13</c:v>
                </c:pt>
                <c:pt idx="4222">
                  <c:v>2.7290400000000002E-13</c:v>
                </c:pt>
                <c:pt idx="4223">
                  <c:v>2.7488600000000002E-13</c:v>
                </c:pt>
                <c:pt idx="4224">
                  <c:v>2.7511699999999998E-13</c:v>
                </c:pt>
                <c:pt idx="4225">
                  <c:v>2.6911100000000002E-13</c:v>
                </c:pt>
                <c:pt idx="4226">
                  <c:v>2.37869E-13</c:v>
                </c:pt>
                <c:pt idx="4227">
                  <c:v>2.1953500000000001E-13</c:v>
                </c:pt>
                <c:pt idx="4228">
                  <c:v>2.4240000000000001E-13</c:v>
                </c:pt>
                <c:pt idx="4229">
                  <c:v>2.8038599999999999E-13</c:v>
                </c:pt>
                <c:pt idx="4230">
                  <c:v>2.9296E-13</c:v>
                </c:pt>
                <c:pt idx="4231">
                  <c:v>2.82783E-13</c:v>
                </c:pt>
                <c:pt idx="4232">
                  <c:v>2.95963E-13</c:v>
                </c:pt>
                <c:pt idx="4233">
                  <c:v>2.7015900000000001E-13</c:v>
                </c:pt>
                <c:pt idx="4234">
                  <c:v>2.9824300000000001E-13</c:v>
                </c:pt>
                <c:pt idx="4235">
                  <c:v>2.6542300000000001E-13</c:v>
                </c:pt>
                <c:pt idx="4236">
                  <c:v>3.4339900000000001E-13</c:v>
                </c:pt>
                <c:pt idx="4237">
                  <c:v>2.8951199999999999E-13</c:v>
                </c:pt>
                <c:pt idx="4238">
                  <c:v>2.5425399999999999E-13</c:v>
                </c:pt>
                <c:pt idx="4239">
                  <c:v>2.7738299999999999E-13</c:v>
                </c:pt>
                <c:pt idx="4240">
                  <c:v>2.8990099999999998E-13</c:v>
                </c:pt>
                <c:pt idx="4241">
                  <c:v>2.7880499999999999E-13</c:v>
                </c:pt>
                <c:pt idx="4242">
                  <c:v>2.5881400000000002E-13</c:v>
                </c:pt>
                <c:pt idx="4243">
                  <c:v>2.0367700000000001E-13</c:v>
                </c:pt>
                <c:pt idx="4244">
                  <c:v>2.15271E-13</c:v>
                </c:pt>
                <c:pt idx="4245">
                  <c:v>3.2665999999999999E-13</c:v>
                </c:pt>
                <c:pt idx="4246">
                  <c:v>2.4680200000000001E-13</c:v>
                </c:pt>
                <c:pt idx="4247">
                  <c:v>2.8561899999999998E-13</c:v>
                </c:pt>
                <c:pt idx="4248">
                  <c:v>1.7033699999999999E-13</c:v>
                </c:pt>
                <c:pt idx="4249">
                  <c:v>2.59154E-13</c:v>
                </c:pt>
                <c:pt idx="4250">
                  <c:v>2.4524499999999998E-13</c:v>
                </c:pt>
                <c:pt idx="4251">
                  <c:v>2.4607899999999998E-13</c:v>
                </c:pt>
                <c:pt idx="4252">
                  <c:v>2.7566500000000002E-13</c:v>
                </c:pt>
                <c:pt idx="4253">
                  <c:v>2.3657000000000002E-13</c:v>
                </c:pt>
                <c:pt idx="4254">
                  <c:v>2.7288399999999998E-13</c:v>
                </c:pt>
                <c:pt idx="4255">
                  <c:v>2.4287399999999999E-13</c:v>
                </c:pt>
                <c:pt idx="4256">
                  <c:v>2.5736299999999999E-13</c:v>
                </c:pt>
                <c:pt idx="4257">
                  <c:v>3.1381399999999999E-13</c:v>
                </c:pt>
                <c:pt idx="4258">
                  <c:v>2.5320099999999999E-13</c:v>
                </c:pt>
                <c:pt idx="4259">
                  <c:v>2.6763600000000002E-13</c:v>
                </c:pt>
                <c:pt idx="4260">
                  <c:v>2.4313800000000002E-13</c:v>
                </c:pt>
                <c:pt idx="4261">
                  <c:v>2.4213100000000002E-13</c:v>
                </c:pt>
                <c:pt idx="4262">
                  <c:v>3.4602999999999999E-13</c:v>
                </c:pt>
                <c:pt idx="4263">
                  <c:v>2.5657199999999998E-13</c:v>
                </c:pt>
                <c:pt idx="4264">
                  <c:v>2.9144900000000001E-13</c:v>
                </c:pt>
                <c:pt idx="4265">
                  <c:v>2.1553099999999999E-13</c:v>
                </c:pt>
                <c:pt idx="4266">
                  <c:v>2.6083999999999998E-13</c:v>
                </c:pt>
                <c:pt idx="4267">
                  <c:v>2.8022800000000002E-13</c:v>
                </c:pt>
                <c:pt idx="4268">
                  <c:v>2.4571900000000002E-13</c:v>
                </c:pt>
                <c:pt idx="4269">
                  <c:v>3.0077399999999998E-13</c:v>
                </c:pt>
                <c:pt idx="4270">
                  <c:v>2.2122100000000001E-13</c:v>
                </c:pt>
                <c:pt idx="4271">
                  <c:v>2.49039E-13</c:v>
                </c:pt>
                <c:pt idx="4272">
                  <c:v>2.64791E-13</c:v>
                </c:pt>
                <c:pt idx="4273">
                  <c:v>2.3518299999999998E-13</c:v>
                </c:pt>
                <c:pt idx="4274">
                  <c:v>2.7964799999999998E-13</c:v>
                </c:pt>
                <c:pt idx="4275">
                  <c:v>2.4845900000000001E-13</c:v>
                </c:pt>
                <c:pt idx="4276">
                  <c:v>2.5667799999999998E-13</c:v>
                </c:pt>
                <c:pt idx="4277">
                  <c:v>2.6010200000000002E-13</c:v>
                </c:pt>
                <c:pt idx="4278">
                  <c:v>2.2427699999999999E-13</c:v>
                </c:pt>
                <c:pt idx="4279">
                  <c:v>3.7105499999999998E-13</c:v>
                </c:pt>
                <c:pt idx="4280">
                  <c:v>2.4830099999999998E-13</c:v>
                </c:pt>
                <c:pt idx="4281">
                  <c:v>2.7142900000000001E-13</c:v>
                </c:pt>
                <c:pt idx="4282">
                  <c:v>1.7812500000000001E-13</c:v>
                </c:pt>
                <c:pt idx="4283">
                  <c:v>2.4708899999999999E-13</c:v>
                </c:pt>
                <c:pt idx="4284">
                  <c:v>2.7532800000000001E-13</c:v>
                </c:pt>
                <c:pt idx="4285">
                  <c:v>2.3734299999999999E-13</c:v>
                </c:pt>
                <c:pt idx="4286">
                  <c:v>2.7532800000000001E-13</c:v>
                </c:pt>
                <c:pt idx="4287">
                  <c:v>3.02197E-13</c:v>
                </c:pt>
                <c:pt idx="4288">
                  <c:v>2.4129699999999998E-13</c:v>
                </c:pt>
                <c:pt idx="4289">
                  <c:v>2.5430699999999999E-13</c:v>
                </c:pt>
                <c:pt idx="4290">
                  <c:v>2.2712199999999999E-13</c:v>
                </c:pt>
                <c:pt idx="4291">
                  <c:v>2.77909E-13</c:v>
                </c:pt>
                <c:pt idx="4292">
                  <c:v>2.57626E-13</c:v>
                </c:pt>
                <c:pt idx="4293">
                  <c:v>2.5367499999999998E-13</c:v>
                </c:pt>
                <c:pt idx="4294">
                  <c:v>2.6421199999999999E-13</c:v>
                </c:pt>
                <c:pt idx="4295">
                  <c:v>2.6587700000000001E-13</c:v>
                </c:pt>
                <c:pt idx="4296">
                  <c:v>3.52458E-13</c:v>
                </c:pt>
                <c:pt idx="4297">
                  <c:v>2.86392E-13</c:v>
                </c:pt>
                <c:pt idx="4298">
                  <c:v>2.6537099999999998E-13</c:v>
                </c:pt>
                <c:pt idx="4299">
                  <c:v>2.4074100000000001E-13</c:v>
                </c:pt>
                <c:pt idx="4300">
                  <c:v>2.6700400000000001E-13</c:v>
                </c:pt>
                <c:pt idx="4301">
                  <c:v>2.7838400000000001E-13</c:v>
                </c:pt>
                <c:pt idx="4302">
                  <c:v>2.6342100000000002E-13</c:v>
                </c:pt>
                <c:pt idx="4303">
                  <c:v>2.4730000000000002E-13</c:v>
                </c:pt>
                <c:pt idx="4304">
                  <c:v>3.6030800000000001E-13</c:v>
                </c:pt>
                <c:pt idx="4305">
                  <c:v>2.65107E-13</c:v>
                </c:pt>
                <c:pt idx="4306">
                  <c:v>3.1331300000000002E-13</c:v>
                </c:pt>
                <c:pt idx="4307">
                  <c:v>2.9845599999999999E-13</c:v>
                </c:pt>
                <c:pt idx="4308">
                  <c:v>3.0915100000000002E-13</c:v>
                </c:pt>
                <c:pt idx="4309">
                  <c:v>3.32122E-13</c:v>
                </c:pt>
                <c:pt idx="4310">
                  <c:v>3.0994199999999998E-13</c:v>
                </c:pt>
                <c:pt idx="4311">
                  <c:v>3.4344899999999999E-13</c:v>
                </c:pt>
                <c:pt idx="4312">
                  <c:v>3.6169500000000001E-13</c:v>
                </c:pt>
                <c:pt idx="4313">
                  <c:v>3.9486899999999999E-13</c:v>
                </c:pt>
                <c:pt idx="4314">
                  <c:v>3.3912900000000002E-13</c:v>
                </c:pt>
                <c:pt idx="4315">
                  <c:v>3.0625400000000002E-13</c:v>
                </c:pt>
                <c:pt idx="4316">
                  <c:v>2.66266E-13</c:v>
                </c:pt>
                <c:pt idx="4317">
                  <c:v>3.5878000000000001E-13</c:v>
                </c:pt>
                <c:pt idx="4318">
                  <c:v>4.43918E-13</c:v>
                </c:pt>
                <c:pt idx="4319">
                  <c:v>4.18208E-13</c:v>
                </c:pt>
                <c:pt idx="4320">
                  <c:v>4.0967299999999998E-13</c:v>
                </c:pt>
                <c:pt idx="4321">
                  <c:v>5.5773399999999997E-13</c:v>
                </c:pt>
                <c:pt idx="4322">
                  <c:v>4.2853399999999998E-13</c:v>
                </c:pt>
                <c:pt idx="4323">
                  <c:v>5.1172200000000001E-13</c:v>
                </c:pt>
                <c:pt idx="4324">
                  <c:v>5.9780800000000001E-13</c:v>
                </c:pt>
                <c:pt idx="4325">
                  <c:v>6.3822600000000001E-13</c:v>
                </c:pt>
                <c:pt idx="4326">
                  <c:v>6.7256700000000002E-13</c:v>
                </c:pt>
                <c:pt idx="4327">
                  <c:v>6.7451700000000002E-13</c:v>
                </c:pt>
                <c:pt idx="4328">
                  <c:v>6.2604700000000003E-13</c:v>
                </c:pt>
                <c:pt idx="4329">
                  <c:v>5.85644E-13</c:v>
                </c:pt>
                <c:pt idx="4330">
                  <c:v>5.8186000000000001E-13</c:v>
                </c:pt>
                <c:pt idx="4331">
                  <c:v>5.6625000000000004E-13</c:v>
                </c:pt>
                <c:pt idx="4332">
                  <c:v>4.4075700000000002E-13</c:v>
                </c:pt>
                <c:pt idx="4333">
                  <c:v>3.1605300000000002E-13</c:v>
                </c:pt>
                <c:pt idx="4334">
                  <c:v>3.7287300000000002E-13</c:v>
                </c:pt>
                <c:pt idx="4335">
                  <c:v>3.0556900000000001E-13</c:v>
                </c:pt>
                <c:pt idx="4336">
                  <c:v>3.3027799999999999E-13</c:v>
                </c:pt>
                <c:pt idx="4337">
                  <c:v>3.0209200000000002E-13</c:v>
                </c:pt>
                <c:pt idx="4338">
                  <c:v>4.0350899999999999E-13</c:v>
                </c:pt>
                <c:pt idx="4339">
                  <c:v>3.1736999999999999E-13</c:v>
                </c:pt>
                <c:pt idx="4340">
                  <c:v>2.8734299999999998E-13</c:v>
                </c:pt>
                <c:pt idx="4341">
                  <c:v>2.9292400000000001E-13</c:v>
                </c:pt>
                <c:pt idx="4342">
                  <c:v>3.1920800000000002E-13</c:v>
                </c:pt>
                <c:pt idx="4343">
                  <c:v>2.6858399999999999E-13</c:v>
                </c:pt>
                <c:pt idx="4344">
                  <c:v>2.37922E-13</c:v>
                </c:pt>
                <c:pt idx="4345">
                  <c:v>1.69275E-13</c:v>
                </c:pt>
                <c:pt idx="4346">
                  <c:v>2.1816600000000001E-13</c:v>
                </c:pt>
                <c:pt idx="4347">
                  <c:v>2.1076600000000001E-13</c:v>
                </c:pt>
                <c:pt idx="4348">
                  <c:v>2.5688799999999999E-13</c:v>
                </c:pt>
                <c:pt idx="4349">
                  <c:v>2.5630900000000002E-13</c:v>
                </c:pt>
                <c:pt idx="4350">
                  <c:v>2.1879799999999999E-13</c:v>
                </c:pt>
                <c:pt idx="4351">
                  <c:v>2.7069200000000002E-13</c:v>
                </c:pt>
                <c:pt idx="4352">
                  <c:v>2.3839599999999999E-13</c:v>
                </c:pt>
                <c:pt idx="4353">
                  <c:v>2.92398E-13</c:v>
                </c:pt>
                <c:pt idx="4354">
                  <c:v>2.32232E-13</c:v>
                </c:pt>
                <c:pt idx="4355">
                  <c:v>3.0656999999999998E-13</c:v>
                </c:pt>
                <c:pt idx="4356">
                  <c:v>2.7153500000000001E-13</c:v>
                </c:pt>
                <c:pt idx="4357">
                  <c:v>2.4076699999999998E-13</c:v>
                </c:pt>
                <c:pt idx="4358">
                  <c:v>2.9129099999999999E-13</c:v>
                </c:pt>
                <c:pt idx="4359">
                  <c:v>3.3689199999999998E-13</c:v>
                </c:pt>
                <c:pt idx="4360">
                  <c:v>2.7480100000000002E-13</c:v>
                </c:pt>
                <c:pt idx="4361">
                  <c:v>2.8454799999999999E-13</c:v>
                </c:pt>
                <c:pt idx="4362">
                  <c:v>1.77704E-13</c:v>
                </c:pt>
                <c:pt idx="4363">
                  <c:v>2.3238999999999998E-13</c:v>
                </c:pt>
                <c:pt idx="4364">
                  <c:v>2.1726999999999999E-13</c:v>
                </c:pt>
                <c:pt idx="4365">
                  <c:v>2.6126100000000001E-13</c:v>
                </c:pt>
                <c:pt idx="4366">
                  <c:v>2.4197900000000002E-13</c:v>
                </c:pt>
                <c:pt idx="4367">
                  <c:v>2.2390800000000001E-13</c:v>
                </c:pt>
                <c:pt idx="4368">
                  <c:v>2.7817299999999998E-13</c:v>
                </c:pt>
                <c:pt idx="4369">
                  <c:v>2.23329E-13</c:v>
                </c:pt>
                <c:pt idx="4370">
                  <c:v>2.55045E-13</c:v>
                </c:pt>
                <c:pt idx="4371">
                  <c:v>2.5875899999999998E-13</c:v>
                </c:pt>
                <c:pt idx="4372">
                  <c:v>3.1019900000000001E-13</c:v>
                </c:pt>
                <c:pt idx="4373">
                  <c:v>2.6076100000000001E-13</c:v>
                </c:pt>
                <c:pt idx="4374">
                  <c:v>2.1593799999999999E-13</c:v>
                </c:pt>
                <c:pt idx="4375">
                  <c:v>2.4674700000000002E-13</c:v>
                </c:pt>
                <c:pt idx="4376">
                  <c:v>2.8645300000000002E-13</c:v>
                </c:pt>
                <c:pt idx="4377">
                  <c:v>2.37553E-13</c:v>
                </c:pt>
                <c:pt idx="4378">
                  <c:v>2.6526499999999998E-13</c:v>
                </c:pt>
                <c:pt idx="4379">
                  <c:v>2.5442100000000001E-13</c:v>
                </c:pt>
                <c:pt idx="4380">
                  <c:v>1.8868900000000001E-13</c:v>
                </c:pt>
                <c:pt idx="4381">
                  <c:v>2.6254000000000001E-13</c:v>
                </c:pt>
                <c:pt idx="4382">
                  <c:v>2.2984099999999998E-13</c:v>
                </c:pt>
                <c:pt idx="4383">
                  <c:v>2.6879500000000002E-13</c:v>
                </c:pt>
                <c:pt idx="4384">
                  <c:v>2.3660499999999998E-13</c:v>
                </c:pt>
                <c:pt idx="4385">
                  <c:v>2.5156699999999999E-13</c:v>
                </c:pt>
                <c:pt idx="4386">
                  <c:v>2.7453800000000002E-13</c:v>
                </c:pt>
                <c:pt idx="4387">
                  <c:v>2.23381E-13</c:v>
                </c:pt>
                <c:pt idx="4388">
                  <c:v>2.8967900000000001E-13</c:v>
                </c:pt>
                <c:pt idx="4389">
                  <c:v>3.22823E-13</c:v>
                </c:pt>
                <c:pt idx="4390">
                  <c:v>2.7049300000000001E-13</c:v>
                </c:pt>
                <c:pt idx="4391">
                  <c:v>2.5208499999999998E-13</c:v>
                </c:pt>
                <c:pt idx="4392">
                  <c:v>1.4926000000000001E-13</c:v>
                </c:pt>
                <c:pt idx="4393">
                  <c:v>2.7093800000000001E-13</c:v>
                </c:pt>
                <c:pt idx="4394">
                  <c:v>2.7460799999999998E-13</c:v>
                </c:pt>
                <c:pt idx="4395">
                  <c:v>2.96129E-13</c:v>
                </c:pt>
                <c:pt idx="4396">
                  <c:v>2.6443099999999999E-13</c:v>
                </c:pt>
                <c:pt idx="4397">
                  <c:v>1.98866E-13</c:v>
                </c:pt>
                <c:pt idx="4398">
                  <c:v>2.5309499999999999E-13</c:v>
                </c:pt>
                <c:pt idx="4399">
                  <c:v>2.37869E-13</c:v>
                </c:pt>
                <c:pt idx="4400">
                  <c:v>2.5172500000000002E-13</c:v>
                </c:pt>
                <c:pt idx="4401">
                  <c:v>2.6847900000000001E-13</c:v>
                </c:pt>
                <c:pt idx="4402">
                  <c:v>2.2975599999999999E-13</c:v>
                </c:pt>
                <c:pt idx="4403">
                  <c:v>2.7706699999999998E-13</c:v>
                </c:pt>
                <c:pt idx="4404">
                  <c:v>2.5098799999999998E-13</c:v>
                </c:pt>
                <c:pt idx="4405">
                  <c:v>2.4050400000000002E-13</c:v>
                </c:pt>
                <c:pt idx="4406">
                  <c:v>3.2426900000000002E-13</c:v>
                </c:pt>
                <c:pt idx="4407">
                  <c:v>2.24646E-13</c:v>
                </c:pt>
                <c:pt idx="4408">
                  <c:v>2.79174E-13</c:v>
                </c:pt>
                <c:pt idx="4409">
                  <c:v>2.09262E-13</c:v>
                </c:pt>
                <c:pt idx="4410">
                  <c:v>2.6800499999999998E-13</c:v>
                </c:pt>
                <c:pt idx="4411">
                  <c:v>2.4988100000000001E-13</c:v>
                </c:pt>
                <c:pt idx="4412">
                  <c:v>2.29282E-13</c:v>
                </c:pt>
                <c:pt idx="4413">
                  <c:v>2.7253599999999998E-13</c:v>
                </c:pt>
                <c:pt idx="4414">
                  <c:v>1.6716699999999999E-13</c:v>
                </c:pt>
                <c:pt idx="4415">
                  <c:v>2.6942699999999998E-13</c:v>
                </c:pt>
                <c:pt idx="4416">
                  <c:v>2.39187E-13</c:v>
                </c:pt>
                <c:pt idx="4417">
                  <c:v>2.2706899999999999E-13</c:v>
                </c:pt>
                <c:pt idx="4418">
                  <c:v>2.9179200000000001E-13</c:v>
                </c:pt>
                <c:pt idx="4419">
                  <c:v>2.2859699999999999E-13</c:v>
                </c:pt>
                <c:pt idx="4420">
                  <c:v>2.4714199999999999E-13</c:v>
                </c:pt>
                <c:pt idx="4421">
                  <c:v>2.3539299999999998E-13</c:v>
                </c:pt>
                <c:pt idx="4422">
                  <c:v>2.2811699999999998E-13</c:v>
                </c:pt>
                <c:pt idx="4423">
                  <c:v>3.27801E-13</c:v>
                </c:pt>
                <c:pt idx="4424">
                  <c:v>2.2949299999999998E-13</c:v>
                </c:pt>
                <c:pt idx="4425">
                  <c:v>2.5214699999999998E-13</c:v>
                </c:pt>
                <c:pt idx="4426">
                  <c:v>2.01886E-13</c:v>
                </c:pt>
                <c:pt idx="4427">
                  <c:v>2.4308500000000002E-13</c:v>
                </c:pt>
                <c:pt idx="4428">
                  <c:v>2.6263099999999998E-13</c:v>
                </c:pt>
                <c:pt idx="4429">
                  <c:v>2.1964100000000001E-13</c:v>
                </c:pt>
                <c:pt idx="4430">
                  <c:v>2.7588699999999998E-13</c:v>
                </c:pt>
                <c:pt idx="4431">
                  <c:v>1.8286699999999999E-13</c:v>
                </c:pt>
                <c:pt idx="4432">
                  <c:v>2.5056600000000003E-13</c:v>
                </c:pt>
                <c:pt idx="4433">
                  <c:v>2.6726700000000002E-13</c:v>
                </c:pt>
                <c:pt idx="4434">
                  <c:v>2.25014E-13</c:v>
                </c:pt>
                <c:pt idx="4435">
                  <c:v>2.93571E-13</c:v>
                </c:pt>
                <c:pt idx="4436">
                  <c:v>2.3697399999999999E-13</c:v>
                </c:pt>
                <c:pt idx="4437">
                  <c:v>2.5478100000000002E-13</c:v>
                </c:pt>
                <c:pt idx="4438">
                  <c:v>2.6236799999999998E-13</c:v>
                </c:pt>
                <c:pt idx="4439">
                  <c:v>2.12265E-13</c:v>
                </c:pt>
                <c:pt idx="4440">
                  <c:v>3.3355600000000001E-13</c:v>
                </c:pt>
                <c:pt idx="4441">
                  <c:v>2.3871199999999999E-13</c:v>
                </c:pt>
                <c:pt idx="4442">
                  <c:v>2.4245300000000001E-13</c:v>
                </c:pt>
                <c:pt idx="4443">
                  <c:v>2.3284399999999998E-13</c:v>
                </c:pt>
                <c:pt idx="4444">
                  <c:v>2.2264400000000001E-13</c:v>
                </c:pt>
                <c:pt idx="4445">
                  <c:v>2.6115599999999998E-13</c:v>
                </c:pt>
                <c:pt idx="4446">
                  <c:v>2.39134E-13</c:v>
                </c:pt>
                <c:pt idx="4447">
                  <c:v>2.8043800000000002E-13</c:v>
                </c:pt>
                <c:pt idx="4448">
                  <c:v>2.4735300000000002E-13</c:v>
                </c:pt>
                <c:pt idx="4449">
                  <c:v>2.27807E-13</c:v>
                </c:pt>
                <c:pt idx="4450">
                  <c:v>2.6621400000000002E-13</c:v>
                </c:pt>
                <c:pt idx="4451">
                  <c:v>2.2675300000000001E-13</c:v>
                </c:pt>
                <c:pt idx="4452">
                  <c:v>2.5256800000000001E-13</c:v>
                </c:pt>
                <c:pt idx="4453">
                  <c:v>2.5014499999999999E-13</c:v>
                </c:pt>
                <c:pt idx="4454">
                  <c:v>2.5478100000000002E-13</c:v>
                </c:pt>
                <c:pt idx="4455">
                  <c:v>2.6805799999999998E-13</c:v>
                </c:pt>
                <c:pt idx="4456">
                  <c:v>2.3879400000000002E-13</c:v>
                </c:pt>
                <c:pt idx="4457">
                  <c:v>2.9713900000000001E-13</c:v>
                </c:pt>
                <c:pt idx="4458">
                  <c:v>2.4013500000000002E-13</c:v>
                </c:pt>
                <c:pt idx="4459">
                  <c:v>2.30441E-13</c:v>
                </c:pt>
                <c:pt idx="4460">
                  <c:v>2.75012E-13</c:v>
                </c:pt>
                <c:pt idx="4461">
                  <c:v>2.9451699999999998E-13</c:v>
                </c:pt>
                <c:pt idx="4462">
                  <c:v>2.5978600000000001E-13</c:v>
                </c:pt>
                <c:pt idx="4463">
                  <c:v>2.4845900000000001E-13</c:v>
                </c:pt>
                <c:pt idx="4464">
                  <c:v>1.8123399999999999E-13</c:v>
                </c:pt>
                <c:pt idx="4465">
                  <c:v>1.9419399999999999E-13</c:v>
                </c:pt>
                <c:pt idx="4466">
                  <c:v>2.6971400000000001E-13</c:v>
                </c:pt>
                <c:pt idx="4467">
                  <c:v>2.6787899999999999E-13</c:v>
                </c:pt>
                <c:pt idx="4468">
                  <c:v>2.38961E-13</c:v>
                </c:pt>
                <c:pt idx="4469">
                  <c:v>2.20053E-13</c:v>
                </c:pt>
                <c:pt idx="4470">
                  <c:v>2.75943E-13</c:v>
                </c:pt>
                <c:pt idx="4471">
                  <c:v>2.25281E-13</c:v>
                </c:pt>
                <c:pt idx="4472">
                  <c:v>2.4602399999999998E-13</c:v>
                </c:pt>
                <c:pt idx="4473">
                  <c:v>1.5771300000000001E-13</c:v>
                </c:pt>
                <c:pt idx="4474">
                  <c:v>1.61272E-13</c:v>
                </c:pt>
                <c:pt idx="4475">
                  <c:v>2.7121599999999999E-13</c:v>
                </c:pt>
                <c:pt idx="4476">
                  <c:v>2.4002999999999999E-13</c:v>
                </c:pt>
                <c:pt idx="4477">
                  <c:v>2.4830099999999998E-13</c:v>
                </c:pt>
                <c:pt idx="4478">
                  <c:v>1.59159E-13</c:v>
                </c:pt>
                <c:pt idx="4479">
                  <c:v>2.4585700000000001E-13</c:v>
                </c:pt>
                <c:pt idx="4480">
                  <c:v>2.5825800000000001E-13</c:v>
                </c:pt>
                <c:pt idx="4481">
                  <c:v>2.2432999999999999E-13</c:v>
                </c:pt>
                <c:pt idx="4482">
                  <c:v>2.42409E-13</c:v>
                </c:pt>
                <c:pt idx="4483">
                  <c:v>3.2311299999999999E-13</c:v>
                </c:pt>
                <c:pt idx="4484">
                  <c:v>2.57626E-13</c:v>
                </c:pt>
                <c:pt idx="4485">
                  <c:v>2.92345E-13</c:v>
                </c:pt>
                <c:pt idx="4486">
                  <c:v>2.2122100000000001E-13</c:v>
                </c:pt>
                <c:pt idx="4487">
                  <c:v>2.3539299999999998E-13</c:v>
                </c:pt>
                <c:pt idx="4488">
                  <c:v>2.4793199999999998E-13</c:v>
                </c:pt>
                <c:pt idx="4489">
                  <c:v>2.4018800000000002E-13</c:v>
                </c:pt>
                <c:pt idx="4490">
                  <c:v>2.6389500000000001E-13</c:v>
                </c:pt>
                <c:pt idx="4491">
                  <c:v>2.5435999999999999E-13</c:v>
                </c:pt>
                <c:pt idx="4492">
                  <c:v>3.3343900000000002E-13</c:v>
                </c:pt>
                <c:pt idx="4493">
                  <c:v>2.32338E-13</c:v>
                </c:pt>
                <c:pt idx="4494">
                  <c:v>2.5135699999999999E-13</c:v>
                </c:pt>
                <c:pt idx="4495">
                  <c:v>2.1374000000000001E-13</c:v>
                </c:pt>
                <c:pt idx="4496">
                  <c:v>2.29229E-13</c:v>
                </c:pt>
                <c:pt idx="4497">
                  <c:v>2.4463399999999998E-13</c:v>
                </c:pt>
                <c:pt idx="4498">
                  <c:v>2.3112600000000001E-13</c:v>
                </c:pt>
                <c:pt idx="4499">
                  <c:v>2.3962800000000002E-13</c:v>
                </c:pt>
                <c:pt idx="4500">
                  <c:v>3.6341599999999999E-13</c:v>
                </c:pt>
                <c:pt idx="4501">
                  <c:v>2.4087200000000001E-13</c:v>
                </c:pt>
                <c:pt idx="4502">
                  <c:v>2.5567700000000001E-13</c:v>
                </c:pt>
                <c:pt idx="4503">
                  <c:v>2.4882800000000002E-13</c:v>
                </c:pt>
                <c:pt idx="4504">
                  <c:v>2.62051E-13</c:v>
                </c:pt>
                <c:pt idx="4505">
                  <c:v>2.6092799999999999E-13</c:v>
                </c:pt>
                <c:pt idx="4506">
                  <c:v>2.2722699999999999E-13</c:v>
                </c:pt>
                <c:pt idx="4507">
                  <c:v>2.70534E-13</c:v>
                </c:pt>
                <c:pt idx="4508">
                  <c:v>2.7883400000000002E-13</c:v>
                </c:pt>
                <c:pt idx="4509">
                  <c:v>3.0609599999999999E-13</c:v>
                </c:pt>
                <c:pt idx="4510">
                  <c:v>2.6315800000000002E-13</c:v>
                </c:pt>
                <c:pt idx="4511">
                  <c:v>2.3391799999999998E-13</c:v>
                </c:pt>
                <c:pt idx="4512">
                  <c:v>2.5514999999999998E-13</c:v>
                </c:pt>
                <c:pt idx="4513">
                  <c:v>3.2460199999999999E-13</c:v>
                </c:pt>
                <c:pt idx="4514">
                  <c:v>2.6247300000000001E-13</c:v>
                </c:pt>
                <c:pt idx="4515">
                  <c:v>2.4540300000000001E-13</c:v>
                </c:pt>
                <c:pt idx="4516">
                  <c:v>2.1679600000000001E-13</c:v>
                </c:pt>
                <c:pt idx="4517">
                  <c:v>1.9825100000000001E-13</c:v>
                </c:pt>
                <c:pt idx="4518">
                  <c:v>2.2375000000000001E-13</c:v>
                </c:pt>
                <c:pt idx="4519">
                  <c:v>2.80702E-13</c:v>
                </c:pt>
                <c:pt idx="4520">
                  <c:v>2.5293700000000002E-13</c:v>
                </c:pt>
                <c:pt idx="4521">
                  <c:v>2.5514999999999998E-13</c:v>
                </c:pt>
                <c:pt idx="4522">
                  <c:v>2.7777800000000001E-13</c:v>
                </c:pt>
                <c:pt idx="4523">
                  <c:v>2.2759600000000002E-13</c:v>
                </c:pt>
                <c:pt idx="4524">
                  <c:v>2.6558099999999999E-13</c:v>
                </c:pt>
                <c:pt idx="4525">
                  <c:v>2.2554099999999999E-13</c:v>
                </c:pt>
                <c:pt idx="4526">
                  <c:v>3.23639E-13</c:v>
                </c:pt>
                <c:pt idx="4527">
                  <c:v>2.6652999999999998E-13</c:v>
                </c:pt>
                <c:pt idx="4528">
                  <c:v>2.19114E-13</c:v>
                </c:pt>
                <c:pt idx="4529">
                  <c:v>2.36394E-13</c:v>
                </c:pt>
                <c:pt idx="4530">
                  <c:v>2.85452E-13</c:v>
                </c:pt>
                <c:pt idx="4531">
                  <c:v>2.4550900000000001E-13</c:v>
                </c:pt>
                <c:pt idx="4532">
                  <c:v>2.7137699999999999E-13</c:v>
                </c:pt>
                <c:pt idx="4533">
                  <c:v>1.4698E-13</c:v>
                </c:pt>
                <c:pt idx="4534">
                  <c:v>1.82683E-13</c:v>
                </c:pt>
                <c:pt idx="4535">
                  <c:v>2.4580099999999999E-13</c:v>
                </c:pt>
                <c:pt idx="4536">
                  <c:v>2.3712599999999998E-13</c:v>
                </c:pt>
                <c:pt idx="4537">
                  <c:v>2.6398599999999998E-13</c:v>
                </c:pt>
                <c:pt idx="4538">
                  <c:v>1.43588E-13</c:v>
                </c:pt>
                <c:pt idx="4539">
                  <c:v>2.5692400000000002E-13</c:v>
                </c:pt>
                <c:pt idx="4540">
                  <c:v>2.4007300000000002E-13</c:v>
                </c:pt>
                <c:pt idx="4541">
                  <c:v>2.2038699999999999E-13</c:v>
                </c:pt>
                <c:pt idx="4542">
                  <c:v>2.6331900000000001E-13</c:v>
                </c:pt>
                <c:pt idx="4543">
                  <c:v>1.71698E-13</c:v>
                </c:pt>
                <c:pt idx="4544">
                  <c:v>2.5267400000000001E-13</c:v>
                </c:pt>
                <c:pt idx="4545">
                  <c:v>2.3997699999999999E-13</c:v>
                </c:pt>
                <c:pt idx="4546">
                  <c:v>2.2986100000000001E-13</c:v>
                </c:pt>
                <c:pt idx="4547">
                  <c:v>2.8976299999999998E-13</c:v>
                </c:pt>
                <c:pt idx="4548">
                  <c:v>2.21332E-13</c:v>
                </c:pt>
                <c:pt idx="4549">
                  <c:v>2.4319100000000002E-13</c:v>
                </c:pt>
                <c:pt idx="4550">
                  <c:v>2.41715E-13</c:v>
                </c:pt>
                <c:pt idx="4551">
                  <c:v>2.2244499999999999E-13</c:v>
                </c:pt>
                <c:pt idx="4552">
                  <c:v>3.4128600000000002E-13</c:v>
                </c:pt>
                <c:pt idx="4553">
                  <c:v>2.3091499999999998E-13</c:v>
                </c:pt>
                <c:pt idx="4554">
                  <c:v>2.5269700000000001E-13</c:v>
                </c:pt>
                <c:pt idx="4555">
                  <c:v>2.4374400000000002E-13</c:v>
                </c:pt>
                <c:pt idx="4556">
                  <c:v>2.5169599999999999E-13</c:v>
                </c:pt>
                <c:pt idx="4557">
                  <c:v>2.7127099999999999E-13</c:v>
                </c:pt>
                <c:pt idx="4558">
                  <c:v>2.2705999999999999E-13</c:v>
                </c:pt>
                <c:pt idx="4559">
                  <c:v>2.4719200000000002E-13</c:v>
                </c:pt>
                <c:pt idx="4560">
                  <c:v>2.6215100000000002E-13</c:v>
                </c:pt>
                <c:pt idx="4561">
                  <c:v>2.8584099999999999E-13</c:v>
                </c:pt>
                <c:pt idx="4562">
                  <c:v>2.72606E-13</c:v>
                </c:pt>
                <c:pt idx="4563">
                  <c:v>2.4145199999999999E-13</c:v>
                </c:pt>
                <c:pt idx="4564">
                  <c:v>1.9998899999999999E-13</c:v>
                </c:pt>
                <c:pt idx="4565">
                  <c:v>2.3312799999999999E-13</c:v>
                </c:pt>
                <c:pt idx="4566">
                  <c:v>2.3897600000000002E-13</c:v>
                </c:pt>
                <c:pt idx="4567">
                  <c:v>2.6921700000000002E-13</c:v>
                </c:pt>
                <c:pt idx="4568">
                  <c:v>2.24646E-13</c:v>
                </c:pt>
                <c:pt idx="4569">
                  <c:v>2.5288400000000002E-13</c:v>
                </c:pt>
                <c:pt idx="4570">
                  <c:v>2.5269700000000001E-13</c:v>
                </c:pt>
                <c:pt idx="4571">
                  <c:v>2.3238999999999998E-13</c:v>
                </c:pt>
                <c:pt idx="4572">
                  <c:v>2.63579E-13</c:v>
                </c:pt>
                <c:pt idx="4573">
                  <c:v>2.7204999999999999E-13</c:v>
                </c:pt>
                <c:pt idx="4574">
                  <c:v>2.5857400000000001E-13</c:v>
                </c:pt>
                <c:pt idx="4575">
                  <c:v>2.4145199999999999E-13</c:v>
                </c:pt>
                <c:pt idx="4576">
                  <c:v>2.2448799999999999E-13</c:v>
                </c:pt>
                <c:pt idx="4577">
                  <c:v>2.0283399999999999E-13</c:v>
                </c:pt>
                <c:pt idx="4578">
                  <c:v>2.4161000000000002E-13</c:v>
                </c:pt>
                <c:pt idx="4579">
                  <c:v>2.7601300000000002E-13</c:v>
                </c:pt>
                <c:pt idx="4580">
                  <c:v>2.5093499999999998E-13</c:v>
                </c:pt>
                <c:pt idx="4581">
                  <c:v>2.6652999999999998E-13</c:v>
                </c:pt>
                <c:pt idx="4582">
                  <c:v>2.8375699999999998E-13</c:v>
                </c:pt>
                <c:pt idx="4583">
                  <c:v>2.5841599999999999E-13</c:v>
                </c:pt>
                <c:pt idx="4584">
                  <c:v>2.9908900000000002E-13</c:v>
                </c:pt>
                <c:pt idx="4585">
                  <c:v>2.41909E-13</c:v>
                </c:pt>
                <c:pt idx="4586">
                  <c:v>3.19267E-13</c:v>
                </c:pt>
                <c:pt idx="4587">
                  <c:v>2.83705E-13</c:v>
                </c:pt>
                <c:pt idx="4588">
                  <c:v>2.2380300000000001E-13</c:v>
                </c:pt>
                <c:pt idx="4589">
                  <c:v>2.19008E-13</c:v>
                </c:pt>
                <c:pt idx="4590">
                  <c:v>2.31287E-13</c:v>
                </c:pt>
                <c:pt idx="4591">
                  <c:v>2.6047100000000002E-13</c:v>
                </c:pt>
                <c:pt idx="4592">
                  <c:v>2.5889000000000002E-13</c:v>
                </c:pt>
                <c:pt idx="4593">
                  <c:v>2.59417E-13</c:v>
                </c:pt>
                <c:pt idx="4594">
                  <c:v>2.4307600000000002E-13</c:v>
                </c:pt>
                <c:pt idx="4595">
                  <c:v>2.3676300000000001E-13</c:v>
                </c:pt>
                <c:pt idx="4596">
                  <c:v>2.5399099999999998E-13</c:v>
                </c:pt>
                <c:pt idx="4597">
                  <c:v>2.6763600000000002E-13</c:v>
                </c:pt>
                <c:pt idx="4598">
                  <c:v>2.4975000000000002E-13</c:v>
                </c:pt>
                <c:pt idx="4599">
                  <c:v>2.7538100000000001E-13</c:v>
                </c:pt>
                <c:pt idx="4600">
                  <c:v>2.4139899999999999E-13</c:v>
                </c:pt>
                <c:pt idx="4601">
                  <c:v>2.50724E-13</c:v>
                </c:pt>
                <c:pt idx="4602">
                  <c:v>2.3581499999999999E-13</c:v>
                </c:pt>
                <c:pt idx="4603">
                  <c:v>2.9234800000000002E-13</c:v>
                </c:pt>
                <c:pt idx="4604">
                  <c:v>2.7864700000000001E-13</c:v>
                </c:pt>
                <c:pt idx="4605">
                  <c:v>2.3718500000000001E-13</c:v>
                </c:pt>
                <c:pt idx="4606">
                  <c:v>2.0337E-13</c:v>
                </c:pt>
                <c:pt idx="4607">
                  <c:v>2.4797E-13</c:v>
                </c:pt>
                <c:pt idx="4608">
                  <c:v>2.2250000000000001E-13</c:v>
                </c:pt>
                <c:pt idx="4609">
                  <c:v>3.0602800000000002E-13</c:v>
                </c:pt>
                <c:pt idx="4610">
                  <c:v>1.86687E-13</c:v>
                </c:pt>
                <c:pt idx="4611">
                  <c:v>1.9597400000000001E-13</c:v>
                </c:pt>
                <c:pt idx="4612">
                  <c:v>2.44633E-13</c:v>
                </c:pt>
                <c:pt idx="4613">
                  <c:v>2.3295499999999999E-13</c:v>
                </c:pt>
                <c:pt idx="4614">
                  <c:v>2.76554E-13</c:v>
                </c:pt>
                <c:pt idx="4615">
                  <c:v>2.3584699999999998E-13</c:v>
                </c:pt>
                <c:pt idx="4616">
                  <c:v>2.6126100000000001E-13</c:v>
                </c:pt>
                <c:pt idx="4617">
                  <c:v>2.6737300000000002E-13</c:v>
                </c:pt>
                <c:pt idx="4618">
                  <c:v>2.2294499999999999E-13</c:v>
                </c:pt>
                <c:pt idx="4619">
                  <c:v>2.4845900000000001E-13</c:v>
                </c:pt>
                <c:pt idx="4620">
                  <c:v>2.9534800000000001E-13</c:v>
                </c:pt>
                <c:pt idx="4621">
                  <c:v>2.5783700000000003E-13</c:v>
                </c:pt>
                <c:pt idx="4622">
                  <c:v>2.7559100000000001E-13</c:v>
                </c:pt>
                <c:pt idx="4623">
                  <c:v>1.6499800000000001E-13</c:v>
                </c:pt>
                <c:pt idx="4624">
                  <c:v>2.6995400000000001E-13</c:v>
                </c:pt>
                <c:pt idx="4625">
                  <c:v>2.4582500000000002E-13</c:v>
                </c:pt>
                <c:pt idx="4626">
                  <c:v>2.5699399999999999E-13</c:v>
                </c:pt>
                <c:pt idx="4627">
                  <c:v>2.7577599999999998E-13</c:v>
                </c:pt>
                <c:pt idx="4628">
                  <c:v>2.0673300000000001E-13</c:v>
                </c:pt>
                <c:pt idx="4629">
                  <c:v>3.0446199999999999E-13</c:v>
                </c:pt>
                <c:pt idx="4630">
                  <c:v>2.3555100000000001E-13</c:v>
                </c:pt>
                <c:pt idx="4631">
                  <c:v>2.6431700000000001E-13</c:v>
                </c:pt>
                <c:pt idx="4632">
                  <c:v>2.6437500000000002E-13</c:v>
                </c:pt>
                <c:pt idx="4633">
                  <c:v>2.3860700000000002E-13</c:v>
                </c:pt>
                <c:pt idx="4634">
                  <c:v>2.7322099999999999E-13</c:v>
                </c:pt>
                <c:pt idx="4635">
                  <c:v>2.4255799999999998E-13</c:v>
                </c:pt>
                <c:pt idx="4636">
                  <c:v>2.44718E-13</c:v>
                </c:pt>
                <c:pt idx="4637">
                  <c:v>3.3786400000000002E-13</c:v>
                </c:pt>
                <c:pt idx="4638">
                  <c:v>2.4603500000000002E-13</c:v>
                </c:pt>
                <c:pt idx="4639">
                  <c:v>2.7232800000000002E-13</c:v>
                </c:pt>
                <c:pt idx="4640">
                  <c:v>1.5547099999999999E-13</c:v>
                </c:pt>
                <c:pt idx="4641">
                  <c:v>2.7480100000000002E-13</c:v>
                </c:pt>
                <c:pt idx="4642">
                  <c:v>2.6078699999999998E-13</c:v>
                </c:pt>
                <c:pt idx="4643">
                  <c:v>2.6837399999999998E-13</c:v>
                </c:pt>
                <c:pt idx="4644">
                  <c:v>2.90923E-13</c:v>
                </c:pt>
                <c:pt idx="4645">
                  <c:v>3.21005E-13</c:v>
                </c:pt>
                <c:pt idx="4646">
                  <c:v>2.9181800000000002E-13</c:v>
                </c:pt>
                <c:pt idx="4647">
                  <c:v>3.0447099999999999E-13</c:v>
                </c:pt>
                <c:pt idx="4648">
                  <c:v>2.7885799999999999E-13</c:v>
                </c:pt>
                <c:pt idx="4649">
                  <c:v>3.72425E-13</c:v>
                </c:pt>
                <c:pt idx="4650">
                  <c:v>2.4919700000000002E-13</c:v>
                </c:pt>
                <c:pt idx="4651">
                  <c:v>2.70744E-13</c:v>
                </c:pt>
                <c:pt idx="4652">
                  <c:v>1.96249E-13</c:v>
                </c:pt>
                <c:pt idx="4653">
                  <c:v>2.72378E-13</c:v>
                </c:pt>
                <c:pt idx="4654">
                  <c:v>3.0285799999999999E-13</c:v>
                </c:pt>
                <c:pt idx="4655">
                  <c:v>2.3750100000000002E-13</c:v>
                </c:pt>
                <c:pt idx="4656">
                  <c:v>3.1331300000000002E-13</c:v>
                </c:pt>
                <c:pt idx="4657">
                  <c:v>2.3175800000000002E-13</c:v>
                </c:pt>
                <c:pt idx="4658">
                  <c:v>2.7811999999999998E-13</c:v>
                </c:pt>
                <c:pt idx="4659">
                  <c:v>2.9118600000000001E-13</c:v>
                </c:pt>
                <c:pt idx="4660">
                  <c:v>2.6284200000000001E-13</c:v>
                </c:pt>
                <c:pt idx="4661">
                  <c:v>2.9534800000000001E-13</c:v>
                </c:pt>
                <c:pt idx="4662">
                  <c:v>2.6874200000000002E-13</c:v>
                </c:pt>
                <c:pt idx="4663">
                  <c:v>2.8033299999999999E-13</c:v>
                </c:pt>
                <c:pt idx="4664">
                  <c:v>2.6236799999999998E-13</c:v>
                </c:pt>
                <c:pt idx="4665">
                  <c:v>2.38461E-13</c:v>
                </c:pt>
                <c:pt idx="4666">
                  <c:v>2.8423199999999998E-13</c:v>
                </c:pt>
                <c:pt idx="4667">
                  <c:v>2.6958500000000001E-13</c:v>
                </c:pt>
                <c:pt idx="4668">
                  <c:v>2.9850899999999999E-13</c:v>
                </c:pt>
                <c:pt idx="4669">
                  <c:v>2.8386299999999998E-13</c:v>
                </c:pt>
                <c:pt idx="4670">
                  <c:v>3.54744E-13</c:v>
                </c:pt>
                <c:pt idx="4671">
                  <c:v>3.0857200000000001E-13</c:v>
                </c:pt>
                <c:pt idx="4672">
                  <c:v>2.6958500000000001E-13</c:v>
                </c:pt>
                <c:pt idx="4673">
                  <c:v>2.0725999999999999E-13</c:v>
                </c:pt>
                <c:pt idx="4674">
                  <c:v>2.14437E-13</c:v>
                </c:pt>
                <c:pt idx="4675">
                  <c:v>3.2896100000000002E-13</c:v>
                </c:pt>
                <c:pt idx="4676">
                  <c:v>2.9308300000000001E-13</c:v>
                </c:pt>
                <c:pt idx="4677">
                  <c:v>3.1152200000000001E-13</c:v>
                </c:pt>
                <c:pt idx="4678">
                  <c:v>2.43243E-13</c:v>
                </c:pt>
                <c:pt idx="4679">
                  <c:v>2.8154499999999999E-13</c:v>
                </c:pt>
                <c:pt idx="4680">
                  <c:v>2.67741E-13</c:v>
                </c:pt>
                <c:pt idx="4681">
                  <c:v>3.5909600000000002E-13</c:v>
                </c:pt>
                <c:pt idx="4682">
                  <c:v>3.0651699999999998E-13</c:v>
                </c:pt>
                <c:pt idx="4683">
                  <c:v>3.6130899999999998E-13</c:v>
                </c:pt>
                <c:pt idx="4684">
                  <c:v>2.9413600000000001E-13</c:v>
                </c:pt>
                <c:pt idx="4685">
                  <c:v>3.4624100000000002E-13</c:v>
                </c:pt>
                <c:pt idx="4686">
                  <c:v>4.13993E-13</c:v>
                </c:pt>
                <c:pt idx="4687">
                  <c:v>4.6558300000000004E-13</c:v>
                </c:pt>
                <c:pt idx="4688">
                  <c:v>3.4992899999999998E-13</c:v>
                </c:pt>
                <c:pt idx="4689">
                  <c:v>4.3353900000000002E-13</c:v>
                </c:pt>
                <c:pt idx="4690">
                  <c:v>4.4239E-13</c:v>
                </c:pt>
                <c:pt idx="4691">
                  <c:v>5.0556400000000001E-13</c:v>
                </c:pt>
                <c:pt idx="4692">
                  <c:v>5.4695899999999995E-13</c:v>
                </c:pt>
                <c:pt idx="4693">
                  <c:v>5.6206199999999997E-13</c:v>
                </c:pt>
                <c:pt idx="4694">
                  <c:v>5.5277500000000004E-13</c:v>
                </c:pt>
                <c:pt idx="4695">
                  <c:v>5.2530300000000001E-13</c:v>
                </c:pt>
                <c:pt idx="4696">
                  <c:v>6.3569500000000005E-13</c:v>
                </c:pt>
                <c:pt idx="4697">
                  <c:v>5.8430599999999997E-13</c:v>
                </c:pt>
                <c:pt idx="4698">
                  <c:v>7.0254500000000001E-13</c:v>
                </c:pt>
                <c:pt idx="4699">
                  <c:v>8.4121600000000004E-13</c:v>
                </c:pt>
                <c:pt idx="4700">
                  <c:v>9.0561199999999996E-13</c:v>
                </c:pt>
                <c:pt idx="4701">
                  <c:v>9.8209300000000002E-13</c:v>
                </c:pt>
                <c:pt idx="4702">
                  <c:v>1.1366900000000001E-12</c:v>
                </c:pt>
                <c:pt idx="4703">
                  <c:v>1.33607E-12</c:v>
                </c:pt>
                <c:pt idx="4704">
                  <c:v>1.25283E-12</c:v>
                </c:pt>
                <c:pt idx="4705">
                  <c:v>1.5799999999999999E-12</c:v>
                </c:pt>
                <c:pt idx="4706">
                  <c:v>1.6089800000000001E-12</c:v>
                </c:pt>
                <c:pt idx="4707">
                  <c:v>1.7322599999999999E-12</c:v>
                </c:pt>
                <c:pt idx="4708">
                  <c:v>2.0889300000000001E-12</c:v>
                </c:pt>
                <c:pt idx="4709">
                  <c:v>2.15004E-12</c:v>
                </c:pt>
                <c:pt idx="4710">
                  <c:v>2.1363499999999999E-12</c:v>
                </c:pt>
                <c:pt idx="4711">
                  <c:v>2.52358E-12</c:v>
                </c:pt>
                <c:pt idx="4712">
                  <c:v>2.5804799999999999E-12</c:v>
                </c:pt>
                <c:pt idx="4713">
                  <c:v>2.3892299999999999E-12</c:v>
                </c:pt>
                <c:pt idx="4714">
                  <c:v>1.99884E-12</c:v>
                </c:pt>
                <c:pt idx="4715">
                  <c:v>1.55682E-12</c:v>
                </c:pt>
                <c:pt idx="4716">
                  <c:v>1.3481899999999999E-12</c:v>
                </c:pt>
                <c:pt idx="4717">
                  <c:v>9.2475800000000005E-13</c:v>
                </c:pt>
                <c:pt idx="4718">
                  <c:v>1.03757E-12</c:v>
                </c:pt>
                <c:pt idx="4719">
                  <c:v>7.3534600000000001E-13</c:v>
                </c:pt>
                <c:pt idx="4720">
                  <c:v>8.2643700000000005E-13</c:v>
                </c:pt>
                <c:pt idx="4721">
                  <c:v>7.6292100000000002E-13</c:v>
                </c:pt>
                <c:pt idx="4722">
                  <c:v>6.77383E-13</c:v>
                </c:pt>
                <c:pt idx="4723">
                  <c:v>7.3320700000000005E-13</c:v>
                </c:pt>
                <c:pt idx="4724">
                  <c:v>5.9106499999999997E-13</c:v>
                </c:pt>
                <c:pt idx="4725">
                  <c:v>4.5745700000000004E-13</c:v>
                </c:pt>
                <c:pt idx="4726">
                  <c:v>3.1581600000000002E-13</c:v>
                </c:pt>
                <c:pt idx="4727">
                  <c:v>3.2855100000000002E-13</c:v>
                </c:pt>
                <c:pt idx="4728">
                  <c:v>3.3260999999999998E-13</c:v>
                </c:pt>
                <c:pt idx="4729">
                  <c:v>2.68824E-13</c:v>
                </c:pt>
                <c:pt idx="4730">
                  <c:v>2.5058400000000002E-13</c:v>
                </c:pt>
                <c:pt idx="4731">
                  <c:v>2.8489599999999999E-13</c:v>
                </c:pt>
                <c:pt idx="4732">
                  <c:v>2.4001799999999998E-13</c:v>
                </c:pt>
                <c:pt idx="4733">
                  <c:v>2.8261600000000002E-13</c:v>
                </c:pt>
                <c:pt idx="4734">
                  <c:v>2.53865E-13</c:v>
                </c:pt>
                <c:pt idx="4735">
                  <c:v>3.4718100000000001E-13</c:v>
                </c:pt>
                <c:pt idx="4736">
                  <c:v>3.2004200000000001E-13</c:v>
                </c:pt>
                <c:pt idx="4737">
                  <c:v>2.7627600000000002E-13</c:v>
                </c:pt>
                <c:pt idx="4738">
                  <c:v>2.9466299999999999E-13</c:v>
                </c:pt>
                <c:pt idx="4739">
                  <c:v>3.4766300000000002E-13</c:v>
                </c:pt>
                <c:pt idx="4740">
                  <c:v>3.09643E-13</c:v>
                </c:pt>
                <c:pt idx="4741">
                  <c:v>3.2305999999999999E-13</c:v>
                </c:pt>
                <c:pt idx="4742">
                  <c:v>2.36394E-13</c:v>
                </c:pt>
                <c:pt idx="4743">
                  <c:v>2.9576899999999999E-13</c:v>
                </c:pt>
                <c:pt idx="4744">
                  <c:v>3.10784E-13</c:v>
                </c:pt>
                <c:pt idx="4745">
                  <c:v>3.3099800000000001E-13</c:v>
                </c:pt>
                <c:pt idx="4746">
                  <c:v>3.2843399999999998E-13</c:v>
                </c:pt>
                <c:pt idx="4747">
                  <c:v>2.6552900000000001E-13</c:v>
                </c:pt>
                <c:pt idx="4748">
                  <c:v>3.11996E-13</c:v>
                </c:pt>
                <c:pt idx="4749">
                  <c:v>2.7574899999999999E-13</c:v>
                </c:pt>
                <c:pt idx="4750">
                  <c:v>2.79174E-13</c:v>
                </c:pt>
                <c:pt idx="4751">
                  <c:v>2.6076100000000001E-13</c:v>
                </c:pt>
                <c:pt idx="4752">
                  <c:v>3.2387900000000001E-13</c:v>
                </c:pt>
                <c:pt idx="4753">
                  <c:v>2.7193899999999998E-13</c:v>
                </c:pt>
                <c:pt idx="4754">
                  <c:v>2.5503299999999999E-13</c:v>
                </c:pt>
                <c:pt idx="4755">
                  <c:v>2.5586699999999998E-13</c:v>
                </c:pt>
                <c:pt idx="4756">
                  <c:v>2.6632200000000001E-13</c:v>
                </c:pt>
                <c:pt idx="4757">
                  <c:v>2.3156499999999998E-13</c:v>
                </c:pt>
                <c:pt idx="4758">
                  <c:v>2.6782299999999998E-13</c:v>
                </c:pt>
                <c:pt idx="4759">
                  <c:v>2.8350599999999998E-13</c:v>
                </c:pt>
                <c:pt idx="4760">
                  <c:v>2.1087799999999999E-13</c:v>
                </c:pt>
                <c:pt idx="4761">
                  <c:v>2.9790900000000002E-13</c:v>
                </c:pt>
                <c:pt idx="4762">
                  <c:v>2.3481400000000002E-13</c:v>
                </c:pt>
                <c:pt idx="4763">
                  <c:v>2.7316799999999999E-13</c:v>
                </c:pt>
                <c:pt idx="4764">
                  <c:v>2.80965E-13</c:v>
                </c:pt>
                <c:pt idx="4765">
                  <c:v>2.4203200000000002E-13</c:v>
                </c:pt>
                <c:pt idx="4766">
                  <c:v>2.8349400000000002E-13</c:v>
                </c:pt>
                <c:pt idx="4767">
                  <c:v>2.4139899999999999E-13</c:v>
                </c:pt>
                <c:pt idx="4768">
                  <c:v>2.4546800000000002E-13</c:v>
                </c:pt>
                <c:pt idx="4769">
                  <c:v>3.2095299999999998E-13</c:v>
                </c:pt>
                <c:pt idx="4770">
                  <c:v>3.0045800000000002E-13</c:v>
                </c:pt>
                <c:pt idx="4771">
                  <c:v>3.0056400000000002E-13</c:v>
                </c:pt>
                <c:pt idx="4772">
                  <c:v>2.7021799999999999E-13</c:v>
                </c:pt>
                <c:pt idx="4773">
                  <c:v>3.2553600000000001E-13</c:v>
                </c:pt>
                <c:pt idx="4774">
                  <c:v>3.1183800000000002E-13</c:v>
                </c:pt>
                <c:pt idx="4775">
                  <c:v>2.93504E-13</c:v>
                </c:pt>
                <c:pt idx="4776">
                  <c:v>3.39506E-13</c:v>
                </c:pt>
                <c:pt idx="4777">
                  <c:v>3.3364899999999998E-13</c:v>
                </c:pt>
                <c:pt idx="4778">
                  <c:v>2.8143899999999999E-13</c:v>
                </c:pt>
                <c:pt idx="4779">
                  <c:v>3.0498900000000002E-13</c:v>
                </c:pt>
                <c:pt idx="4780">
                  <c:v>3.0251300000000001E-13</c:v>
                </c:pt>
                <c:pt idx="4781">
                  <c:v>3.4812600000000002E-13</c:v>
                </c:pt>
                <c:pt idx="4782">
                  <c:v>3.12049E-13</c:v>
                </c:pt>
                <c:pt idx="4783">
                  <c:v>3.40656E-13</c:v>
                </c:pt>
                <c:pt idx="4784">
                  <c:v>3.4192099999999999E-13</c:v>
                </c:pt>
                <c:pt idx="4785">
                  <c:v>3.6057100000000002E-13</c:v>
                </c:pt>
                <c:pt idx="4786">
                  <c:v>3.6583999999999998E-13</c:v>
                </c:pt>
                <c:pt idx="4787">
                  <c:v>3.1705399999999998E-13</c:v>
                </c:pt>
                <c:pt idx="4788">
                  <c:v>4.5835299999999998E-13</c:v>
                </c:pt>
                <c:pt idx="4789">
                  <c:v>3.8164499999999999E-13</c:v>
                </c:pt>
                <c:pt idx="4790">
                  <c:v>4.6061900000000004E-13</c:v>
                </c:pt>
                <c:pt idx="4791">
                  <c:v>4.1864099999999999E-13</c:v>
                </c:pt>
                <c:pt idx="4792">
                  <c:v>4.16996E-13</c:v>
                </c:pt>
                <c:pt idx="4793">
                  <c:v>4.0493099999999999E-13</c:v>
                </c:pt>
                <c:pt idx="4794">
                  <c:v>5.4489799999999999E-13</c:v>
                </c:pt>
                <c:pt idx="4795">
                  <c:v>4.98551E-13</c:v>
                </c:pt>
                <c:pt idx="4796">
                  <c:v>5.2763299999999996E-13</c:v>
                </c:pt>
                <c:pt idx="4797">
                  <c:v>5.7278300000000002E-13</c:v>
                </c:pt>
                <c:pt idx="4798">
                  <c:v>5.87764E-13</c:v>
                </c:pt>
                <c:pt idx="4799">
                  <c:v>5.4680999999999997E-13</c:v>
                </c:pt>
                <c:pt idx="4800">
                  <c:v>6.7509600000000003E-13</c:v>
                </c:pt>
                <c:pt idx="4801">
                  <c:v>6.5237500000000003E-13</c:v>
                </c:pt>
                <c:pt idx="4802">
                  <c:v>6.6015999999999999E-13</c:v>
                </c:pt>
                <c:pt idx="4803">
                  <c:v>6.3687200000000004E-13</c:v>
                </c:pt>
                <c:pt idx="4804">
                  <c:v>6.4547900000000002E-13</c:v>
                </c:pt>
                <c:pt idx="4805">
                  <c:v>7.5197399999999996E-13</c:v>
                </c:pt>
                <c:pt idx="4806">
                  <c:v>8.22934E-13</c:v>
                </c:pt>
                <c:pt idx="4807">
                  <c:v>9.0979900000000005E-13</c:v>
                </c:pt>
                <c:pt idx="4808">
                  <c:v>9.57624E-13</c:v>
                </c:pt>
                <c:pt idx="4809">
                  <c:v>8.8477399999999996E-13</c:v>
                </c:pt>
                <c:pt idx="4810">
                  <c:v>8.6145000000000003E-13</c:v>
                </c:pt>
                <c:pt idx="4811">
                  <c:v>6.5877599999999996E-13</c:v>
                </c:pt>
                <c:pt idx="4812">
                  <c:v>5.4921599999999997E-13</c:v>
                </c:pt>
                <c:pt idx="4813">
                  <c:v>4.9110200000000004E-13</c:v>
                </c:pt>
                <c:pt idx="4814">
                  <c:v>3.6492000000000002E-13</c:v>
                </c:pt>
                <c:pt idx="4815">
                  <c:v>5.0303199999999997E-13</c:v>
                </c:pt>
                <c:pt idx="4816">
                  <c:v>4.60405E-13</c:v>
                </c:pt>
                <c:pt idx="4817">
                  <c:v>4.23368E-13</c:v>
                </c:pt>
                <c:pt idx="4818">
                  <c:v>4.70997E-13</c:v>
                </c:pt>
                <c:pt idx="4819">
                  <c:v>3.2990899999999998E-13</c:v>
                </c:pt>
                <c:pt idx="4820">
                  <c:v>4.6720399999999995E-13</c:v>
                </c:pt>
                <c:pt idx="4821">
                  <c:v>3.6483900000000002E-13</c:v>
                </c:pt>
                <c:pt idx="4822">
                  <c:v>2.99563E-13</c:v>
                </c:pt>
                <c:pt idx="4823">
                  <c:v>2.8856600000000001E-13</c:v>
                </c:pt>
                <c:pt idx="4824">
                  <c:v>2.75012E-13</c:v>
                </c:pt>
                <c:pt idx="4825">
                  <c:v>3.1310300000000001E-13</c:v>
                </c:pt>
                <c:pt idx="4826">
                  <c:v>2.9450500000000002E-13</c:v>
                </c:pt>
                <c:pt idx="4827">
                  <c:v>3.1373499999999998E-13</c:v>
                </c:pt>
                <c:pt idx="4828">
                  <c:v>2.8612800000000002E-13</c:v>
                </c:pt>
                <c:pt idx="4829">
                  <c:v>2.92292E-13</c:v>
                </c:pt>
                <c:pt idx="4830">
                  <c:v>3.0472600000000002E-13</c:v>
                </c:pt>
                <c:pt idx="4831">
                  <c:v>2.83283E-13</c:v>
                </c:pt>
                <c:pt idx="4832">
                  <c:v>3.5957E-13</c:v>
                </c:pt>
                <c:pt idx="4833">
                  <c:v>3.2774900000000002E-13</c:v>
                </c:pt>
                <c:pt idx="4834">
                  <c:v>2.8581200000000001E-13</c:v>
                </c:pt>
                <c:pt idx="4835">
                  <c:v>3.4007699999999999E-13</c:v>
                </c:pt>
                <c:pt idx="4836">
                  <c:v>3.43288E-13</c:v>
                </c:pt>
                <c:pt idx="4837">
                  <c:v>4.04141E-13</c:v>
                </c:pt>
                <c:pt idx="4838">
                  <c:v>3.5488100000000002E-13</c:v>
                </c:pt>
                <c:pt idx="4839">
                  <c:v>3.35441E-13</c:v>
                </c:pt>
                <c:pt idx="4840">
                  <c:v>3.9002199999999998E-13</c:v>
                </c:pt>
                <c:pt idx="4841">
                  <c:v>4.4822600000000001E-13</c:v>
                </c:pt>
                <c:pt idx="4842">
                  <c:v>3.6041299999999999E-13</c:v>
                </c:pt>
                <c:pt idx="4843">
                  <c:v>3.4055100000000002E-13</c:v>
                </c:pt>
                <c:pt idx="4844">
                  <c:v>2.4319100000000002E-13</c:v>
                </c:pt>
                <c:pt idx="4845">
                  <c:v>2.3734299999999999E-13</c:v>
                </c:pt>
                <c:pt idx="4846">
                  <c:v>3.1636900000000002E-13</c:v>
                </c:pt>
                <c:pt idx="4847">
                  <c:v>3.1573700000000001E-13</c:v>
                </c:pt>
                <c:pt idx="4848">
                  <c:v>3.1003199999999999E-13</c:v>
                </c:pt>
                <c:pt idx="4849">
                  <c:v>1.8123399999999999E-13</c:v>
                </c:pt>
                <c:pt idx="4850">
                  <c:v>3.2037299999999999E-13</c:v>
                </c:pt>
                <c:pt idx="4851">
                  <c:v>2.6531799999999998E-13</c:v>
                </c:pt>
                <c:pt idx="4852">
                  <c:v>2.63579E-13</c:v>
                </c:pt>
                <c:pt idx="4853">
                  <c:v>2.7406399999999998E-13</c:v>
                </c:pt>
                <c:pt idx="4854">
                  <c:v>3.4229E-13</c:v>
                </c:pt>
                <c:pt idx="4855">
                  <c:v>2.8006999999999999E-13</c:v>
                </c:pt>
                <c:pt idx="4856">
                  <c:v>2.50083E-13</c:v>
                </c:pt>
                <c:pt idx="4857">
                  <c:v>2.54886E-13</c:v>
                </c:pt>
                <c:pt idx="4858">
                  <c:v>2.4392800000000001E-13</c:v>
                </c:pt>
                <c:pt idx="4859">
                  <c:v>2.43296E-13</c:v>
                </c:pt>
                <c:pt idx="4860">
                  <c:v>2.5841599999999999E-13</c:v>
                </c:pt>
                <c:pt idx="4861">
                  <c:v>2.22117E-13</c:v>
                </c:pt>
                <c:pt idx="4862">
                  <c:v>2.82004E-13</c:v>
                </c:pt>
                <c:pt idx="4863">
                  <c:v>3.17739E-13</c:v>
                </c:pt>
                <c:pt idx="4864">
                  <c:v>2.5140900000000001E-13</c:v>
                </c:pt>
                <c:pt idx="4865">
                  <c:v>2.6816300000000001E-13</c:v>
                </c:pt>
                <c:pt idx="4866">
                  <c:v>1.47621E-13</c:v>
                </c:pt>
                <c:pt idx="4867">
                  <c:v>2.7659199999999998E-13</c:v>
                </c:pt>
                <c:pt idx="4868">
                  <c:v>2.4714199999999999E-13</c:v>
                </c:pt>
                <c:pt idx="4869">
                  <c:v>2.4967100000000001E-13</c:v>
                </c:pt>
                <c:pt idx="4870">
                  <c:v>2.7599799999999999E-13</c:v>
                </c:pt>
                <c:pt idx="4871">
                  <c:v>2.8275600000000001E-13</c:v>
                </c:pt>
                <c:pt idx="4872">
                  <c:v>2.57942E-13</c:v>
                </c:pt>
                <c:pt idx="4873">
                  <c:v>2.53517E-13</c:v>
                </c:pt>
                <c:pt idx="4874">
                  <c:v>2.6584500000000001E-13</c:v>
                </c:pt>
                <c:pt idx="4875">
                  <c:v>3.4823700000000002E-13</c:v>
                </c:pt>
                <c:pt idx="4876">
                  <c:v>2.2986100000000001E-13</c:v>
                </c:pt>
                <c:pt idx="4877">
                  <c:v>2.7564400000000001E-13</c:v>
                </c:pt>
                <c:pt idx="4878">
                  <c:v>1.64109E-13</c:v>
                </c:pt>
                <c:pt idx="4879">
                  <c:v>1.71394E-13</c:v>
                </c:pt>
                <c:pt idx="4880">
                  <c:v>3.1036599999999998E-13</c:v>
                </c:pt>
                <c:pt idx="4881">
                  <c:v>2.2361200000000001E-13</c:v>
                </c:pt>
                <c:pt idx="4882">
                  <c:v>2.5369799999999998E-13</c:v>
                </c:pt>
                <c:pt idx="4883">
                  <c:v>2.1198999999999999E-13</c:v>
                </c:pt>
                <c:pt idx="4884">
                  <c:v>2.4085200000000002E-13</c:v>
                </c:pt>
                <c:pt idx="4885">
                  <c:v>2.6298500000000001E-13</c:v>
                </c:pt>
                <c:pt idx="4886">
                  <c:v>2.22111E-13</c:v>
                </c:pt>
                <c:pt idx="4887">
                  <c:v>1.62051E-13</c:v>
                </c:pt>
                <c:pt idx="4888">
                  <c:v>2.0151699999999999E-13</c:v>
                </c:pt>
                <c:pt idx="4889">
                  <c:v>2.32338E-13</c:v>
                </c:pt>
                <c:pt idx="4890">
                  <c:v>2.8075399999999998E-13</c:v>
                </c:pt>
                <c:pt idx="4891">
                  <c:v>2.1610499999999999E-13</c:v>
                </c:pt>
                <c:pt idx="4892">
                  <c:v>2.0973600000000001E-13</c:v>
                </c:pt>
                <c:pt idx="4893">
                  <c:v>2.3892300000000002E-13</c:v>
                </c:pt>
                <c:pt idx="4894">
                  <c:v>2.3628900000000002E-13</c:v>
                </c:pt>
                <c:pt idx="4895">
                  <c:v>2.6120899999999998E-13</c:v>
                </c:pt>
                <c:pt idx="4896">
                  <c:v>2.051E-13</c:v>
                </c:pt>
                <c:pt idx="4897">
                  <c:v>3.1099499999999998E-13</c:v>
                </c:pt>
                <c:pt idx="4898">
                  <c:v>2.3165299999999999E-13</c:v>
                </c:pt>
                <c:pt idx="4899">
                  <c:v>2.4809000000000001E-13</c:v>
                </c:pt>
                <c:pt idx="4900">
                  <c:v>2.4350700000000002E-13</c:v>
                </c:pt>
                <c:pt idx="4901">
                  <c:v>2.8061399999999999E-13</c:v>
                </c:pt>
                <c:pt idx="4902">
                  <c:v>2.6858399999999999E-13</c:v>
                </c:pt>
                <c:pt idx="4903">
                  <c:v>2.4108299999999998E-13</c:v>
                </c:pt>
                <c:pt idx="4904">
                  <c:v>2.0299199999999999E-13</c:v>
                </c:pt>
                <c:pt idx="4905">
                  <c:v>2.2789500000000001E-13</c:v>
                </c:pt>
                <c:pt idx="4906">
                  <c:v>2.2269599999999999E-13</c:v>
                </c:pt>
                <c:pt idx="4907">
                  <c:v>2.7690799999999998E-13</c:v>
                </c:pt>
                <c:pt idx="4908">
                  <c:v>2.4856399999999999E-13</c:v>
                </c:pt>
                <c:pt idx="4909">
                  <c:v>2.0804100000000001E-13</c:v>
                </c:pt>
                <c:pt idx="4910">
                  <c:v>2.8728700000000002E-13</c:v>
                </c:pt>
                <c:pt idx="4911">
                  <c:v>2.18719E-13</c:v>
                </c:pt>
                <c:pt idx="4912">
                  <c:v>2.6648899999999999E-13</c:v>
                </c:pt>
                <c:pt idx="4913">
                  <c:v>2.2611499999999999E-13</c:v>
                </c:pt>
                <c:pt idx="4914">
                  <c:v>2.7961300000000002E-13</c:v>
                </c:pt>
                <c:pt idx="4915">
                  <c:v>2.6420900000000002E-13</c:v>
                </c:pt>
                <c:pt idx="4916">
                  <c:v>2.20832E-13</c:v>
                </c:pt>
                <c:pt idx="4917">
                  <c:v>2.4891599999999998E-13</c:v>
                </c:pt>
                <c:pt idx="4918">
                  <c:v>2.5297499999999999E-13</c:v>
                </c:pt>
                <c:pt idx="4919">
                  <c:v>2.5636699999999998E-13</c:v>
                </c:pt>
                <c:pt idx="4920">
                  <c:v>2.6081600000000001E-13</c:v>
                </c:pt>
                <c:pt idx="4921">
                  <c:v>2.1553099999999999E-13</c:v>
                </c:pt>
                <c:pt idx="4922">
                  <c:v>2.2290699999999999E-13</c:v>
                </c:pt>
                <c:pt idx="4923">
                  <c:v>2.8549600000000001E-13</c:v>
                </c:pt>
                <c:pt idx="4924">
                  <c:v>2.4977599999999999E-13</c:v>
                </c:pt>
                <c:pt idx="4925">
                  <c:v>2.60682E-13</c:v>
                </c:pt>
                <c:pt idx="4926">
                  <c:v>2.0264700000000001E-13</c:v>
                </c:pt>
                <c:pt idx="4927">
                  <c:v>3.1073200000000002E-13</c:v>
                </c:pt>
                <c:pt idx="4928">
                  <c:v>2.3576199999999999E-13</c:v>
                </c:pt>
                <c:pt idx="4929">
                  <c:v>2.4092500000000001E-13</c:v>
                </c:pt>
                <c:pt idx="4930">
                  <c:v>2.1972E-13</c:v>
                </c:pt>
                <c:pt idx="4931">
                  <c:v>1.6499800000000001E-13</c:v>
                </c:pt>
                <c:pt idx="4932">
                  <c:v>2.46246E-13</c:v>
                </c:pt>
                <c:pt idx="4933">
                  <c:v>2.4224199999999998E-13</c:v>
                </c:pt>
                <c:pt idx="4934">
                  <c:v>2.4969400000000001E-13</c:v>
                </c:pt>
                <c:pt idx="4935">
                  <c:v>2.62763E-13</c:v>
                </c:pt>
                <c:pt idx="4936">
                  <c:v>2.3467899999999999E-13</c:v>
                </c:pt>
                <c:pt idx="4937">
                  <c:v>2.4741399999999999E-13</c:v>
                </c:pt>
                <c:pt idx="4938">
                  <c:v>2.3818300000000002E-13</c:v>
                </c:pt>
                <c:pt idx="4939">
                  <c:v>2.3645900000000001E-13</c:v>
                </c:pt>
                <c:pt idx="4940">
                  <c:v>3.39506E-13</c:v>
                </c:pt>
                <c:pt idx="4941">
                  <c:v>2.2701599999999999E-13</c:v>
                </c:pt>
                <c:pt idx="4942">
                  <c:v>2.36184E-13</c:v>
                </c:pt>
                <c:pt idx="4943">
                  <c:v>2.3023000000000002E-13</c:v>
                </c:pt>
                <c:pt idx="4944">
                  <c:v>2.6048299999999998E-13</c:v>
                </c:pt>
                <c:pt idx="4945">
                  <c:v>2.6010200000000002E-13</c:v>
                </c:pt>
                <c:pt idx="4946">
                  <c:v>2.2122100000000001E-13</c:v>
                </c:pt>
                <c:pt idx="4947">
                  <c:v>2.23487E-13</c:v>
                </c:pt>
                <c:pt idx="4948">
                  <c:v>1.7881E-13</c:v>
                </c:pt>
                <c:pt idx="4949">
                  <c:v>2.41715E-13</c:v>
                </c:pt>
                <c:pt idx="4950">
                  <c:v>2.5462299999999999E-13</c:v>
                </c:pt>
                <c:pt idx="4951">
                  <c:v>2.2906199999999998E-13</c:v>
                </c:pt>
                <c:pt idx="4952">
                  <c:v>2.63632E-13</c:v>
                </c:pt>
                <c:pt idx="4953">
                  <c:v>2.2850600000000002E-13</c:v>
                </c:pt>
                <c:pt idx="4954">
                  <c:v>2.4640399999999998E-13</c:v>
                </c:pt>
                <c:pt idx="4955">
                  <c:v>2.61484E-13</c:v>
                </c:pt>
                <c:pt idx="4956">
                  <c:v>2.0837500000000001E-13</c:v>
                </c:pt>
                <c:pt idx="4957">
                  <c:v>3.02024E-13</c:v>
                </c:pt>
                <c:pt idx="4958">
                  <c:v>2.4491200000000001E-13</c:v>
                </c:pt>
                <c:pt idx="4959">
                  <c:v>2.3479E-13</c:v>
                </c:pt>
                <c:pt idx="4960">
                  <c:v>2.67045E-13</c:v>
                </c:pt>
                <c:pt idx="4961">
                  <c:v>2.8650899999999999E-13</c:v>
                </c:pt>
                <c:pt idx="4962">
                  <c:v>2.6265199999999999E-13</c:v>
                </c:pt>
                <c:pt idx="4963">
                  <c:v>2.4051799999999998E-13</c:v>
                </c:pt>
                <c:pt idx="4964">
                  <c:v>2.2849200000000001E-13</c:v>
                </c:pt>
                <c:pt idx="4965">
                  <c:v>2.16216E-13</c:v>
                </c:pt>
                <c:pt idx="4966">
                  <c:v>3.1110099999999998E-13</c:v>
                </c:pt>
                <c:pt idx="4967">
                  <c:v>2.4998700000000001E-13</c:v>
                </c:pt>
                <c:pt idx="4968">
                  <c:v>2.29229E-13</c:v>
                </c:pt>
                <c:pt idx="4969">
                  <c:v>2.03572E-13</c:v>
                </c:pt>
                <c:pt idx="4970">
                  <c:v>2.5746800000000002E-13</c:v>
                </c:pt>
                <c:pt idx="4971">
                  <c:v>2.21959E-13</c:v>
                </c:pt>
                <c:pt idx="4972">
                  <c:v>2.6721499999999999E-13</c:v>
                </c:pt>
                <c:pt idx="4973">
                  <c:v>2.4719200000000002E-13</c:v>
                </c:pt>
                <c:pt idx="4974">
                  <c:v>1.7823100000000001E-13</c:v>
                </c:pt>
                <c:pt idx="4975">
                  <c:v>2.66319E-13</c:v>
                </c:pt>
                <c:pt idx="4976">
                  <c:v>2.1537300000000001E-13</c:v>
                </c:pt>
                <c:pt idx="4977">
                  <c:v>2.5578199999999999E-13</c:v>
                </c:pt>
                <c:pt idx="4978">
                  <c:v>2.5873199999999999E-13</c:v>
                </c:pt>
                <c:pt idx="4979">
                  <c:v>2.4945999999999998E-13</c:v>
                </c:pt>
                <c:pt idx="4980">
                  <c:v>2.6242000000000001E-13</c:v>
                </c:pt>
                <c:pt idx="4981">
                  <c:v>1.9408900000000001E-13</c:v>
                </c:pt>
                <c:pt idx="4982">
                  <c:v>1.9651200000000001E-13</c:v>
                </c:pt>
                <c:pt idx="4983">
                  <c:v>2.9145800000000001E-13</c:v>
                </c:pt>
                <c:pt idx="4984">
                  <c:v>2.4261099999999998E-13</c:v>
                </c:pt>
                <c:pt idx="4985">
                  <c:v>2.5204099999999998E-13</c:v>
                </c:pt>
                <c:pt idx="4986">
                  <c:v>2.63685E-13</c:v>
                </c:pt>
                <c:pt idx="4987">
                  <c:v>2.7095499999999998E-13</c:v>
                </c:pt>
                <c:pt idx="4988">
                  <c:v>2.3028300000000002E-13</c:v>
                </c:pt>
                <c:pt idx="4989">
                  <c:v>2.5388499999999998E-13</c:v>
                </c:pt>
                <c:pt idx="4990">
                  <c:v>2.42409E-13</c:v>
                </c:pt>
                <c:pt idx="4991">
                  <c:v>2.7516999999999998E-13</c:v>
                </c:pt>
                <c:pt idx="4992">
                  <c:v>2.6031299999999999E-13</c:v>
                </c:pt>
                <c:pt idx="4993">
                  <c:v>2.3028300000000002E-13</c:v>
                </c:pt>
                <c:pt idx="4994">
                  <c:v>2.0999899999999999E-13</c:v>
                </c:pt>
                <c:pt idx="4995">
                  <c:v>2.7311499999999999E-13</c:v>
                </c:pt>
                <c:pt idx="4996">
                  <c:v>2.2596299999999999E-13</c:v>
                </c:pt>
                <c:pt idx="4997">
                  <c:v>2.7142900000000001E-13</c:v>
                </c:pt>
                <c:pt idx="4998">
                  <c:v>2.4919400000000001E-13</c:v>
                </c:pt>
                <c:pt idx="4999">
                  <c:v>2.0857699999999999E-13</c:v>
                </c:pt>
                <c:pt idx="5000">
                  <c:v>2.4719499999999999E-13</c:v>
                </c:pt>
                <c:pt idx="5001">
                  <c:v>2.2427699999999999E-13</c:v>
                </c:pt>
                <c:pt idx="5002">
                  <c:v>2.6378999999999998E-13</c:v>
                </c:pt>
                <c:pt idx="5003">
                  <c:v>2.5962799999999998E-13</c:v>
                </c:pt>
                <c:pt idx="5004">
                  <c:v>2.5288400000000002E-13</c:v>
                </c:pt>
                <c:pt idx="5005">
                  <c:v>2.36394E-13</c:v>
                </c:pt>
                <c:pt idx="5006">
                  <c:v>2.10526E-13</c:v>
                </c:pt>
                <c:pt idx="5007">
                  <c:v>1.75676E-13</c:v>
                </c:pt>
                <c:pt idx="5008">
                  <c:v>2.7316799999999999E-13</c:v>
                </c:pt>
                <c:pt idx="5009">
                  <c:v>2.4809000000000001E-13</c:v>
                </c:pt>
                <c:pt idx="5010">
                  <c:v>2.3455E-13</c:v>
                </c:pt>
                <c:pt idx="5011">
                  <c:v>2.74906E-13</c:v>
                </c:pt>
                <c:pt idx="5012">
                  <c:v>2.6184099999999999E-13</c:v>
                </c:pt>
                <c:pt idx="5013">
                  <c:v>2.3170500000000002E-13</c:v>
                </c:pt>
                <c:pt idx="5014">
                  <c:v>2.4897100000000002E-13</c:v>
                </c:pt>
                <c:pt idx="5015">
                  <c:v>2.41464E-13</c:v>
                </c:pt>
                <c:pt idx="5016">
                  <c:v>3.0747399999999999E-13</c:v>
                </c:pt>
                <c:pt idx="5017">
                  <c:v>2.7171599999999999E-13</c:v>
                </c:pt>
                <c:pt idx="5018">
                  <c:v>2.2111E-13</c:v>
                </c:pt>
                <c:pt idx="5019">
                  <c:v>2.5625600000000002E-13</c:v>
                </c:pt>
                <c:pt idx="5020">
                  <c:v>3.4095200000000002E-13</c:v>
                </c:pt>
                <c:pt idx="5021">
                  <c:v>2.2394600000000001E-13</c:v>
                </c:pt>
                <c:pt idx="5022">
                  <c:v>2.6593300000000002E-13</c:v>
                </c:pt>
                <c:pt idx="5023">
                  <c:v>1.69169E-13</c:v>
                </c:pt>
                <c:pt idx="5024">
                  <c:v>1.70003E-13</c:v>
                </c:pt>
                <c:pt idx="5025">
                  <c:v>3.07085E-13</c:v>
                </c:pt>
                <c:pt idx="5026">
                  <c:v>2.3033600000000002E-13</c:v>
                </c:pt>
                <c:pt idx="5027">
                  <c:v>2.6394800000000001E-13</c:v>
                </c:pt>
                <c:pt idx="5028">
                  <c:v>1.4498700000000001E-13</c:v>
                </c:pt>
                <c:pt idx="5029">
                  <c:v>2.3776399999999998E-13</c:v>
                </c:pt>
                <c:pt idx="5030">
                  <c:v>2.5264200000000002E-13</c:v>
                </c:pt>
                <c:pt idx="5031">
                  <c:v>2.4382299999999998E-13</c:v>
                </c:pt>
                <c:pt idx="5032">
                  <c:v>2.8923700000000002E-13</c:v>
                </c:pt>
                <c:pt idx="5033">
                  <c:v>2.0588999999999999E-13</c:v>
                </c:pt>
                <c:pt idx="5034">
                  <c:v>2.6531799999999998E-13</c:v>
                </c:pt>
                <c:pt idx="5035">
                  <c:v>2.3662500000000001E-13</c:v>
                </c:pt>
                <c:pt idx="5036">
                  <c:v>2.4376999999999998E-13</c:v>
                </c:pt>
                <c:pt idx="5037">
                  <c:v>2.80702E-13</c:v>
                </c:pt>
                <c:pt idx="5038">
                  <c:v>2.16322E-13</c:v>
                </c:pt>
                <c:pt idx="5039">
                  <c:v>2.4830099999999998E-13</c:v>
                </c:pt>
                <c:pt idx="5040">
                  <c:v>2.3802699999999998E-13</c:v>
                </c:pt>
                <c:pt idx="5041">
                  <c:v>2.4135200000000002E-13</c:v>
                </c:pt>
                <c:pt idx="5042">
                  <c:v>3.2537799999999998E-13</c:v>
                </c:pt>
                <c:pt idx="5043">
                  <c:v>2.22328E-13</c:v>
                </c:pt>
                <c:pt idx="5044">
                  <c:v>2.5109300000000001E-13</c:v>
                </c:pt>
                <c:pt idx="5045">
                  <c:v>1.5225700000000001E-13</c:v>
                </c:pt>
                <c:pt idx="5046">
                  <c:v>2.5409600000000001E-13</c:v>
                </c:pt>
                <c:pt idx="5047">
                  <c:v>2.53833E-13</c:v>
                </c:pt>
                <c:pt idx="5048">
                  <c:v>2.2659500000000001E-13</c:v>
                </c:pt>
                <c:pt idx="5049">
                  <c:v>2.8554900000000001E-13</c:v>
                </c:pt>
                <c:pt idx="5050">
                  <c:v>2.6137200000000002E-13</c:v>
                </c:pt>
                <c:pt idx="5051">
                  <c:v>2.5056600000000003E-13</c:v>
                </c:pt>
                <c:pt idx="5052">
                  <c:v>2.5773099999999997E-13</c:v>
                </c:pt>
                <c:pt idx="5053">
                  <c:v>2.31969E-13</c:v>
                </c:pt>
                <c:pt idx="5054">
                  <c:v>2.8272699999999998E-13</c:v>
                </c:pt>
                <c:pt idx="5055">
                  <c:v>2.3871199999999999E-13</c:v>
                </c:pt>
                <c:pt idx="5056">
                  <c:v>2.6015500000000002E-13</c:v>
                </c:pt>
                <c:pt idx="5057">
                  <c:v>2.5667799999999998E-13</c:v>
                </c:pt>
                <c:pt idx="5058">
                  <c:v>2.3028599999999998E-13</c:v>
                </c:pt>
                <c:pt idx="5059">
                  <c:v>3.4413400000000001E-13</c:v>
                </c:pt>
                <c:pt idx="5060">
                  <c:v>2.4407699999999999E-13</c:v>
                </c:pt>
                <c:pt idx="5061">
                  <c:v>2.5097300000000001E-13</c:v>
                </c:pt>
                <c:pt idx="5062">
                  <c:v>2.07152E-13</c:v>
                </c:pt>
                <c:pt idx="5063">
                  <c:v>2.11322E-13</c:v>
                </c:pt>
                <c:pt idx="5064">
                  <c:v>2.7449699999999998E-13</c:v>
                </c:pt>
                <c:pt idx="5065">
                  <c:v>2.3979499999999999E-13</c:v>
                </c:pt>
                <c:pt idx="5066">
                  <c:v>1.7144899999999999E-13</c:v>
                </c:pt>
                <c:pt idx="5067">
                  <c:v>2.0331400000000001E-13</c:v>
                </c:pt>
                <c:pt idx="5068">
                  <c:v>2.1232299999999999E-13</c:v>
                </c:pt>
                <c:pt idx="5069">
                  <c:v>2.5362199999999998E-13</c:v>
                </c:pt>
                <c:pt idx="5070">
                  <c:v>2.3955499999999998E-13</c:v>
                </c:pt>
                <c:pt idx="5071">
                  <c:v>1.5415399999999999E-13</c:v>
                </c:pt>
                <c:pt idx="5072">
                  <c:v>2.6905899999999999E-13</c:v>
                </c:pt>
                <c:pt idx="5073">
                  <c:v>2.3476100000000002E-13</c:v>
                </c:pt>
                <c:pt idx="5074">
                  <c:v>2.7137699999999999E-13</c:v>
                </c:pt>
                <c:pt idx="5075">
                  <c:v>2.3323300000000002E-13</c:v>
                </c:pt>
                <c:pt idx="5076">
                  <c:v>2.93873E-13</c:v>
                </c:pt>
                <c:pt idx="5077">
                  <c:v>2.6652999999999998E-13</c:v>
                </c:pt>
                <c:pt idx="5078">
                  <c:v>2.2390800000000001E-13</c:v>
                </c:pt>
                <c:pt idx="5079">
                  <c:v>2.7422200000000001E-13</c:v>
                </c:pt>
                <c:pt idx="5080">
                  <c:v>2.40185E-13</c:v>
                </c:pt>
                <c:pt idx="5081">
                  <c:v>2.6036599999999999E-13</c:v>
                </c:pt>
                <c:pt idx="5082">
                  <c:v>2.58048E-13</c:v>
                </c:pt>
                <c:pt idx="5083">
                  <c:v>2.3713200000000001E-13</c:v>
                </c:pt>
                <c:pt idx="5084">
                  <c:v>2.8589700000000001E-13</c:v>
                </c:pt>
                <c:pt idx="5085">
                  <c:v>3.2171100000000002E-13</c:v>
                </c:pt>
                <c:pt idx="5086">
                  <c:v>2.5786900000000002E-13</c:v>
                </c:pt>
                <c:pt idx="5087">
                  <c:v>2.56868E-13</c:v>
                </c:pt>
                <c:pt idx="5088">
                  <c:v>1.7595400000000001E-13</c:v>
                </c:pt>
                <c:pt idx="5089">
                  <c:v>2.59092E-13</c:v>
                </c:pt>
                <c:pt idx="5090">
                  <c:v>2.38127E-13</c:v>
                </c:pt>
                <c:pt idx="5091">
                  <c:v>2.7827800000000001E-13</c:v>
                </c:pt>
                <c:pt idx="5092">
                  <c:v>2.1593799999999999E-13</c:v>
                </c:pt>
                <c:pt idx="5093">
                  <c:v>1.5131800000000001E-13</c:v>
                </c:pt>
                <c:pt idx="5094">
                  <c:v>2.5058400000000002E-13</c:v>
                </c:pt>
                <c:pt idx="5095">
                  <c:v>2.4518999999999999E-13</c:v>
                </c:pt>
                <c:pt idx="5096">
                  <c:v>2.5667799999999998E-13</c:v>
                </c:pt>
                <c:pt idx="5097">
                  <c:v>2.1142199999999999E-13</c:v>
                </c:pt>
                <c:pt idx="5098">
                  <c:v>2.2448799999999999E-13</c:v>
                </c:pt>
                <c:pt idx="5099">
                  <c:v>2.6942699999999998E-13</c:v>
                </c:pt>
                <c:pt idx="5100">
                  <c:v>2.4408599999999999E-13</c:v>
                </c:pt>
                <c:pt idx="5101">
                  <c:v>2.3773800000000001E-13</c:v>
                </c:pt>
                <c:pt idx="5102">
                  <c:v>3.3280599999999999E-13</c:v>
                </c:pt>
                <c:pt idx="5103">
                  <c:v>2.2859699999999999E-13</c:v>
                </c:pt>
                <c:pt idx="5104">
                  <c:v>2.7142900000000001E-13</c:v>
                </c:pt>
                <c:pt idx="5105">
                  <c:v>2.4961800000000001E-13</c:v>
                </c:pt>
                <c:pt idx="5106">
                  <c:v>3.4417800000000001E-13</c:v>
                </c:pt>
                <c:pt idx="5107">
                  <c:v>2.6589699999999999E-13</c:v>
                </c:pt>
                <c:pt idx="5108">
                  <c:v>2.17428E-13</c:v>
                </c:pt>
                <c:pt idx="5109">
                  <c:v>1.7080200000000001E-13</c:v>
                </c:pt>
                <c:pt idx="5110">
                  <c:v>1.81237E-13</c:v>
                </c:pt>
                <c:pt idx="5111">
                  <c:v>2.49249E-13</c:v>
                </c:pt>
                <c:pt idx="5112">
                  <c:v>2.5614500000000002E-13</c:v>
                </c:pt>
                <c:pt idx="5113">
                  <c:v>2.18719E-13</c:v>
                </c:pt>
                <c:pt idx="5114">
                  <c:v>2.5931499999999999E-13</c:v>
                </c:pt>
                <c:pt idx="5115">
                  <c:v>2.3551299999999999E-13</c:v>
                </c:pt>
                <c:pt idx="5116">
                  <c:v>2.4074100000000001E-13</c:v>
                </c:pt>
                <c:pt idx="5117">
                  <c:v>2.5425399999999999E-13</c:v>
                </c:pt>
                <c:pt idx="5118">
                  <c:v>1.9753099999999999E-13</c:v>
                </c:pt>
                <c:pt idx="5119">
                  <c:v>1.8646400000000001E-13</c:v>
                </c:pt>
                <c:pt idx="5120">
                  <c:v>2.26059E-13</c:v>
                </c:pt>
                <c:pt idx="5121">
                  <c:v>2.34603E-13</c:v>
                </c:pt>
                <c:pt idx="5122">
                  <c:v>2.6647699999999998E-13</c:v>
                </c:pt>
                <c:pt idx="5123">
                  <c:v>1.58881E-13</c:v>
                </c:pt>
                <c:pt idx="5124">
                  <c:v>2.4682599999999998E-13</c:v>
                </c:pt>
                <c:pt idx="5125">
                  <c:v>2.37553E-13</c:v>
                </c:pt>
                <c:pt idx="5126">
                  <c:v>2.4872200000000002E-13</c:v>
                </c:pt>
                <c:pt idx="5127">
                  <c:v>2.5636200000000002E-13</c:v>
                </c:pt>
                <c:pt idx="5128">
                  <c:v>2.9661199999999998E-13</c:v>
                </c:pt>
                <c:pt idx="5129">
                  <c:v>2.7148200000000001E-13</c:v>
                </c:pt>
                <c:pt idx="5130">
                  <c:v>2.3813299999999998E-13</c:v>
                </c:pt>
                <c:pt idx="5131">
                  <c:v>2.40556E-13</c:v>
                </c:pt>
                <c:pt idx="5132">
                  <c:v>3.0747399999999999E-13</c:v>
                </c:pt>
                <c:pt idx="5133">
                  <c:v>2.2880800000000002E-13</c:v>
                </c:pt>
                <c:pt idx="5134">
                  <c:v>2.7564400000000001E-13</c:v>
                </c:pt>
                <c:pt idx="5135">
                  <c:v>1.5053900000000001E-13</c:v>
                </c:pt>
                <c:pt idx="5136">
                  <c:v>2.0146499999999999E-13</c:v>
                </c:pt>
                <c:pt idx="5137">
                  <c:v>2.4134700000000001E-13</c:v>
                </c:pt>
                <c:pt idx="5138">
                  <c:v>2.22064E-13</c:v>
                </c:pt>
                <c:pt idx="5139">
                  <c:v>2.6800499999999998E-13</c:v>
                </c:pt>
                <c:pt idx="5140">
                  <c:v>2.0841899999999999E-13</c:v>
                </c:pt>
                <c:pt idx="5141">
                  <c:v>2.62104E-13</c:v>
                </c:pt>
                <c:pt idx="5142">
                  <c:v>2.5435999999999999E-13</c:v>
                </c:pt>
                <c:pt idx="5143">
                  <c:v>2.3549899999999998E-13</c:v>
                </c:pt>
                <c:pt idx="5144">
                  <c:v>2.4975000000000002E-13</c:v>
                </c:pt>
                <c:pt idx="5145">
                  <c:v>2.9902099999999999E-13</c:v>
                </c:pt>
                <c:pt idx="5146">
                  <c:v>2.6137200000000002E-13</c:v>
                </c:pt>
                <c:pt idx="5147">
                  <c:v>2.5241899999999998E-13</c:v>
                </c:pt>
                <c:pt idx="5148">
                  <c:v>2.3228800000000002E-13</c:v>
                </c:pt>
                <c:pt idx="5149">
                  <c:v>3.4161899999999999E-13</c:v>
                </c:pt>
                <c:pt idx="5150">
                  <c:v>2.3651400000000001E-13</c:v>
                </c:pt>
                <c:pt idx="5151">
                  <c:v>2.6047100000000002E-13</c:v>
                </c:pt>
                <c:pt idx="5152">
                  <c:v>2.26393E-13</c:v>
                </c:pt>
                <c:pt idx="5153">
                  <c:v>2.2689399999999999E-13</c:v>
                </c:pt>
                <c:pt idx="5154">
                  <c:v>3.5262999999999998E-13</c:v>
                </c:pt>
                <c:pt idx="5155">
                  <c:v>2.3023000000000002E-13</c:v>
                </c:pt>
                <c:pt idx="5156">
                  <c:v>2.68953E-13</c:v>
                </c:pt>
                <c:pt idx="5157">
                  <c:v>2.3354899999999998E-13</c:v>
                </c:pt>
                <c:pt idx="5158">
                  <c:v>2.48749E-13</c:v>
                </c:pt>
                <c:pt idx="5159">
                  <c:v>2.6500199999999997E-13</c:v>
                </c:pt>
                <c:pt idx="5160">
                  <c:v>2.6594999999999999E-13</c:v>
                </c:pt>
                <c:pt idx="5161">
                  <c:v>2.0514999999999999E-13</c:v>
                </c:pt>
                <c:pt idx="5162">
                  <c:v>2.12265E-13</c:v>
                </c:pt>
                <c:pt idx="5163">
                  <c:v>2.2301199999999999E-13</c:v>
                </c:pt>
                <c:pt idx="5164">
                  <c:v>2.93451E-13</c:v>
                </c:pt>
                <c:pt idx="5165">
                  <c:v>2.4113599999999998E-13</c:v>
                </c:pt>
                <c:pt idx="5166">
                  <c:v>1.8407300000000001E-13</c:v>
                </c:pt>
                <c:pt idx="5167">
                  <c:v>2.6081600000000001E-13</c:v>
                </c:pt>
                <c:pt idx="5168">
                  <c:v>2.16216E-13</c:v>
                </c:pt>
                <c:pt idx="5169">
                  <c:v>2.5825800000000001E-13</c:v>
                </c:pt>
                <c:pt idx="5170">
                  <c:v>2.2995199999999999E-13</c:v>
                </c:pt>
                <c:pt idx="5171">
                  <c:v>3.2104299999999998E-13</c:v>
                </c:pt>
                <c:pt idx="5172">
                  <c:v>2.8094799999999999E-13</c:v>
                </c:pt>
                <c:pt idx="5173">
                  <c:v>2.34919E-13</c:v>
                </c:pt>
                <c:pt idx="5174">
                  <c:v>2.6709999999999999E-13</c:v>
                </c:pt>
                <c:pt idx="5175">
                  <c:v>2.8812100000000001E-13</c:v>
                </c:pt>
                <c:pt idx="5176">
                  <c:v>2.4891599999999998E-13</c:v>
                </c:pt>
                <c:pt idx="5177">
                  <c:v>2.7193899999999998E-13</c:v>
                </c:pt>
                <c:pt idx="5178">
                  <c:v>2.14741E-13</c:v>
                </c:pt>
                <c:pt idx="5179">
                  <c:v>2.1187900000000001E-13</c:v>
                </c:pt>
                <c:pt idx="5180">
                  <c:v>3.1884499999999999E-13</c:v>
                </c:pt>
                <c:pt idx="5181">
                  <c:v>2.7290400000000002E-13</c:v>
                </c:pt>
                <c:pt idx="5182">
                  <c:v>2.7416900000000001E-13</c:v>
                </c:pt>
                <c:pt idx="5183">
                  <c:v>2.0852399999999999E-13</c:v>
                </c:pt>
                <c:pt idx="5184">
                  <c:v>2.6194600000000002E-13</c:v>
                </c:pt>
                <c:pt idx="5185">
                  <c:v>2.5280800000000002E-13</c:v>
                </c:pt>
                <c:pt idx="5186">
                  <c:v>2.64791E-13</c:v>
                </c:pt>
                <c:pt idx="5187">
                  <c:v>2.7574899999999999E-13</c:v>
                </c:pt>
                <c:pt idx="5188">
                  <c:v>1.8845199999999999E-13</c:v>
                </c:pt>
                <c:pt idx="5189">
                  <c:v>2.6874200000000002E-13</c:v>
                </c:pt>
                <c:pt idx="5190">
                  <c:v>2.3866000000000002E-13</c:v>
                </c:pt>
                <c:pt idx="5191">
                  <c:v>2.4340100000000002E-13</c:v>
                </c:pt>
                <c:pt idx="5192">
                  <c:v>2.6995400000000001E-13</c:v>
                </c:pt>
                <c:pt idx="5193">
                  <c:v>2.2912400000000002E-13</c:v>
                </c:pt>
                <c:pt idx="5194">
                  <c:v>2.67379E-13</c:v>
                </c:pt>
                <c:pt idx="5195">
                  <c:v>2.3597300000000002E-13</c:v>
                </c:pt>
                <c:pt idx="5196">
                  <c:v>2.4468900000000002E-13</c:v>
                </c:pt>
                <c:pt idx="5197">
                  <c:v>3.0751799999999999E-13</c:v>
                </c:pt>
                <c:pt idx="5198">
                  <c:v>2.2590999999999999E-13</c:v>
                </c:pt>
                <c:pt idx="5199">
                  <c:v>2.5889000000000002E-13</c:v>
                </c:pt>
                <c:pt idx="5200">
                  <c:v>1.77757E-13</c:v>
                </c:pt>
                <c:pt idx="5201">
                  <c:v>2.4124100000000001E-13</c:v>
                </c:pt>
                <c:pt idx="5202">
                  <c:v>2.4023999999999999E-13</c:v>
                </c:pt>
                <c:pt idx="5203">
                  <c:v>2.4967100000000001E-13</c:v>
                </c:pt>
                <c:pt idx="5204">
                  <c:v>2.2158999999999999E-13</c:v>
                </c:pt>
                <c:pt idx="5205">
                  <c:v>1.98587E-13</c:v>
                </c:pt>
                <c:pt idx="5206">
                  <c:v>2.6568699999999999E-13</c:v>
                </c:pt>
                <c:pt idx="5207">
                  <c:v>2.4851200000000001E-13</c:v>
                </c:pt>
                <c:pt idx="5208">
                  <c:v>2.3586700000000002E-13</c:v>
                </c:pt>
                <c:pt idx="5209">
                  <c:v>3.15052E-13</c:v>
                </c:pt>
                <c:pt idx="5210">
                  <c:v>2.3170500000000002E-13</c:v>
                </c:pt>
                <c:pt idx="5211">
                  <c:v>2.6442199999999999E-13</c:v>
                </c:pt>
                <c:pt idx="5212">
                  <c:v>2.2633700000000001E-13</c:v>
                </c:pt>
                <c:pt idx="5213">
                  <c:v>1.81919E-13</c:v>
                </c:pt>
                <c:pt idx="5214">
                  <c:v>2.92029E-13</c:v>
                </c:pt>
                <c:pt idx="5215">
                  <c:v>2.3602600000000002E-13</c:v>
                </c:pt>
                <c:pt idx="5216">
                  <c:v>2.6921700000000002E-13</c:v>
                </c:pt>
                <c:pt idx="5217">
                  <c:v>2.7855599999999999E-13</c:v>
                </c:pt>
                <c:pt idx="5218">
                  <c:v>2.6984899999999998E-13</c:v>
                </c:pt>
                <c:pt idx="5219">
                  <c:v>2.8675999999999998E-13</c:v>
                </c:pt>
                <c:pt idx="5220">
                  <c:v>2.3897600000000002E-13</c:v>
                </c:pt>
                <c:pt idx="5221">
                  <c:v>2.5136199999999999E-13</c:v>
                </c:pt>
                <c:pt idx="5222">
                  <c:v>3.11701E-13</c:v>
                </c:pt>
                <c:pt idx="5223">
                  <c:v>2.7115999999999998E-13</c:v>
                </c:pt>
                <c:pt idx="5224">
                  <c:v>2.84062E-13</c:v>
                </c:pt>
                <c:pt idx="5225">
                  <c:v>2.4302099999999998E-13</c:v>
                </c:pt>
                <c:pt idx="5226">
                  <c:v>3.7337300000000002E-13</c:v>
                </c:pt>
                <c:pt idx="5227">
                  <c:v>2.4869299999999999E-13</c:v>
                </c:pt>
                <c:pt idx="5228">
                  <c:v>2.5999699999999999E-13</c:v>
                </c:pt>
                <c:pt idx="5229">
                  <c:v>2.0009499999999999E-13</c:v>
                </c:pt>
                <c:pt idx="5230">
                  <c:v>1.6216200000000001E-13</c:v>
                </c:pt>
                <c:pt idx="5231">
                  <c:v>2.5481E-13</c:v>
                </c:pt>
                <c:pt idx="5232">
                  <c:v>2.42743E-13</c:v>
                </c:pt>
                <c:pt idx="5233">
                  <c:v>2.3139800000000001E-13</c:v>
                </c:pt>
                <c:pt idx="5234">
                  <c:v>2.0868199999999999E-13</c:v>
                </c:pt>
                <c:pt idx="5235">
                  <c:v>2.3059899999999997E-13</c:v>
                </c:pt>
                <c:pt idx="5236">
                  <c:v>2.6695100000000001E-13</c:v>
                </c:pt>
                <c:pt idx="5237">
                  <c:v>2.5467599999999999E-13</c:v>
                </c:pt>
                <c:pt idx="5238">
                  <c:v>2.60629E-13</c:v>
                </c:pt>
                <c:pt idx="5239">
                  <c:v>2.8444199999999999E-13</c:v>
                </c:pt>
                <c:pt idx="5240">
                  <c:v>2.2991400000000001E-13</c:v>
                </c:pt>
                <c:pt idx="5241">
                  <c:v>2.5904900000000002E-13</c:v>
                </c:pt>
                <c:pt idx="5242">
                  <c:v>2.34972E-13</c:v>
                </c:pt>
                <c:pt idx="5243">
                  <c:v>2.5435999999999999E-13</c:v>
                </c:pt>
                <c:pt idx="5244">
                  <c:v>2.5430699999999999E-13</c:v>
                </c:pt>
                <c:pt idx="5245">
                  <c:v>2.2712199999999999E-13</c:v>
                </c:pt>
                <c:pt idx="5246">
                  <c:v>2.7258800000000001E-13</c:v>
                </c:pt>
                <c:pt idx="5247">
                  <c:v>2.48304E-13</c:v>
                </c:pt>
                <c:pt idx="5248">
                  <c:v>2.6036599999999999E-13</c:v>
                </c:pt>
                <c:pt idx="5249">
                  <c:v>2.6036599999999999E-13</c:v>
                </c:pt>
                <c:pt idx="5250">
                  <c:v>2.3534100000000001E-13</c:v>
                </c:pt>
                <c:pt idx="5251">
                  <c:v>2.7548599999999998E-13</c:v>
                </c:pt>
                <c:pt idx="5252">
                  <c:v>3.3894999999999998E-13</c:v>
                </c:pt>
                <c:pt idx="5253">
                  <c:v>2.53517E-13</c:v>
                </c:pt>
                <c:pt idx="5254">
                  <c:v>2.5520299999999998E-13</c:v>
                </c:pt>
                <c:pt idx="5255">
                  <c:v>1.4377500000000001E-13</c:v>
                </c:pt>
                <c:pt idx="5256">
                  <c:v>2.0093800000000001E-13</c:v>
                </c:pt>
                <c:pt idx="5257">
                  <c:v>2.5514999999999998E-13</c:v>
                </c:pt>
                <c:pt idx="5258">
                  <c:v>2.5151500000000001E-13</c:v>
                </c:pt>
                <c:pt idx="5259">
                  <c:v>2.6268399999999998E-13</c:v>
                </c:pt>
                <c:pt idx="5260">
                  <c:v>1.5642E-13</c:v>
                </c:pt>
                <c:pt idx="5261">
                  <c:v>2.7448500000000002E-13</c:v>
                </c:pt>
                <c:pt idx="5262">
                  <c:v>2.3254800000000001E-13</c:v>
                </c:pt>
                <c:pt idx="5263">
                  <c:v>2.57942E-13</c:v>
                </c:pt>
                <c:pt idx="5264">
                  <c:v>2.3412299999999998E-13</c:v>
                </c:pt>
                <c:pt idx="5265">
                  <c:v>3.0719600000000001E-13</c:v>
                </c:pt>
                <c:pt idx="5266">
                  <c:v>2.8361699999999999E-13</c:v>
                </c:pt>
                <c:pt idx="5267">
                  <c:v>2.4213100000000002E-13</c:v>
                </c:pt>
                <c:pt idx="5268">
                  <c:v>2.42409E-13</c:v>
                </c:pt>
                <c:pt idx="5269">
                  <c:v>2.8050299999999998E-13</c:v>
                </c:pt>
                <c:pt idx="5270">
                  <c:v>2.4591300000000002E-13</c:v>
                </c:pt>
                <c:pt idx="5271">
                  <c:v>2.7171599999999999E-13</c:v>
                </c:pt>
                <c:pt idx="5272">
                  <c:v>2.3901700000000001E-13</c:v>
                </c:pt>
                <c:pt idx="5273">
                  <c:v>2.96463E-13</c:v>
                </c:pt>
                <c:pt idx="5274">
                  <c:v>3.2432400000000001E-13</c:v>
                </c:pt>
                <c:pt idx="5275">
                  <c:v>2.4463399999999998E-13</c:v>
                </c:pt>
                <c:pt idx="5276">
                  <c:v>2.6089200000000001E-13</c:v>
                </c:pt>
                <c:pt idx="5277">
                  <c:v>2.37975E-13</c:v>
                </c:pt>
                <c:pt idx="5278">
                  <c:v>3.3199899999999998E-13</c:v>
                </c:pt>
                <c:pt idx="5279">
                  <c:v>2.7090199999999998E-13</c:v>
                </c:pt>
                <c:pt idx="5280">
                  <c:v>2.2828099999999998E-13</c:v>
                </c:pt>
                <c:pt idx="5281">
                  <c:v>1.89136E-13</c:v>
                </c:pt>
                <c:pt idx="5282">
                  <c:v>1.57602E-13</c:v>
                </c:pt>
                <c:pt idx="5283">
                  <c:v>2.4374400000000002E-13</c:v>
                </c:pt>
                <c:pt idx="5284">
                  <c:v>2.73106E-13</c:v>
                </c:pt>
                <c:pt idx="5285">
                  <c:v>2.4303299999999999E-13</c:v>
                </c:pt>
                <c:pt idx="5286">
                  <c:v>1.9580700000000001E-13</c:v>
                </c:pt>
                <c:pt idx="5287">
                  <c:v>2.4040700000000002E-13</c:v>
                </c:pt>
                <c:pt idx="5288">
                  <c:v>2.7104900000000002E-13</c:v>
                </c:pt>
                <c:pt idx="5289">
                  <c:v>2.58481E-13</c:v>
                </c:pt>
                <c:pt idx="5290">
                  <c:v>2.4408599999999999E-13</c:v>
                </c:pt>
                <c:pt idx="5291">
                  <c:v>2.2945199999999999E-13</c:v>
                </c:pt>
                <c:pt idx="5292">
                  <c:v>2.52141E-13</c:v>
                </c:pt>
                <c:pt idx="5293">
                  <c:v>2.7121599999999999E-13</c:v>
                </c:pt>
                <c:pt idx="5294">
                  <c:v>2.5256800000000001E-13</c:v>
                </c:pt>
                <c:pt idx="5295">
                  <c:v>2.0884E-13</c:v>
                </c:pt>
                <c:pt idx="5296">
                  <c:v>2.69269E-13</c:v>
                </c:pt>
                <c:pt idx="5297">
                  <c:v>2.5025000000000002E-13</c:v>
                </c:pt>
                <c:pt idx="5298">
                  <c:v>2.6221E-13</c:v>
                </c:pt>
                <c:pt idx="5299">
                  <c:v>2.9457200000000002E-13</c:v>
                </c:pt>
                <c:pt idx="5300">
                  <c:v>2.9482100000000002E-13</c:v>
                </c:pt>
                <c:pt idx="5301">
                  <c:v>2.6494899999999997E-13</c:v>
                </c:pt>
                <c:pt idx="5302">
                  <c:v>2.41821E-13</c:v>
                </c:pt>
                <c:pt idx="5303">
                  <c:v>2.5973300000000001E-13</c:v>
                </c:pt>
                <c:pt idx="5304">
                  <c:v>3.1570500000000002E-13</c:v>
                </c:pt>
                <c:pt idx="5305">
                  <c:v>2.37659E-13</c:v>
                </c:pt>
                <c:pt idx="5306">
                  <c:v>2.6732000000000002E-13</c:v>
                </c:pt>
                <c:pt idx="5307">
                  <c:v>2.0884E-13</c:v>
                </c:pt>
                <c:pt idx="5308">
                  <c:v>2.09042E-13</c:v>
                </c:pt>
                <c:pt idx="5309">
                  <c:v>2.5172500000000002E-13</c:v>
                </c:pt>
                <c:pt idx="5310">
                  <c:v>2.4535099999999998E-13</c:v>
                </c:pt>
                <c:pt idx="5311">
                  <c:v>2.7327300000000002E-13</c:v>
                </c:pt>
                <c:pt idx="5312">
                  <c:v>2.4756300000000002E-13</c:v>
                </c:pt>
                <c:pt idx="5313">
                  <c:v>2.83705E-13</c:v>
                </c:pt>
                <c:pt idx="5314">
                  <c:v>2.4740499999999999E-13</c:v>
                </c:pt>
                <c:pt idx="5315">
                  <c:v>2.6400100000000001E-13</c:v>
                </c:pt>
                <c:pt idx="5316">
                  <c:v>2.5414299999999998E-13</c:v>
                </c:pt>
                <c:pt idx="5317">
                  <c:v>3.2706400000000001E-13</c:v>
                </c:pt>
                <c:pt idx="5318">
                  <c:v>2.7654E-13</c:v>
                </c:pt>
                <c:pt idx="5319">
                  <c:v>2.6610800000000002E-13</c:v>
                </c:pt>
                <c:pt idx="5320">
                  <c:v>2.3966099999999998E-13</c:v>
                </c:pt>
                <c:pt idx="5321">
                  <c:v>3.1884499999999999E-13</c:v>
                </c:pt>
                <c:pt idx="5322">
                  <c:v>2.4988100000000001E-13</c:v>
                </c:pt>
                <c:pt idx="5323">
                  <c:v>2.9471599999999999E-13</c:v>
                </c:pt>
                <c:pt idx="5324">
                  <c:v>1.9914400000000001E-13</c:v>
                </c:pt>
                <c:pt idx="5325">
                  <c:v>1.8650200000000001E-13</c:v>
                </c:pt>
                <c:pt idx="5326">
                  <c:v>2.77962E-13</c:v>
                </c:pt>
                <c:pt idx="5327">
                  <c:v>2.7069200000000002E-13</c:v>
                </c:pt>
                <c:pt idx="5328">
                  <c:v>2.8207200000000002E-13</c:v>
                </c:pt>
                <c:pt idx="5329">
                  <c:v>2.51936E-13</c:v>
                </c:pt>
                <c:pt idx="5330">
                  <c:v>2.73853E-13</c:v>
                </c:pt>
                <c:pt idx="5331">
                  <c:v>3.0029999999999999E-13</c:v>
                </c:pt>
                <c:pt idx="5332">
                  <c:v>2.90764E-13</c:v>
                </c:pt>
                <c:pt idx="5333">
                  <c:v>3.1214499999999998E-13</c:v>
                </c:pt>
                <c:pt idx="5334">
                  <c:v>3.7995900000000001E-13</c:v>
                </c:pt>
                <c:pt idx="5335">
                  <c:v>3.1726500000000001E-13</c:v>
                </c:pt>
                <c:pt idx="5336">
                  <c:v>2.8860399999999999E-13</c:v>
                </c:pt>
                <c:pt idx="5337">
                  <c:v>2.5341999999999999E-13</c:v>
                </c:pt>
                <c:pt idx="5338">
                  <c:v>3.1484100000000002E-13</c:v>
                </c:pt>
                <c:pt idx="5339">
                  <c:v>2.9692799999999998E-13</c:v>
                </c:pt>
                <c:pt idx="5340">
                  <c:v>3.2606299999999999E-13</c:v>
                </c:pt>
                <c:pt idx="5341">
                  <c:v>3.7674499999999998E-13</c:v>
                </c:pt>
                <c:pt idx="5342">
                  <c:v>2.8623400000000002E-13</c:v>
                </c:pt>
                <c:pt idx="5343">
                  <c:v>3.6663000000000002E-13</c:v>
                </c:pt>
                <c:pt idx="5344">
                  <c:v>3.2901299999999999E-13</c:v>
                </c:pt>
                <c:pt idx="5345">
                  <c:v>3.5662E-13</c:v>
                </c:pt>
                <c:pt idx="5346">
                  <c:v>4.1594199999999999E-13</c:v>
                </c:pt>
                <c:pt idx="5347">
                  <c:v>3.13893E-13</c:v>
                </c:pt>
                <c:pt idx="5348">
                  <c:v>3.69475E-13</c:v>
                </c:pt>
                <c:pt idx="5349">
                  <c:v>3.86386E-13</c:v>
                </c:pt>
                <c:pt idx="5350">
                  <c:v>3.8733499999999998E-13</c:v>
                </c:pt>
                <c:pt idx="5351">
                  <c:v>4.0098000000000002E-13</c:v>
                </c:pt>
                <c:pt idx="5352">
                  <c:v>4.1768100000000002E-13</c:v>
                </c:pt>
                <c:pt idx="5353">
                  <c:v>3.9228700000000002E-13</c:v>
                </c:pt>
                <c:pt idx="5354">
                  <c:v>3.2437700000000001E-13</c:v>
                </c:pt>
                <c:pt idx="5355">
                  <c:v>3.7268899999999998E-13</c:v>
                </c:pt>
                <c:pt idx="5356">
                  <c:v>3.8293799999999999E-13</c:v>
                </c:pt>
                <c:pt idx="5357">
                  <c:v>3.19583E-13</c:v>
                </c:pt>
                <c:pt idx="5358">
                  <c:v>3.7500700000000002E-13</c:v>
                </c:pt>
                <c:pt idx="5359">
                  <c:v>2.4240000000000001E-13</c:v>
                </c:pt>
                <c:pt idx="5360">
                  <c:v>3.56514E-13</c:v>
                </c:pt>
                <c:pt idx="5361">
                  <c:v>3.13471E-13</c:v>
                </c:pt>
                <c:pt idx="5362">
                  <c:v>3.18055E-13</c:v>
                </c:pt>
                <c:pt idx="5363">
                  <c:v>3.8956599999999999E-13</c:v>
                </c:pt>
                <c:pt idx="5364">
                  <c:v>3.1341900000000002E-13</c:v>
                </c:pt>
                <c:pt idx="5365">
                  <c:v>3.4118299999999998E-13</c:v>
                </c:pt>
                <c:pt idx="5366">
                  <c:v>3.2569399999999999E-13</c:v>
                </c:pt>
                <c:pt idx="5367">
                  <c:v>3.5885899999999998E-13</c:v>
                </c:pt>
                <c:pt idx="5368">
                  <c:v>4.2806E-13</c:v>
                </c:pt>
                <c:pt idx="5369">
                  <c:v>2.92292E-13</c:v>
                </c:pt>
                <c:pt idx="5370">
                  <c:v>3.3633600000000002E-13</c:v>
                </c:pt>
                <c:pt idx="5371">
                  <c:v>3.06412E-13</c:v>
                </c:pt>
                <c:pt idx="5372">
                  <c:v>3.2358700000000002E-13</c:v>
                </c:pt>
                <c:pt idx="5373">
                  <c:v>3.7063399999999999E-13</c:v>
                </c:pt>
                <c:pt idx="5374">
                  <c:v>3.2996199999999998E-13</c:v>
                </c:pt>
                <c:pt idx="5375">
                  <c:v>3.9600699999999998E-13</c:v>
                </c:pt>
                <c:pt idx="5376">
                  <c:v>2.8344100000000002E-13</c:v>
                </c:pt>
                <c:pt idx="5377">
                  <c:v>3.9784199999999999E-13</c:v>
                </c:pt>
                <c:pt idx="5378">
                  <c:v>4.22633E-13</c:v>
                </c:pt>
                <c:pt idx="5379">
                  <c:v>3.60729E-13</c:v>
                </c:pt>
                <c:pt idx="5380">
                  <c:v>5.1327799999999997E-13</c:v>
                </c:pt>
                <c:pt idx="5381">
                  <c:v>4.4661300000000002E-13</c:v>
                </c:pt>
                <c:pt idx="5382">
                  <c:v>3.8649799999999998E-13</c:v>
                </c:pt>
                <c:pt idx="5383">
                  <c:v>4.8370599999999998E-13</c:v>
                </c:pt>
                <c:pt idx="5384">
                  <c:v>4.3943900000000002E-13</c:v>
                </c:pt>
                <c:pt idx="5385">
                  <c:v>4.9096100000000003E-13</c:v>
                </c:pt>
                <c:pt idx="5386">
                  <c:v>4.3593600000000002E-13</c:v>
                </c:pt>
                <c:pt idx="5387">
                  <c:v>4.16694E-13</c:v>
                </c:pt>
                <c:pt idx="5388">
                  <c:v>4.9110200000000004E-13</c:v>
                </c:pt>
                <c:pt idx="5389">
                  <c:v>6.2215199999999997E-13</c:v>
                </c:pt>
                <c:pt idx="5390">
                  <c:v>5.4120800000000003E-13</c:v>
                </c:pt>
                <c:pt idx="5391">
                  <c:v>5.2484099999999998E-13</c:v>
                </c:pt>
                <c:pt idx="5392">
                  <c:v>5.6841E-13</c:v>
                </c:pt>
                <c:pt idx="5393">
                  <c:v>6.4317299999999999E-13</c:v>
                </c:pt>
                <c:pt idx="5394">
                  <c:v>8.4028499999999999E-13</c:v>
                </c:pt>
                <c:pt idx="5395">
                  <c:v>9.38383E-13</c:v>
                </c:pt>
                <c:pt idx="5396">
                  <c:v>9.9046400000000009E-13</c:v>
                </c:pt>
                <c:pt idx="5397">
                  <c:v>1.0447299999999999E-12</c:v>
                </c:pt>
                <c:pt idx="5398">
                  <c:v>1.04157E-12</c:v>
                </c:pt>
                <c:pt idx="5399">
                  <c:v>1.1832900000000001E-12</c:v>
                </c:pt>
                <c:pt idx="5400">
                  <c:v>1.1706399999999999E-12</c:v>
                </c:pt>
                <c:pt idx="5401">
                  <c:v>1.0878500000000001E-12</c:v>
                </c:pt>
                <c:pt idx="5402">
                  <c:v>1.20387E-12</c:v>
                </c:pt>
                <c:pt idx="5403">
                  <c:v>1.2765399999999999E-12</c:v>
                </c:pt>
                <c:pt idx="5404">
                  <c:v>1.2633700000000001E-12</c:v>
                </c:pt>
                <c:pt idx="5405">
                  <c:v>1.4261600000000001E-12</c:v>
                </c:pt>
                <c:pt idx="5406">
                  <c:v>1.5662999999999999E-12</c:v>
                </c:pt>
                <c:pt idx="5407">
                  <c:v>1.8444799999999998E-12</c:v>
                </c:pt>
                <c:pt idx="5408">
                  <c:v>1.9277200000000002E-12</c:v>
                </c:pt>
                <c:pt idx="5409">
                  <c:v>1.7738799999999999E-12</c:v>
                </c:pt>
                <c:pt idx="5410">
                  <c:v>2.0078E-12</c:v>
                </c:pt>
                <c:pt idx="5411">
                  <c:v>1.8818800000000001E-12</c:v>
                </c:pt>
                <c:pt idx="5412">
                  <c:v>2.0104299999999999E-12</c:v>
                </c:pt>
                <c:pt idx="5413">
                  <c:v>2.1911399999999999E-12</c:v>
                </c:pt>
                <c:pt idx="5414">
                  <c:v>2.04046E-12</c:v>
                </c:pt>
                <c:pt idx="5415">
                  <c:v>1.94405E-12</c:v>
                </c:pt>
                <c:pt idx="5416">
                  <c:v>2.0157E-12</c:v>
                </c:pt>
                <c:pt idx="5417">
                  <c:v>2.53148E-12</c:v>
                </c:pt>
                <c:pt idx="5418">
                  <c:v>2.7458999999999998E-12</c:v>
                </c:pt>
                <c:pt idx="5419">
                  <c:v>2.5699399999999999E-12</c:v>
                </c:pt>
                <c:pt idx="5420">
                  <c:v>1.9593299999999999E-12</c:v>
                </c:pt>
                <c:pt idx="5421">
                  <c:v>1.56788E-12</c:v>
                </c:pt>
                <c:pt idx="5422">
                  <c:v>1.35557E-12</c:v>
                </c:pt>
                <c:pt idx="5423">
                  <c:v>1.2639000000000001E-12</c:v>
                </c:pt>
                <c:pt idx="5424">
                  <c:v>8.9405199999999996E-13</c:v>
                </c:pt>
                <c:pt idx="5425">
                  <c:v>8.4256499999999995E-13</c:v>
                </c:pt>
                <c:pt idx="5426">
                  <c:v>7.9402900000000003E-13</c:v>
                </c:pt>
                <c:pt idx="5427">
                  <c:v>7.2227799999999998E-13</c:v>
                </c:pt>
                <c:pt idx="5428">
                  <c:v>7.4262499999999998E-13</c:v>
                </c:pt>
                <c:pt idx="5429">
                  <c:v>8.2092600000000003E-13</c:v>
                </c:pt>
                <c:pt idx="5430">
                  <c:v>8.5196299999999995E-13</c:v>
                </c:pt>
                <c:pt idx="5431">
                  <c:v>5.82249E-13</c:v>
                </c:pt>
                <c:pt idx="5432">
                  <c:v>5.7345599999999998E-13</c:v>
                </c:pt>
                <c:pt idx="5433">
                  <c:v>4.2787200000000002E-13</c:v>
                </c:pt>
                <c:pt idx="5434">
                  <c:v>4.7225000000000003E-13</c:v>
                </c:pt>
                <c:pt idx="5435">
                  <c:v>3.8872199999999998E-13</c:v>
                </c:pt>
                <c:pt idx="5436">
                  <c:v>2.9779800000000001E-13</c:v>
                </c:pt>
                <c:pt idx="5437">
                  <c:v>3.6642200000000001E-13</c:v>
                </c:pt>
                <c:pt idx="5438">
                  <c:v>3.3016299999999999E-13</c:v>
                </c:pt>
                <c:pt idx="5439">
                  <c:v>2.8940099999999998E-13</c:v>
                </c:pt>
                <c:pt idx="5440">
                  <c:v>2.8250500000000002E-13</c:v>
                </c:pt>
                <c:pt idx="5441">
                  <c:v>2.8039200000000002E-13</c:v>
                </c:pt>
                <c:pt idx="5442">
                  <c:v>3.19583E-13</c:v>
                </c:pt>
                <c:pt idx="5443">
                  <c:v>3.0978299999999998E-13</c:v>
                </c:pt>
                <c:pt idx="5444">
                  <c:v>2.7322099999999999E-13</c:v>
                </c:pt>
                <c:pt idx="5445">
                  <c:v>3.9529000000000003E-13</c:v>
                </c:pt>
                <c:pt idx="5446">
                  <c:v>2.4535099999999998E-13</c:v>
                </c:pt>
                <c:pt idx="5447">
                  <c:v>3.60305E-13</c:v>
                </c:pt>
                <c:pt idx="5448">
                  <c:v>3.1968799999999998E-13</c:v>
                </c:pt>
                <c:pt idx="5449">
                  <c:v>3.7087099999999999E-13</c:v>
                </c:pt>
                <c:pt idx="5450">
                  <c:v>3.6108299999999998E-13</c:v>
                </c:pt>
                <c:pt idx="5451">
                  <c:v>2.9079099999999999E-13</c:v>
                </c:pt>
                <c:pt idx="5452">
                  <c:v>2.39406E-13</c:v>
                </c:pt>
                <c:pt idx="5453">
                  <c:v>1.96196E-13</c:v>
                </c:pt>
                <c:pt idx="5454">
                  <c:v>3.4795899999999999E-13</c:v>
                </c:pt>
                <c:pt idx="5455">
                  <c:v>2.7401099999999998E-13</c:v>
                </c:pt>
                <c:pt idx="5456">
                  <c:v>2.4140799999999998E-13</c:v>
                </c:pt>
                <c:pt idx="5457">
                  <c:v>2.9123599999999999E-13</c:v>
                </c:pt>
                <c:pt idx="5458">
                  <c:v>2.7032599999999998E-13</c:v>
                </c:pt>
                <c:pt idx="5459">
                  <c:v>2.41464E-13</c:v>
                </c:pt>
                <c:pt idx="5460">
                  <c:v>2.9835100000000001E-13</c:v>
                </c:pt>
                <c:pt idx="5461">
                  <c:v>2.58647E-13</c:v>
                </c:pt>
                <c:pt idx="5462">
                  <c:v>3.6497599999999999E-13</c:v>
                </c:pt>
                <c:pt idx="5463">
                  <c:v>2.6615499999999999E-13</c:v>
                </c:pt>
                <c:pt idx="5464">
                  <c:v>2.54644E-13</c:v>
                </c:pt>
                <c:pt idx="5465">
                  <c:v>2.7394100000000001E-13</c:v>
                </c:pt>
                <c:pt idx="5466">
                  <c:v>2.96574E-13</c:v>
                </c:pt>
                <c:pt idx="5467">
                  <c:v>2.6053799999999997E-13</c:v>
                </c:pt>
                <c:pt idx="5468">
                  <c:v>2.5520000000000001E-13</c:v>
                </c:pt>
                <c:pt idx="5469">
                  <c:v>2.0654E-13</c:v>
                </c:pt>
                <c:pt idx="5470">
                  <c:v>2.3239899999999998E-13</c:v>
                </c:pt>
                <c:pt idx="5471">
                  <c:v>2.99466E-13</c:v>
                </c:pt>
                <c:pt idx="5472">
                  <c:v>2.4802600000000002E-13</c:v>
                </c:pt>
                <c:pt idx="5473">
                  <c:v>2.5815299999999998E-13</c:v>
                </c:pt>
                <c:pt idx="5474">
                  <c:v>2.2527800000000001E-13</c:v>
                </c:pt>
                <c:pt idx="5475">
                  <c:v>2.9329300000000002E-13</c:v>
                </c:pt>
                <c:pt idx="5476">
                  <c:v>2.3981900000000001E-13</c:v>
                </c:pt>
                <c:pt idx="5477">
                  <c:v>2.57942E-13</c:v>
                </c:pt>
                <c:pt idx="5478">
                  <c:v>2.0715499999999999E-13</c:v>
                </c:pt>
                <c:pt idx="5479">
                  <c:v>1.5963300000000001E-13</c:v>
                </c:pt>
                <c:pt idx="5480">
                  <c:v>2.49039E-13</c:v>
                </c:pt>
                <c:pt idx="5481">
                  <c:v>2.4435000000000001E-13</c:v>
                </c:pt>
                <c:pt idx="5482">
                  <c:v>2.5362199999999998E-13</c:v>
                </c:pt>
                <c:pt idx="5483">
                  <c:v>2.3189899999999998E-13</c:v>
                </c:pt>
                <c:pt idx="5484">
                  <c:v>2.2706899999999999E-13</c:v>
                </c:pt>
                <c:pt idx="5485">
                  <c:v>2.6394800000000001E-13</c:v>
                </c:pt>
                <c:pt idx="5486">
                  <c:v>2.3565700000000001E-13</c:v>
                </c:pt>
                <c:pt idx="5487">
                  <c:v>2.2880800000000002E-13</c:v>
                </c:pt>
                <c:pt idx="5488">
                  <c:v>3.1447200000000002E-13</c:v>
                </c:pt>
                <c:pt idx="5489">
                  <c:v>2.4045100000000002E-13</c:v>
                </c:pt>
                <c:pt idx="5490">
                  <c:v>2.6858399999999999E-13</c:v>
                </c:pt>
                <c:pt idx="5491">
                  <c:v>2.10474E-13</c:v>
                </c:pt>
                <c:pt idx="5492">
                  <c:v>2.7211399999999998E-13</c:v>
                </c:pt>
                <c:pt idx="5493">
                  <c:v>2.4914400000000002E-13</c:v>
                </c:pt>
                <c:pt idx="5494">
                  <c:v>2.1966400000000001E-13</c:v>
                </c:pt>
                <c:pt idx="5495">
                  <c:v>2.40662E-13</c:v>
                </c:pt>
                <c:pt idx="5496">
                  <c:v>1.5778900000000001E-13</c:v>
                </c:pt>
                <c:pt idx="5497">
                  <c:v>2.4640399999999998E-13</c:v>
                </c:pt>
                <c:pt idx="5498">
                  <c:v>2.5330600000000002E-13</c:v>
                </c:pt>
                <c:pt idx="5499">
                  <c:v>2.24698E-13</c:v>
                </c:pt>
                <c:pt idx="5500">
                  <c:v>2.9418900000000001E-13</c:v>
                </c:pt>
                <c:pt idx="5501">
                  <c:v>2.2727999999999999E-13</c:v>
                </c:pt>
                <c:pt idx="5502">
                  <c:v>2.43612E-13</c:v>
                </c:pt>
                <c:pt idx="5503">
                  <c:v>2.4129400000000001E-13</c:v>
                </c:pt>
                <c:pt idx="5504">
                  <c:v>2.2984099999999998E-13</c:v>
                </c:pt>
                <c:pt idx="5505">
                  <c:v>3.11996E-13</c:v>
                </c:pt>
                <c:pt idx="5506">
                  <c:v>2.3397099999999998E-13</c:v>
                </c:pt>
                <c:pt idx="5507">
                  <c:v>2.50408E-13</c:v>
                </c:pt>
                <c:pt idx="5508">
                  <c:v>1.9814600000000001E-13</c:v>
                </c:pt>
                <c:pt idx="5509">
                  <c:v>2.5030300000000002E-13</c:v>
                </c:pt>
                <c:pt idx="5510">
                  <c:v>2.5530800000000001E-13</c:v>
                </c:pt>
                <c:pt idx="5511">
                  <c:v>2.24751E-13</c:v>
                </c:pt>
                <c:pt idx="5512">
                  <c:v>2.7000700000000001E-13</c:v>
                </c:pt>
                <c:pt idx="5513">
                  <c:v>1.7554399999999999E-13</c:v>
                </c:pt>
                <c:pt idx="5514">
                  <c:v>2.52252E-13</c:v>
                </c:pt>
                <c:pt idx="5515">
                  <c:v>2.5388499999999998E-13</c:v>
                </c:pt>
                <c:pt idx="5516">
                  <c:v>2.24698E-13</c:v>
                </c:pt>
                <c:pt idx="5517">
                  <c:v>2.89623E-13</c:v>
                </c:pt>
                <c:pt idx="5518">
                  <c:v>2.25014E-13</c:v>
                </c:pt>
                <c:pt idx="5519">
                  <c:v>2.5414900000000001E-13</c:v>
                </c:pt>
                <c:pt idx="5520">
                  <c:v>2.2938699999999998E-13</c:v>
                </c:pt>
                <c:pt idx="5521">
                  <c:v>1.7306199999999999E-13</c:v>
                </c:pt>
                <c:pt idx="5522">
                  <c:v>3.4718100000000001E-13</c:v>
                </c:pt>
                <c:pt idx="5523">
                  <c:v>2.3301100000000001E-13</c:v>
                </c:pt>
                <c:pt idx="5524">
                  <c:v>2.4385500000000002E-13</c:v>
                </c:pt>
                <c:pt idx="5525">
                  <c:v>2.25614E-13</c:v>
                </c:pt>
                <c:pt idx="5526">
                  <c:v>2.3089800000000001E-13</c:v>
                </c:pt>
                <c:pt idx="5527">
                  <c:v>2.6400100000000001E-13</c:v>
                </c:pt>
                <c:pt idx="5528">
                  <c:v>2.37182E-13</c:v>
                </c:pt>
                <c:pt idx="5529">
                  <c:v>2.5797999999999998E-13</c:v>
                </c:pt>
                <c:pt idx="5530">
                  <c:v>2.5959300000000002E-13</c:v>
                </c:pt>
                <c:pt idx="5531">
                  <c:v>2.3073099999999999E-13</c:v>
                </c:pt>
                <c:pt idx="5532">
                  <c:v>2.5167299999999999E-13</c:v>
                </c:pt>
                <c:pt idx="5533">
                  <c:v>2.3238999999999998E-13</c:v>
                </c:pt>
                <c:pt idx="5534">
                  <c:v>2.7266200000000001E-13</c:v>
                </c:pt>
                <c:pt idx="5535">
                  <c:v>2.65213E-13</c:v>
                </c:pt>
                <c:pt idx="5536">
                  <c:v>2.22117E-13</c:v>
                </c:pt>
                <c:pt idx="5537">
                  <c:v>2.6257799999999998E-13</c:v>
                </c:pt>
                <c:pt idx="5538">
                  <c:v>2.2928500000000002E-13</c:v>
                </c:pt>
                <c:pt idx="5539">
                  <c:v>3.0894100000000002E-13</c:v>
                </c:pt>
                <c:pt idx="5540">
                  <c:v>2.5836400000000001E-13</c:v>
                </c:pt>
                <c:pt idx="5541">
                  <c:v>2.3275899999999999E-13</c:v>
                </c:pt>
                <c:pt idx="5542">
                  <c:v>2.0815299999999999E-13</c:v>
                </c:pt>
                <c:pt idx="5543">
                  <c:v>2.1885E-13</c:v>
                </c:pt>
                <c:pt idx="5544">
                  <c:v>2.4492899999999998E-13</c:v>
                </c:pt>
                <c:pt idx="5545">
                  <c:v>2.54992E-13</c:v>
                </c:pt>
                <c:pt idx="5546">
                  <c:v>2.5019499999999998E-13</c:v>
                </c:pt>
                <c:pt idx="5547">
                  <c:v>2.0854200000000001E-13</c:v>
                </c:pt>
                <c:pt idx="5548">
                  <c:v>2.3540199999999998E-13</c:v>
                </c:pt>
                <c:pt idx="5549">
                  <c:v>2.3634699999999998E-13</c:v>
                </c:pt>
                <c:pt idx="5550">
                  <c:v>2.61984E-13</c:v>
                </c:pt>
                <c:pt idx="5551">
                  <c:v>1.75843E-13</c:v>
                </c:pt>
                <c:pt idx="5552">
                  <c:v>2.6098299999999998E-13</c:v>
                </c:pt>
                <c:pt idx="5553">
                  <c:v>2.2761699999999998E-13</c:v>
                </c:pt>
                <c:pt idx="5554">
                  <c:v>2.5336399999999998E-13</c:v>
                </c:pt>
                <c:pt idx="5555">
                  <c:v>2.8600800000000002E-13</c:v>
                </c:pt>
                <c:pt idx="5556">
                  <c:v>2.2250000000000001E-13</c:v>
                </c:pt>
                <c:pt idx="5557">
                  <c:v>2.4956500000000001E-13</c:v>
                </c:pt>
                <c:pt idx="5558">
                  <c:v>2.3992399999999999E-13</c:v>
                </c:pt>
                <c:pt idx="5559">
                  <c:v>2.3813299999999998E-13</c:v>
                </c:pt>
                <c:pt idx="5560">
                  <c:v>2.7544199999999998E-13</c:v>
                </c:pt>
                <c:pt idx="5561">
                  <c:v>2.2527800000000001E-13</c:v>
                </c:pt>
                <c:pt idx="5562">
                  <c:v>2.5989099999999999E-13</c:v>
                </c:pt>
                <c:pt idx="5563">
                  <c:v>2.4376999999999998E-13</c:v>
                </c:pt>
                <c:pt idx="5564">
                  <c:v>2.5102900000000002E-13</c:v>
                </c:pt>
                <c:pt idx="5565">
                  <c:v>3.2832799999999998E-13</c:v>
                </c:pt>
                <c:pt idx="5566">
                  <c:v>2.3111999999999998E-13</c:v>
                </c:pt>
                <c:pt idx="5567">
                  <c:v>2.4429999999999998E-13</c:v>
                </c:pt>
                <c:pt idx="5568">
                  <c:v>2.2533599999999999E-13</c:v>
                </c:pt>
                <c:pt idx="5569">
                  <c:v>3.0363699999999999E-13</c:v>
                </c:pt>
                <c:pt idx="5570">
                  <c:v>2.6715600000000001E-13</c:v>
                </c:pt>
                <c:pt idx="5571">
                  <c:v>2.1704999999999999E-13</c:v>
                </c:pt>
                <c:pt idx="5572">
                  <c:v>1.6516500000000001E-13</c:v>
                </c:pt>
                <c:pt idx="5573">
                  <c:v>1.8546299999999999E-13</c:v>
                </c:pt>
                <c:pt idx="5574">
                  <c:v>2.3378899999999998E-13</c:v>
                </c:pt>
                <c:pt idx="5575">
                  <c:v>2.6516E-13</c:v>
                </c:pt>
                <c:pt idx="5576">
                  <c:v>2.2533100000000001E-13</c:v>
                </c:pt>
                <c:pt idx="5577">
                  <c:v>2.5699399999999999E-13</c:v>
                </c:pt>
                <c:pt idx="5578">
                  <c:v>2.3365499999999998E-13</c:v>
                </c:pt>
                <c:pt idx="5579">
                  <c:v>2.4566699999999999E-13</c:v>
                </c:pt>
                <c:pt idx="5580">
                  <c:v>2.6458000000000002E-13</c:v>
                </c:pt>
                <c:pt idx="5581">
                  <c:v>2.2138800000000001E-13</c:v>
                </c:pt>
                <c:pt idx="5582">
                  <c:v>3.1684300000000001E-13</c:v>
                </c:pt>
                <c:pt idx="5583">
                  <c:v>2.3381300000000001E-13</c:v>
                </c:pt>
                <c:pt idx="5584">
                  <c:v>2.3623600000000002E-13</c:v>
                </c:pt>
                <c:pt idx="5585">
                  <c:v>1.8444799999999999E-13</c:v>
                </c:pt>
                <c:pt idx="5586">
                  <c:v>2.3401200000000002E-13</c:v>
                </c:pt>
                <c:pt idx="5587">
                  <c:v>2.5109300000000001E-13</c:v>
                </c:pt>
                <c:pt idx="5588">
                  <c:v>2.4830099999999998E-13</c:v>
                </c:pt>
                <c:pt idx="5589">
                  <c:v>2.57889E-13</c:v>
                </c:pt>
                <c:pt idx="5590">
                  <c:v>2.6354099999999998E-13</c:v>
                </c:pt>
                <c:pt idx="5591">
                  <c:v>2.21801E-13</c:v>
                </c:pt>
                <c:pt idx="5592">
                  <c:v>2.43296E-13</c:v>
                </c:pt>
                <c:pt idx="5593">
                  <c:v>2.3628900000000002E-13</c:v>
                </c:pt>
                <c:pt idx="5594">
                  <c:v>2.4103100000000001E-13</c:v>
                </c:pt>
                <c:pt idx="5595">
                  <c:v>2.6342100000000002E-13</c:v>
                </c:pt>
                <c:pt idx="5596">
                  <c:v>2.2901800000000002E-13</c:v>
                </c:pt>
                <c:pt idx="5597">
                  <c:v>2.6268399999999998E-13</c:v>
                </c:pt>
                <c:pt idx="5598">
                  <c:v>3.03248E-13</c:v>
                </c:pt>
                <c:pt idx="5599">
                  <c:v>2.9624399999999999E-13</c:v>
                </c:pt>
                <c:pt idx="5600">
                  <c:v>2.83283E-13</c:v>
                </c:pt>
                <c:pt idx="5601">
                  <c:v>2.24909E-13</c:v>
                </c:pt>
                <c:pt idx="5602">
                  <c:v>2.6537099999999998E-13</c:v>
                </c:pt>
                <c:pt idx="5603">
                  <c:v>3.20765E-13</c:v>
                </c:pt>
                <c:pt idx="5604">
                  <c:v>2.4371699999999998E-13</c:v>
                </c:pt>
                <c:pt idx="5605">
                  <c:v>2.5681199999999999E-13</c:v>
                </c:pt>
                <c:pt idx="5606">
                  <c:v>1.9497299999999999E-13</c:v>
                </c:pt>
                <c:pt idx="5607">
                  <c:v>2.2567000000000001E-13</c:v>
                </c:pt>
                <c:pt idx="5608">
                  <c:v>3.2465800000000001E-13</c:v>
                </c:pt>
                <c:pt idx="5609">
                  <c:v>2.5367499999999998E-13</c:v>
                </c:pt>
                <c:pt idx="5610">
                  <c:v>2.6921400000000001E-13</c:v>
                </c:pt>
                <c:pt idx="5611">
                  <c:v>2.3623600000000002E-13</c:v>
                </c:pt>
                <c:pt idx="5612">
                  <c:v>2.6804600000000002E-13</c:v>
                </c:pt>
                <c:pt idx="5613">
                  <c:v>2.3195400000000002E-13</c:v>
                </c:pt>
                <c:pt idx="5614">
                  <c:v>2.61929E-13</c:v>
                </c:pt>
                <c:pt idx="5615">
                  <c:v>2.5803599999999999E-13</c:v>
                </c:pt>
                <c:pt idx="5616">
                  <c:v>2.8734000000000002E-13</c:v>
                </c:pt>
                <c:pt idx="5617">
                  <c:v>2.5852199999999999E-13</c:v>
                </c:pt>
                <c:pt idx="5618">
                  <c:v>2.3360199999999998E-13</c:v>
                </c:pt>
                <c:pt idx="5619">
                  <c:v>2.5509699999999998E-13</c:v>
                </c:pt>
                <c:pt idx="5620">
                  <c:v>3.3386E-13</c:v>
                </c:pt>
                <c:pt idx="5621">
                  <c:v>2.3275899999999999E-13</c:v>
                </c:pt>
                <c:pt idx="5622">
                  <c:v>2.7153500000000001E-13</c:v>
                </c:pt>
                <c:pt idx="5623">
                  <c:v>1.5447E-13</c:v>
                </c:pt>
                <c:pt idx="5624">
                  <c:v>1.88873E-13</c:v>
                </c:pt>
                <c:pt idx="5625">
                  <c:v>2.5775800000000001E-13</c:v>
                </c:pt>
                <c:pt idx="5626">
                  <c:v>2.3138900000000002E-13</c:v>
                </c:pt>
                <c:pt idx="5627">
                  <c:v>2.6616100000000002E-13</c:v>
                </c:pt>
                <c:pt idx="5628">
                  <c:v>1.8128699999999999E-13</c:v>
                </c:pt>
                <c:pt idx="5629">
                  <c:v>2.5662499999999998E-13</c:v>
                </c:pt>
                <c:pt idx="5630">
                  <c:v>2.5746800000000002E-13</c:v>
                </c:pt>
                <c:pt idx="5631">
                  <c:v>2.3560400000000001E-13</c:v>
                </c:pt>
                <c:pt idx="5632">
                  <c:v>2.57813E-13</c:v>
                </c:pt>
                <c:pt idx="5633">
                  <c:v>3.0198600000000002E-13</c:v>
                </c:pt>
                <c:pt idx="5634">
                  <c:v>2.53464E-13</c:v>
                </c:pt>
                <c:pt idx="5635">
                  <c:v>2.41821E-13</c:v>
                </c:pt>
                <c:pt idx="5636">
                  <c:v>2.23276E-13</c:v>
                </c:pt>
                <c:pt idx="5637">
                  <c:v>3.4117500000000001E-13</c:v>
                </c:pt>
                <c:pt idx="5638">
                  <c:v>2.2838600000000001E-13</c:v>
                </c:pt>
                <c:pt idx="5639">
                  <c:v>2.5446500000000002E-13</c:v>
                </c:pt>
                <c:pt idx="5640">
                  <c:v>1.44422E-13</c:v>
                </c:pt>
                <c:pt idx="5641">
                  <c:v>1.68391E-13</c:v>
                </c:pt>
                <c:pt idx="5642">
                  <c:v>2.8695399999999999E-13</c:v>
                </c:pt>
                <c:pt idx="5643">
                  <c:v>2.1977499999999999E-13</c:v>
                </c:pt>
                <c:pt idx="5644">
                  <c:v>2.72161E-13</c:v>
                </c:pt>
                <c:pt idx="5645">
                  <c:v>1.8296100000000001E-13</c:v>
                </c:pt>
                <c:pt idx="5646">
                  <c:v>2.13992E-13</c:v>
                </c:pt>
                <c:pt idx="5647">
                  <c:v>2.6443099999999999E-13</c:v>
                </c:pt>
                <c:pt idx="5648">
                  <c:v>2.3901700000000001E-13</c:v>
                </c:pt>
                <c:pt idx="5649">
                  <c:v>2.0170200000000001E-13</c:v>
                </c:pt>
                <c:pt idx="5650">
                  <c:v>1.8006900000000001E-13</c:v>
                </c:pt>
                <c:pt idx="5651">
                  <c:v>2.2132700000000001E-13</c:v>
                </c:pt>
                <c:pt idx="5652">
                  <c:v>2.6242000000000001E-13</c:v>
                </c:pt>
                <c:pt idx="5653">
                  <c:v>2.4261099999999998E-13</c:v>
                </c:pt>
                <c:pt idx="5654">
                  <c:v>2.40685E-13</c:v>
                </c:pt>
                <c:pt idx="5655">
                  <c:v>2.6426400000000001E-13</c:v>
                </c:pt>
                <c:pt idx="5656">
                  <c:v>2.25726E-13</c:v>
                </c:pt>
                <c:pt idx="5657">
                  <c:v>2.7071500000000002E-13</c:v>
                </c:pt>
                <c:pt idx="5658">
                  <c:v>2.3634699999999998E-13</c:v>
                </c:pt>
                <c:pt idx="5659">
                  <c:v>3.21544E-13</c:v>
                </c:pt>
                <c:pt idx="5660">
                  <c:v>2.55589E-13</c:v>
                </c:pt>
                <c:pt idx="5661">
                  <c:v>2.2678200000000001E-13</c:v>
                </c:pt>
                <c:pt idx="5662">
                  <c:v>2.2111E-13</c:v>
                </c:pt>
                <c:pt idx="5663">
                  <c:v>2.3579100000000002E-13</c:v>
                </c:pt>
                <c:pt idx="5664">
                  <c:v>2.62104E-13</c:v>
                </c:pt>
                <c:pt idx="5665">
                  <c:v>2.6048299999999998E-13</c:v>
                </c:pt>
                <c:pt idx="5666">
                  <c:v>1.51707E-13</c:v>
                </c:pt>
                <c:pt idx="5667">
                  <c:v>1.9282399999999999E-13</c:v>
                </c:pt>
                <c:pt idx="5668">
                  <c:v>2.2311799999999999E-13</c:v>
                </c:pt>
                <c:pt idx="5669">
                  <c:v>2.4161000000000002E-13</c:v>
                </c:pt>
                <c:pt idx="5670">
                  <c:v>2.6884800000000002E-13</c:v>
                </c:pt>
                <c:pt idx="5671">
                  <c:v>2.0743000000000001E-13</c:v>
                </c:pt>
                <c:pt idx="5672">
                  <c:v>2.6410599999999999E-13</c:v>
                </c:pt>
                <c:pt idx="5673">
                  <c:v>2.3370700000000001E-13</c:v>
                </c:pt>
                <c:pt idx="5674">
                  <c:v>2.4682599999999998E-13</c:v>
                </c:pt>
                <c:pt idx="5675">
                  <c:v>2.46615E-13</c:v>
                </c:pt>
                <c:pt idx="5676">
                  <c:v>2.8760300000000002E-13</c:v>
                </c:pt>
                <c:pt idx="5677">
                  <c:v>2.738E-13</c:v>
                </c:pt>
                <c:pt idx="5678">
                  <c:v>2.3897600000000002E-13</c:v>
                </c:pt>
                <c:pt idx="5679">
                  <c:v>2.36848E-13</c:v>
                </c:pt>
                <c:pt idx="5680">
                  <c:v>3.05147E-13</c:v>
                </c:pt>
                <c:pt idx="5681">
                  <c:v>2.2533100000000001E-13</c:v>
                </c:pt>
                <c:pt idx="5682">
                  <c:v>2.6832099999999998E-13</c:v>
                </c:pt>
                <c:pt idx="5683">
                  <c:v>1.9819800000000001E-13</c:v>
                </c:pt>
                <c:pt idx="5684">
                  <c:v>1.9282399999999999E-13</c:v>
                </c:pt>
                <c:pt idx="5685">
                  <c:v>2.5594000000000002E-13</c:v>
                </c:pt>
                <c:pt idx="5686">
                  <c:v>2.2934000000000001E-13</c:v>
                </c:pt>
                <c:pt idx="5687">
                  <c:v>2.6257799999999998E-13</c:v>
                </c:pt>
                <c:pt idx="5688">
                  <c:v>1.8286699999999999E-13</c:v>
                </c:pt>
                <c:pt idx="5689">
                  <c:v>2.5420200000000001E-13</c:v>
                </c:pt>
                <c:pt idx="5690">
                  <c:v>2.4619400000000002E-13</c:v>
                </c:pt>
                <c:pt idx="5691">
                  <c:v>2.2706899999999999E-13</c:v>
                </c:pt>
                <c:pt idx="5692">
                  <c:v>2.3665799999999998E-13</c:v>
                </c:pt>
                <c:pt idx="5693">
                  <c:v>2.7980600000000001E-13</c:v>
                </c:pt>
                <c:pt idx="5694">
                  <c:v>2.5715200000000001E-13</c:v>
                </c:pt>
                <c:pt idx="5695">
                  <c:v>2.4435000000000001E-13</c:v>
                </c:pt>
                <c:pt idx="5696">
                  <c:v>1.9946300000000001E-13</c:v>
                </c:pt>
                <c:pt idx="5697">
                  <c:v>2.5825800000000001E-13</c:v>
                </c:pt>
                <c:pt idx="5698">
                  <c:v>2.32232E-13</c:v>
                </c:pt>
                <c:pt idx="5699">
                  <c:v>2.6721499999999999E-13</c:v>
                </c:pt>
                <c:pt idx="5700">
                  <c:v>2.0287E-13</c:v>
                </c:pt>
                <c:pt idx="5701">
                  <c:v>1.60772E-13</c:v>
                </c:pt>
                <c:pt idx="5702">
                  <c:v>2.5976E-13</c:v>
                </c:pt>
                <c:pt idx="5703">
                  <c:v>2.1799599999999999E-13</c:v>
                </c:pt>
                <c:pt idx="5704">
                  <c:v>2.6094500000000001E-13</c:v>
                </c:pt>
                <c:pt idx="5705">
                  <c:v>2.4179700000000002E-13</c:v>
                </c:pt>
                <c:pt idx="5706">
                  <c:v>2.3073099999999999E-13</c:v>
                </c:pt>
                <c:pt idx="5707">
                  <c:v>2.5631199999999999E-13</c:v>
                </c:pt>
                <c:pt idx="5708">
                  <c:v>2.21332E-13</c:v>
                </c:pt>
                <c:pt idx="5709">
                  <c:v>2.3929499999999999E-13</c:v>
                </c:pt>
                <c:pt idx="5710">
                  <c:v>2.9968899999999999E-13</c:v>
                </c:pt>
                <c:pt idx="5711">
                  <c:v>2.3184300000000001E-13</c:v>
                </c:pt>
                <c:pt idx="5712">
                  <c:v>2.6716199999999999E-13</c:v>
                </c:pt>
                <c:pt idx="5713">
                  <c:v>2.1421399999999999E-13</c:v>
                </c:pt>
                <c:pt idx="5714">
                  <c:v>2.6921700000000002E-13</c:v>
                </c:pt>
                <c:pt idx="5715">
                  <c:v>2.4787899999999998E-13</c:v>
                </c:pt>
                <c:pt idx="5716">
                  <c:v>2.26174E-13</c:v>
                </c:pt>
                <c:pt idx="5717">
                  <c:v>2.5520299999999998E-13</c:v>
                </c:pt>
                <c:pt idx="5718">
                  <c:v>1.6733399999999999E-13</c:v>
                </c:pt>
                <c:pt idx="5719">
                  <c:v>2.6405400000000001E-13</c:v>
                </c:pt>
                <c:pt idx="5720">
                  <c:v>2.4592999999999999E-13</c:v>
                </c:pt>
                <c:pt idx="5721">
                  <c:v>2.4450799999999999E-13</c:v>
                </c:pt>
                <c:pt idx="5722">
                  <c:v>2.7959499999999998E-13</c:v>
                </c:pt>
                <c:pt idx="5723">
                  <c:v>2.5614500000000002E-13</c:v>
                </c:pt>
                <c:pt idx="5724">
                  <c:v>2.4888E-13</c:v>
                </c:pt>
                <c:pt idx="5725">
                  <c:v>2.3286400000000002E-13</c:v>
                </c:pt>
                <c:pt idx="5726">
                  <c:v>2.2344600000000001E-13</c:v>
                </c:pt>
                <c:pt idx="5727">
                  <c:v>3.1984600000000001E-13</c:v>
                </c:pt>
                <c:pt idx="5728">
                  <c:v>2.2027299999999999E-13</c:v>
                </c:pt>
                <c:pt idx="5729">
                  <c:v>2.46668E-13</c:v>
                </c:pt>
                <c:pt idx="5730">
                  <c:v>2.4113599999999998E-13</c:v>
                </c:pt>
                <c:pt idx="5731">
                  <c:v>2.7337900000000002E-13</c:v>
                </c:pt>
                <c:pt idx="5732">
                  <c:v>2.7685600000000001E-13</c:v>
                </c:pt>
                <c:pt idx="5733">
                  <c:v>2.2917700000000002E-13</c:v>
                </c:pt>
                <c:pt idx="5734">
                  <c:v>2.5241899999999998E-13</c:v>
                </c:pt>
                <c:pt idx="5735">
                  <c:v>2.5286399999999998E-13</c:v>
                </c:pt>
                <c:pt idx="5736">
                  <c:v>3.3922800000000002E-13</c:v>
                </c:pt>
                <c:pt idx="5737">
                  <c:v>2.65321E-13</c:v>
                </c:pt>
                <c:pt idx="5738">
                  <c:v>2.2105399999999999E-13</c:v>
                </c:pt>
                <c:pt idx="5739">
                  <c:v>2.5925899999999998E-13</c:v>
                </c:pt>
                <c:pt idx="5740">
                  <c:v>3.4033999999999999E-13</c:v>
                </c:pt>
                <c:pt idx="5741">
                  <c:v>2.3173200000000001E-13</c:v>
                </c:pt>
                <c:pt idx="5742">
                  <c:v>2.69269E-13</c:v>
                </c:pt>
                <c:pt idx="5743">
                  <c:v>1.5921499999999999E-13</c:v>
                </c:pt>
                <c:pt idx="5744">
                  <c:v>1.7651E-13</c:v>
                </c:pt>
                <c:pt idx="5745">
                  <c:v>3.0107899999999999E-13</c:v>
                </c:pt>
                <c:pt idx="5746">
                  <c:v>2.16111E-13</c:v>
                </c:pt>
                <c:pt idx="5747">
                  <c:v>2.7838400000000001E-13</c:v>
                </c:pt>
                <c:pt idx="5748">
                  <c:v>1.7734399999999999E-13</c:v>
                </c:pt>
                <c:pt idx="5749">
                  <c:v>2.3957300000000002E-13</c:v>
                </c:pt>
                <c:pt idx="5750">
                  <c:v>2.4685799999999998E-13</c:v>
                </c:pt>
                <c:pt idx="5751">
                  <c:v>2.2789500000000001E-13</c:v>
                </c:pt>
                <c:pt idx="5752">
                  <c:v>2.16049E-13</c:v>
                </c:pt>
                <c:pt idx="5753">
                  <c:v>1.7144899999999999E-13</c:v>
                </c:pt>
                <c:pt idx="5754">
                  <c:v>2.3951700000000001E-13</c:v>
                </c:pt>
                <c:pt idx="5755">
                  <c:v>2.5786900000000002E-13</c:v>
                </c:pt>
                <c:pt idx="5756">
                  <c:v>2.3551299999999999E-13</c:v>
                </c:pt>
                <c:pt idx="5757">
                  <c:v>1.9669699999999999E-13</c:v>
                </c:pt>
                <c:pt idx="5758">
                  <c:v>2.5063999999999998E-13</c:v>
                </c:pt>
                <c:pt idx="5759">
                  <c:v>2.4682599999999998E-13</c:v>
                </c:pt>
                <c:pt idx="5760">
                  <c:v>2.5562400000000001E-13</c:v>
                </c:pt>
                <c:pt idx="5761">
                  <c:v>2.4113599999999998E-13</c:v>
                </c:pt>
                <c:pt idx="5762">
                  <c:v>2.78501E-13</c:v>
                </c:pt>
                <c:pt idx="5763">
                  <c:v>2.36447E-13</c:v>
                </c:pt>
                <c:pt idx="5764">
                  <c:v>2.5367499999999998E-13</c:v>
                </c:pt>
                <c:pt idx="5765">
                  <c:v>2.5330600000000002E-13</c:v>
                </c:pt>
                <c:pt idx="5766">
                  <c:v>2.3356700000000002E-13</c:v>
                </c:pt>
                <c:pt idx="5767">
                  <c:v>2.6811000000000001E-13</c:v>
                </c:pt>
                <c:pt idx="5768">
                  <c:v>2.3354899999999998E-13</c:v>
                </c:pt>
                <c:pt idx="5769">
                  <c:v>2.5989099999999999E-13</c:v>
                </c:pt>
                <c:pt idx="5770">
                  <c:v>2.6943600000000002E-13</c:v>
                </c:pt>
                <c:pt idx="5771">
                  <c:v>3.0141299999999999E-13</c:v>
                </c:pt>
                <c:pt idx="5772">
                  <c:v>2.7143800000000001E-13</c:v>
                </c:pt>
                <c:pt idx="5773">
                  <c:v>2.3467899999999999E-13</c:v>
                </c:pt>
                <c:pt idx="5774">
                  <c:v>2.3495699999999998E-13</c:v>
                </c:pt>
                <c:pt idx="5775">
                  <c:v>2.6659999999999999E-13</c:v>
                </c:pt>
                <c:pt idx="5776">
                  <c:v>2.32121E-13</c:v>
                </c:pt>
                <c:pt idx="5777">
                  <c:v>2.6760100000000001E-13</c:v>
                </c:pt>
                <c:pt idx="5778">
                  <c:v>1.62329E-13</c:v>
                </c:pt>
                <c:pt idx="5779">
                  <c:v>1.8913400000000001E-13</c:v>
                </c:pt>
                <c:pt idx="5780">
                  <c:v>2.8050299999999998E-13</c:v>
                </c:pt>
                <c:pt idx="5781">
                  <c:v>2.23381E-13</c:v>
                </c:pt>
                <c:pt idx="5782">
                  <c:v>2.7090199999999998E-13</c:v>
                </c:pt>
                <c:pt idx="5783">
                  <c:v>2.3334399999999998E-13</c:v>
                </c:pt>
                <c:pt idx="5784">
                  <c:v>2.5151500000000001E-13</c:v>
                </c:pt>
                <c:pt idx="5785">
                  <c:v>2.6526499999999998E-13</c:v>
                </c:pt>
                <c:pt idx="5786">
                  <c:v>2.2970299999999999E-13</c:v>
                </c:pt>
                <c:pt idx="5787">
                  <c:v>2.26015E-13</c:v>
                </c:pt>
                <c:pt idx="5788">
                  <c:v>3.2137400000000001E-13</c:v>
                </c:pt>
                <c:pt idx="5789">
                  <c:v>2.5931199999999998E-13</c:v>
                </c:pt>
                <c:pt idx="5790">
                  <c:v>2.5714599999999998E-13</c:v>
                </c:pt>
                <c:pt idx="5791">
                  <c:v>1.4799000000000001E-13</c:v>
                </c:pt>
                <c:pt idx="5792">
                  <c:v>2.9566400000000001E-13</c:v>
                </c:pt>
                <c:pt idx="5793">
                  <c:v>2.3692099999999999E-13</c:v>
                </c:pt>
                <c:pt idx="5794">
                  <c:v>2.7311499999999999E-13</c:v>
                </c:pt>
                <c:pt idx="5795">
                  <c:v>2.63685E-13</c:v>
                </c:pt>
                <c:pt idx="5796">
                  <c:v>2.8483999999999998E-13</c:v>
                </c:pt>
                <c:pt idx="5797">
                  <c:v>3.0035299999999999E-13</c:v>
                </c:pt>
                <c:pt idx="5798">
                  <c:v>2.4803799999999998E-13</c:v>
                </c:pt>
                <c:pt idx="5799">
                  <c:v>2.5472800000000002E-13</c:v>
                </c:pt>
                <c:pt idx="5800">
                  <c:v>2.3544599999999998E-13</c:v>
                </c:pt>
                <c:pt idx="5801">
                  <c:v>2.5541299999999998E-13</c:v>
                </c:pt>
                <c:pt idx="5802">
                  <c:v>2.9466299999999999E-13</c:v>
                </c:pt>
                <c:pt idx="5803">
                  <c:v>2.2428E-13</c:v>
                </c:pt>
                <c:pt idx="5804">
                  <c:v>2.8995699999999999E-13</c:v>
                </c:pt>
                <c:pt idx="5805">
                  <c:v>3.3844999999999999E-13</c:v>
                </c:pt>
                <c:pt idx="5806">
                  <c:v>2.3996200000000001E-13</c:v>
                </c:pt>
                <c:pt idx="5807">
                  <c:v>2.5903700000000001E-13</c:v>
                </c:pt>
                <c:pt idx="5808">
                  <c:v>1.9587999999999999E-13</c:v>
                </c:pt>
                <c:pt idx="5809">
                  <c:v>2.5575599999999998E-13</c:v>
                </c:pt>
                <c:pt idx="5810">
                  <c:v>2.4696899999999998E-13</c:v>
                </c:pt>
                <c:pt idx="5811">
                  <c:v>2.2689399999999999E-13</c:v>
                </c:pt>
                <c:pt idx="5812">
                  <c:v>2.00812E-13</c:v>
                </c:pt>
                <c:pt idx="5813">
                  <c:v>1.66945E-13</c:v>
                </c:pt>
                <c:pt idx="5814">
                  <c:v>2.5936999999999998E-13</c:v>
                </c:pt>
                <c:pt idx="5815">
                  <c:v>2.60576E-13</c:v>
                </c:pt>
                <c:pt idx="5816">
                  <c:v>2.24909E-13</c:v>
                </c:pt>
                <c:pt idx="5817">
                  <c:v>1.8474E-13</c:v>
                </c:pt>
                <c:pt idx="5818">
                  <c:v>2.51936E-13</c:v>
                </c:pt>
                <c:pt idx="5819">
                  <c:v>2.36131E-13</c:v>
                </c:pt>
                <c:pt idx="5820">
                  <c:v>2.6305299999999999E-13</c:v>
                </c:pt>
                <c:pt idx="5821">
                  <c:v>2.3562500000000002E-13</c:v>
                </c:pt>
                <c:pt idx="5822">
                  <c:v>3.4039299999999999E-13</c:v>
                </c:pt>
                <c:pt idx="5823">
                  <c:v>2.50777E-13</c:v>
                </c:pt>
                <c:pt idx="5824">
                  <c:v>2.5857400000000001E-13</c:v>
                </c:pt>
                <c:pt idx="5825">
                  <c:v>2.4845900000000001E-13</c:v>
                </c:pt>
                <c:pt idx="5826">
                  <c:v>3.2315600000000002E-13</c:v>
                </c:pt>
                <c:pt idx="5827">
                  <c:v>2.8186099999999999E-13</c:v>
                </c:pt>
                <c:pt idx="5828">
                  <c:v>2.19325E-13</c:v>
                </c:pt>
                <c:pt idx="5829">
                  <c:v>1.8213E-13</c:v>
                </c:pt>
                <c:pt idx="5830">
                  <c:v>1.9372000000000001E-13</c:v>
                </c:pt>
                <c:pt idx="5831">
                  <c:v>2.9276599999999999E-13</c:v>
                </c:pt>
                <c:pt idx="5832">
                  <c:v>2.6384299999999998E-13</c:v>
                </c:pt>
                <c:pt idx="5833">
                  <c:v>2.3297000000000002E-13</c:v>
                </c:pt>
                <c:pt idx="5834">
                  <c:v>2.01675E-13</c:v>
                </c:pt>
                <c:pt idx="5835">
                  <c:v>2.46691E-13</c:v>
                </c:pt>
                <c:pt idx="5836">
                  <c:v>2.3254800000000001E-13</c:v>
                </c:pt>
                <c:pt idx="5837">
                  <c:v>2.6010200000000002E-13</c:v>
                </c:pt>
                <c:pt idx="5838">
                  <c:v>2.1326900000000001E-13</c:v>
                </c:pt>
                <c:pt idx="5839">
                  <c:v>3.3586199999999999E-13</c:v>
                </c:pt>
                <c:pt idx="5840">
                  <c:v>2.33497E-13</c:v>
                </c:pt>
                <c:pt idx="5841">
                  <c:v>2.3871199999999999E-13</c:v>
                </c:pt>
                <c:pt idx="5842">
                  <c:v>2.7142900000000001E-13</c:v>
                </c:pt>
                <c:pt idx="5843">
                  <c:v>3.0209200000000002E-13</c:v>
                </c:pt>
                <c:pt idx="5844">
                  <c:v>2.5509699999999998E-13</c:v>
                </c:pt>
                <c:pt idx="5845">
                  <c:v>2.40662E-13</c:v>
                </c:pt>
                <c:pt idx="5846">
                  <c:v>2.1990399999999999E-13</c:v>
                </c:pt>
                <c:pt idx="5847">
                  <c:v>1.7022600000000001E-13</c:v>
                </c:pt>
                <c:pt idx="5848">
                  <c:v>2.0678600000000001E-13</c:v>
                </c:pt>
                <c:pt idx="5849">
                  <c:v>2.7058600000000002E-13</c:v>
                </c:pt>
                <c:pt idx="5850">
                  <c:v>2.4371699999999998E-13</c:v>
                </c:pt>
                <c:pt idx="5851">
                  <c:v>1.9658499999999999E-13</c:v>
                </c:pt>
                <c:pt idx="5852">
                  <c:v>2.6737300000000002E-13</c:v>
                </c:pt>
                <c:pt idx="5853">
                  <c:v>2.2122100000000001E-13</c:v>
                </c:pt>
                <c:pt idx="5854">
                  <c:v>2.6963800000000001E-13</c:v>
                </c:pt>
                <c:pt idx="5855">
                  <c:v>2.2032599999999999E-13</c:v>
                </c:pt>
                <c:pt idx="5856">
                  <c:v>3.0498900000000002E-13</c:v>
                </c:pt>
                <c:pt idx="5857">
                  <c:v>2.6137200000000002E-13</c:v>
                </c:pt>
                <c:pt idx="5858">
                  <c:v>2.23592E-13</c:v>
                </c:pt>
                <c:pt idx="5859">
                  <c:v>2.7938499999999998E-13</c:v>
                </c:pt>
                <c:pt idx="5860">
                  <c:v>3.2089999999999998E-13</c:v>
                </c:pt>
                <c:pt idx="5861">
                  <c:v>2.59207E-13</c:v>
                </c:pt>
                <c:pt idx="5862">
                  <c:v>2.4687800000000001E-13</c:v>
                </c:pt>
                <c:pt idx="5863">
                  <c:v>1.69169E-13</c:v>
                </c:pt>
                <c:pt idx="5864">
                  <c:v>2.1388099999999999E-13</c:v>
                </c:pt>
                <c:pt idx="5865">
                  <c:v>2.1079E-13</c:v>
                </c:pt>
                <c:pt idx="5866">
                  <c:v>2.4529799999999998E-13</c:v>
                </c:pt>
                <c:pt idx="5867">
                  <c:v>2.5430699999999999E-13</c:v>
                </c:pt>
                <c:pt idx="5868">
                  <c:v>2.13371E-13</c:v>
                </c:pt>
                <c:pt idx="5869">
                  <c:v>2.6858399999999999E-13</c:v>
                </c:pt>
                <c:pt idx="5870">
                  <c:v>2.2472500000000001E-13</c:v>
                </c:pt>
                <c:pt idx="5871">
                  <c:v>2.4340100000000002E-13</c:v>
                </c:pt>
                <c:pt idx="5872">
                  <c:v>2.24646E-13</c:v>
                </c:pt>
                <c:pt idx="5873">
                  <c:v>2.8986899999999998E-13</c:v>
                </c:pt>
                <c:pt idx="5874">
                  <c:v>2.8407400000000001E-13</c:v>
                </c:pt>
                <c:pt idx="5875">
                  <c:v>2.3175800000000002E-13</c:v>
                </c:pt>
                <c:pt idx="5876">
                  <c:v>2.4197900000000002E-13</c:v>
                </c:pt>
                <c:pt idx="5877">
                  <c:v>2.9535100000000002E-13</c:v>
                </c:pt>
                <c:pt idx="5878">
                  <c:v>2.3860700000000002E-13</c:v>
                </c:pt>
                <c:pt idx="5879">
                  <c:v>2.5625600000000002E-13</c:v>
                </c:pt>
                <c:pt idx="5880">
                  <c:v>1.7712399999999999E-13</c:v>
                </c:pt>
                <c:pt idx="5881">
                  <c:v>2.23434E-13</c:v>
                </c:pt>
                <c:pt idx="5882">
                  <c:v>2.7193899999999998E-13</c:v>
                </c:pt>
                <c:pt idx="5883">
                  <c:v>2.4614100000000002E-13</c:v>
                </c:pt>
                <c:pt idx="5884">
                  <c:v>2.57626E-13</c:v>
                </c:pt>
                <c:pt idx="5885">
                  <c:v>2.0388800000000001E-13</c:v>
                </c:pt>
                <c:pt idx="5886">
                  <c:v>2.7216699999999998E-13</c:v>
                </c:pt>
                <c:pt idx="5887">
                  <c:v>2.4297999999999999E-13</c:v>
                </c:pt>
                <c:pt idx="5888">
                  <c:v>2.6568699999999999E-13</c:v>
                </c:pt>
                <c:pt idx="5889">
                  <c:v>2.58481E-13</c:v>
                </c:pt>
                <c:pt idx="5890">
                  <c:v>2.8913100000000002E-13</c:v>
                </c:pt>
                <c:pt idx="5891">
                  <c:v>2.7901600000000002E-13</c:v>
                </c:pt>
                <c:pt idx="5892">
                  <c:v>2.3586700000000002E-13</c:v>
                </c:pt>
                <c:pt idx="5893">
                  <c:v>2.5883799999999999E-13</c:v>
                </c:pt>
                <c:pt idx="5894">
                  <c:v>2.7177200000000001E-13</c:v>
                </c:pt>
                <c:pt idx="5895">
                  <c:v>2.23645E-13</c:v>
                </c:pt>
                <c:pt idx="5896">
                  <c:v>2.7021799999999999E-13</c:v>
                </c:pt>
                <c:pt idx="5897">
                  <c:v>2.20589E-13</c:v>
                </c:pt>
                <c:pt idx="5898">
                  <c:v>2.13319E-13</c:v>
                </c:pt>
                <c:pt idx="5899">
                  <c:v>3.4423899999999998E-13</c:v>
                </c:pt>
                <c:pt idx="5900">
                  <c:v>2.43349E-13</c:v>
                </c:pt>
                <c:pt idx="5901">
                  <c:v>2.9987900000000001E-13</c:v>
                </c:pt>
                <c:pt idx="5902">
                  <c:v>2.2939599999999997E-13</c:v>
                </c:pt>
                <c:pt idx="5903">
                  <c:v>2.7000700000000001E-13</c:v>
                </c:pt>
                <c:pt idx="5904">
                  <c:v>2.6537099999999998E-13</c:v>
                </c:pt>
                <c:pt idx="5905">
                  <c:v>2.3528800000000001E-13</c:v>
                </c:pt>
                <c:pt idx="5906">
                  <c:v>2.75012E-13</c:v>
                </c:pt>
                <c:pt idx="5907">
                  <c:v>1.9440499999999999E-13</c:v>
                </c:pt>
                <c:pt idx="5908">
                  <c:v>2.8470600000000002E-13</c:v>
                </c:pt>
                <c:pt idx="5909">
                  <c:v>2.8565399999999999E-13</c:v>
                </c:pt>
                <c:pt idx="5910">
                  <c:v>2.72009E-13</c:v>
                </c:pt>
                <c:pt idx="5911">
                  <c:v>3.0151199999999999E-13</c:v>
                </c:pt>
                <c:pt idx="5912">
                  <c:v>2.6257799999999998E-13</c:v>
                </c:pt>
                <c:pt idx="5913">
                  <c:v>2.7811999999999998E-13</c:v>
                </c:pt>
                <c:pt idx="5914">
                  <c:v>2.7848899999999999E-13</c:v>
                </c:pt>
                <c:pt idx="5915">
                  <c:v>2.6254000000000001E-13</c:v>
                </c:pt>
                <c:pt idx="5916">
                  <c:v>3.5335300000000002E-13</c:v>
                </c:pt>
                <c:pt idx="5917">
                  <c:v>2.6147199999999999E-13</c:v>
                </c:pt>
                <c:pt idx="5918">
                  <c:v>2.73484E-13</c:v>
                </c:pt>
                <c:pt idx="5919">
                  <c:v>2.22275E-13</c:v>
                </c:pt>
                <c:pt idx="5920">
                  <c:v>2.7627600000000002E-13</c:v>
                </c:pt>
                <c:pt idx="5921">
                  <c:v>2.7432699999999999E-13</c:v>
                </c:pt>
                <c:pt idx="5922">
                  <c:v>2.7980600000000001E-13</c:v>
                </c:pt>
                <c:pt idx="5923">
                  <c:v>3.3939200000000002E-13</c:v>
                </c:pt>
                <c:pt idx="5924">
                  <c:v>2.9845599999999999E-13</c:v>
                </c:pt>
                <c:pt idx="5925">
                  <c:v>2.9097499999999998E-13</c:v>
                </c:pt>
                <c:pt idx="5926">
                  <c:v>3.2121E-13</c:v>
                </c:pt>
                <c:pt idx="5927">
                  <c:v>2.7016499999999999E-13</c:v>
                </c:pt>
                <c:pt idx="5928">
                  <c:v>3.25826E-13</c:v>
                </c:pt>
                <c:pt idx="5929">
                  <c:v>2.6847900000000001E-13</c:v>
                </c:pt>
                <c:pt idx="5930">
                  <c:v>2.9840400000000001E-13</c:v>
                </c:pt>
                <c:pt idx="5931">
                  <c:v>3.1776199999999999E-13</c:v>
                </c:pt>
                <c:pt idx="5932">
                  <c:v>2.7838999999999999E-13</c:v>
                </c:pt>
                <c:pt idx="5933">
                  <c:v>3.8805500000000001E-13</c:v>
                </c:pt>
                <c:pt idx="5934">
                  <c:v>2.7371799999999998E-13</c:v>
                </c:pt>
                <c:pt idx="5935">
                  <c:v>2.8739800000000002E-13</c:v>
                </c:pt>
                <c:pt idx="5936">
                  <c:v>2.9719200000000001E-13</c:v>
                </c:pt>
                <c:pt idx="5937">
                  <c:v>2.5469899999999999E-13</c:v>
                </c:pt>
                <c:pt idx="5938">
                  <c:v>2.7588699999999998E-13</c:v>
                </c:pt>
                <c:pt idx="5939">
                  <c:v>2.4785899999999999E-13</c:v>
                </c:pt>
                <c:pt idx="5940">
                  <c:v>2.55144E-13</c:v>
                </c:pt>
                <c:pt idx="5941">
                  <c:v>2.8502200000000002E-13</c:v>
                </c:pt>
                <c:pt idx="5942">
                  <c:v>3.0625400000000002E-13</c:v>
                </c:pt>
                <c:pt idx="5943">
                  <c:v>2.8797199999999998E-13</c:v>
                </c:pt>
                <c:pt idx="5944">
                  <c:v>2.7095499999999998E-13</c:v>
                </c:pt>
                <c:pt idx="5945">
                  <c:v>2.7538100000000001E-13</c:v>
                </c:pt>
                <c:pt idx="5946">
                  <c:v>3.6925799999999999E-13</c:v>
                </c:pt>
                <c:pt idx="5947">
                  <c:v>2.24751E-13</c:v>
                </c:pt>
                <c:pt idx="5948">
                  <c:v>2.7116600000000001E-13</c:v>
                </c:pt>
                <c:pt idx="5949">
                  <c:v>1.49202E-13</c:v>
                </c:pt>
                <c:pt idx="5950">
                  <c:v>1.94774E-13</c:v>
                </c:pt>
                <c:pt idx="5951">
                  <c:v>2.7179800000000002E-13</c:v>
                </c:pt>
                <c:pt idx="5952">
                  <c:v>2.3523500000000001E-13</c:v>
                </c:pt>
                <c:pt idx="5953">
                  <c:v>2.4977599999999999E-13</c:v>
                </c:pt>
                <c:pt idx="5954">
                  <c:v>1.4175299999999999E-13</c:v>
                </c:pt>
                <c:pt idx="5955">
                  <c:v>2.4524499999999998E-13</c:v>
                </c:pt>
                <c:pt idx="5956">
                  <c:v>2.7199400000000002E-13</c:v>
                </c:pt>
                <c:pt idx="5957">
                  <c:v>2.2767200000000002E-13</c:v>
                </c:pt>
                <c:pt idx="5958">
                  <c:v>2.9079099999999999E-13</c:v>
                </c:pt>
                <c:pt idx="5959">
                  <c:v>1.78734E-13</c:v>
                </c:pt>
                <c:pt idx="5960">
                  <c:v>2.5202999999999999E-13</c:v>
                </c:pt>
                <c:pt idx="5961">
                  <c:v>2.64542E-13</c:v>
                </c:pt>
                <c:pt idx="5962">
                  <c:v>2.2394600000000001E-13</c:v>
                </c:pt>
                <c:pt idx="5963">
                  <c:v>2.5675699999999999E-13</c:v>
                </c:pt>
                <c:pt idx="5964">
                  <c:v>2.39028E-13</c:v>
                </c:pt>
                <c:pt idx="5965">
                  <c:v>2.43559E-13</c:v>
                </c:pt>
                <c:pt idx="5966">
                  <c:v>2.6394800000000001E-13</c:v>
                </c:pt>
                <c:pt idx="5967">
                  <c:v>2.46691E-13</c:v>
                </c:pt>
                <c:pt idx="5968">
                  <c:v>3.3712699999999998E-13</c:v>
                </c:pt>
                <c:pt idx="5969">
                  <c:v>2.3476100000000002E-13</c:v>
                </c:pt>
                <c:pt idx="5970">
                  <c:v>2.4945999999999998E-13</c:v>
                </c:pt>
                <c:pt idx="5971">
                  <c:v>1.7901200000000001E-13</c:v>
                </c:pt>
                <c:pt idx="5972">
                  <c:v>2.2733299999999999E-13</c:v>
                </c:pt>
                <c:pt idx="5973">
                  <c:v>2.6147199999999999E-13</c:v>
                </c:pt>
                <c:pt idx="5974">
                  <c:v>2.37975E-13</c:v>
                </c:pt>
                <c:pt idx="5975">
                  <c:v>2.3534100000000001E-13</c:v>
                </c:pt>
                <c:pt idx="5976">
                  <c:v>3.2300699999999999E-13</c:v>
                </c:pt>
                <c:pt idx="5977">
                  <c:v>2.3265400000000001E-13</c:v>
                </c:pt>
                <c:pt idx="5978">
                  <c:v>2.6120899999999998E-13</c:v>
                </c:pt>
                <c:pt idx="5979">
                  <c:v>2.4187300000000002E-13</c:v>
                </c:pt>
                <c:pt idx="5980">
                  <c:v>3.4406599999999998E-13</c:v>
                </c:pt>
                <c:pt idx="5981">
                  <c:v>2.56151E-13</c:v>
                </c:pt>
                <c:pt idx="5982">
                  <c:v>2.2274899999999999E-13</c:v>
                </c:pt>
                <c:pt idx="5983">
                  <c:v>1.7645400000000001E-13</c:v>
                </c:pt>
                <c:pt idx="5984">
                  <c:v>1.69275E-13</c:v>
                </c:pt>
                <c:pt idx="5985">
                  <c:v>3.1615799999999999E-13</c:v>
                </c:pt>
                <c:pt idx="5986">
                  <c:v>2.5388499999999998E-13</c:v>
                </c:pt>
                <c:pt idx="5987">
                  <c:v>2.3370700000000001E-13</c:v>
                </c:pt>
                <c:pt idx="5988">
                  <c:v>1.9069099999999999E-13</c:v>
                </c:pt>
                <c:pt idx="5989">
                  <c:v>2.3881799999999999E-13</c:v>
                </c:pt>
                <c:pt idx="5990">
                  <c:v>2.57679E-13</c:v>
                </c:pt>
                <c:pt idx="5991">
                  <c:v>2.5709900000000001E-13</c:v>
                </c:pt>
                <c:pt idx="5992">
                  <c:v>2.1084200000000001E-13</c:v>
                </c:pt>
                <c:pt idx="5993">
                  <c:v>3.3511299999999999E-13</c:v>
                </c:pt>
                <c:pt idx="5994">
                  <c:v>2.2828099999999998E-13</c:v>
                </c:pt>
                <c:pt idx="5995">
                  <c:v>2.6273600000000001E-13</c:v>
                </c:pt>
                <c:pt idx="5996">
                  <c:v>2.2143199999999999E-13</c:v>
                </c:pt>
                <c:pt idx="5997">
                  <c:v>3.1920800000000002E-13</c:v>
                </c:pt>
                <c:pt idx="5998">
                  <c:v>2.69603E-13</c:v>
                </c:pt>
                <c:pt idx="5999">
                  <c:v>2.27172E-13</c:v>
                </c:pt>
                <c:pt idx="6000">
                  <c:v>1.8357199999999999E-13</c:v>
                </c:pt>
                <c:pt idx="6001">
                  <c:v>1.72339E-13</c:v>
                </c:pt>
                <c:pt idx="6002">
                  <c:v>2.8317199999999999E-13</c:v>
                </c:pt>
                <c:pt idx="6003">
                  <c:v>2.7901600000000002E-13</c:v>
                </c:pt>
                <c:pt idx="6004">
                  <c:v>2.3579100000000002E-13</c:v>
                </c:pt>
                <c:pt idx="6005">
                  <c:v>2.5492199999999998E-13</c:v>
                </c:pt>
                <c:pt idx="6006">
                  <c:v>2.6376400000000002E-13</c:v>
                </c:pt>
                <c:pt idx="6007">
                  <c:v>2.2261099999999999E-13</c:v>
                </c:pt>
                <c:pt idx="6008">
                  <c:v>2.5976E-13</c:v>
                </c:pt>
                <c:pt idx="6009">
                  <c:v>2.4747E-13</c:v>
                </c:pt>
                <c:pt idx="6010">
                  <c:v>3.2621499999999999E-13</c:v>
                </c:pt>
                <c:pt idx="6011">
                  <c:v>2.5753500000000002E-13</c:v>
                </c:pt>
                <c:pt idx="6012">
                  <c:v>2.2455800000000001E-13</c:v>
                </c:pt>
                <c:pt idx="6013">
                  <c:v>2.5703500000000003E-13</c:v>
                </c:pt>
                <c:pt idx="6014">
                  <c:v>2.7972399999999998E-13</c:v>
                </c:pt>
                <c:pt idx="6015">
                  <c:v>2.6081600000000001E-13</c:v>
                </c:pt>
                <c:pt idx="6016">
                  <c:v>2.59092E-13</c:v>
                </c:pt>
                <c:pt idx="6017">
                  <c:v>1.9975499999999999E-13</c:v>
                </c:pt>
                <c:pt idx="6018">
                  <c:v>2.46691E-13</c:v>
                </c:pt>
                <c:pt idx="6019">
                  <c:v>3.0864199999999998E-13</c:v>
                </c:pt>
                <c:pt idx="6020">
                  <c:v>2.3873899999999998E-13</c:v>
                </c:pt>
                <c:pt idx="6021">
                  <c:v>2.5372700000000001E-13</c:v>
                </c:pt>
                <c:pt idx="6022">
                  <c:v>1.4642400000000001E-13</c:v>
                </c:pt>
                <c:pt idx="6023">
                  <c:v>2.6768900000000002E-13</c:v>
                </c:pt>
                <c:pt idx="6024">
                  <c:v>2.3823800000000001E-13</c:v>
                </c:pt>
                <c:pt idx="6025">
                  <c:v>2.4608800000000002E-13</c:v>
                </c:pt>
                <c:pt idx="6026">
                  <c:v>2.4819299999999999E-13</c:v>
                </c:pt>
                <c:pt idx="6027">
                  <c:v>3.09643E-13</c:v>
                </c:pt>
                <c:pt idx="6028">
                  <c:v>2.5753500000000002E-13</c:v>
                </c:pt>
                <c:pt idx="6029">
                  <c:v>2.3334399999999998E-13</c:v>
                </c:pt>
                <c:pt idx="6030">
                  <c:v>2.4847100000000002E-13</c:v>
                </c:pt>
                <c:pt idx="6031">
                  <c:v>2.9451699999999998E-13</c:v>
                </c:pt>
                <c:pt idx="6032">
                  <c:v>2.15104E-13</c:v>
                </c:pt>
                <c:pt idx="6033">
                  <c:v>2.5208499999999998E-13</c:v>
                </c:pt>
                <c:pt idx="6034">
                  <c:v>2.3884999999999999E-13</c:v>
                </c:pt>
                <c:pt idx="6035">
                  <c:v>2.4758100000000001E-13</c:v>
                </c:pt>
                <c:pt idx="6036">
                  <c:v>3.4962699999999998E-13</c:v>
                </c:pt>
                <c:pt idx="6037">
                  <c:v>2.2077600000000001E-13</c:v>
                </c:pt>
                <c:pt idx="6038">
                  <c:v>2.50028E-13</c:v>
                </c:pt>
                <c:pt idx="6039">
                  <c:v>2.4085200000000002E-13</c:v>
                </c:pt>
                <c:pt idx="6040">
                  <c:v>3.0936500000000002E-13</c:v>
                </c:pt>
                <c:pt idx="6041">
                  <c:v>2.5786900000000002E-13</c:v>
                </c:pt>
                <c:pt idx="6042">
                  <c:v>2.3034099999999998E-13</c:v>
                </c:pt>
                <c:pt idx="6043">
                  <c:v>2.2756100000000001E-13</c:v>
                </c:pt>
                <c:pt idx="6044">
                  <c:v>1.9641899999999999E-13</c:v>
                </c:pt>
                <c:pt idx="6045">
                  <c:v>3.04082E-13</c:v>
                </c:pt>
                <c:pt idx="6046">
                  <c:v>2.6760100000000001E-13</c:v>
                </c:pt>
                <c:pt idx="6047">
                  <c:v>2.3946200000000002E-13</c:v>
                </c:pt>
                <c:pt idx="6048">
                  <c:v>1.9324899999999999E-13</c:v>
                </c:pt>
                <c:pt idx="6049">
                  <c:v>2.69603E-13</c:v>
                </c:pt>
                <c:pt idx="6050">
                  <c:v>2.24502E-13</c:v>
                </c:pt>
                <c:pt idx="6051">
                  <c:v>2.58147E-13</c:v>
                </c:pt>
                <c:pt idx="6052">
                  <c:v>2.3073099999999999E-13</c:v>
                </c:pt>
                <c:pt idx="6053">
                  <c:v>2.5330899999999999E-13</c:v>
                </c:pt>
                <c:pt idx="6054">
                  <c:v>2.5914800000000002E-13</c:v>
                </c:pt>
                <c:pt idx="6055">
                  <c:v>2.1020999999999999E-13</c:v>
                </c:pt>
                <c:pt idx="6056">
                  <c:v>2.3840499999999998E-13</c:v>
                </c:pt>
                <c:pt idx="6057">
                  <c:v>2.5981499999999999E-13</c:v>
                </c:pt>
                <c:pt idx="6058">
                  <c:v>2.4307600000000002E-13</c:v>
                </c:pt>
                <c:pt idx="6059">
                  <c:v>2.5097300000000001E-13</c:v>
                </c:pt>
                <c:pt idx="6060">
                  <c:v>2.1511E-13</c:v>
                </c:pt>
                <c:pt idx="6061">
                  <c:v>2.25173E-13</c:v>
                </c:pt>
                <c:pt idx="6062">
                  <c:v>2.8506300000000001E-13</c:v>
                </c:pt>
                <c:pt idx="6063">
                  <c:v>2.36184E-13</c:v>
                </c:pt>
                <c:pt idx="6064">
                  <c:v>2.7701399999999998E-13</c:v>
                </c:pt>
                <c:pt idx="6065">
                  <c:v>2.0541600000000001E-13</c:v>
                </c:pt>
                <c:pt idx="6066">
                  <c:v>3.0552800000000002E-13</c:v>
                </c:pt>
                <c:pt idx="6067">
                  <c:v>2.34603E-13</c:v>
                </c:pt>
                <c:pt idx="6068">
                  <c:v>2.4276900000000001E-13</c:v>
                </c:pt>
                <c:pt idx="6069">
                  <c:v>1.99041E-13</c:v>
                </c:pt>
                <c:pt idx="6070">
                  <c:v>1.67694E-13</c:v>
                </c:pt>
                <c:pt idx="6071">
                  <c:v>2.6573900000000002E-13</c:v>
                </c:pt>
                <c:pt idx="6072">
                  <c:v>2.3997699999999999E-13</c:v>
                </c:pt>
                <c:pt idx="6073">
                  <c:v>2.5109300000000001E-13</c:v>
                </c:pt>
                <c:pt idx="6074">
                  <c:v>2.5604600000000002E-13</c:v>
                </c:pt>
                <c:pt idx="6075">
                  <c:v>2.3544599999999998E-13</c:v>
                </c:pt>
                <c:pt idx="6076">
                  <c:v>2.72378E-13</c:v>
                </c:pt>
                <c:pt idx="6077">
                  <c:v>2.3467899999999999E-13</c:v>
                </c:pt>
                <c:pt idx="6078">
                  <c:v>2.4134700000000001E-13</c:v>
                </c:pt>
                <c:pt idx="6079">
                  <c:v>3.13577E-13</c:v>
                </c:pt>
                <c:pt idx="6080">
                  <c:v>2.25014E-13</c:v>
                </c:pt>
                <c:pt idx="6081">
                  <c:v>2.6753099999999999E-13</c:v>
                </c:pt>
                <c:pt idx="6082">
                  <c:v>2.17849E-13</c:v>
                </c:pt>
                <c:pt idx="6083">
                  <c:v>2.7711000000000002E-13</c:v>
                </c:pt>
                <c:pt idx="6084">
                  <c:v>2.6110299999999998E-13</c:v>
                </c:pt>
                <c:pt idx="6085">
                  <c:v>2.23487E-13</c:v>
                </c:pt>
                <c:pt idx="6086">
                  <c:v>2.2101000000000001E-13</c:v>
                </c:pt>
                <c:pt idx="6087">
                  <c:v>1.7665000000000001E-13</c:v>
                </c:pt>
                <c:pt idx="6088">
                  <c:v>2.5177800000000002E-13</c:v>
                </c:pt>
                <c:pt idx="6089">
                  <c:v>2.3966099999999998E-13</c:v>
                </c:pt>
                <c:pt idx="6090">
                  <c:v>2.3449800000000002E-13</c:v>
                </c:pt>
                <c:pt idx="6091">
                  <c:v>2.7294E-13</c:v>
                </c:pt>
                <c:pt idx="6092">
                  <c:v>2.25014E-13</c:v>
                </c:pt>
                <c:pt idx="6093">
                  <c:v>2.4413899999999999E-13</c:v>
                </c:pt>
                <c:pt idx="6094">
                  <c:v>2.3876499999999999E-13</c:v>
                </c:pt>
                <c:pt idx="6095">
                  <c:v>2.0848599999999999E-13</c:v>
                </c:pt>
                <c:pt idx="6096">
                  <c:v>3.1573700000000001E-13</c:v>
                </c:pt>
                <c:pt idx="6097">
                  <c:v>2.2390800000000001E-13</c:v>
                </c:pt>
                <c:pt idx="6098">
                  <c:v>2.4730000000000002E-13</c:v>
                </c:pt>
                <c:pt idx="6099">
                  <c:v>2.1532100000000001E-13</c:v>
                </c:pt>
                <c:pt idx="6100">
                  <c:v>2.63632E-13</c:v>
                </c:pt>
                <c:pt idx="6101">
                  <c:v>2.5636200000000002E-13</c:v>
                </c:pt>
                <c:pt idx="6102">
                  <c:v>2.23487E-13</c:v>
                </c:pt>
                <c:pt idx="6103">
                  <c:v>2.4266399999999998E-13</c:v>
                </c:pt>
                <c:pt idx="6104">
                  <c:v>1.8428999999999999E-13</c:v>
                </c:pt>
                <c:pt idx="6105">
                  <c:v>2.5931499999999999E-13</c:v>
                </c:pt>
                <c:pt idx="6106">
                  <c:v>2.6415899999999999E-13</c:v>
                </c:pt>
                <c:pt idx="6107">
                  <c:v>2.1879799999999999E-13</c:v>
                </c:pt>
                <c:pt idx="6108">
                  <c:v>2.80965E-13</c:v>
                </c:pt>
                <c:pt idx="6109">
                  <c:v>2.3433999999999999E-13</c:v>
                </c:pt>
                <c:pt idx="6110">
                  <c:v>2.5156699999999999E-13</c:v>
                </c:pt>
                <c:pt idx="6111">
                  <c:v>2.5931199999999998E-13</c:v>
                </c:pt>
                <c:pt idx="6112">
                  <c:v>2.2405699999999999E-13</c:v>
                </c:pt>
                <c:pt idx="6113">
                  <c:v>3.2016200000000001E-13</c:v>
                </c:pt>
                <c:pt idx="6114">
                  <c:v>2.3707900000000001E-13</c:v>
                </c:pt>
                <c:pt idx="6115">
                  <c:v>2.4740499999999999E-13</c:v>
                </c:pt>
                <c:pt idx="6116">
                  <c:v>2.5236300000000001E-13</c:v>
                </c:pt>
                <c:pt idx="6117">
                  <c:v>2.5692400000000002E-13</c:v>
                </c:pt>
                <c:pt idx="6118">
                  <c:v>2.6087200000000002E-13</c:v>
                </c:pt>
                <c:pt idx="6119">
                  <c:v>2.32566E-13</c:v>
                </c:pt>
                <c:pt idx="6120">
                  <c:v>1.7156E-13</c:v>
                </c:pt>
                <c:pt idx="6121">
                  <c:v>2.01257E-13</c:v>
                </c:pt>
                <c:pt idx="6122">
                  <c:v>3.11033E-13</c:v>
                </c:pt>
                <c:pt idx="6123">
                  <c:v>2.54199E-13</c:v>
                </c:pt>
                <c:pt idx="6124">
                  <c:v>2.3918399999999998E-13</c:v>
                </c:pt>
                <c:pt idx="6125">
                  <c:v>1.83461E-13</c:v>
                </c:pt>
                <c:pt idx="6126">
                  <c:v>2.5431E-13</c:v>
                </c:pt>
                <c:pt idx="6127">
                  <c:v>2.2749099999999999E-13</c:v>
                </c:pt>
                <c:pt idx="6128">
                  <c:v>2.5299000000000002E-13</c:v>
                </c:pt>
                <c:pt idx="6129">
                  <c:v>2.6568699999999999E-13</c:v>
                </c:pt>
                <c:pt idx="6130">
                  <c:v>2.04994E-13</c:v>
                </c:pt>
                <c:pt idx="6131">
                  <c:v>2.6273600000000001E-13</c:v>
                </c:pt>
                <c:pt idx="6132">
                  <c:v>2.2411900000000001E-13</c:v>
                </c:pt>
                <c:pt idx="6133">
                  <c:v>2.51307E-13</c:v>
                </c:pt>
                <c:pt idx="6134">
                  <c:v>2.5664599999999999E-13</c:v>
                </c:pt>
                <c:pt idx="6135">
                  <c:v>2.4568999999999999E-13</c:v>
                </c:pt>
                <c:pt idx="6136">
                  <c:v>2.5842499999999998E-13</c:v>
                </c:pt>
                <c:pt idx="6137">
                  <c:v>2.2455800000000001E-13</c:v>
                </c:pt>
                <c:pt idx="6138">
                  <c:v>2.5102900000000002E-13</c:v>
                </c:pt>
                <c:pt idx="6139">
                  <c:v>3.0358099999999998E-13</c:v>
                </c:pt>
                <c:pt idx="6140">
                  <c:v>2.2978500000000001E-13</c:v>
                </c:pt>
                <c:pt idx="6141">
                  <c:v>2.66266E-13</c:v>
                </c:pt>
                <c:pt idx="6142">
                  <c:v>2.18774E-13</c:v>
                </c:pt>
                <c:pt idx="6143">
                  <c:v>3.2210000000000001E-13</c:v>
                </c:pt>
                <c:pt idx="6144">
                  <c:v>2.4013500000000002E-13</c:v>
                </c:pt>
                <c:pt idx="6145">
                  <c:v>2.32022E-13</c:v>
                </c:pt>
                <c:pt idx="6146">
                  <c:v>2.3479E-13</c:v>
                </c:pt>
                <c:pt idx="6147">
                  <c:v>1.5078200000000001E-13</c:v>
                </c:pt>
                <c:pt idx="6148">
                  <c:v>2.9613799999999999E-13</c:v>
                </c:pt>
                <c:pt idx="6149">
                  <c:v>2.4556099999999999E-13</c:v>
                </c:pt>
                <c:pt idx="6150">
                  <c:v>2.3534100000000001E-13</c:v>
                </c:pt>
                <c:pt idx="6151">
                  <c:v>1.9825100000000001E-13</c:v>
                </c:pt>
                <c:pt idx="6152">
                  <c:v>2.1869199999999999E-13</c:v>
                </c:pt>
                <c:pt idx="6153">
                  <c:v>2.4840600000000001E-13</c:v>
                </c:pt>
                <c:pt idx="6154">
                  <c:v>2.45034E-13</c:v>
                </c:pt>
                <c:pt idx="6155">
                  <c:v>2.6354099999999998E-13</c:v>
                </c:pt>
                <c:pt idx="6156">
                  <c:v>2.6315199999999999E-13</c:v>
                </c:pt>
                <c:pt idx="6157">
                  <c:v>2.30508E-13</c:v>
                </c:pt>
                <c:pt idx="6158">
                  <c:v>2.4468900000000002E-13</c:v>
                </c:pt>
                <c:pt idx="6159">
                  <c:v>2.3668099999999998E-13</c:v>
                </c:pt>
                <c:pt idx="6160">
                  <c:v>2.59092E-13</c:v>
                </c:pt>
                <c:pt idx="6161">
                  <c:v>2.7294E-13</c:v>
                </c:pt>
                <c:pt idx="6162">
                  <c:v>2.20832E-13</c:v>
                </c:pt>
                <c:pt idx="6163">
                  <c:v>2.4540300000000001E-13</c:v>
                </c:pt>
                <c:pt idx="6164">
                  <c:v>2.8367300000000001E-13</c:v>
                </c:pt>
                <c:pt idx="6165">
                  <c:v>2.8990099999999998E-13</c:v>
                </c:pt>
                <c:pt idx="6166">
                  <c:v>2.64542E-13</c:v>
                </c:pt>
                <c:pt idx="6167">
                  <c:v>2.1482599999999999E-13</c:v>
                </c:pt>
                <c:pt idx="6168">
                  <c:v>1.66113E-13</c:v>
                </c:pt>
                <c:pt idx="6169">
                  <c:v>2.3839599999999999E-13</c:v>
                </c:pt>
                <c:pt idx="6170">
                  <c:v>2.2011499999999999E-13</c:v>
                </c:pt>
                <c:pt idx="6171">
                  <c:v>2.6600299999999999E-13</c:v>
                </c:pt>
                <c:pt idx="6172">
                  <c:v>2.4346599999999998E-13</c:v>
                </c:pt>
                <c:pt idx="6173">
                  <c:v>2.43612E-13</c:v>
                </c:pt>
                <c:pt idx="6174">
                  <c:v>2.4034599999999999E-13</c:v>
                </c:pt>
                <c:pt idx="6175">
                  <c:v>2.34603E-13</c:v>
                </c:pt>
                <c:pt idx="6176">
                  <c:v>2.6516E-13</c:v>
                </c:pt>
                <c:pt idx="6177">
                  <c:v>2.2454E-13</c:v>
                </c:pt>
                <c:pt idx="6178">
                  <c:v>2.5736299999999999E-13</c:v>
                </c:pt>
                <c:pt idx="6179">
                  <c:v>2.3467899999999999E-13</c:v>
                </c:pt>
                <c:pt idx="6180">
                  <c:v>2.4139899999999999E-13</c:v>
                </c:pt>
                <c:pt idx="6181">
                  <c:v>3.1548199999999998E-13</c:v>
                </c:pt>
                <c:pt idx="6182">
                  <c:v>2.99141E-13</c:v>
                </c:pt>
                <c:pt idx="6183">
                  <c:v>2.6582099999999999E-13</c:v>
                </c:pt>
                <c:pt idx="6184">
                  <c:v>2.2939599999999997E-13</c:v>
                </c:pt>
                <c:pt idx="6185">
                  <c:v>2.3412299999999998E-13</c:v>
                </c:pt>
                <c:pt idx="6186">
                  <c:v>3.0541599999999999E-13</c:v>
                </c:pt>
                <c:pt idx="6187">
                  <c:v>2.3328600000000002E-13</c:v>
                </c:pt>
                <c:pt idx="6188">
                  <c:v>2.4691399999999999E-13</c:v>
                </c:pt>
                <c:pt idx="6189">
                  <c:v>2.2578099999999999E-13</c:v>
                </c:pt>
                <c:pt idx="6190">
                  <c:v>2.4707999999999999E-13</c:v>
                </c:pt>
                <c:pt idx="6191">
                  <c:v>3.6530999999999999E-13</c:v>
                </c:pt>
                <c:pt idx="6192">
                  <c:v>2.2578099999999999E-13</c:v>
                </c:pt>
                <c:pt idx="6193">
                  <c:v>2.5219700000000001E-13</c:v>
                </c:pt>
                <c:pt idx="6194">
                  <c:v>2.6010200000000002E-13</c:v>
                </c:pt>
                <c:pt idx="6195">
                  <c:v>3.2004200000000001E-13</c:v>
                </c:pt>
                <c:pt idx="6196">
                  <c:v>2.6226199999999998E-13</c:v>
                </c:pt>
                <c:pt idx="6197">
                  <c:v>2.3149500000000001E-13</c:v>
                </c:pt>
                <c:pt idx="6198">
                  <c:v>1.6827400000000001E-13</c:v>
                </c:pt>
                <c:pt idx="6199">
                  <c:v>1.7849399999999999E-13</c:v>
                </c:pt>
                <c:pt idx="6200">
                  <c:v>2.2385500000000001E-13</c:v>
                </c:pt>
                <c:pt idx="6201">
                  <c:v>2.5061900000000002E-13</c:v>
                </c:pt>
                <c:pt idx="6202">
                  <c:v>2.2654200000000001E-13</c:v>
                </c:pt>
                <c:pt idx="6203">
                  <c:v>1.77335E-13</c:v>
                </c:pt>
                <c:pt idx="6204">
                  <c:v>2.4263199999999999E-13</c:v>
                </c:pt>
                <c:pt idx="6205">
                  <c:v>2.2554099999999999E-13</c:v>
                </c:pt>
                <c:pt idx="6206">
                  <c:v>2.57573E-13</c:v>
                </c:pt>
                <c:pt idx="6207">
                  <c:v>2.06206E-13</c:v>
                </c:pt>
                <c:pt idx="6208">
                  <c:v>3.1589499999999999E-13</c:v>
                </c:pt>
                <c:pt idx="6209">
                  <c:v>2.3744800000000002E-13</c:v>
                </c:pt>
                <c:pt idx="6210">
                  <c:v>2.3686799999999999E-13</c:v>
                </c:pt>
                <c:pt idx="6211">
                  <c:v>2.5509699999999998E-13</c:v>
                </c:pt>
                <c:pt idx="6212">
                  <c:v>3.0736299999999998E-13</c:v>
                </c:pt>
                <c:pt idx="6213">
                  <c:v>2.5862700000000001E-13</c:v>
                </c:pt>
                <c:pt idx="6214">
                  <c:v>2.4514E-13</c:v>
                </c:pt>
                <c:pt idx="6215">
                  <c:v>1.6779900000000001E-13</c:v>
                </c:pt>
                <c:pt idx="6216">
                  <c:v>1.9819800000000001E-13</c:v>
                </c:pt>
                <c:pt idx="6217">
                  <c:v>2.1020999999999999E-13</c:v>
                </c:pt>
                <c:pt idx="6218">
                  <c:v>2.6092799999999999E-13</c:v>
                </c:pt>
                <c:pt idx="6219">
                  <c:v>2.2907100000000002E-13</c:v>
                </c:pt>
                <c:pt idx="6220">
                  <c:v>1.7239499999999999E-13</c:v>
                </c:pt>
                <c:pt idx="6221">
                  <c:v>2.6053799999999997E-13</c:v>
                </c:pt>
                <c:pt idx="6222">
                  <c:v>2.27505E-13</c:v>
                </c:pt>
                <c:pt idx="6223">
                  <c:v>2.5881400000000002E-13</c:v>
                </c:pt>
                <c:pt idx="6224">
                  <c:v>2.4947199999999999E-13</c:v>
                </c:pt>
                <c:pt idx="6225">
                  <c:v>2.32121E-13</c:v>
                </c:pt>
                <c:pt idx="6226">
                  <c:v>2.6849100000000002E-13</c:v>
                </c:pt>
                <c:pt idx="6227">
                  <c:v>2.1794E-13</c:v>
                </c:pt>
                <c:pt idx="6228">
                  <c:v>2.5803599999999999E-13</c:v>
                </c:pt>
                <c:pt idx="6229">
                  <c:v>2.2789500000000001E-13</c:v>
                </c:pt>
                <c:pt idx="6230">
                  <c:v>2.3544599999999998E-13</c:v>
                </c:pt>
                <c:pt idx="6231">
                  <c:v>2.6415899999999999E-13</c:v>
                </c:pt>
                <c:pt idx="6232">
                  <c:v>2.4919700000000002E-13</c:v>
                </c:pt>
                <c:pt idx="6233">
                  <c:v>2.3456799999999999E-13</c:v>
                </c:pt>
                <c:pt idx="6234">
                  <c:v>3.1064400000000001E-13</c:v>
                </c:pt>
                <c:pt idx="6235">
                  <c:v>2.37627E-13</c:v>
                </c:pt>
                <c:pt idx="6236">
                  <c:v>2.52586E-13</c:v>
                </c:pt>
                <c:pt idx="6237">
                  <c:v>2.2839500000000001E-13</c:v>
                </c:pt>
                <c:pt idx="6238">
                  <c:v>3.27105E-13</c:v>
                </c:pt>
                <c:pt idx="6239">
                  <c:v>2.3479E-13</c:v>
                </c:pt>
                <c:pt idx="6240">
                  <c:v>2.2900699999999999E-13</c:v>
                </c:pt>
                <c:pt idx="6241">
                  <c:v>2.50862E-13</c:v>
                </c:pt>
                <c:pt idx="6242">
                  <c:v>1.69948E-13</c:v>
                </c:pt>
                <c:pt idx="6243">
                  <c:v>3.2665999999999999E-13</c:v>
                </c:pt>
                <c:pt idx="6244">
                  <c:v>2.3584699999999998E-13</c:v>
                </c:pt>
                <c:pt idx="6245">
                  <c:v>2.3418200000000001E-13</c:v>
                </c:pt>
                <c:pt idx="6246">
                  <c:v>2.42084E-13</c:v>
                </c:pt>
                <c:pt idx="6247">
                  <c:v>2.3429E-13</c:v>
                </c:pt>
                <c:pt idx="6248">
                  <c:v>2.6647699999999998E-13</c:v>
                </c:pt>
                <c:pt idx="6249">
                  <c:v>2.5093499999999998E-13</c:v>
                </c:pt>
                <c:pt idx="6250">
                  <c:v>2.0689100000000001E-13</c:v>
                </c:pt>
                <c:pt idx="6251">
                  <c:v>2.0525800000000001E-13</c:v>
                </c:pt>
                <c:pt idx="6252">
                  <c:v>2.20484E-13</c:v>
                </c:pt>
                <c:pt idx="6253">
                  <c:v>2.5478100000000002E-13</c:v>
                </c:pt>
                <c:pt idx="6254">
                  <c:v>2.4598299999999999E-13</c:v>
                </c:pt>
                <c:pt idx="6255">
                  <c:v>1.66166E-13</c:v>
                </c:pt>
                <c:pt idx="6256">
                  <c:v>2.66319E-13</c:v>
                </c:pt>
                <c:pt idx="6257">
                  <c:v>2.3217999999999998E-13</c:v>
                </c:pt>
                <c:pt idx="6258">
                  <c:v>2.49039E-13</c:v>
                </c:pt>
                <c:pt idx="6259">
                  <c:v>2.2727999999999999E-13</c:v>
                </c:pt>
                <c:pt idx="6260">
                  <c:v>2.7690799999999998E-13</c:v>
                </c:pt>
                <c:pt idx="6261">
                  <c:v>2.7258800000000001E-13</c:v>
                </c:pt>
                <c:pt idx="6262">
                  <c:v>2.1771800000000001E-13</c:v>
                </c:pt>
                <c:pt idx="6263">
                  <c:v>2.46562E-13</c:v>
                </c:pt>
                <c:pt idx="6264">
                  <c:v>2.4858199999999998E-13</c:v>
                </c:pt>
                <c:pt idx="6265">
                  <c:v>2.4798499999999998E-13</c:v>
                </c:pt>
                <c:pt idx="6266">
                  <c:v>2.6359699999999999E-13</c:v>
                </c:pt>
                <c:pt idx="6267">
                  <c:v>1.7833599999999999E-13</c:v>
                </c:pt>
                <c:pt idx="6268">
                  <c:v>1.8707600000000001E-13</c:v>
                </c:pt>
                <c:pt idx="6269">
                  <c:v>2.1994199999999999E-13</c:v>
                </c:pt>
                <c:pt idx="6270">
                  <c:v>2.63263E-13</c:v>
                </c:pt>
                <c:pt idx="6271">
                  <c:v>2.5759099999999999E-13</c:v>
                </c:pt>
                <c:pt idx="6272">
                  <c:v>2.3123099999999999E-13</c:v>
                </c:pt>
                <c:pt idx="6273">
                  <c:v>2.46691E-13</c:v>
                </c:pt>
                <c:pt idx="6274">
                  <c:v>2.3979499999999999E-13</c:v>
                </c:pt>
                <c:pt idx="6275">
                  <c:v>2.3307499999999999E-13</c:v>
                </c:pt>
                <c:pt idx="6276">
                  <c:v>2.4919400000000001E-13</c:v>
                </c:pt>
                <c:pt idx="6277">
                  <c:v>2.7453800000000002E-13</c:v>
                </c:pt>
                <c:pt idx="6278">
                  <c:v>2.5214699999999998E-13</c:v>
                </c:pt>
                <c:pt idx="6279">
                  <c:v>2.3281199999999999E-13</c:v>
                </c:pt>
                <c:pt idx="6280">
                  <c:v>2.17328E-13</c:v>
                </c:pt>
                <c:pt idx="6281">
                  <c:v>2.6263099999999998E-13</c:v>
                </c:pt>
                <c:pt idx="6282">
                  <c:v>2.17639E-13</c:v>
                </c:pt>
                <c:pt idx="6283">
                  <c:v>2.4998700000000001E-13</c:v>
                </c:pt>
                <c:pt idx="6284">
                  <c:v>2.6168300000000002E-13</c:v>
                </c:pt>
                <c:pt idx="6285">
                  <c:v>1.8850399999999999E-13</c:v>
                </c:pt>
                <c:pt idx="6286">
                  <c:v>2.6879500000000002E-13</c:v>
                </c:pt>
                <c:pt idx="6287">
                  <c:v>2.2527800000000001E-13</c:v>
                </c:pt>
                <c:pt idx="6288">
                  <c:v>2.7311499999999999E-13</c:v>
                </c:pt>
                <c:pt idx="6289">
                  <c:v>2.6632200000000001E-13</c:v>
                </c:pt>
                <c:pt idx="6290">
                  <c:v>2.40556E-13</c:v>
                </c:pt>
                <c:pt idx="6291">
                  <c:v>2.5330600000000002E-13</c:v>
                </c:pt>
                <c:pt idx="6292">
                  <c:v>2.3655199999999998E-13</c:v>
                </c:pt>
                <c:pt idx="6293">
                  <c:v>2.6076100000000001E-13</c:v>
                </c:pt>
                <c:pt idx="6294">
                  <c:v>3.0224699999999998E-13</c:v>
                </c:pt>
                <c:pt idx="6295">
                  <c:v>2.3979499999999999E-13</c:v>
                </c:pt>
                <c:pt idx="6296">
                  <c:v>2.7177200000000001E-13</c:v>
                </c:pt>
                <c:pt idx="6297">
                  <c:v>2.2722699999999999E-13</c:v>
                </c:pt>
                <c:pt idx="6298">
                  <c:v>3.2287799999999999E-13</c:v>
                </c:pt>
                <c:pt idx="6299">
                  <c:v>2.5347600000000001E-13</c:v>
                </c:pt>
                <c:pt idx="6300">
                  <c:v>2.5497700000000003E-13</c:v>
                </c:pt>
                <c:pt idx="6301">
                  <c:v>1.92359E-13</c:v>
                </c:pt>
                <c:pt idx="6302">
                  <c:v>1.47592E-13</c:v>
                </c:pt>
                <c:pt idx="6303">
                  <c:v>3.0441599999999999E-13</c:v>
                </c:pt>
                <c:pt idx="6304">
                  <c:v>2.4687800000000001E-13</c:v>
                </c:pt>
                <c:pt idx="6305">
                  <c:v>2.3165299999999999E-13</c:v>
                </c:pt>
                <c:pt idx="6306">
                  <c:v>2.06312E-13</c:v>
                </c:pt>
                <c:pt idx="6307">
                  <c:v>2.1431999999999999E-13</c:v>
                </c:pt>
                <c:pt idx="6308">
                  <c:v>2.4650999999999998E-13</c:v>
                </c:pt>
                <c:pt idx="6309">
                  <c:v>2.3054599999999998E-13</c:v>
                </c:pt>
                <c:pt idx="6310">
                  <c:v>2.5741500000000002E-13</c:v>
                </c:pt>
                <c:pt idx="6311">
                  <c:v>2.9774199999999999E-13</c:v>
                </c:pt>
                <c:pt idx="6312">
                  <c:v>2.33391E-13</c:v>
                </c:pt>
                <c:pt idx="6313">
                  <c:v>2.57942E-13</c:v>
                </c:pt>
                <c:pt idx="6314">
                  <c:v>2.39187E-13</c:v>
                </c:pt>
                <c:pt idx="6315">
                  <c:v>2.5367499999999998E-13</c:v>
                </c:pt>
                <c:pt idx="6316">
                  <c:v>2.6131400000000001E-13</c:v>
                </c:pt>
                <c:pt idx="6317">
                  <c:v>2.2559399999999999E-13</c:v>
                </c:pt>
                <c:pt idx="6318">
                  <c:v>2.7285199999999999E-13</c:v>
                </c:pt>
                <c:pt idx="6319">
                  <c:v>2.4457800000000001E-13</c:v>
                </c:pt>
                <c:pt idx="6320">
                  <c:v>3.1900300000000002E-13</c:v>
                </c:pt>
                <c:pt idx="6321">
                  <c:v>2.6768900000000002E-13</c:v>
                </c:pt>
                <c:pt idx="6322">
                  <c:v>2.2290699999999999E-13</c:v>
                </c:pt>
                <c:pt idx="6323">
                  <c:v>1.8371000000000001E-13</c:v>
                </c:pt>
                <c:pt idx="6324">
                  <c:v>2.3676300000000001E-13</c:v>
                </c:pt>
                <c:pt idx="6325">
                  <c:v>2.50777E-13</c:v>
                </c:pt>
                <c:pt idx="6326">
                  <c:v>2.5551899999999998E-13</c:v>
                </c:pt>
                <c:pt idx="6327">
                  <c:v>2.39851E-13</c:v>
                </c:pt>
                <c:pt idx="6328">
                  <c:v>3.0235499999999998E-13</c:v>
                </c:pt>
                <c:pt idx="6329">
                  <c:v>2.3807999999999998E-13</c:v>
                </c:pt>
                <c:pt idx="6330">
                  <c:v>2.4456000000000002E-13</c:v>
                </c:pt>
                <c:pt idx="6331">
                  <c:v>2.6247300000000001E-13</c:v>
                </c:pt>
                <c:pt idx="6332">
                  <c:v>2.3871199999999999E-13</c:v>
                </c:pt>
                <c:pt idx="6333">
                  <c:v>2.7606600000000002E-13</c:v>
                </c:pt>
                <c:pt idx="6334">
                  <c:v>2.4051799999999998E-13</c:v>
                </c:pt>
                <c:pt idx="6335">
                  <c:v>2.4947199999999999E-13</c:v>
                </c:pt>
                <c:pt idx="6336">
                  <c:v>2.44522E-13</c:v>
                </c:pt>
                <c:pt idx="6337">
                  <c:v>2.7744400000000001E-13</c:v>
                </c:pt>
                <c:pt idx="6338">
                  <c:v>2.7855599999999999E-13</c:v>
                </c:pt>
                <c:pt idx="6339">
                  <c:v>2.2767200000000002E-13</c:v>
                </c:pt>
                <c:pt idx="6340">
                  <c:v>2.3273300000000002E-13</c:v>
                </c:pt>
                <c:pt idx="6341">
                  <c:v>2.8940099999999998E-13</c:v>
                </c:pt>
                <c:pt idx="6342">
                  <c:v>2.2672699999999999E-13</c:v>
                </c:pt>
                <c:pt idx="6343">
                  <c:v>2.6159500000000001E-13</c:v>
                </c:pt>
                <c:pt idx="6344">
                  <c:v>1.5604499999999999E-13</c:v>
                </c:pt>
                <c:pt idx="6345">
                  <c:v>1.7651E-13</c:v>
                </c:pt>
                <c:pt idx="6346">
                  <c:v>3.1089E-13</c:v>
                </c:pt>
                <c:pt idx="6347">
                  <c:v>2.2596299999999999E-13</c:v>
                </c:pt>
                <c:pt idx="6348">
                  <c:v>2.7085E-13</c:v>
                </c:pt>
                <c:pt idx="6349">
                  <c:v>1.60687E-13</c:v>
                </c:pt>
                <c:pt idx="6350">
                  <c:v>2.6963800000000001E-13</c:v>
                </c:pt>
                <c:pt idx="6351">
                  <c:v>2.5104099999999998E-13</c:v>
                </c:pt>
                <c:pt idx="6352">
                  <c:v>2.22328E-13</c:v>
                </c:pt>
                <c:pt idx="6353">
                  <c:v>2.6137200000000002E-13</c:v>
                </c:pt>
                <c:pt idx="6354">
                  <c:v>3.0786299999999998E-13</c:v>
                </c:pt>
                <c:pt idx="6355">
                  <c:v>2.57202E-13</c:v>
                </c:pt>
                <c:pt idx="6356">
                  <c:v>2.6693399999999999E-13</c:v>
                </c:pt>
                <c:pt idx="6357">
                  <c:v>2.24947E-13</c:v>
                </c:pt>
                <c:pt idx="6358">
                  <c:v>2.99132E-13</c:v>
                </c:pt>
                <c:pt idx="6359">
                  <c:v>2.57647E-13</c:v>
                </c:pt>
                <c:pt idx="6360">
                  <c:v>2.5119599999999999E-13</c:v>
                </c:pt>
                <c:pt idx="6361">
                  <c:v>2.4835899999999999E-13</c:v>
                </c:pt>
                <c:pt idx="6362">
                  <c:v>2.2900699999999999E-13</c:v>
                </c:pt>
                <c:pt idx="6363">
                  <c:v>3.2426900000000002E-13</c:v>
                </c:pt>
                <c:pt idx="6364">
                  <c:v>2.30008E-13</c:v>
                </c:pt>
                <c:pt idx="6365">
                  <c:v>2.45193E-13</c:v>
                </c:pt>
                <c:pt idx="6366">
                  <c:v>2.5240999999999998E-13</c:v>
                </c:pt>
                <c:pt idx="6367">
                  <c:v>3.0235799999999999E-13</c:v>
                </c:pt>
                <c:pt idx="6368">
                  <c:v>2.5857400000000001E-13</c:v>
                </c:pt>
                <c:pt idx="6369">
                  <c:v>2.3102000000000001E-13</c:v>
                </c:pt>
                <c:pt idx="6370">
                  <c:v>1.7050399999999999E-13</c:v>
                </c:pt>
                <c:pt idx="6371">
                  <c:v>1.99867E-13</c:v>
                </c:pt>
                <c:pt idx="6372">
                  <c:v>2.14325E-13</c:v>
                </c:pt>
                <c:pt idx="6373">
                  <c:v>2.55923E-13</c:v>
                </c:pt>
                <c:pt idx="6374">
                  <c:v>2.2939599999999997E-13</c:v>
                </c:pt>
                <c:pt idx="6375">
                  <c:v>1.67483E-13</c:v>
                </c:pt>
                <c:pt idx="6376">
                  <c:v>2.7171599999999999E-13</c:v>
                </c:pt>
                <c:pt idx="6377">
                  <c:v>2.1816299999999999E-13</c:v>
                </c:pt>
                <c:pt idx="6378">
                  <c:v>2.5853599999999999E-13</c:v>
                </c:pt>
                <c:pt idx="6379">
                  <c:v>2.1343600000000001E-13</c:v>
                </c:pt>
                <c:pt idx="6380">
                  <c:v>1.64887E-13</c:v>
                </c:pt>
                <c:pt idx="6381">
                  <c:v>2.5631199999999999E-13</c:v>
                </c:pt>
                <c:pt idx="6382">
                  <c:v>2.1969300000000001E-13</c:v>
                </c:pt>
                <c:pt idx="6383">
                  <c:v>2.5404399999999998E-13</c:v>
                </c:pt>
                <c:pt idx="6384">
                  <c:v>2.04594E-13</c:v>
                </c:pt>
                <c:pt idx="6385">
                  <c:v>2.35025E-13</c:v>
                </c:pt>
                <c:pt idx="6386">
                  <c:v>2.5904900000000002E-13</c:v>
                </c:pt>
                <c:pt idx="6387">
                  <c:v>2.2317099999999999E-13</c:v>
                </c:pt>
                <c:pt idx="6388">
                  <c:v>2.2938699999999998E-13</c:v>
                </c:pt>
                <c:pt idx="6389">
                  <c:v>3.2137700000000002E-13</c:v>
                </c:pt>
                <c:pt idx="6390">
                  <c:v>2.3707900000000001E-13</c:v>
                </c:pt>
                <c:pt idx="6391">
                  <c:v>2.7701399999999998E-13</c:v>
                </c:pt>
                <c:pt idx="6392">
                  <c:v>2.20431E-13</c:v>
                </c:pt>
                <c:pt idx="6393">
                  <c:v>2.5293700000000002E-13</c:v>
                </c:pt>
                <c:pt idx="6394">
                  <c:v>2.3713200000000001E-13</c:v>
                </c:pt>
                <c:pt idx="6395">
                  <c:v>2.4877500000000002E-13</c:v>
                </c:pt>
                <c:pt idx="6396">
                  <c:v>2.5546599999999998E-13</c:v>
                </c:pt>
                <c:pt idx="6397">
                  <c:v>2.0281400000000001E-13</c:v>
                </c:pt>
                <c:pt idx="6398">
                  <c:v>3.3565100000000001E-13</c:v>
                </c:pt>
                <c:pt idx="6399">
                  <c:v>2.33497E-13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4D3-4245-BA28-64B7453B7C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070336"/>
        <c:axId val="83080320"/>
      </c:scatterChart>
      <c:valAx>
        <c:axId val="83070336"/>
        <c:scaling>
          <c:orientation val="minMax"/>
          <c:max val="200"/>
        </c:scaling>
        <c:delete val="0"/>
        <c:axPos val="b"/>
        <c:majorGridlines/>
        <c:minorGridlines/>
        <c:numFmt formatCode="General" sourceLinked="1"/>
        <c:majorTickMark val="out"/>
        <c:minorTickMark val="out"/>
        <c:tickLblPos val="nextTo"/>
        <c:crossAx val="83080320"/>
        <c:crossesAt val="1.0000000000000007E-13"/>
        <c:crossBetween val="midCat"/>
        <c:majorUnit val="10"/>
      </c:valAx>
      <c:valAx>
        <c:axId val="83080320"/>
        <c:scaling>
          <c:logBase val="10"/>
          <c:orientation val="minMax"/>
          <c:max val="1.0000000000000004E-6"/>
        </c:scaling>
        <c:delete val="0"/>
        <c:axPos val="l"/>
        <c:minorGridlines/>
        <c:numFmt formatCode="0.00E+00" sourceLinked="1"/>
        <c:majorTickMark val="out"/>
        <c:minorTickMark val="none"/>
        <c:tickLblPos val="nextTo"/>
        <c:crossAx val="83070336"/>
        <c:crosses val="autoZero"/>
        <c:crossBetween val="midCat"/>
      </c:valAx>
      <c:spPr>
        <a:noFill/>
        <a:ln w="22225">
          <a:noFill/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38430483469196E-2"/>
          <c:y val="5.9080571866247329E-2"/>
          <c:w val="0.91510757446515434"/>
          <c:h val="0.88845325607717984"/>
        </c:manualLayout>
      </c:layout>
      <c:scatterChart>
        <c:scatterStyle val="smoothMarker"/>
        <c:varyColors val="0"/>
        <c:ser>
          <c:idx val="4"/>
          <c:order val="0"/>
          <c:tx>
            <c:strRef>
              <c:f>'20160603 1344  fily_sem_ab'!$F$21</c:f>
              <c:strCache>
                <c:ptCount val="1"/>
                <c:pt idx="0">
                  <c:v>Fil W</c:v>
                </c:pt>
              </c:strCache>
            </c:strRef>
          </c:tx>
          <c:spPr>
            <a:ln w="1270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xVal>
            <c:numRef>
              <c:f>'20160603 1344  fily_sem_ab'!$A$22:$A$3221</c:f>
              <c:numCache>
                <c:formatCode>General</c:formatCode>
                <c:ptCount val="3200"/>
                <c:pt idx="0">
                  <c:v>0</c:v>
                </c:pt>
                <c:pt idx="1">
                  <c:v>0.03</c:v>
                </c:pt>
                <c:pt idx="2">
                  <c:v>0.06</c:v>
                </c:pt>
                <c:pt idx="3">
                  <c:v>0.09</c:v>
                </c:pt>
                <c:pt idx="4">
                  <c:v>0.13</c:v>
                </c:pt>
                <c:pt idx="5">
                  <c:v>0.16</c:v>
                </c:pt>
                <c:pt idx="6">
                  <c:v>0.19</c:v>
                </c:pt>
                <c:pt idx="7">
                  <c:v>0.22</c:v>
                </c:pt>
                <c:pt idx="8">
                  <c:v>0.25</c:v>
                </c:pt>
                <c:pt idx="9">
                  <c:v>0.28000000000000003</c:v>
                </c:pt>
                <c:pt idx="10">
                  <c:v>0.31</c:v>
                </c:pt>
                <c:pt idx="11">
                  <c:v>0.34</c:v>
                </c:pt>
                <c:pt idx="12">
                  <c:v>0.38</c:v>
                </c:pt>
                <c:pt idx="13">
                  <c:v>0.41</c:v>
                </c:pt>
                <c:pt idx="14">
                  <c:v>0.44</c:v>
                </c:pt>
                <c:pt idx="15">
                  <c:v>0.47</c:v>
                </c:pt>
                <c:pt idx="16">
                  <c:v>0.5</c:v>
                </c:pt>
                <c:pt idx="17">
                  <c:v>0.53</c:v>
                </c:pt>
                <c:pt idx="18">
                  <c:v>0.56000000000000005</c:v>
                </c:pt>
                <c:pt idx="19">
                  <c:v>0.59</c:v>
                </c:pt>
                <c:pt idx="20">
                  <c:v>0.63</c:v>
                </c:pt>
                <c:pt idx="21">
                  <c:v>0.66</c:v>
                </c:pt>
                <c:pt idx="22">
                  <c:v>0.69</c:v>
                </c:pt>
                <c:pt idx="23">
                  <c:v>0.72</c:v>
                </c:pt>
                <c:pt idx="24">
                  <c:v>0.75</c:v>
                </c:pt>
                <c:pt idx="25">
                  <c:v>0.78</c:v>
                </c:pt>
                <c:pt idx="26">
                  <c:v>0.81</c:v>
                </c:pt>
                <c:pt idx="27">
                  <c:v>0.84</c:v>
                </c:pt>
                <c:pt idx="28">
                  <c:v>0.88</c:v>
                </c:pt>
                <c:pt idx="29">
                  <c:v>0.91</c:v>
                </c:pt>
                <c:pt idx="30">
                  <c:v>0.94</c:v>
                </c:pt>
                <c:pt idx="31">
                  <c:v>0.97</c:v>
                </c:pt>
                <c:pt idx="32">
                  <c:v>1</c:v>
                </c:pt>
                <c:pt idx="33">
                  <c:v>1.03</c:v>
                </c:pt>
                <c:pt idx="34">
                  <c:v>1.06</c:v>
                </c:pt>
                <c:pt idx="35">
                  <c:v>1.0900000000000001</c:v>
                </c:pt>
                <c:pt idx="36">
                  <c:v>1.1299999999999999</c:v>
                </c:pt>
                <c:pt idx="37">
                  <c:v>1.1599999999999999</c:v>
                </c:pt>
                <c:pt idx="38">
                  <c:v>1.19</c:v>
                </c:pt>
                <c:pt idx="39">
                  <c:v>1.22</c:v>
                </c:pt>
                <c:pt idx="40">
                  <c:v>1.25</c:v>
                </c:pt>
                <c:pt idx="41">
                  <c:v>1.28</c:v>
                </c:pt>
                <c:pt idx="42">
                  <c:v>1.31</c:v>
                </c:pt>
                <c:pt idx="43">
                  <c:v>1.34</c:v>
                </c:pt>
                <c:pt idx="44">
                  <c:v>1.38</c:v>
                </c:pt>
                <c:pt idx="45">
                  <c:v>1.41</c:v>
                </c:pt>
                <c:pt idx="46">
                  <c:v>1.44</c:v>
                </c:pt>
                <c:pt idx="47">
                  <c:v>1.47</c:v>
                </c:pt>
                <c:pt idx="48">
                  <c:v>1.5</c:v>
                </c:pt>
                <c:pt idx="49">
                  <c:v>1.53</c:v>
                </c:pt>
                <c:pt idx="50">
                  <c:v>1.56</c:v>
                </c:pt>
                <c:pt idx="51">
                  <c:v>1.59</c:v>
                </c:pt>
                <c:pt idx="52">
                  <c:v>1.63</c:v>
                </c:pt>
                <c:pt idx="53">
                  <c:v>1.66</c:v>
                </c:pt>
                <c:pt idx="54">
                  <c:v>1.69</c:v>
                </c:pt>
                <c:pt idx="55">
                  <c:v>1.72</c:v>
                </c:pt>
                <c:pt idx="56">
                  <c:v>1.75</c:v>
                </c:pt>
                <c:pt idx="57">
                  <c:v>1.78</c:v>
                </c:pt>
                <c:pt idx="58">
                  <c:v>1.81</c:v>
                </c:pt>
                <c:pt idx="59">
                  <c:v>1.84</c:v>
                </c:pt>
                <c:pt idx="60">
                  <c:v>1.88</c:v>
                </c:pt>
                <c:pt idx="61">
                  <c:v>1.91</c:v>
                </c:pt>
                <c:pt idx="62">
                  <c:v>1.94</c:v>
                </c:pt>
                <c:pt idx="63">
                  <c:v>1.97</c:v>
                </c:pt>
                <c:pt idx="64">
                  <c:v>2</c:v>
                </c:pt>
                <c:pt idx="65">
                  <c:v>2.0299999999999998</c:v>
                </c:pt>
                <c:pt idx="66">
                  <c:v>2.06</c:v>
                </c:pt>
                <c:pt idx="67">
                  <c:v>2.09</c:v>
                </c:pt>
                <c:pt idx="68">
                  <c:v>2.13</c:v>
                </c:pt>
                <c:pt idx="69">
                  <c:v>2.16</c:v>
                </c:pt>
                <c:pt idx="70">
                  <c:v>2.19</c:v>
                </c:pt>
                <c:pt idx="71">
                  <c:v>2.2200000000000002</c:v>
                </c:pt>
                <c:pt idx="72">
                  <c:v>2.25</c:v>
                </c:pt>
                <c:pt idx="73">
                  <c:v>2.2799999999999998</c:v>
                </c:pt>
                <c:pt idx="74">
                  <c:v>2.31</c:v>
                </c:pt>
                <c:pt idx="75">
                  <c:v>2.34</c:v>
                </c:pt>
                <c:pt idx="76">
                  <c:v>2.38</c:v>
                </c:pt>
                <c:pt idx="77">
                  <c:v>2.41</c:v>
                </c:pt>
                <c:pt idx="78">
                  <c:v>2.44</c:v>
                </c:pt>
                <c:pt idx="79">
                  <c:v>2.4700000000000002</c:v>
                </c:pt>
                <c:pt idx="80">
                  <c:v>2.5</c:v>
                </c:pt>
                <c:pt idx="81">
                  <c:v>2.5299999999999998</c:v>
                </c:pt>
                <c:pt idx="82">
                  <c:v>2.56</c:v>
                </c:pt>
                <c:pt idx="83">
                  <c:v>2.59</c:v>
                </c:pt>
                <c:pt idx="84">
                  <c:v>2.63</c:v>
                </c:pt>
                <c:pt idx="85">
                  <c:v>2.66</c:v>
                </c:pt>
                <c:pt idx="86">
                  <c:v>2.69</c:v>
                </c:pt>
                <c:pt idx="87">
                  <c:v>2.72</c:v>
                </c:pt>
                <c:pt idx="88">
                  <c:v>2.75</c:v>
                </c:pt>
                <c:pt idx="89">
                  <c:v>2.78</c:v>
                </c:pt>
                <c:pt idx="90">
                  <c:v>2.81</c:v>
                </c:pt>
                <c:pt idx="91">
                  <c:v>2.84</c:v>
                </c:pt>
                <c:pt idx="92">
                  <c:v>2.88</c:v>
                </c:pt>
                <c:pt idx="93">
                  <c:v>2.91</c:v>
                </c:pt>
                <c:pt idx="94">
                  <c:v>2.94</c:v>
                </c:pt>
                <c:pt idx="95">
                  <c:v>2.97</c:v>
                </c:pt>
                <c:pt idx="96">
                  <c:v>3</c:v>
                </c:pt>
                <c:pt idx="97">
                  <c:v>3.03</c:v>
                </c:pt>
                <c:pt idx="98">
                  <c:v>3.06</c:v>
                </c:pt>
                <c:pt idx="99">
                  <c:v>3.09</c:v>
                </c:pt>
                <c:pt idx="100">
                  <c:v>3.13</c:v>
                </c:pt>
                <c:pt idx="101">
                  <c:v>3.16</c:v>
                </c:pt>
                <c:pt idx="102">
                  <c:v>3.19</c:v>
                </c:pt>
                <c:pt idx="103">
                  <c:v>3.22</c:v>
                </c:pt>
                <c:pt idx="104">
                  <c:v>3.25</c:v>
                </c:pt>
                <c:pt idx="105">
                  <c:v>3.28</c:v>
                </c:pt>
                <c:pt idx="106">
                  <c:v>3.31</c:v>
                </c:pt>
                <c:pt idx="107">
                  <c:v>3.34</c:v>
                </c:pt>
                <c:pt idx="108">
                  <c:v>3.38</c:v>
                </c:pt>
                <c:pt idx="109">
                  <c:v>3.41</c:v>
                </c:pt>
                <c:pt idx="110">
                  <c:v>3.44</c:v>
                </c:pt>
                <c:pt idx="111">
                  <c:v>3.47</c:v>
                </c:pt>
                <c:pt idx="112">
                  <c:v>3.5</c:v>
                </c:pt>
                <c:pt idx="113">
                  <c:v>3.53</c:v>
                </c:pt>
                <c:pt idx="114">
                  <c:v>3.56</c:v>
                </c:pt>
                <c:pt idx="115">
                  <c:v>3.59</c:v>
                </c:pt>
                <c:pt idx="116">
                  <c:v>3.63</c:v>
                </c:pt>
                <c:pt idx="117">
                  <c:v>3.66</c:v>
                </c:pt>
                <c:pt idx="118">
                  <c:v>3.69</c:v>
                </c:pt>
                <c:pt idx="119">
                  <c:v>3.72</c:v>
                </c:pt>
                <c:pt idx="120">
                  <c:v>3.75</c:v>
                </c:pt>
                <c:pt idx="121">
                  <c:v>3.78</c:v>
                </c:pt>
                <c:pt idx="122">
                  <c:v>3.81</c:v>
                </c:pt>
                <c:pt idx="123">
                  <c:v>3.84</c:v>
                </c:pt>
                <c:pt idx="124">
                  <c:v>3.88</c:v>
                </c:pt>
                <c:pt idx="125">
                  <c:v>3.91</c:v>
                </c:pt>
                <c:pt idx="126">
                  <c:v>3.94</c:v>
                </c:pt>
                <c:pt idx="127">
                  <c:v>3.97</c:v>
                </c:pt>
                <c:pt idx="128">
                  <c:v>4</c:v>
                </c:pt>
                <c:pt idx="129">
                  <c:v>4.03</c:v>
                </c:pt>
                <c:pt idx="130">
                  <c:v>4.0599999999999996</c:v>
                </c:pt>
                <c:pt idx="131">
                  <c:v>4.09</c:v>
                </c:pt>
                <c:pt idx="132">
                  <c:v>4.13</c:v>
                </c:pt>
                <c:pt idx="133">
                  <c:v>4.16</c:v>
                </c:pt>
                <c:pt idx="134">
                  <c:v>4.1900000000000004</c:v>
                </c:pt>
                <c:pt idx="135">
                  <c:v>4.22</c:v>
                </c:pt>
                <c:pt idx="136">
                  <c:v>4.25</c:v>
                </c:pt>
                <c:pt idx="137">
                  <c:v>4.28</c:v>
                </c:pt>
                <c:pt idx="138">
                  <c:v>4.3099999999999996</c:v>
                </c:pt>
                <c:pt idx="139">
                  <c:v>4.34</c:v>
                </c:pt>
                <c:pt idx="140">
                  <c:v>4.38</c:v>
                </c:pt>
                <c:pt idx="141">
                  <c:v>4.41</c:v>
                </c:pt>
                <c:pt idx="142">
                  <c:v>4.4400000000000004</c:v>
                </c:pt>
                <c:pt idx="143">
                  <c:v>4.47</c:v>
                </c:pt>
                <c:pt idx="144">
                  <c:v>4.5</c:v>
                </c:pt>
                <c:pt idx="145">
                  <c:v>4.53</c:v>
                </c:pt>
                <c:pt idx="146">
                  <c:v>4.5599999999999996</c:v>
                </c:pt>
                <c:pt idx="147">
                  <c:v>4.59</c:v>
                </c:pt>
                <c:pt idx="148">
                  <c:v>4.63</c:v>
                </c:pt>
                <c:pt idx="149">
                  <c:v>4.66</c:v>
                </c:pt>
                <c:pt idx="150">
                  <c:v>4.6900000000000004</c:v>
                </c:pt>
                <c:pt idx="151">
                  <c:v>4.72</c:v>
                </c:pt>
                <c:pt idx="152">
                  <c:v>4.75</c:v>
                </c:pt>
                <c:pt idx="153">
                  <c:v>4.78</c:v>
                </c:pt>
                <c:pt idx="154">
                  <c:v>4.8099999999999996</c:v>
                </c:pt>
                <c:pt idx="155">
                  <c:v>4.84</c:v>
                </c:pt>
                <c:pt idx="156">
                  <c:v>4.88</c:v>
                </c:pt>
                <c:pt idx="157">
                  <c:v>4.91</c:v>
                </c:pt>
                <c:pt idx="158">
                  <c:v>4.9400000000000004</c:v>
                </c:pt>
                <c:pt idx="159">
                  <c:v>4.97</c:v>
                </c:pt>
                <c:pt idx="160">
                  <c:v>5</c:v>
                </c:pt>
                <c:pt idx="161">
                  <c:v>5.03</c:v>
                </c:pt>
                <c:pt idx="162">
                  <c:v>5.0599999999999996</c:v>
                </c:pt>
                <c:pt idx="163">
                  <c:v>5.09</c:v>
                </c:pt>
                <c:pt idx="164">
                  <c:v>5.13</c:v>
                </c:pt>
                <c:pt idx="165">
                  <c:v>5.16</c:v>
                </c:pt>
                <c:pt idx="166">
                  <c:v>5.19</c:v>
                </c:pt>
                <c:pt idx="167">
                  <c:v>5.22</c:v>
                </c:pt>
                <c:pt idx="168">
                  <c:v>5.25</c:v>
                </c:pt>
                <c:pt idx="169">
                  <c:v>5.28</c:v>
                </c:pt>
                <c:pt idx="170">
                  <c:v>5.31</c:v>
                </c:pt>
                <c:pt idx="171">
                  <c:v>5.34</c:v>
                </c:pt>
                <c:pt idx="172">
                  <c:v>5.38</c:v>
                </c:pt>
                <c:pt idx="173">
                  <c:v>5.41</c:v>
                </c:pt>
                <c:pt idx="174">
                  <c:v>5.44</c:v>
                </c:pt>
                <c:pt idx="175">
                  <c:v>5.47</c:v>
                </c:pt>
                <c:pt idx="176">
                  <c:v>5.5</c:v>
                </c:pt>
                <c:pt idx="177">
                  <c:v>5.53</c:v>
                </c:pt>
                <c:pt idx="178">
                  <c:v>5.56</c:v>
                </c:pt>
                <c:pt idx="179">
                  <c:v>5.59</c:v>
                </c:pt>
                <c:pt idx="180">
                  <c:v>5.63</c:v>
                </c:pt>
                <c:pt idx="181">
                  <c:v>5.66</c:v>
                </c:pt>
                <c:pt idx="182">
                  <c:v>5.69</c:v>
                </c:pt>
                <c:pt idx="183">
                  <c:v>5.72</c:v>
                </c:pt>
                <c:pt idx="184">
                  <c:v>5.75</c:v>
                </c:pt>
                <c:pt idx="185">
                  <c:v>5.78</c:v>
                </c:pt>
                <c:pt idx="186">
                  <c:v>5.81</c:v>
                </c:pt>
                <c:pt idx="187">
                  <c:v>5.84</c:v>
                </c:pt>
                <c:pt idx="188">
                  <c:v>5.88</c:v>
                </c:pt>
                <c:pt idx="189">
                  <c:v>5.91</c:v>
                </c:pt>
                <c:pt idx="190">
                  <c:v>5.94</c:v>
                </c:pt>
                <c:pt idx="191">
                  <c:v>5.97</c:v>
                </c:pt>
                <c:pt idx="192">
                  <c:v>6</c:v>
                </c:pt>
                <c:pt idx="193">
                  <c:v>6.03</c:v>
                </c:pt>
                <c:pt idx="194">
                  <c:v>6.06</c:v>
                </c:pt>
                <c:pt idx="195">
                  <c:v>6.09</c:v>
                </c:pt>
                <c:pt idx="196">
                  <c:v>6.13</c:v>
                </c:pt>
                <c:pt idx="197">
                  <c:v>6.16</c:v>
                </c:pt>
                <c:pt idx="198">
                  <c:v>6.19</c:v>
                </c:pt>
                <c:pt idx="199">
                  <c:v>6.22</c:v>
                </c:pt>
                <c:pt idx="200">
                  <c:v>6.25</c:v>
                </c:pt>
                <c:pt idx="201">
                  <c:v>6.28</c:v>
                </c:pt>
                <c:pt idx="202">
                  <c:v>6.31</c:v>
                </c:pt>
                <c:pt idx="203">
                  <c:v>6.34</c:v>
                </c:pt>
                <c:pt idx="204">
                  <c:v>6.38</c:v>
                </c:pt>
                <c:pt idx="205">
                  <c:v>6.41</c:v>
                </c:pt>
                <c:pt idx="206">
                  <c:v>6.44</c:v>
                </c:pt>
                <c:pt idx="207">
                  <c:v>6.47</c:v>
                </c:pt>
                <c:pt idx="208">
                  <c:v>6.5</c:v>
                </c:pt>
                <c:pt idx="209">
                  <c:v>6.53</c:v>
                </c:pt>
                <c:pt idx="210">
                  <c:v>6.56</c:v>
                </c:pt>
                <c:pt idx="211">
                  <c:v>6.59</c:v>
                </c:pt>
                <c:pt idx="212">
                  <c:v>6.63</c:v>
                </c:pt>
                <c:pt idx="213">
                  <c:v>6.66</c:v>
                </c:pt>
                <c:pt idx="214">
                  <c:v>6.69</c:v>
                </c:pt>
                <c:pt idx="215">
                  <c:v>6.72</c:v>
                </c:pt>
                <c:pt idx="216">
                  <c:v>6.75</c:v>
                </c:pt>
                <c:pt idx="217">
                  <c:v>6.78</c:v>
                </c:pt>
                <c:pt idx="218">
                  <c:v>6.81</c:v>
                </c:pt>
                <c:pt idx="219">
                  <c:v>6.84</c:v>
                </c:pt>
                <c:pt idx="220">
                  <c:v>6.88</c:v>
                </c:pt>
                <c:pt idx="221">
                  <c:v>6.91</c:v>
                </c:pt>
                <c:pt idx="222">
                  <c:v>6.94</c:v>
                </c:pt>
                <c:pt idx="223">
                  <c:v>6.97</c:v>
                </c:pt>
                <c:pt idx="224">
                  <c:v>7</c:v>
                </c:pt>
                <c:pt idx="225">
                  <c:v>7.03</c:v>
                </c:pt>
                <c:pt idx="226">
                  <c:v>7.06</c:v>
                </c:pt>
                <c:pt idx="227">
                  <c:v>7.09</c:v>
                </c:pt>
                <c:pt idx="228">
                  <c:v>7.13</c:v>
                </c:pt>
                <c:pt idx="229">
                  <c:v>7.16</c:v>
                </c:pt>
                <c:pt idx="230">
                  <c:v>7.19</c:v>
                </c:pt>
                <c:pt idx="231">
                  <c:v>7.22</c:v>
                </c:pt>
                <c:pt idx="232">
                  <c:v>7.25</c:v>
                </c:pt>
                <c:pt idx="233">
                  <c:v>7.28</c:v>
                </c:pt>
                <c:pt idx="234">
                  <c:v>7.31</c:v>
                </c:pt>
                <c:pt idx="235">
                  <c:v>7.34</c:v>
                </c:pt>
                <c:pt idx="236">
                  <c:v>7.38</c:v>
                </c:pt>
                <c:pt idx="237">
                  <c:v>7.41</c:v>
                </c:pt>
                <c:pt idx="238">
                  <c:v>7.44</c:v>
                </c:pt>
                <c:pt idx="239">
                  <c:v>7.47</c:v>
                </c:pt>
                <c:pt idx="240">
                  <c:v>7.5</c:v>
                </c:pt>
                <c:pt idx="241">
                  <c:v>7.53</c:v>
                </c:pt>
                <c:pt idx="242">
                  <c:v>7.56</c:v>
                </c:pt>
                <c:pt idx="243">
                  <c:v>7.59</c:v>
                </c:pt>
                <c:pt idx="244">
                  <c:v>7.63</c:v>
                </c:pt>
                <c:pt idx="245">
                  <c:v>7.66</c:v>
                </c:pt>
                <c:pt idx="246">
                  <c:v>7.69</c:v>
                </c:pt>
                <c:pt idx="247">
                  <c:v>7.72</c:v>
                </c:pt>
                <c:pt idx="248">
                  <c:v>7.75</c:v>
                </c:pt>
                <c:pt idx="249">
                  <c:v>7.78</c:v>
                </c:pt>
                <c:pt idx="250">
                  <c:v>7.81</c:v>
                </c:pt>
                <c:pt idx="251">
                  <c:v>7.84</c:v>
                </c:pt>
                <c:pt idx="252">
                  <c:v>7.88</c:v>
                </c:pt>
                <c:pt idx="253">
                  <c:v>7.91</c:v>
                </c:pt>
                <c:pt idx="254">
                  <c:v>7.94</c:v>
                </c:pt>
                <c:pt idx="255">
                  <c:v>7.97</c:v>
                </c:pt>
                <c:pt idx="256">
                  <c:v>8</c:v>
                </c:pt>
                <c:pt idx="257">
                  <c:v>8.0299999999999994</c:v>
                </c:pt>
                <c:pt idx="258">
                  <c:v>8.06</c:v>
                </c:pt>
                <c:pt idx="259">
                  <c:v>8.09</c:v>
                </c:pt>
                <c:pt idx="260">
                  <c:v>8.1300000000000008</c:v>
                </c:pt>
                <c:pt idx="261">
                  <c:v>8.16</c:v>
                </c:pt>
                <c:pt idx="262">
                  <c:v>8.19</c:v>
                </c:pt>
                <c:pt idx="263">
                  <c:v>8.2200000000000006</c:v>
                </c:pt>
                <c:pt idx="264">
                  <c:v>8.25</c:v>
                </c:pt>
                <c:pt idx="265">
                  <c:v>8.2799999999999994</c:v>
                </c:pt>
                <c:pt idx="266">
                  <c:v>8.31</c:v>
                </c:pt>
                <c:pt idx="267">
                  <c:v>8.34</c:v>
                </c:pt>
                <c:pt idx="268">
                  <c:v>8.3800000000000008</c:v>
                </c:pt>
                <c:pt idx="269">
                  <c:v>8.41</c:v>
                </c:pt>
                <c:pt idx="270">
                  <c:v>8.44</c:v>
                </c:pt>
                <c:pt idx="271">
                  <c:v>8.4700000000000006</c:v>
                </c:pt>
                <c:pt idx="272">
                  <c:v>8.5</c:v>
                </c:pt>
                <c:pt idx="273">
                  <c:v>8.5299999999999994</c:v>
                </c:pt>
                <c:pt idx="274">
                  <c:v>8.56</c:v>
                </c:pt>
                <c:pt idx="275">
                  <c:v>8.59</c:v>
                </c:pt>
                <c:pt idx="276">
                  <c:v>8.6300000000000008</c:v>
                </c:pt>
                <c:pt idx="277">
                  <c:v>8.66</c:v>
                </c:pt>
                <c:pt idx="278">
                  <c:v>8.69</c:v>
                </c:pt>
                <c:pt idx="279">
                  <c:v>8.7200000000000006</c:v>
                </c:pt>
                <c:pt idx="280">
                  <c:v>8.75</c:v>
                </c:pt>
                <c:pt idx="281">
                  <c:v>8.7799999999999994</c:v>
                </c:pt>
                <c:pt idx="282">
                  <c:v>8.81</c:v>
                </c:pt>
                <c:pt idx="283">
                  <c:v>8.84</c:v>
                </c:pt>
                <c:pt idx="284">
                  <c:v>8.8800000000000008</c:v>
                </c:pt>
                <c:pt idx="285">
                  <c:v>8.91</c:v>
                </c:pt>
                <c:pt idx="286">
                  <c:v>8.94</c:v>
                </c:pt>
                <c:pt idx="287">
                  <c:v>8.9700000000000006</c:v>
                </c:pt>
                <c:pt idx="288">
                  <c:v>9</c:v>
                </c:pt>
                <c:pt idx="289">
                  <c:v>9.0299999999999994</c:v>
                </c:pt>
                <c:pt idx="290">
                  <c:v>9.06</c:v>
                </c:pt>
                <c:pt idx="291">
                  <c:v>9.09</c:v>
                </c:pt>
                <c:pt idx="292">
                  <c:v>9.1300000000000008</c:v>
                </c:pt>
                <c:pt idx="293">
                  <c:v>9.16</c:v>
                </c:pt>
                <c:pt idx="294">
                  <c:v>9.19</c:v>
                </c:pt>
                <c:pt idx="295">
                  <c:v>9.2200000000000006</c:v>
                </c:pt>
                <c:pt idx="296">
                  <c:v>9.25</c:v>
                </c:pt>
                <c:pt idx="297">
                  <c:v>9.2799999999999994</c:v>
                </c:pt>
                <c:pt idx="298">
                  <c:v>9.31</c:v>
                </c:pt>
                <c:pt idx="299">
                  <c:v>9.34</c:v>
                </c:pt>
                <c:pt idx="300">
                  <c:v>9.3800000000000008</c:v>
                </c:pt>
                <c:pt idx="301">
                  <c:v>9.41</c:v>
                </c:pt>
                <c:pt idx="302">
                  <c:v>9.44</c:v>
                </c:pt>
                <c:pt idx="303">
                  <c:v>9.4700000000000006</c:v>
                </c:pt>
                <c:pt idx="304">
                  <c:v>9.5</c:v>
                </c:pt>
                <c:pt idx="305">
                  <c:v>9.5299999999999994</c:v>
                </c:pt>
                <c:pt idx="306">
                  <c:v>9.56</c:v>
                </c:pt>
                <c:pt idx="307">
                  <c:v>9.59</c:v>
                </c:pt>
                <c:pt idx="308">
                  <c:v>9.6300000000000008</c:v>
                </c:pt>
                <c:pt idx="309">
                  <c:v>9.66</c:v>
                </c:pt>
                <c:pt idx="310">
                  <c:v>9.69</c:v>
                </c:pt>
                <c:pt idx="311">
                  <c:v>9.7200000000000006</c:v>
                </c:pt>
                <c:pt idx="312">
                  <c:v>9.75</c:v>
                </c:pt>
                <c:pt idx="313">
                  <c:v>9.7799999999999994</c:v>
                </c:pt>
                <c:pt idx="314">
                  <c:v>9.81</c:v>
                </c:pt>
                <c:pt idx="315">
                  <c:v>9.84</c:v>
                </c:pt>
                <c:pt idx="316">
                  <c:v>9.8800000000000008</c:v>
                </c:pt>
                <c:pt idx="317">
                  <c:v>9.91</c:v>
                </c:pt>
                <c:pt idx="318">
                  <c:v>9.94</c:v>
                </c:pt>
                <c:pt idx="319">
                  <c:v>9.9700000000000006</c:v>
                </c:pt>
                <c:pt idx="320">
                  <c:v>10</c:v>
                </c:pt>
                <c:pt idx="321">
                  <c:v>10.029999999999999</c:v>
                </c:pt>
                <c:pt idx="322">
                  <c:v>10.06</c:v>
                </c:pt>
                <c:pt idx="323">
                  <c:v>10.09</c:v>
                </c:pt>
                <c:pt idx="324">
                  <c:v>10.130000000000001</c:v>
                </c:pt>
                <c:pt idx="325">
                  <c:v>10.16</c:v>
                </c:pt>
                <c:pt idx="326">
                  <c:v>10.19</c:v>
                </c:pt>
                <c:pt idx="327">
                  <c:v>10.220000000000001</c:v>
                </c:pt>
                <c:pt idx="328">
                  <c:v>10.25</c:v>
                </c:pt>
                <c:pt idx="329">
                  <c:v>10.28</c:v>
                </c:pt>
                <c:pt idx="330">
                  <c:v>10.31</c:v>
                </c:pt>
                <c:pt idx="331">
                  <c:v>10.34</c:v>
                </c:pt>
                <c:pt idx="332">
                  <c:v>10.38</c:v>
                </c:pt>
                <c:pt idx="333">
                  <c:v>10.41</c:v>
                </c:pt>
                <c:pt idx="334">
                  <c:v>10.44</c:v>
                </c:pt>
                <c:pt idx="335">
                  <c:v>10.47</c:v>
                </c:pt>
                <c:pt idx="336">
                  <c:v>10.5</c:v>
                </c:pt>
                <c:pt idx="337">
                  <c:v>10.53</c:v>
                </c:pt>
                <c:pt idx="338">
                  <c:v>10.56</c:v>
                </c:pt>
                <c:pt idx="339">
                  <c:v>10.59</c:v>
                </c:pt>
                <c:pt idx="340">
                  <c:v>10.63</c:v>
                </c:pt>
                <c:pt idx="341">
                  <c:v>10.66</c:v>
                </c:pt>
                <c:pt idx="342">
                  <c:v>10.69</c:v>
                </c:pt>
                <c:pt idx="343">
                  <c:v>10.72</c:v>
                </c:pt>
                <c:pt idx="344">
                  <c:v>10.75</c:v>
                </c:pt>
                <c:pt idx="345">
                  <c:v>10.78</c:v>
                </c:pt>
                <c:pt idx="346">
                  <c:v>10.81</c:v>
                </c:pt>
                <c:pt idx="347">
                  <c:v>10.84</c:v>
                </c:pt>
                <c:pt idx="348">
                  <c:v>10.88</c:v>
                </c:pt>
                <c:pt idx="349">
                  <c:v>10.91</c:v>
                </c:pt>
                <c:pt idx="350">
                  <c:v>10.94</c:v>
                </c:pt>
                <c:pt idx="351">
                  <c:v>10.97</c:v>
                </c:pt>
                <c:pt idx="352">
                  <c:v>11</c:v>
                </c:pt>
                <c:pt idx="353">
                  <c:v>11.03</c:v>
                </c:pt>
                <c:pt idx="354">
                  <c:v>11.06</c:v>
                </c:pt>
                <c:pt idx="355">
                  <c:v>11.09</c:v>
                </c:pt>
                <c:pt idx="356">
                  <c:v>11.13</c:v>
                </c:pt>
                <c:pt idx="357">
                  <c:v>11.16</c:v>
                </c:pt>
                <c:pt idx="358">
                  <c:v>11.19</c:v>
                </c:pt>
                <c:pt idx="359">
                  <c:v>11.22</c:v>
                </c:pt>
                <c:pt idx="360">
                  <c:v>11.25</c:v>
                </c:pt>
                <c:pt idx="361">
                  <c:v>11.28</c:v>
                </c:pt>
                <c:pt idx="362">
                  <c:v>11.31</c:v>
                </c:pt>
                <c:pt idx="363">
                  <c:v>11.34</c:v>
                </c:pt>
                <c:pt idx="364">
                  <c:v>11.38</c:v>
                </c:pt>
                <c:pt idx="365">
                  <c:v>11.41</c:v>
                </c:pt>
                <c:pt idx="366">
                  <c:v>11.44</c:v>
                </c:pt>
                <c:pt idx="367">
                  <c:v>11.47</c:v>
                </c:pt>
                <c:pt idx="368">
                  <c:v>11.5</c:v>
                </c:pt>
                <c:pt idx="369">
                  <c:v>11.53</c:v>
                </c:pt>
                <c:pt idx="370">
                  <c:v>11.56</c:v>
                </c:pt>
                <c:pt idx="371">
                  <c:v>11.59</c:v>
                </c:pt>
                <c:pt idx="372">
                  <c:v>11.63</c:v>
                </c:pt>
                <c:pt idx="373">
                  <c:v>11.66</c:v>
                </c:pt>
                <c:pt idx="374">
                  <c:v>11.69</c:v>
                </c:pt>
                <c:pt idx="375">
                  <c:v>11.72</c:v>
                </c:pt>
                <c:pt idx="376">
                  <c:v>11.75</c:v>
                </c:pt>
                <c:pt idx="377">
                  <c:v>11.78</c:v>
                </c:pt>
                <c:pt idx="378">
                  <c:v>11.81</c:v>
                </c:pt>
                <c:pt idx="379">
                  <c:v>11.84</c:v>
                </c:pt>
                <c:pt idx="380">
                  <c:v>11.88</c:v>
                </c:pt>
                <c:pt idx="381">
                  <c:v>11.91</c:v>
                </c:pt>
                <c:pt idx="382">
                  <c:v>11.94</c:v>
                </c:pt>
                <c:pt idx="383">
                  <c:v>11.97</c:v>
                </c:pt>
                <c:pt idx="384">
                  <c:v>12</c:v>
                </c:pt>
                <c:pt idx="385">
                  <c:v>12.03</c:v>
                </c:pt>
                <c:pt idx="386">
                  <c:v>12.06</c:v>
                </c:pt>
                <c:pt idx="387">
                  <c:v>12.09</c:v>
                </c:pt>
                <c:pt idx="388">
                  <c:v>12.13</c:v>
                </c:pt>
                <c:pt idx="389">
                  <c:v>12.16</c:v>
                </c:pt>
                <c:pt idx="390">
                  <c:v>12.19</c:v>
                </c:pt>
                <c:pt idx="391">
                  <c:v>12.22</c:v>
                </c:pt>
                <c:pt idx="392">
                  <c:v>12.25</c:v>
                </c:pt>
                <c:pt idx="393">
                  <c:v>12.28</c:v>
                </c:pt>
                <c:pt idx="394">
                  <c:v>12.31</c:v>
                </c:pt>
                <c:pt idx="395">
                  <c:v>12.34</c:v>
                </c:pt>
                <c:pt idx="396">
                  <c:v>12.38</c:v>
                </c:pt>
                <c:pt idx="397">
                  <c:v>12.41</c:v>
                </c:pt>
                <c:pt idx="398">
                  <c:v>12.44</c:v>
                </c:pt>
                <c:pt idx="399">
                  <c:v>12.47</c:v>
                </c:pt>
                <c:pt idx="400">
                  <c:v>12.5</c:v>
                </c:pt>
                <c:pt idx="401">
                  <c:v>12.53</c:v>
                </c:pt>
                <c:pt idx="402">
                  <c:v>12.56</c:v>
                </c:pt>
                <c:pt idx="403">
                  <c:v>12.59</c:v>
                </c:pt>
                <c:pt idx="404">
                  <c:v>12.63</c:v>
                </c:pt>
                <c:pt idx="405">
                  <c:v>12.66</c:v>
                </c:pt>
                <c:pt idx="406">
                  <c:v>12.69</c:v>
                </c:pt>
                <c:pt idx="407">
                  <c:v>12.72</c:v>
                </c:pt>
                <c:pt idx="408">
                  <c:v>12.75</c:v>
                </c:pt>
                <c:pt idx="409">
                  <c:v>12.78</c:v>
                </c:pt>
                <c:pt idx="410">
                  <c:v>12.81</c:v>
                </c:pt>
                <c:pt idx="411">
                  <c:v>12.84</c:v>
                </c:pt>
                <c:pt idx="412">
                  <c:v>12.88</c:v>
                </c:pt>
                <c:pt idx="413">
                  <c:v>12.91</c:v>
                </c:pt>
                <c:pt idx="414">
                  <c:v>12.94</c:v>
                </c:pt>
                <c:pt idx="415">
                  <c:v>12.97</c:v>
                </c:pt>
                <c:pt idx="416">
                  <c:v>13</c:v>
                </c:pt>
                <c:pt idx="417">
                  <c:v>13.03</c:v>
                </c:pt>
                <c:pt idx="418">
                  <c:v>13.06</c:v>
                </c:pt>
                <c:pt idx="419">
                  <c:v>13.09</c:v>
                </c:pt>
                <c:pt idx="420">
                  <c:v>13.13</c:v>
                </c:pt>
                <c:pt idx="421">
                  <c:v>13.16</c:v>
                </c:pt>
                <c:pt idx="422">
                  <c:v>13.19</c:v>
                </c:pt>
                <c:pt idx="423">
                  <c:v>13.22</c:v>
                </c:pt>
                <c:pt idx="424">
                  <c:v>13.25</c:v>
                </c:pt>
                <c:pt idx="425">
                  <c:v>13.28</c:v>
                </c:pt>
                <c:pt idx="426">
                  <c:v>13.31</c:v>
                </c:pt>
                <c:pt idx="427">
                  <c:v>13.34</c:v>
                </c:pt>
                <c:pt idx="428">
                  <c:v>13.38</c:v>
                </c:pt>
                <c:pt idx="429">
                  <c:v>13.41</c:v>
                </c:pt>
                <c:pt idx="430">
                  <c:v>13.44</c:v>
                </c:pt>
                <c:pt idx="431">
                  <c:v>13.47</c:v>
                </c:pt>
                <c:pt idx="432">
                  <c:v>13.5</c:v>
                </c:pt>
                <c:pt idx="433">
                  <c:v>13.53</c:v>
                </c:pt>
                <c:pt idx="434">
                  <c:v>13.56</c:v>
                </c:pt>
                <c:pt idx="435">
                  <c:v>13.59</c:v>
                </c:pt>
                <c:pt idx="436">
                  <c:v>13.63</c:v>
                </c:pt>
                <c:pt idx="437">
                  <c:v>13.66</c:v>
                </c:pt>
                <c:pt idx="438">
                  <c:v>13.69</c:v>
                </c:pt>
                <c:pt idx="439">
                  <c:v>13.72</c:v>
                </c:pt>
                <c:pt idx="440">
                  <c:v>13.75</c:v>
                </c:pt>
                <c:pt idx="441">
                  <c:v>13.78</c:v>
                </c:pt>
                <c:pt idx="442">
                  <c:v>13.81</c:v>
                </c:pt>
                <c:pt idx="443">
                  <c:v>13.84</c:v>
                </c:pt>
                <c:pt idx="444">
                  <c:v>13.88</c:v>
                </c:pt>
                <c:pt idx="445">
                  <c:v>13.91</c:v>
                </c:pt>
                <c:pt idx="446">
                  <c:v>13.94</c:v>
                </c:pt>
                <c:pt idx="447">
                  <c:v>13.97</c:v>
                </c:pt>
                <c:pt idx="448">
                  <c:v>14</c:v>
                </c:pt>
                <c:pt idx="449">
                  <c:v>14.03</c:v>
                </c:pt>
                <c:pt idx="450">
                  <c:v>14.06</c:v>
                </c:pt>
                <c:pt idx="451">
                  <c:v>14.09</c:v>
                </c:pt>
                <c:pt idx="452">
                  <c:v>14.13</c:v>
                </c:pt>
                <c:pt idx="453">
                  <c:v>14.16</c:v>
                </c:pt>
                <c:pt idx="454">
                  <c:v>14.19</c:v>
                </c:pt>
                <c:pt idx="455">
                  <c:v>14.22</c:v>
                </c:pt>
                <c:pt idx="456">
                  <c:v>14.25</c:v>
                </c:pt>
                <c:pt idx="457">
                  <c:v>14.28</c:v>
                </c:pt>
                <c:pt idx="458">
                  <c:v>14.31</c:v>
                </c:pt>
                <c:pt idx="459">
                  <c:v>14.34</c:v>
                </c:pt>
                <c:pt idx="460">
                  <c:v>14.38</c:v>
                </c:pt>
                <c:pt idx="461">
                  <c:v>14.41</c:v>
                </c:pt>
                <c:pt idx="462">
                  <c:v>14.44</c:v>
                </c:pt>
                <c:pt idx="463">
                  <c:v>14.47</c:v>
                </c:pt>
                <c:pt idx="464">
                  <c:v>14.5</c:v>
                </c:pt>
                <c:pt idx="465">
                  <c:v>14.53</c:v>
                </c:pt>
                <c:pt idx="466">
                  <c:v>14.56</c:v>
                </c:pt>
                <c:pt idx="467">
                  <c:v>14.59</c:v>
                </c:pt>
                <c:pt idx="468">
                  <c:v>14.63</c:v>
                </c:pt>
                <c:pt idx="469">
                  <c:v>14.66</c:v>
                </c:pt>
                <c:pt idx="470">
                  <c:v>14.69</c:v>
                </c:pt>
                <c:pt idx="471">
                  <c:v>14.72</c:v>
                </c:pt>
                <c:pt idx="472">
                  <c:v>14.75</c:v>
                </c:pt>
                <c:pt idx="473">
                  <c:v>14.78</c:v>
                </c:pt>
                <c:pt idx="474">
                  <c:v>14.81</c:v>
                </c:pt>
                <c:pt idx="475">
                  <c:v>14.84</c:v>
                </c:pt>
                <c:pt idx="476">
                  <c:v>14.88</c:v>
                </c:pt>
                <c:pt idx="477">
                  <c:v>14.91</c:v>
                </c:pt>
                <c:pt idx="478">
                  <c:v>14.94</c:v>
                </c:pt>
                <c:pt idx="479">
                  <c:v>14.97</c:v>
                </c:pt>
                <c:pt idx="480">
                  <c:v>15</c:v>
                </c:pt>
                <c:pt idx="481">
                  <c:v>15.03</c:v>
                </c:pt>
                <c:pt idx="482">
                  <c:v>15.06</c:v>
                </c:pt>
                <c:pt idx="483">
                  <c:v>15.09</c:v>
                </c:pt>
                <c:pt idx="484">
                  <c:v>15.13</c:v>
                </c:pt>
                <c:pt idx="485">
                  <c:v>15.16</c:v>
                </c:pt>
                <c:pt idx="486">
                  <c:v>15.19</c:v>
                </c:pt>
                <c:pt idx="487">
                  <c:v>15.22</c:v>
                </c:pt>
                <c:pt idx="488">
                  <c:v>15.25</c:v>
                </c:pt>
                <c:pt idx="489">
                  <c:v>15.28</c:v>
                </c:pt>
                <c:pt idx="490">
                  <c:v>15.31</c:v>
                </c:pt>
                <c:pt idx="491">
                  <c:v>15.34</c:v>
                </c:pt>
                <c:pt idx="492">
                  <c:v>15.38</c:v>
                </c:pt>
                <c:pt idx="493">
                  <c:v>15.41</c:v>
                </c:pt>
                <c:pt idx="494">
                  <c:v>15.44</c:v>
                </c:pt>
                <c:pt idx="495">
                  <c:v>15.47</c:v>
                </c:pt>
                <c:pt idx="496">
                  <c:v>15.5</c:v>
                </c:pt>
                <c:pt idx="497">
                  <c:v>15.53</c:v>
                </c:pt>
                <c:pt idx="498">
                  <c:v>15.56</c:v>
                </c:pt>
                <c:pt idx="499">
                  <c:v>15.59</c:v>
                </c:pt>
                <c:pt idx="500">
                  <c:v>15.63</c:v>
                </c:pt>
                <c:pt idx="501">
                  <c:v>15.66</c:v>
                </c:pt>
                <c:pt idx="502">
                  <c:v>15.69</c:v>
                </c:pt>
                <c:pt idx="503">
                  <c:v>15.72</c:v>
                </c:pt>
                <c:pt idx="504">
                  <c:v>15.75</c:v>
                </c:pt>
                <c:pt idx="505">
                  <c:v>15.78</c:v>
                </c:pt>
                <c:pt idx="506">
                  <c:v>15.81</c:v>
                </c:pt>
                <c:pt idx="507">
                  <c:v>15.84</c:v>
                </c:pt>
                <c:pt idx="508">
                  <c:v>15.88</c:v>
                </c:pt>
                <c:pt idx="509">
                  <c:v>15.91</c:v>
                </c:pt>
                <c:pt idx="510">
                  <c:v>15.94</c:v>
                </c:pt>
                <c:pt idx="511">
                  <c:v>15.97</c:v>
                </c:pt>
                <c:pt idx="512">
                  <c:v>16</c:v>
                </c:pt>
                <c:pt idx="513">
                  <c:v>16.03</c:v>
                </c:pt>
                <c:pt idx="514">
                  <c:v>16.059999999999999</c:v>
                </c:pt>
                <c:pt idx="515">
                  <c:v>16.09</c:v>
                </c:pt>
                <c:pt idx="516">
                  <c:v>16.13</c:v>
                </c:pt>
                <c:pt idx="517">
                  <c:v>16.16</c:v>
                </c:pt>
                <c:pt idx="518">
                  <c:v>16.190000000000001</c:v>
                </c:pt>
                <c:pt idx="519">
                  <c:v>16.22</c:v>
                </c:pt>
                <c:pt idx="520">
                  <c:v>16.25</c:v>
                </c:pt>
                <c:pt idx="521">
                  <c:v>16.28</c:v>
                </c:pt>
                <c:pt idx="522">
                  <c:v>16.309999999999999</c:v>
                </c:pt>
                <c:pt idx="523">
                  <c:v>16.34</c:v>
                </c:pt>
                <c:pt idx="524">
                  <c:v>16.38</c:v>
                </c:pt>
                <c:pt idx="525">
                  <c:v>16.41</c:v>
                </c:pt>
                <c:pt idx="526">
                  <c:v>16.440000000000001</c:v>
                </c:pt>
                <c:pt idx="527">
                  <c:v>16.47</c:v>
                </c:pt>
                <c:pt idx="528">
                  <c:v>16.5</c:v>
                </c:pt>
                <c:pt idx="529">
                  <c:v>16.53</c:v>
                </c:pt>
                <c:pt idx="530">
                  <c:v>16.559999999999999</c:v>
                </c:pt>
                <c:pt idx="531">
                  <c:v>16.59</c:v>
                </c:pt>
                <c:pt idx="532">
                  <c:v>16.63</c:v>
                </c:pt>
                <c:pt idx="533">
                  <c:v>16.66</c:v>
                </c:pt>
                <c:pt idx="534">
                  <c:v>16.690000000000001</c:v>
                </c:pt>
                <c:pt idx="535">
                  <c:v>16.72</c:v>
                </c:pt>
                <c:pt idx="536">
                  <c:v>16.75</c:v>
                </c:pt>
                <c:pt idx="537">
                  <c:v>16.78</c:v>
                </c:pt>
                <c:pt idx="538">
                  <c:v>16.809999999999999</c:v>
                </c:pt>
                <c:pt idx="539">
                  <c:v>16.84</c:v>
                </c:pt>
                <c:pt idx="540">
                  <c:v>16.88</c:v>
                </c:pt>
                <c:pt idx="541">
                  <c:v>16.91</c:v>
                </c:pt>
                <c:pt idx="542">
                  <c:v>16.940000000000001</c:v>
                </c:pt>
                <c:pt idx="543">
                  <c:v>16.97</c:v>
                </c:pt>
                <c:pt idx="544">
                  <c:v>17</c:v>
                </c:pt>
                <c:pt idx="545">
                  <c:v>17.03</c:v>
                </c:pt>
                <c:pt idx="546">
                  <c:v>17.059999999999999</c:v>
                </c:pt>
                <c:pt idx="547">
                  <c:v>17.09</c:v>
                </c:pt>
                <c:pt idx="548">
                  <c:v>17.13</c:v>
                </c:pt>
                <c:pt idx="549">
                  <c:v>17.16</c:v>
                </c:pt>
                <c:pt idx="550">
                  <c:v>17.190000000000001</c:v>
                </c:pt>
                <c:pt idx="551">
                  <c:v>17.22</c:v>
                </c:pt>
                <c:pt idx="552">
                  <c:v>17.25</c:v>
                </c:pt>
                <c:pt idx="553">
                  <c:v>17.28</c:v>
                </c:pt>
                <c:pt idx="554">
                  <c:v>17.309999999999999</c:v>
                </c:pt>
                <c:pt idx="555">
                  <c:v>17.34</c:v>
                </c:pt>
                <c:pt idx="556">
                  <c:v>17.38</c:v>
                </c:pt>
                <c:pt idx="557">
                  <c:v>17.41</c:v>
                </c:pt>
                <c:pt idx="558">
                  <c:v>17.440000000000001</c:v>
                </c:pt>
                <c:pt idx="559">
                  <c:v>17.47</c:v>
                </c:pt>
                <c:pt idx="560">
                  <c:v>17.5</c:v>
                </c:pt>
                <c:pt idx="561">
                  <c:v>17.53</c:v>
                </c:pt>
                <c:pt idx="562">
                  <c:v>17.559999999999999</c:v>
                </c:pt>
                <c:pt idx="563">
                  <c:v>17.59</c:v>
                </c:pt>
                <c:pt idx="564">
                  <c:v>17.63</c:v>
                </c:pt>
                <c:pt idx="565">
                  <c:v>17.66</c:v>
                </c:pt>
                <c:pt idx="566">
                  <c:v>17.690000000000001</c:v>
                </c:pt>
                <c:pt idx="567">
                  <c:v>17.72</c:v>
                </c:pt>
                <c:pt idx="568">
                  <c:v>17.75</c:v>
                </c:pt>
                <c:pt idx="569">
                  <c:v>17.78</c:v>
                </c:pt>
                <c:pt idx="570">
                  <c:v>17.809999999999999</c:v>
                </c:pt>
                <c:pt idx="571">
                  <c:v>17.84</c:v>
                </c:pt>
                <c:pt idx="572">
                  <c:v>17.88</c:v>
                </c:pt>
                <c:pt idx="573">
                  <c:v>17.91</c:v>
                </c:pt>
                <c:pt idx="574">
                  <c:v>17.940000000000001</c:v>
                </c:pt>
                <c:pt idx="575">
                  <c:v>17.97</c:v>
                </c:pt>
                <c:pt idx="576">
                  <c:v>18</c:v>
                </c:pt>
                <c:pt idx="577">
                  <c:v>18.03</c:v>
                </c:pt>
                <c:pt idx="578">
                  <c:v>18.059999999999999</c:v>
                </c:pt>
                <c:pt idx="579">
                  <c:v>18.09</c:v>
                </c:pt>
                <c:pt idx="580">
                  <c:v>18.13</c:v>
                </c:pt>
                <c:pt idx="581">
                  <c:v>18.16</c:v>
                </c:pt>
                <c:pt idx="582">
                  <c:v>18.190000000000001</c:v>
                </c:pt>
                <c:pt idx="583">
                  <c:v>18.22</c:v>
                </c:pt>
                <c:pt idx="584">
                  <c:v>18.25</c:v>
                </c:pt>
                <c:pt idx="585">
                  <c:v>18.28</c:v>
                </c:pt>
                <c:pt idx="586">
                  <c:v>18.309999999999999</c:v>
                </c:pt>
                <c:pt idx="587">
                  <c:v>18.34</c:v>
                </c:pt>
                <c:pt idx="588">
                  <c:v>18.38</c:v>
                </c:pt>
                <c:pt idx="589">
                  <c:v>18.41</c:v>
                </c:pt>
                <c:pt idx="590">
                  <c:v>18.440000000000001</c:v>
                </c:pt>
                <c:pt idx="591">
                  <c:v>18.47</c:v>
                </c:pt>
                <c:pt idx="592">
                  <c:v>18.5</c:v>
                </c:pt>
                <c:pt idx="593">
                  <c:v>18.53</c:v>
                </c:pt>
                <c:pt idx="594">
                  <c:v>18.559999999999999</c:v>
                </c:pt>
                <c:pt idx="595">
                  <c:v>18.59</c:v>
                </c:pt>
                <c:pt idx="596">
                  <c:v>18.63</c:v>
                </c:pt>
                <c:pt idx="597">
                  <c:v>18.66</c:v>
                </c:pt>
                <c:pt idx="598">
                  <c:v>18.690000000000001</c:v>
                </c:pt>
                <c:pt idx="599">
                  <c:v>18.72</c:v>
                </c:pt>
                <c:pt idx="600">
                  <c:v>18.75</c:v>
                </c:pt>
                <c:pt idx="601">
                  <c:v>18.78</c:v>
                </c:pt>
                <c:pt idx="602">
                  <c:v>18.809999999999999</c:v>
                </c:pt>
                <c:pt idx="603">
                  <c:v>18.84</c:v>
                </c:pt>
                <c:pt idx="604">
                  <c:v>18.88</c:v>
                </c:pt>
                <c:pt idx="605">
                  <c:v>18.91</c:v>
                </c:pt>
                <c:pt idx="606">
                  <c:v>18.940000000000001</c:v>
                </c:pt>
                <c:pt idx="607">
                  <c:v>18.97</c:v>
                </c:pt>
                <c:pt idx="608">
                  <c:v>19</c:v>
                </c:pt>
                <c:pt idx="609">
                  <c:v>19.03</c:v>
                </c:pt>
                <c:pt idx="610">
                  <c:v>19.059999999999999</c:v>
                </c:pt>
                <c:pt idx="611">
                  <c:v>19.09</c:v>
                </c:pt>
                <c:pt idx="612">
                  <c:v>19.13</c:v>
                </c:pt>
                <c:pt idx="613">
                  <c:v>19.16</c:v>
                </c:pt>
                <c:pt idx="614">
                  <c:v>19.190000000000001</c:v>
                </c:pt>
                <c:pt idx="615">
                  <c:v>19.22</c:v>
                </c:pt>
                <c:pt idx="616">
                  <c:v>19.25</c:v>
                </c:pt>
                <c:pt idx="617">
                  <c:v>19.28</c:v>
                </c:pt>
                <c:pt idx="618">
                  <c:v>19.309999999999999</c:v>
                </c:pt>
                <c:pt idx="619">
                  <c:v>19.34</c:v>
                </c:pt>
                <c:pt idx="620">
                  <c:v>19.38</c:v>
                </c:pt>
                <c:pt idx="621">
                  <c:v>19.41</c:v>
                </c:pt>
                <c:pt idx="622">
                  <c:v>19.440000000000001</c:v>
                </c:pt>
                <c:pt idx="623">
                  <c:v>19.47</c:v>
                </c:pt>
                <c:pt idx="624">
                  <c:v>19.5</c:v>
                </c:pt>
                <c:pt idx="625">
                  <c:v>19.53</c:v>
                </c:pt>
                <c:pt idx="626">
                  <c:v>19.559999999999999</c:v>
                </c:pt>
                <c:pt idx="627">
                  <c:v>19.59</c:v>
                </c:pt>
                <c:pt idx="628">
                  <c:v>19.63</c:v>
                </c:pt>
                <c:pt idx="629">
                  <c:v>19.66</c:v>
                </c:pt>
                <c:pt idx="630">
                  <c:v>19.690000000000001</c:v>
                </c:pt>
                <c:pt idx="631">
                  <c:v>19.72</c:v>
                </c:pt>
                <c:pt idx="632">
                  <c:v>19.75</c:v>
                </c:pt>
                <c:pt idx="633">
                  <c:v>19.78</c:v>
                </c:pt>
                <c:pt idx="634">
                  <c:v>19.809999999999999</c:v>
                </c:pt>
                <c:pt idx="635">
                  <c:v>19.84</c:v>
                </c:pt>
                <c:pt idx="636">
                  <c:v>19.88</c:v>
                </c:pt>
                <c:pt idx="637">
                  <c:v>19.91</c:v>
                </c:pt>
                <c:pt idx="638">
                  <c:v>19.940000000000001</c:v>
                </c:pt>
                <c:pt idx="639">
                  <c:v>19.97</c:v>
                </c:pt>
                <c:pt idx="640">
                  <c:v>20</c:v>
                </c:pt>
                <c:pt idx="641">
                  <c:v>20.03</c:v>
                </c:pt>
                <c:pt idx="642">
                  <c:v>20.059999999999999</c:v>
                </c:pt>
                <c:pt idx="643">
                  <c:v>20.09</c:v>
                </c:pt>
                <c:pt idx="644">
                  <c:v>20.13</c:v>
                </c:pt>
                <c:pt idx="645">
                  <c:v>20.16</c:v>
                </c:pt>
                <c:pt idx="646">
                  <c:v>20.190000000000001</c:v>
                </c:pt>
                <c:pt idx="647">
                  <c:v>20.22</c:v>
                </c:pt>
                <c:pt idx="648">
                  <c:v>20.25</c:v>
                </c:pt>
                <c:pt idx="649">
                  <c:v>20.28</c:v>
                </c:pt>
                <c:pt idx="650">
                  <c:v>20.309999999999999</c:v>
                </c:pt>
                <c:pt idx="651">
                  <c:v>20.34</c:v>
                </c:pt>
                <c:pt idx="652">
                  <c:v>20.38</c:v>
                </c:pt>
                <c:pt idx="653">
                  <c:v>20.41</c:v>
                </c:pt>
                <c:pt idx="654">
                  <c:v>20.440000000000001</c:v>
                </c:pt>
                <c:pt idx="655">
                  <c:v>20.47</c:v>
                </c:pt>
                <c:pt idx="656">
                  <c:v>20.5</c:v>
                </c:pt>
                <c:pt idx="657">
                  <c:v>20.53</c:v>
                </c:pt>
                <c:pt idx="658">
                  <c:v>20.56</c:v>
                </c:pt>
                <c:pt idx="659">
                  <c:v>20.59</c:v>
                </c:pt>
                <c:pt idx="660">
                  <c:v>20.63</c:v>
                </c:pt>
                <c:pt idx="661">
                  <c:v>20.66</c:v>
                </c:pt>
                <c:pt idx="662">
                  <c:v>20.69</c:v>
                </c:pt>
                <c:pt idx="663">
                  <c:v>20.72</c:v>
                </c:pt>
                <c:pt idx="664">
                  <c:v>20.75</c:v>
                </c:pt>
                <c:pt idx="665">
                  <c:v>20.78</c:v>
                </c:pt>
                <c:pt idx="666">
                  <c:v>20.81</c:v>
                </c:pt>
                <c:pt idx="667">
                  <c:v>20.84</c:v>
                </c:pt>
                <c:pt idx="668">
                  <c:v>20.88</c:v>
                </c:pt>
                <c:pt idx="669">
                  <c:v>20.91</c:v>
                </c:pt>
                <c:pt idx="670">
                  <c:v>20.94</c:v>
                </c:pt>
                <c:pt idx="671">
                  <c:v>20.97</c:v>
                </c:pt>
                <c:pt idx="672">
                  <c:v>21</c:v>
                </c:pt>
                <c:pt idx="673">
                  <c:v>21.03</c:v>
                </c:pt>
                <c:pt idx="674">
                  <c:v>21.06</c:v>
                </c:pt>
                <c:pt idx="675">
                  <c:v>21.09</c:v>
                </c:pt>
                <c:pt idx="676">
                  <c:v>21.13</c:v>
                </c:pt>
                <c:pt idx="677">
                  <c:v>21.16</c:v>
                </c:pt>
                <c:pt idx="678">
                  <c:v>21.19</c:v>
                </c:pt>
                <c:pt idx="679">
                  <c:v>21.22</c:v>
                </c:pt>
                <c:pt idx="680">
                  <c:v>21.25</c:v>
                </c:pt>
                <c:pt idx="681">
                  <c:v>21.28</c:v>
                </c:pt>
                <c:pt idx="682">
                  <c:v>21.31</c:v>
                </c:pt>
                <c:pt idx="683">
                  <c:v>21.34</c:v>
                </c:pt>
                <c:pt idx="684">
                  <c:v>21.38</c:v>
                </c:pt>
                <c:pt idx="685">
                  <c:v>21.41</c:v>
                </c:pt>
                <c:pt idx="686">
                  <c:v>21.44</c:v>
                </c:pt>
                <c:pt idx="687">
                  <c:v>21.47</c:v>
                </c:pt>
                <c:pt idx="688">
                  <c:v>21.5</c:v>
                </c:pt>
                <c:pt idx="689">
                  <c:v>21.53</c:v>
                </c:pt>
                <c:pt idx="690">
                  <c:v>21.56</c:v>
                </c:pt>
                <c:pt idx="691">
                  <c:v>21.59</c:v>
                </c:pt>
                <c:pt idx="692">
                  <c:v>21.63</c:v>
                </c:pt>
                <c:pt idx="693">
                  <c:v>21.66</c:v>
                </c:pt>
                <c:pt idx="694">
                  <c:v>21.69</c:v>
                </c:pt>
                <c:pt idx="695">
                  <c:v>21.72</c:v>
                </c:pt>
                <c:pt idx="696">
                  <c:v>21.75</c:v>
                </c:pt>
                <c:pt idx="697">
                  <c:v>21.78</c:v>
                </c:pt>
                <c:pt idx="698">
                  <c:v>21.81</c:v>
                </c:pt>
                <c:pt idx="699">
                  <c:v>21.84</c:v>
                </c:pt>
                <c:pt idx="700">
                  <c:v>21.88</c:v>
                </c:pt>
                <c:pt idx="701">
                  <c:v>21.91</c:v>
                </c:pt>
                <c:pt idx="702">
                  <c:v>21.94</c:v>
                </c:pt>
                <c:pt idx="703">
                  <c:v>21.97</c:v>
                </c:pt>
                <c:pt idx="704">
                  <c:v>22</c:v>
                </c:pt>
                <c:pt idx="705">
                  <c:v>22.03</c:v>
                </c:pt>
                <c:pt idx="706">
                  <c:v>22.06</c:v>
                </c:pt>
                <c:pt idx="707">
                  <c:v>22.09</c:v>
                </c:pt>
                <c:pt idx="708">
                  <c:v>22.13</c:v>
                </c:pt>
                <c:pt idx="709">
                  <c:v>22.16</c:v>
                </c:pt>
                <c:pt idx="710">
                  <c:v>22.19</c:v>
                </c:pt>
                <c:pt idx="711">
                  <c:v>22.22</c:v>
                </c:pt>
                <c:pt idx="712">
                  <c:v>22.25</c:v>
                </c:pt>
                <c:pt idx="713">
                  <c:v>22.28</c:v>
                </c:pt>
                <c:pt idx="714">
                  <c:v>22.31</c:v>
                </c:pt>
                <c:pt idx="715">
                  <c:v>22.34</c:v>
                </c:pt>
                <c:pt idx="716">
                  <c:v>22.38</c:v>
                </c:pt>
                <c:pt idx="717">
                  <c:v>22.41</c:v>
                </c:pt>
                <c:pt idx="718">
                  <c:v>22.44</c:v>
                </c:pt>
                <c:pt idx="719">
                  <c:v>22.47</c:v>
                </c:pt>
                <c:pt idx="720">
                  <c:v>22.5</c:v>
                </c:pt>
                <c:pt idx="721">
                  <c:v>22.53</c:v>
                </c:pt>
                <c:pt idx="722">
                  <c:v>22.56</c:v>
                </c:pt>
                <c:pt idx="723">
                  <c:v>22.59</c:v>
                </c:pt>
                <c:pt idx="724">
                  <c:v>22.63</c:v>
                </c:pt>
                <c:pt idx="725">
                  <c:v>22.66</c:v>
                </c:pt>
                <c:pt idx="726">
                  <c:v>22.69</c:v>
                </c:pt>
                <c:pt idx="727">
                  <c:v>22.72</c:v>
                </c:pt>
                <c:pt idx="728">
                  <c:v>22.75</c:v>
                </c:pt>
                <c:pt idx="729">
                  <c:v>22.78</c:v>
                </c:pt>
                <c:pt idx="730">
                  <c:v>22.81</c:v>
                </c:pt>
                <c:pt idx="731">
                  <c:v>22.84</c:v>
                </c:pt>
                <c:pt idx="732">
                  <c:v>22.88</c:v>
                </c:pt>
                <c:pt idx="733">
                  <c:v>22.91</c:v>
                </c:pt>
                <c:pt idx="734">
                  <c:v>22.94</c:v>
                </c:pt>
                <c:pt idx="735">
                  <c:v>22.97</c:v>
                </c:pt>
                <c:pt idx="736">
                  <c:v>23</c:v>
                </c:pt>
                <c:pt idx="737">
                  <c:v>23.03</c:v>
                </c:pt>
                <c:pt idx="738">
                  <c:v>23.06</c:v>
                </c:pt>
                <c:pt idx="739">
                  <c:v>23.09</c:v>
                </c:pt>
                <c:pt idx="740">
                  <c:v>23.13</c:v>
                </c:pt>
                <c:pt idx="741">
                  <c:v>23.16</c:v>
                </c:pt>
                <c:pt idx="742">
                  <c:v>23.19</c:v>
                </c:pt>
                <c:pt idx="743">
                  <c:v>23.22</c:v>
                </c:pt>
                <c:pt idx="744">
                  <c:v>23.25</c:v>
                </c:pt>
                <c:pt idx="745">
                  <c:v>23.28</c:v>
                </c:pt>
                <c:pt idx="746">
                  <c:v>23.31</c:v>
                </c:pt>
                <c:pt idx="747">
                  <c:v>23.34</c:v>
                </c:pt>
                <c:pt idx="748">
                  <c:v>23.38</c:v>
                </c:pt>
                <c:pt idx="749">
                  <c:v>23.41</c:v>
                </c:pt>
                <c:pt idx="750">
                  <c:v>23.44</c:v>
                </c:pt>
                <c:pt idx="751">
                  <c:v>23.47</c:v>
                </c:pt>
                <c:pt idx="752">
                  <c:v>23.5</c:v>
                </c:pt>
                <c:pt idx="753">
                  <c:v>23.53</c:v>
                </c:pt>
                <c:pt idx="754">
                  <c:v>23.56</c:v>
                </c:pt>
                <c:pt idx="755">
                  <c:v>23.59</c:v>
                </c:pt>
                <c:pt idx="756">
                  <c:v>23.63</c:v>
                </c:pt>
                <c:pt idx="757">
                  <c:v>23.66</c:v>
                </c:pt>
                <c:pt idx="758">
                  <c:v>23.69</c:v>
                </c:pt>
                <c:pt idx="759">
                  <c:v>23.72</c:v>
                </c:pt>
                <c:pt idx="760">
                  <c:v>23.75</c:v>
                </c:pt>
                <c:pt idx="761">
                  <c:v>23.78</c:v>
                </c:pt>
                <c:pt idx="762">
                  <c:v>23.81</c:v>
                </c:pt>
                <c:pt idx="763">
                  <c:v>23.84</c:v>
                </c:pt>
                <c:pt idx="764">
                  <c:v>23.88</c:v>
                </c:pt>
                <c:pt idx="765">
                  <c:v>23.91</c:v>
                </c:pt>
                <c:pt idx="766">
                  <c:v>23.94</c:v>
                </c:pt>
                <c:pt idx="767">
                  <c:v>23.97</c:v>
                </c:pt>
                <c:pt idx="768">
                  <c:v>24</c:v>
                </c:pt>
                <c:pt idx="769">
                  <c:v>24.03</c:v>
                </c:pt>
                <c:pt idx="770">
                  <c:v>24.06</c:v>
                </c:pt>
                <c:pt idx="771">
                  <c:v>24.09</c:v>
                </c:pt>
                <c:pt idx="772">
                  <c:v>24.13</c:v>
                </c:pt>
                <c:pt idx="773">
                  <c:v>24.16</c:v>
                </c:pt>
                <c:pt idx="774">
                  <c:v>24.19</c:v>
                </c:pt>
                <c:pt idx="775">
                  <c:v>24.22</c:v>
                </c:pt>
                <c:pt idx="776">
                  <c:v>24.25</c:v>
                </c:pt>
                <c:pt idx="777">
                  <c:v>24.28</c:v>
                </c:pt>
                <c:pt idx="778">
                  <c:v>24.31</c:v>
                </c:pt>
                <c:pt idx="779">
                  <c:v>24.34</c:v>
                </c:pt>
                <c:pt idx="780">
                  <c:v>24.38</c:v>
                </c:pt>
                <c:pt idx="781">
                  <c:v>24.41</c:v>
                </c:pt>
                <c:pt idx="782">
                  <c:v>24.44</c:v>
                </c:pt>
                <c:pt idx="783">
                  <c:v>24.47</c:v>
                </c:pt>
                <c:pt idx="784">
                  <c:v>24.5</c:v>
                </c:pt>
                <c:pt idx="785">
                  <c:v>24.53</c:v>
                </c:pt>
                <c:pt idx="786">
                  <c:v>24.56</c:v>
                </c:pt>
                <c:pt idx="787">
                  <c:v>24.59</c:v>
                </c:pt>
                <c:pt idx="788">
                  <c:v>24.63</c:v>
                </c:pt>
                <c:pt idx="789">
                  <c:v>24.66</c:v>
                </c:pt>
                <c:pt idx="790">
                  <c:v>24.69</c:v>
                </c:pt>
                <c:pt idx="791">
                  <c:v>24.72</c:v>
                </c:pt>
                <c:pt idx="792">
                  <c:v>24.75</c:v>
                </c:pt>
                <c:pt idx="793">
                  <c:v>24.78</c:v>
                </c:pt>
                <c:pt idx="794">
                  <c:v>24.81</c:v>
                </c:pt>
                <c:pt idx="795">
                  <c:v>24.84</c:v>
                </c:pt>
                <c:pt idx="796">
                  <c:v>24.88</c:v>
                </c:pt>
                <c:pt idx="797">
                  <c:v>24.91</c:v>
                </c:pt>
                <c:pt idx="798">
                  <c:v>24.94</c:v>
                </c:pt>
                <c:pt idx="799">
                  <c:v>24.97</c:v>
                </c:pt>
                <c:pt idx="800">
                  <c:v>25</c:v>
                </c:pt>
                <c:pt idx="801">
                  <c:v>25.03</c:v>
                </c:pt>
                <c:pt idx="802">
                  <c:v>25.06</c:v>
                </c:pt>
                <c:pt idx="803">
                  <c:v>25.09</c:v>
                </c:pt>
                <c:pt idx="804">
                  <c:v>25.13</c:v>
                </c:pt>
                <c:pt idx="805">
                  <c:v>25.16</c:v>
                </c:pt>
                <c:pt idx="806">
                  <c:v>25.19</c:v>
                </c:pt>
                <c:pt idx="807">
                  <c:v>25.22</c:v>
                </c:pt>
                <c:pt idx="808">
                  <c:v>25.25</c:v>
                </c:pt>
                <c:pt idx="809">
                  <c:v>25.28</c:v>
                </c:pt>
                <c:pt idx="810">
                  <c:v>25.31</c:v>
                </c:pt>
                <c:pt idx="811">
                  <c:v>25.34</c:v>
                </c:pt>
                <c:pt idx="812">
                  <c:v>25.38</c:v>
                </c:pt>
                <c:pt idx="813">
                  <c:v>25.41</c:v>
                </c:pt>
                <c:pt idx="814">
                  <c:v>25.44</c:v>
                </c:pt>
                <c:pt idx="815">
                  <c:v>25.47</c:v>
                </c:pt>
                <c:pt idx="816">
                  <c:v>25.5</c:v>
                </c:pt>
                <c:pt idx="817">
                  <c:v>25.53</c:v>
                </c:pt>
                <c:pt idx="818">
                  <c:v>25.56</c:v>
                </c:pt>
                <c:pt idx="819">
                  <c:v>25.59</c:v>
                </c:pt>
                <c:pt idx="820">
                  <c:v>25.63</c:v>
                </c:pt>
                <c:pt idx="821">
                  <c:v>25.66</c:v>
                </c:pt>
                <c:pt idx="822">
                  <c:v>25.69</c:v>
                </c:pt>
                <c:pt idx="823">
                  <c:v>25.72</c:v>
                </c:pt>
                <c:pt idx="824">
                  <c:v>25.75</c:v>
                </c:pt>
                <c:pt idx="825">
                  <c:v>25.78</c:v>
                </c:pt>
                <c:pt idx="826">
                  <c:v>25.81</c:v>
                </c:pt>
                <c:pt idx="827">
                  <c:v>25.84</c:v>
                </c:pt>
                <c:pt idx="828">
                  <c:v>25.88</c:v>
                </c:pt>
                <c:pt idx="829">
                  <c:v>25.91</c:v>
                </c:pt>
                <c:pt idx="830">
                  <c:v>25.94</c:v>
                </c:pt>
                <c:pt idx="831">
                  <c:v>25.97</c:v>
                </c:pt>
                <c:pt idx="832">
                  <c:v>26</c:v>
                </c:pt>
                <c:pt idx="833">
                  <c:v>26.03</c:v>
                </c:pt>
                <c:pt idx="834">
                  <c:v>26.06</c:v>
                </c:pt>
                <c:pt idx="835">
                  <c:v>26.09</c:v>
                </c:pt>
                <c:pt idx="836">
                  <c:v>26.13</c:v>
                </c:pt>
                <c:pt idx="837">
                  <c:v>26.16</c:v>
                </c:pt>
                <c:pt idx="838">
                  <c:v>26.19</c:v>
                </c:pt>
                <c:pt idx="839">
                  <c:v>26.22</c:v>
                </c:pt>
                <c:pt idx="840">
                  <c:v>26.25</c:v>
                </c:pt>
                <c:pt idx="841">
                  <c:v>26.28</c:v>
                </c:pt>
                <c:pt idx="842">
                  <c:v>26.31</c:v>
                </c:pt>
                <c:pt idx="843">
                  <c:v>26.34</c:v>
                </c:pt>
                <c:pt idx="844">
                  <c:v>26.38</c:v>
                </c:pt>
                <c:pt idx="845">
                  <c:v>26.41</c:v>
                </c:pt>
                <c:pt idx="846">
                  <c:v>26.44</c:v>
                </c:pt>
                <c:pt idx="847">
                  <c:v>26.47</c:v>
                </c:pt>
                <c:pt idx="848">
                  <c:v>26.5</c:v>
                </c:pt>
                <c:pt idx="849">
                  <c:v>26.53</c:v>
                </c:pt>
                <c:pt idx="850">
                  <c:v>26.56</c:v>
                </c:pt>
                <c:pt idx="851">
                  <c:v>26.59</c:v>
                </c:pt>
                <c:pt idx="852">
                  <c:v>26.63</c:v>
                </c:pt>
                <c:pt idx="853">
                  <c:v>26.66</c:v>
                </c:pt>
                <c:pt idx="854">
                  <c:v>26.69</c:v>
                </c:pt>
                <c:pt idx="855">
                  <c:v>26.72</c:v>
                </c:pt>
                <c:pt idx="856">
                  <c:v>26.75</c:v>
                </c:pt>
                <c:pt idx="857">
                  <c:v>26.78</c:v>
                </c:pt>
                <c:pt idx="858">
                  <c:v>26.81</c:v>
                </c:pt>
                <c:pt idx="859">
                  <c:v>26.84</c:v>
                </c:pt>
                <c:pt idx="860">
                  <c:v>26.88</c:v>
                </c:pt>
                <c:pt idx="861">
                  <c:v>26.91</c:v>
                </c:pt>
                <c:pt idx="862">
                  <c:v>26.94</c:v>
                </c:pt>
                <c:pt idx="863">
                  <c:v>26.97</c:v>
                </c:pt>
                <c:pt idx="864">
                  <c:v>27</c:v>
                </c:pt>
                <c:pt idx="865">
                  <c:v>27.03</c:v>
                </c:pt>
                <c:pt idx="866">
                  <c:v>27.06</c:v>
                </c:pt>
                <c:pt idx="867">
                  <c:v>27.09</c:v>
                </c:pt>
                <c:pt idx="868">
                  <c:v>27.13</c:v>
                </c:pt>
                <c:pt idx="869">
                  <c:v>27.16</c:v>
                </c:pt>
                <c:pt idx="870">
                  <c:v>27.19</c:v>
                </c:pt>
                <c:pt idx="871">
                  <c:v>27.22</c:v>
                </c:pt>
                <c:pt idx="872">
                  <c:v>27.25</c:v>
                </c:pt>
                <c:pt idx="873">
                  <c:v>27.28</c:v>
                </c:pt>
                <c:pt idx="874">
                  <c:v>27.31</c:v>
                </c:pt>
                <c:pt idx="875">
                  <c:v>27.34</c:v>
                </c:pt>
                <c:pt idx="876">
                  <c:v>27.38</c:v>
                </c:pt>
                <c:pt idx="877">
                  <c:v>27.41</c:v>
                </c:pt>
                <c:pt idx="878">
                  <c:v>27.44</c:v>
                </c:pt>
                <c:pt idx="879">
                  <c:v>27.47</c:v>
                </c:pt>
                <c:pt idx="880">
                  <c:v>27.5</c:v>
                </c:pt>
                <c:pt idx="881">
                  <c:v>27.53</c:v>
                </c:pt>
                <c:pt idx="882">
                  <c:v>27.56</c:v>
                </c:pt>
                <c:pt idx="883">
                  <c:v>27.59</c:v>
                </c:pt>
                <c:pt idx="884">
                  <c:v>27.63</c:v>
                </c:pt>
                <c:pt idx="885">
                  <c:v>27.66</c:v>
                </c:pt>
                <c:pt idx="886">
                  <c:v>27.69</c:v>
                </c:pt>
                <c:pt idx="887">
                  <c:v>27.72</c:v>
                </c:pt>
                <c:pt idx="888">
                  <c:v>27.75</c:v>
                </c:pt>
                <c:pt idx="889">
                  <c:v>27.78</c:v>
                </c:pt>
                <c:pt idx="890">
                  <c:v>27.81</c:v>
                </c:pt>
                <c:pt idx="891">
                  <c:v>27.84</c:v>
                </c:pt>
                <c:pt idx="892">
                  <c:v>27.88</c:v>
                </c:pt>
                <c:pt idx="893">
                  <c:v>27.91</c:v>
                </c:pt>
                <c:pt idx="894">
                  <c:v>27.94</c:v>
                </c:pt>
                <c:pt idx="895">
                  <c:v>27.97</c:v>
                </c:pt>
                <c:pt idx="896">
                  <c:v>28</c:v>
                </c:pt>
                <c:pt idx="897">
                  <c:v>28.03</c:v>
                </c:pt>
                <c:pt idx="898">
                  <c:v>28.06</c:v>
                </c:pt>
                <c:pt idx="899">
                  <c:v>28.09</c:v>
                </c:pt>
                <c:pt idx="900">
                  <c:v>28.13</c:v>
                </c:pt>
                <c:pt idx="901">
                  <c:v>28.16</c:v>
                </c:pt>
                <c:pt idx="902">
                  <c:v>28.19</c:v>
                </c:pt>
                <c:pt idx="903">
                  <c:v>28.22</c:v>
                </c:pt>
                <c:pt idx="904">
                  <c:v>28.25</c:v>
                </c:pt>
                <c:pt idx="905">
                  <c:v>28.28</c:v>
                </c:pt>
                <c:pt idx="906">
                  <c:v>28.31</c:v>
                </c:pt>
                <c:pt idx="907">
                  <c:v>28.34</c:v>
                </c:pt>
                <c:pt idx="908">
                  <c:v>28.38</c:v>
                </c:pt>
                <c:pt idx="909">
                  <c:v>28.41</c:v>
                </c:pt>
                <c:pt idx="910">
                  <c:v>28.44</c:v>
                </c:pt>
                <c:pt idx="911">
                  <c:v>28.47</c:v>
                </c:pt>
                <c:pt idx="912">
                  <c:v>28.5</c:v>
                </c:pt>
                <c:pt idx="913">
                  <c:v>28.53</c:v>
                </c:pt>
                <c:pt idx="914">
                  <c:v>28.56</c:v>
                </c:pt>
                <c:pt idx="915">
                  <c:v>28.59</c:v>
                </c:pt>
                <c:pt idx="916">
                  <c:v>28.63</c:v>
                </c:pt>
                <c:pt idx="917">
                  <c:v>28.66</c:v>
                </c:pt>
                <c:pt idx="918">
                  <c:v>28.69</c:v>
                </c:pt>
                <c:pt idx="919">
                  <c:v>28.72</c:v>
                </c:pt>
                <c:pt idx="920">
                  <c:v>28.75</c:v>
                </c:pt>
                <c:pt idx="921">
                  <c:v>28.78</c:v>
                </c:pt>
                <c:pt idx="922">
                  <c:v>28.81</c:v>
                </c:pt>
                <c:pt idx="923">
                  <c:v>28.84</c:v>
                </c:pt>
                <c:pt idx="924">
                  <c:v>28.88</c:v>
                </c:pt>
                <c:pt idx="925">
                  <c:v>28.91</c:v>
                </c:pt>
                <c:pt idx="926">
                  <c:v>28.94</c:v>
                </c:pt>
                <c:pt idx="927">
                  <c:v>28.97</c:v>
                </c:pt>
                <c:pt idx="928">
                  <c:v>29</c:v>
                </c:pt>
                <c:pt idx="929">
                  <c:v>29.03</c:v>
                </c:pt>
                <c:pt idx="930">
                  <c:v>29.06</c:v>
                </c:pt>
                <c:pt idx="931">
                  <c:v>29.09</c:v>
                </c:pt>
                <c:pt idx="932">
                  <c:v>29.13</c:v>
                </c:pt>
                <c:pt idx="933">
                  <c:v>29.16</c:v>
                </c:pt>
                <c:pt idx="934">
                  <c:v>29.19</c:v>
                </c:pt>
                <c:pt idx="935">
                  <c:v>29.22</c:v>
                </c:pt>
                <c:pt idx="936">
                  <c:v>29.25</c:v>
                </c:pt>
                <c:pt idx="937">
                  <c:v>29.28</c:v>
                </c:pt>
                <c:pt idx="938">
                  <c:v>29.31</c:v>
                </c:pt>
                <c:pt idx="939">
                  <c:v>29.34</c:v>
                </c:pt>
                <c:pt idx="940">
                  <c:v>29.38</c:v>
                </c:pt>
                <c:pt idx="941">
                  <c:v>29.41</c:v>
                </c:pt>
                <c:pt idx="942">
                  <c:v>29.44</c:v>
                </c:pt>
                <c:pt idx="943">
                  <c:v>29.47</c:v>
                </c:pt>
                <c:pt idx="944">
                  <c:v>29.5</c:v>
                </c:pt>
                <c:pt idx="945">
                  <c:v>29.53</c:v>
                </c:pt>
                <c:pt idx="946">
                  <c:v>29.56</c:v>
                </c:pt>
                <c:pt idx="947">
                  <c:v>29.59</c:v>
                </c:pt>
                <c:pt idx="948">
                  <c:v>29.63</c:v>
                </c:pt>
                <c:pt idx="949">
                  <c:v>29.66</c:v>
                </c:pt>
                <c:pt idx="950">
                  <c:v>29.69</c:v>
                </c:pt>
                <c:pt idx="951">
                  <c:v>29.72</c:v>
                </c:pt>
                <c:pt idx="952">
                  <c:v>29.75</c:v>
                </c:pt>
                <c:pt idx="953">
                  <c:v>29.78</c:v>
                </c:pt>
                <c:pt idx="954">
                  <c:v>29.81</c:v>
                </c:pt>
                <c:pt idx="955">
                  <c:v>29.84</c:v>
                </c:pt>
                <c:pt idx="956">
                  <c:v>29.88</c:v>
                </c:pt>
                <c:pt idx="957">
                  <c:v>29.91</c:v>
                </c:pt>
                <c:pt idx="958">
                  <c:v>29.94</c:v>
                </c:pt>
                <c:pt idx="959">
                  <c:v>29.97</c:v>
                </c:pt>
                <c:pt idx="960">
                  <c:v>30</c:v>
                </c:pt>
                <c:pt idx="961">
                  <c:v>30.03</c:v>
                </c:pt>
                <c:pt idx="962">
                  <c:v>30.06</c:v>
                </c:pt>
                <c:pt idx="963">
                  <c:v>30.09</c:v>
                </c:pt>
                <c:pt idx="964">
                  <c:v>30.13</c:v>
                </c:pt>
                <c:pt idx="965">
                  <c:v>30.16</c:v>
                </c:pt>
                <c:pt idx="966">
                  <c:v>30.19</c:v>
                </c:pt>
                <c:pt idx="967">
                  <c:v>30.22</c:v>
                </c:pt>
                <c:pt idx="968">
                  <c:v>30.25</c:v>
                </c:pt>
                <c:pt idx="969">
                  <c:v>30.28</c:v>
                </c:pt>
                <c:pt idx="970">
                  <c:v>30.31</c:v>
                </c:pt>
                <c:pt idx="971">
                  <c:v>30.34</c:v>
                </c:pt>
                <c:pt idx="972">
                  <c:v>30.38</c:v>
                </c:pt>
                <c:pt idx="973">
                  <c:v>30.41</c:v>
                </c:pt>
                <c:pt idx="974">
                  <c:v>30.44</c:v>
                </c:pt>
                <c:pt idx="975">
                  <c:v>30.47</c:v>
                </c:pt>
                <c:pt idx="976">
                  <c:v>30.5</c:v>
                </c:pt>
                <c:pt idx="977">
                  <c:v>30.53</c:v>
                </c:pt>
                <c:pt idx="978">
                  <c:v>30.56</c:v>
                </c:pt>
                <c:pt idx="979">
                  <c:v>30.59</c:v>
                </c:pt>
                <c:pt idx="980">
                  <c:v>30.63</c:v>
                </c:pt>
                <c:pt idx="981">
                  <c:v>30.66</c:v>
                </c:pt>
                <c:pt idx="982">
                  <c:v>30.69</c:v>
                </c:pt>
                <c:pt idx="983">
                  <c:v>30.72</c:v>
                </c:pt>
                <c:pt idx="984">
                  <c:v>30.75</c:v>
                </c:pt>
                <c:pt idx="985">
                  <c:v>30.78</c:v>
                </c:pt>
                <c:pt idx="986">
                  <c:v>30.81</c:v>
                </c:pt>
                <c:pt idx="987">
                  <c:v>30.84</c:v>
                </c:pt>
                <c:pt idx="988">
                  <c:v>30.88</c:v>
                </c:pt>
                <c:pt idx="989">
                  <c:v>30.91</c:v>
                </c:pt>
                <c:pt idx="990">
                  <c:v>30.94</c:v>
                </c:pt>
                <c:pt idx="991">
                  <c:v>30.97</c:v>
                </c:pt>
                <c:pt idx="992">
                  <c:v>31</c:v>
                </c:pt>
                <c:pt idx="993">
                  <c:v>31.03</c:v>
                </c:pt>
                <c:pt idx="994">
                  <c:v>31.06</c:v>
                </c:pt>
                <c:pt idx="995">
                  <c:v>31.09</c:v>
                </c:pt>
                <c:pt idx="996">
                  <c:v>31.13</c:v>
                </c:pt>
                <c:pt idx="997">
                  <c:v>31.16</c:v>
                </c:pt>
                <c:pt idx="998">
                  <c:v>31.19</c:v>
                </c:pt>
                <c:pt idx="999">
                  <c:v>31.22</c:v>
                </c:pt>
                <c:pt idx="1000">
                  <c:v>31.25</c:v>
                </c:pt>
                <c:pt idx="1001">
                  <c:v>31.28</c:v>
                </c:pt>
                <c:pt idx="1002">
                  <c:v>31.31</c:v>
                </c:pt>
                <c:pt idx="1003">
                  <c:v>31.34</c:v>
                </c:pt>
                <c:pt idx="1004">
                  <c:v>31.38</c:v>
                </c:pt>
                <c:pt idx="1005">
                  <c:v>31.41</c:v>
                </c:pt>
                <c:pt idx="1006">
                  <c:v>31.44</c:v>
                </c:pt>
                <c:pt idx="1007">
                  <c:v>31.47</c:v>
                </c:pt>
                <c:pt idx="1008">
                  <c:v>31.5</c:v>
                </c:pt>
                <c:pt idx="1009">
                  <c:v>31.53</c:v>
                </c:pt>
                <c:pt idx="1010">
                  <c:v>31.56</c:v>
                </c:pt>
                <c:pt idx="1011">
                  <c:v>31.59</c:v>
                </c:pt>
                <c:pt idx="1012">
                  <c:v>31.63</c:v>
                </c:pt>
                <c:pt idx="1013">
                  <c:v>31.66</c:v>
                </c:pt>
                <c:pt idx="1014">
                  <c:v>31.69</c:v>
                </c:pt>
                <c:pt idx="1015">
                  <c:v>31.72</c:v>
                </c:pt>
                <c:pt idx="1016">
                  <c:v>31.75</c:v>
                </c:pt>
                <c:pt idx="1017">
                  <c:v>31.78</c:v>
                </c:pt>
                <c:pt idx="1018">
                  <c:v>31.81</c:v>
                </c:pt>
                <c:pt idx="1019">
                  <c:v>31.84</c:v>
                </c:pt>
                <c:pt idx="1020">
                  <c:v>31.88</c:v>
                </c:pt>
                <c:pt idx="1021">
                  <c:v>31.91</c:v>
                </c:pt>
                <c:pt idx="1022">
                  <c:v>31.94</c:v>
                </c:pt>
                <c:pt idx="1023">
                  <c:v>31.97</c:v>
                </c:pt>
                <c:pt idx="1024">
                  <c:v>32</c:v>
                </c:pt>
                <c:pt idx="1025">
                  <c:v>32.03</c:v>
                </c:pt>
                <c:pt idx="1026">
                  <c:v>32.06</c:v>
                </c:pt>
                <c:pt idx="1027">
                  <c:v>32.090000000000003</c:v>
                </c:pt>
                <c:pt idx="1028">
                  <c:v>32.130000000000003</c:v>
                </c:pt>
                <c:pt idx="1029">
                  <c:v>32.159999999999997</c:v>
                </c:pt>
                <c:pt idx="1030">
                  <c:v>32.19</c:v>
                </c:pt>
                <c:pt idx="1031">
                  <c:v>32.22</c:v>
                </c:pt>
                <c:pt idx="1032">
                  <c:v>32.25</c:v>
                </c:pt>
                <c:pt idx="1033">
                  <c:v>32.28</c:v>
                </c:pt>
                <c:pt idx="1034">
                  <c:v>32.31</c:v>
                </c:pt>
                <c:pt idx="1035">
                  <c:v>32.340000000000003</c:v>
                </c:pt>
                <c:pt idx="1036">
                  <c:v>32.380000000000003</c:v>
                </c:pt>
                <c:pt idx="1037">
                  <c:v>32.409999999999997</c:v>
                </c:pt>
                <c:pt idx="1038">
                  <c:v>32.44</c:v>
                </c:pt>
                <c:pt idx="1039">
                  <c:v>32.47</c:v>
                </c:pt>
                <c:pt idx="1040">
                  <c:v>32.5</c:v>
                </c:pt>
                <c:pt idx="1041">
                  <c:v>32.53</c:v>
                </c:pt>
                <c:pt idx="1042">
                  <c:v>32.56</c:v>
                </c:pt>
                <c:pt idx="1043">
                  <c:v>32.590000000000003</c:v>
                </c:pt>
                <c:pt idx="1044">
                  <c:v>32.630000000000003</c:v>
                </c:pt>
                <c:pt idx="1045">
                  <c:v>32.659999999999997</c:v>
                </c:pt>
                <c:pt idx="1046">
                  <c:v>32.69</c:v>
                </c:pt>
                <c:pt idx="1047">
                  <c:v>32.72</c:v>
                </c:pt>
                <c:pt idx="1048">
                  <c:v>32.75</c:v>
                </c:pt>
                <c:pt idx="1049">
                  <c:v>32.78</c:v>
                </c:pt>
                <c:pt idx="1050">
                  <c:v>32.81</c:v>
                </c:pt>
                <c:pt idx="1051">
                  <c:v>32.840000000000003</c:v>
                </c:pt>
                <c:pt idx="1052">
                  <c:v>32.880000000000003</c:v>
                </c:pt>
                <c:pt idx="1053">
                  <c:v>32.909999999999997</c:v>
                </c:pt>
                <c:pt idx="1054">
                  <c:v>32.94</c:v>
                </c:pt>
                <c:pt idx="1055">
                  <c:v>32.97</c:v>
                </c:pt>
                <c:pt idx="1056">
                  <c:v>33</c:v>
                </c:pt>
                <c:pt idx="1057">
                  <c:v>33.03</c:v>
                </c:pt>
                <c:pt idx="1058">
                  <c:v>33.06</c:v>
                </c:pt>
                <c:pt idx="1059">
                  <c:v>33.090000000000003</c:v>
                </c:pt>
                <c:pt idx="1060">
                  <c:v>33.130000000000003</c:v>
                </c:pt>
                <c:pt idx="1061">
                  <c:v>33.159999999999997</c:v>
                </c:pt>
                <c:pt idx="1062">
                  <c:v>33.19</c:v>
                </c:pt>
                <c:pt idx="1063">
                  <c:v>33.22</c:v>
                </c:pt>
                <c:pt idx="1064">
                  <c:v>33.25</c:v>
                </c:pt>
                <c:pt idx="1065">
                  <c:v>33.28</c:v>
                </c:pt>
                <c:pt idx="1066">
                  <c:v>33.31</c:v>
                </c:pt>
                <c:pt idx="1067">
                  <c:v>33.340000000000003</c:v>
                </c:pt>
                <c:pt idx="1068">
                  <c:v>33.380000000000003</c:v>
                </c:pt>
                <c:pt idx="1069">
                  <c:v>33.409999999999997</c:v>
                </c:pt>
                <c:pt idx="1070">
                  <c:v>33.44</c:v>
                </c:pt>
                <c:pt idx="1071">
                  <c:v>33.47</c:v>
                </c:pt>
                <c:pt idx="1072">
                  <c:v>33.5</c:v>
                </c:pt>
                <c:pt idx="1073">
                  <c:v>33.53</c:v>
                </c:pt>
                <c:pt idx="1074">
                  <c:v>33.56</c:v>
                </c:pt>
                <c:pt idx="1075">
                  <c:v>33.590000000000003</c:v>
                </c:pt>
                <c:pt idx="1076">
                  <c:v>33.630000000000003</c:v>
                </c:pt>
                <c:pt idx="1077">
                  <c:v>33.659999999999997</c:v>
                </c:pt>
                <c:pt idx="1078">
                  <c:v>33.69</c:v>
                </c:pt>
                <c:pt idx="1079">
                  <c:v>33.72</c:v>
                </c:pt>
                <c:pt idx="1080">
                  <c:v>33.75</c:v>
                </c:pt>
                <c:pt idx="1081">
                  <c:v>33.78</c:v>
                </c:pt>
                <c:pt idx="1082">
                  <c:v>33.81</c:v>
                </c:pt>
                <c:pt idx="1083">
                  <c:v>33.840000000000003</c:v>
                </c:pt>
                <c:pt idx="1084">
                  <c:v>33.880000000000003</c:v>
                </c:pt>
                <c:pt idx="1085">
                  <c:v>33.909999999999997</c:v>
                </c:pt>
                <c:pt idx="1086">
                  <c:v>33.94</c:v>
                </c:pt>
                <c:pt idx="1087">
                  <c:v>33.97</c:v>
                </c:pt>
                <c:pt idx="1088">
                  <c:v>34</c:v>
                </c:pt>
                <c:pt idx="1089">
                  <c:v>34.03</c:v>
                </c:pt>
                <c:pt idx="1090">
                  <c:v>34.06</c:v>
                </c:pt>
                <c:pt idx="1091">
                  <c:v>34.090000000000003</c:v>
                </c:pt>
                <c:pt idx="1092">
                  <c:v>34.130000000000003</c:v>
                </c:pt>
                <c:pt idx="1093">
                  <c:v>34.159999999999997</c:v>
                </c:pt>
                <c:pt idx="1094">
                  <c:v>34.19</c:v>
                </c:pt>
                <c:pt idx="1095">
                  <c:v>34.22</c:v>
                </c:pt>
                <c:pt idx="1096">
                  <c:v>34.25</c:v>
                </c:pt>
                <c:pt idx="1097">
                  <c:v>34.28</c:v>
                </c:pt>
                <c:pt idx="1098">
                  <c:v>34.31</c:v>
                </c:pt>
                <c:pt idx="1099">
                  <c:v>34.340000000000003</c:v>
                </c:pt>
                <c:pt idx="1100">
                  <c:v>34.380000000000003</c:v>
                </c:pt>
                <c:pt idx="1101">
                  <c:v>34.409999999999997</c:v>
                </c:pt>
                <c:pt idx="1102">
                  <c:v>34.44</c:v>
                </c:pt>
                <c:pt idx="1103">
                  <c:v>34.47</c:v>
                </c:pt>
                <c:pt idx="1104">
                  <c:v>34.5</c:v>
                </c:pt>
                <c:pt idx="1105">
                  <c:v>34.53</c:v>
                </c:pt>
                <c:pt idx="1106">
                  <c:v>34.56</c:v>
                </c:pt>
                <c:pt idx="1107">
                  <c:v>34.590000000000003</c:v>
                </c:pt>
                <c:pt idx="1108">
                  <c:v>34.630000000000003</c:v>
                </c:pt>
                <c:pt idx="1109">
                  <c:v>34.659999999999997</c:v>
                </c:pt>
                <c:pt idx="1110">
                  <c:v>34.69</c:v>
                </c:pt>
                <c:pt idx="1111">
                  <c:v>34.72</c:v>
                </c:pt>
                <c:pt idx="1112">
                  <c:v>34.75</c:v>
                </c:pt>
                <c:pt idx="1113">
                  <c:v>34.78</c:v>
                </c:pt>
                <c:pt idx="1114">
                  <c:v>34.81</c:v>
                </c:pt>
                <c:pt idx="1115">
                  <c:v>34.840000000000003</c:v>
                </c:pt>
                <c:pt idx="1116">
                  <c:v>34.880000000000003</c:v>
                </c:pt>
                <c:pt idx="1117">
                  <c:v>34.909999999999997</c:v>
                </c:pt>
                <c:pt idx="1118">
                  <c:v>34.94</c:v>
                </c:pt>
                <c:pt idx="1119">
                  <c:v>34.97</c:v>
                </c:pt>
                <c:pt idx="1120">
                  <c:v>35</c:v>
                </c:pt>
                <c:pt idx="1121">
                  <c:v>35.03</c:v>
                </c:pt>
                <c:pt idx="1122">
                  <c:v>35.06</c:v>
                </c:pt>
                <c:pt idx="1123">
                  <c:v>35.090000000000003</c:v>
                </c:pt>
                <c:pt idx="1124">
                  <c:v>35.130000000000003</c:v>
                </c:pt>
                <c:pt idx="1125">
                  <c:v>35.159999999999997</c:v>
                </c:pt>
                <c:pt idx="1126">
                  <c:v>35.19</c:v>
                </c:pt>
                <c:pt idx="1127">
                  <c:v>35.22</c:v>
                </c:pt>
                <c:pt idx="1128">
                  <c:v>35.25</c:v>
                </c:pt>
                <c:pt idx="1129">
                  <c:v>35.28</c:v>
                </c:pt>
                <c:pt idx="1130">
                  <c:v>35.31</c:v>
                </c:pt>
                <c:pt idx="1131">
                  <c:v>35.340000000000003</c:v>
                </c:pt>
                <c:pt idx="1132">
                  <c:v>35.380000000000003</c:v>
                </c:pt>
                <c:pt idx="1133">
                  <c:v>35.409999999999997</c:v>
                </c:pt>
                <c:pt idx="1134">
                  <c:v>35.44</c:v>
                </c:pt>
                <c:pt idx="1135">
                  <c:v>35.47</c:v>
                </c:pt>
                <c:pt idx="1136">
                  <c:v>35.5</c:v>
                </c:pt>
                <c:pt idx="1137">
                  <c:v>35.53</c:v>
                </c:pt>
                <c:pt idx="1138">
                  <c:v>35.56</c:v>
                </c:pt>
                <c:pt idx="1139">
                  <c:v>35.590000000000003</c:v>
                </c:pt>
                <c:pt idx="1140">
                  <c:v>35.630000000000003</c:v>
                </c:pt>
                <c:pt idx="1141">
                  <c:v>35.659999999999997</c:v>
                </c:pt>
                <c:pt idx="1142">
                  <c:v>35.69</c:v>
                </c:pt>
                <c:pt idx="1143">
                  <c:v>35.72</c:v>
                </c:pt>
                <c:pt idx="1144">
                  <c:v>35.75</c:v>
                </c:pt>
                <c:pt idx="1145">
                  <c:v>35.78</c:v>
                </c:pt>
                <c:pt idx="1146">
                  <c:v>35.81</c:v>
                </c:pt>
                <c:pt idx="1147">
                  <c:v>35.840000000000003</c:v>
                </c:pt>
                <c:pt idx="1148">
                  <c:v>35.880000000000003</c:v>
                </c:pt>
                <c:pt idx="1149">
                  <c:v>35.909999999999997</c:v>
                </c:pt>
                <c:pt idx="1150">
                  <c:v>35.94</c:v>
                </c:pt>
                <c:pt idx="1151">
                  <c:v>35.97</c:v>
                </c:pt>
                <c:pt idx="1152">
                  <c:v>36</c:v>
                </c:pt>
                <c:pt idx="1153">
                  <c:v>36.03</c:v>
                </c:pt>
                <c:pt idx="1154">
                  <c:v>36.06</c:v>
                </c:pt>
                <c:pt idx="1155">
                  <c:v>36.090000000000003</c:v>
                </c:pt>
                <c:pt idx="1156">
                  <c:v>36.130000000000003</c:v>
                </c:pt>
                <c:pt idx="1157">
                  <c:v>36.159999999999997</c:v>
                </c:pt>
                <c:pt idx="1158">
                  <c:v>36.19</c:v>
                </c:pt>
                <c:pt idx="1159">
                  <c:v>36.22</c:v>
                </c:pt>
                <c:pt idx="1160">
                  <c:v>36.25</c:v>
                </c:pt>
                <c:pt idx="1161">
                  <c:v>36.28</c:v>
                </c:pt>
                <c:pt idx="1162">
                  <c:v>36.31</c:v>
                </c:pt>
                <c:pt idx="1163">
                  <c:v>36.340000000000003</c:v>
                </c:pt>
                <c:pt idx="1164">
                  <c:v>36.380000000000003</c:v>
                </c:pt>
                <c:pt idx="1165">
                  <c:v>36.409999999999997</c:v>
                </c:pt>
                <c:pt idx="1166">
                  <c:v>36.44</c:v>
                </c:pt>
                <c:pt idx="1167">
                  <c:v>36.47</c:v>
                </c:pt>
                <c:pt idx="1168">
                  <c:v>36.5</c:v>
                </c:pt>
                <c:pt idx="1169">
                  <c:v>36.53</c:v>
                </c:pt>
                <c:pt idx="1170">
                  <c:v>36.56</c:v>
                </c:pt>
                <c:pt idx="1171">
                  <c:v>36.590000000000003</c:v>
                </c:pt>
                <c:pt idx="1172">
                  <c:v>36.630000000000003</c:v>
                </c:pt>
                <c:pt idx="1173">
                  <c:v>36.659999999999997</c:v>
                </c:pt>
                <c:pt idx="1174">
                  <c:v>36.69</c:v>
                </c:pt>
                <c:pt idx="1175">
                  <c:v>36.72</c:v>
                </c:pt>
                <c:pt idx="1176">
                  <c:v>36.75</c:v>
                </c:pt>
                <c:pt idx="1177">
                  <c:v>36.78</c:v>
                </c:pt>
                <c:pt idx="1178">
                  <c:v>36.81</c:v>
                </c:pt>
                <c:pt idx="1179">
                  <c:v>36.840000000000003</c:v>
                </c:pt>
                <c:pt idx="1180">
                  <c:v>36.880000000000003</c:v>
                </c:pt>
                <c:pt idx="1181">
                  <c:v>36.909999999999997</c:v>
                </c:pt>
                <c:pt idx="1182">
                  <c:v>36.94</c:v>
                </c:pt>
                <c:pt idx="1183">
                  <c:v>36.97</c:v>
                </c:pt>
                <c:pt idx="1184">
                  <c:v>37</c:v>
                </c:pt>
                <c:pt idx="1185">
                  <c:v>37.03</c:v>
                </c:pt>
                <c:pt idx="1186">
                  <c:v>37.06</c:v>
                </c:pt>
                <c:pt idx="1187">
                  <c:v>37.090000000000003</c:v>
                </c:pt>
                <c:pt idx="1188">
                  <c:v>37.130000000000003</c:v>
                </c:pt>
                <c:pt idx="1189">
                  <c:v>37.159999999999997</c:v>
                </c:pt>
                <c:pt idx="1190">
                  <c:v>37.19</c:v>
                </c:pt>
                <c:pt idx="1191">
                  <c:v>37.22</c:v>
                </c:pt>
                <c:pt idx="1192">
                  <c:v>37.25</c:v>
                </c:pt>
                <c:pt idx="1193">
                  <c:v>37.28</c:v>
                </c:pt>
                <c:pt idx="1194">
                  <c:v>37.31</c:v>
                </c:pt>
                <c:pt idx="1195">
                  <c:v>37.340000000000003</c:v>
                </c:pt>
                <c:pt idx="1196">
                  <c:v>37.380000000000003</c:v>
                </c:pt>
                <c:pt idx="1197">
                  <c:v>37.409999999999997</c:v>
                </c:pt>
                <c:pt idx="1198">
                  <c:v>37.44</c:v>
                </c:pt>
                <c:pt idx="1199">
                  <c:v>37.47</c:v>
                </c:pt>
                <c:pt idx="1200">
                  <c:v>37.5</c:v>
                </c:pt>
                <c:pt idx="1201">
                  <c:v>37.53</c:v>
                </c:pt>
                <c:pt idx="1202">
                  <c:v>37.56</c:v>
                </c:pt>
                <c:pt idx="1203">
                  <c:v>37.590000000000003</c:v>
                </c:pt>
                <c:pt idx="1204">
                  <c:v>37.630000000000003</c:v>
                </c:pt>
                <c:pt idx="1205">
                  <c:v>37.659999999999997</c:v>
                </c:pt>
                <c:pt idx="1206">
                  <c:v>37.69</c:v>
                </c:pt>
                <c:pt idx="1207">
                  <c:v>37.72</c:v>
                </c:pt>
                <c:pt idx="1208">
                  <c:v>37.75</c:v>
                </c:pt>
                <c:pt idx="1209">
                  <c:v>37.78</c:v>
                </c:pt>
                <c:pt idx="1210">
                  <c:v>37.81</c:v>
                </c:pt>
                <c:pt idx="1211">
                  <c:v>37.840000000000003</c:v>
                </c:pt>
                <c:pt idx="1212">
                  <c:v>37.880000000000003</c:v>
                </c:pt>
                <c:pt idx="1213">
                  <c:v>37.909999999999997</c:v>
                </c:pt>
                <c:pt idx="1214">
                  <c:v>37.94</c:v>
                </c:pt>
                <c:pt idx="1215">
                  <c:v>37.97</c:v>
                </c:pt>
                <c:pt idx="1216">
                  <c:v>38</c:v>
                </c:pt>
                <c:pt idx="1217">
                  <c:v>38.03</c:v>
                </c:pt>
                <c:pt idx="1218">
                  <c:v>38.06</c:v>
                </c:pt>
                <c:pt idx="1219">
                  <c:v>38.090000000000003</c:v>
                </c:pt>
                <c:pt idx="1220">
                  <c:v>38.130000000000003</c:v>
                </c:pt>
                <c:pt idx="1221">
                  <c:v>38.159999999999997</c:v>
                </c:pt>
                <c:pt idx="1222">
                  <c:v>38.19</c:v>
                </c:pt>
                <c:pt idx="1223">
                  <c:v>38.22</c:v>
                </c:pt>
                <c:pt idx="1224">
                  <c:v>38.25</c:v>
                </c:pt>
                <c:pt idx="1225">
                  <c:v>38.28</c:v>
                </c:pt>
                <c:pt idx="1226">
                  <c:v>38.31</c:v>
                </c:pt>
                <c:pt idx="1227">
                  <c:v>38.340000000000003</c:v>
                </c:pt>
                <c:pt idx="1228">
                  <c:v>38.380000000000003</c:v>
                </c:pt>
                <c:pt idx="1229">
                  <c:v>38.409999999999997</c:v>
                </c:pt>
                <c:pt idx="1230">
                  <c:v>38.44</c:v>
                </c:pt>
                <c:pt idx="1231">
                  <c:v>38.47</c:v>
                </c:pt>
                <c:pt idx="1232">
                  <c:v>38.5</c:v>
                </c:pt>
                <c:pt idx="1233">
                  <c:v>38.53</c:v>
                </c:pt>
                <c:pt idx="1234">
                  <c:v>38.56</c:v>
                </c:pt>
                <c:pt idx="1235">
                  <c:v>38.590000000000003</c:v>
                </c:pt>
                <c:pt idx="1236">
                  <c:v>38.630000000000003</c:v>
                </c:pt>
                <c:pt idx="1237">
                  <c:v>38.659999999999997</c:v>
                </c:pt>
                <c:pt idx="1238">
                  <c:v>38.69</c:v>
                </c:pt>
                <c:pt idx="1239">
                  <c:v>38.72</c:v>
                </c:pt>
                <c:pt idx="1240">
                  <c:v>38.75</c:v>
                </c:pt>
                <c:pt idx="1241">
                  <c:v>38.78</c:v>
                </c:pt>
                <c:pt idx="1242">
                  <c:v>38.81</c:v>
                </c:pt>
                <c:pt idx="1243">
                  <c:v>38.840000000000003</c:v>
                </c:pt>
                <c:pt idx="1244">
                  <c:v>38.880000000000003</c:v>
                </c:pt>
                <c:pt idx="1245">
                  <c:v>38.909999999999997</c:v>
                </c:pt>
                <c:pt idx="1246">
                  <c:v>38.94</c:v>
                </c:pt>
                <c:pt idx="1247">
                  <c:v>38.97</c:v>
                </c:pt>
                <c:pt idx="1248">
                  <c:v>39</c:v>
                </c:pt>
                <c:pt idx="1249">
                  <c:v>39.03</c:v>
                </c:pt>
                <c:pt idx="1250">
                  <c:v>39.06</c:v>
                </c:pt>
                <c:pt idx="1251">
                  <c:v>39.090000000000003</c:v>
                </c:pt>
                <c:pt idx="1252">
                  <c:v>39.130000000000003</c:v>
                </c:pt>
                <c:pt idx="1253">
                  <c:v>39.159999999999997</c:v>
                </c:pt>
                <c:pt idx="1254">
                  <c:v>39.19</c:v>
                </c:pt>
                <c:pt idx="1255">
                  <c:v>39.22</c:v>
                </c:pt>
                <c:pt idx="1256">
                  <c:v>39.25</c:v>
                </c:pt>
                <c:pt idx="1257">
                  <c:v>39.28</c:v>
                </c:pt>
                <c:pt idx="1258">
                  <c:v>39.31</c:v>
                </c:pt>
                <c:pt idx="1259">
                  <c:v>39.340000000000003</c:v>
                </c:pt>
                <c:pt idx="1260">
                  <c:v>39.380000000000003</c:v>
                </c:pt>
                <c:pt idx="1261">
                  <c:v>39.409999999999997</c:v>
                </c:pt>
                <c:pt idx="1262">
                  <c:v>39.44</c:v>
                </c:pt>
                <c:pt idx="1263">
                  <c:v>39.47</c:v>
                </c:pt>
                <c:pt idx="1264">
                  <c:v>39.5</c:v>
                </c:pt>
                <c:pt idx="1265">
                  <c:v>39.53</c:v>
                </c:pt>
                <c:pt idx="1266">
                  <c:v>39.56</c:v>
                </c:pt>
                <c:pt idx="1267">
                  <c:v>39.590000000000003</c:v>
                </c:pt>
                <c:pt idx="1268">
                  <c:v>39.630000000000003</c:v>
                </c:pt>
                <c:pt idx="1269">
                  <c:v>39.659999999999997</c:v>
                </c:pt>
                <c:pt idx="1270">
                  <c:v>39.69</c:v>
                </c:pt>
                <c:pt idx="1271">
                  <c:v>39.72</c:v>
                </c:pt>
                <c:pt idx="1272">
                  <c:v>39.75</c:v>
                </c:pt>
                <c:pt idx="1273">
                  <c:v>39.78</c:v>
                </c:pt>
                <c:pt idx="1274">
                  <c:v>39.81</c:v>
                </c:pt>
                <c:pt idx="1275">
                  <c:v>39.840000000000003</c:v>
                </c:pt>
                <c:pt idx="1276">
                  <c:v>39.880000000000003</c:v>
                </c:pt>
                <c:pt idx="1277">
                  <c:v>39.909999999999997</c:v>
                </c:pt>
                <c:pt idx="1278">
                  <c:v>39.94</c:v>
                </c:pt>
                <c:pt idx="1279">
                  <c:v>39.97</c:v>
                </c:pt>
                <c:pt idx="1280">
                  <c:v>40</c:v>
                </c:pt>
                <c:pt idx="1281">
                  <c:v>40.03</c:v>
                </c:pt>
                <c:pt idx="1282">
                  <c:v>40.06</c:v>
                </c:pt>
                <c:pt idx="1283">
                  <c:v>40.090000000000003</c:v>
                </c:pt>
                <c:pt idx="1284">
                  <c:v>40.130000000000003</c:v>
                </c:pt>
                <c:pt idx="1285">
                  <c:v>40.159999999999997</c:v>
                </c:pt>
                <c:pt idx="1286">
                  <c:v>40.19</c:v>
                </c:pt>
                <c:pt idx="1287">
                  <c:v>40.22</c:v>
                </c:pt>
                <c:pt idx="1288">
                  <c:v>40.25</c:v>
                </c:pt>
                <c:pt idx="1289">
                  <c:v>40.28</c:v>
                </c:pt>
                <c:pt idx="1290">
                  <c:v>40.31</c:v>
                </c:pt>
                <c:pt idx="1291">
                  <c:v>40.340000000000003</c:v>
                </c:pt>
                <c:pt idx="1292">
                  <c:v>40.380000000000003</c:v>
                </c:pt>
                <c:pt idx="1293">
                  <c:v>40.409999999999997</c:v>
                </c:pt>
                <c:pt idx="1294">
                  <c:v>40.44</c:v>
                </c:pt>
                <c:pt idx="1295">
                  <c:v>40.47</c:v>
                </c:pt>
                <c:pt idx="1296">
                  <c:v>40.5</c:v>
                </c:pt>
                <c:pt idx="1297">
                  <c:v>40.53</c:v>
                </c:pt>
                <c:pt idx="1298">
                  <c:v>40.56</c:v>
                </c:pt>
                <c:pt idx="1299">
                  <c:v>40.590000000000003</c:v>
                </c:pt>
                <c:pt idx="1300">
                  <c:v>40.630000000000003</c:v>
                </c:pt>
                <c:pt idx="1301">
                  <c:v>40.659999999999997</c:v>
                </c:pt>
                <c:pt idx="1302">
                  <c:v>40.69</c:v>
                </c:pt>
                <c:pt idx="1303">
                  <c:v>40.72</c:v>
                </c:pt>
                <c:pt idx="1304">
                  <c:v>40.75</c:v>
                </c:pt>
                <c:pt idx="1305">
                  <c:v>40.78</c:v>
                </c:pt>
                <c:pt idx="1306">
                  <c:v>40.81</c:v>
                </c:pt>
                <c:pt idx="1307">
                  <c:v>40.840000000000003</c:v>
                </c:pt>
                <c:pt idx="1308">
                  <c:v>40.880000000000003</c:v>
                </c:pt>
                <c:pt idx="1309">
                  <c:v>40.909999999999997</c:v>
                </c:pt>
                <c:pt idx="1310">
                  <c:v>40.94</c:v>
                </c:pt>
                <c:pt idx="1311">
                  <c:v>40.97</c:v>
                </c:pt>
                <c:pt idx="1312">
                  <c:v>41</c:v>
                </c:pt>
                <c:pt idx="1313">
                  <c:v>41.03</c:v>
                </c:pt>
                <c:pt idx="1314">
                  <c:v>41.06</c:v>
                </c:pt>
                <c:pt idx="1315">
                  <c:v>41.09</c:v>
                </c:pt>
                <c:pt idx="1316">
                  <c:v>41.13</c:v>
                </c:pt>
                <c:pt idx="1317">
                  <c:v>41.16</c:v>
                </c:pt>
                <c:pt idx="1318">
                  <c:v>41.19</c:v>
                </c:pt>
                <c:pt idx="1319">
                  <c:v>41.22</c:v>
                </c:pt>
                <c:pt idx="1320">
                  <c:v>41.25</c:v>
                </c:pt>
                <c:pt idx="1321">
                  <c:v>41.28</c:v>
                </c:pt>
                <c:pt idx="1322">
                  <c:v>41.31</c:v>
                </c:pt>
                <c:pt idx="1323">
                  <c:v>41.34</c:v>
                </c:pt>
                <c:pt idx="1324">
                  <c:v>41.38</c:v>
                </c:pt>
                <c:pt idx="1325">
                  <c:v>41.41</c:v>
                </c:pt>
                <c:pt idx="1326">
                  <c:v>41.44</c:v>
                </c:pt>
                <c:pt idx="1327">
                  <c:v>41.47</c:v>
                </c:pt>
                <c:pt idx="1328">
                  <c:v>41.5</c:v>
                </c:pt>
                <c:pt idx="1329">
                  <c:v>41.53</c:v>
                </c:pt>
                <c:pt idx="1330">
                  <c:v>41.56</c:v>
                </c:pt>
                <c:pt idx="1331">
                  <c:v>41.59</c:v>
                </c:pt>
                <c:pt idx="1332">
                  <c:v>41.63</c:v>
                </c:pt>
                <c:pt idx="1333">
                  <c:v>41.66</c:v>
                </c:pt>
                <c:pt idx="1334">
                  <c:v>41.69</c:v>
                </c:pt>
                <c:pt idx="1335">
                  <c:v>41.72</c:v>
                </c:pt>
                <c:pt idx="1336">
                  <c:v>41.75</c:v>
                </c:pt>
                <c:pt idx="1337">
                  <c:v>41.78</c:v>
                </c:pt>
                <c:pt idx="1338">
                  <c:v>41.81</c:v>
                </c:pt>
                <c:pt idx="1339">
                  <c:v>41.84</c:v>
                </c:pt>
                <c:pt idx="1340">
                  <c:v>41.88</c:v>
                </c:pt>
                <c:pt idx="1341">
                  <c:v>41.91</c:v>
                </c:pt>
                <c:pt idx="1342">
                  <c:v>41.94</c:v>
                </c:pt>
                <c:pt idx="1343">
                  <c:v>41.97</c:v>
                </c:pt>
                <c:pt idx="1344">
                  <c:v>42</c:v>
                </c:pt>
                <c:pt idx="1345">
                  <c:v>42.03</c:v>
                </c:pt>
                <c:pt idx="1346">
                  <c:v>42.06</c:v>
                </c:pt>
                <c:pt idx="1347">
                  <c:v>42.09</c:v>
                </c:pt>
                <c:pt idx="1348">
                  <c:v>42.13</c:v>
                </c:pt>
                <c:pt idx="1349">
                  <c:v>42.16</c:v>
                </c:pt>
                <c:pt idx="1350">
                  <c:v>42.19</c:v>
                </c:pt>
                <c:pt idx="1351">
                  <c:v>42.22</c:v>
                </c:pt>
                <c:pt idx="1352">
                  <c:v>42.25</c:v>
                </c:pt>
                <c:pt idx="1353">
                  <c:v>42.28</c:v>
                </c:pt>
                <c:pt idx="1354">
                  <c:v>42.31</c:v>
                </c:pt>
                <c:pt idx="1355">
                  <c:v>42.34</c:v>
                </c:pt>
                <c:pt idx="1356">
                  <c:v>42.38</c:v>
                </c:pt>
                <c:pt idx="1357">
                  <c:v>42.41</c:v>
                </c:pt>
                <c:pt idx="1358">
                  <c:v>42.44</c:v>
                </c:pt>
                <c:pt idx="1359">
                  <c:v>42.47</c:v>
                </c:pt>
                <c:pt idx="1360">
                  <c:v>42.5</c:v>
                </c:pt>
                <c:pt idx="1361">
                  <c:v>42.53</c:v>
                </c:pt>
                <c:pt idx="1362">
                  <c:v>42.56</c:v>
                </c:pt>
                <c:pt idx="1363">
                  <c:v>42.59</c:v>
                </c:pt>
                <c:pt idx="1364">
                  <c:v>42.63</c:v>
                </c:pt>
                <c:pt idx="1365">
                  <c:v>42.66</c:v>
                </c:pt>
                <c:pt idx="1366">
                  <c:v>42.69</c:v>
                </c:pt>
                <c:pt idx="1367">
                  <c:v>42.72</c:v>
                </c:pt>
                <c:pt idx="1368">
                  <c:v>42.75</c:v>
                </c:pt>
                <c:pt idx="1369">
                  <c:v>42.78</c:v>
                </c:pt>
                <c:pt idx="1370">
                  <c:v>42.81</c:v>
                </c:pt>
                <c:pt idx="1371">
                  <c:v>42.84</c:v>
                </c:pt>
                <c:pt idx="1372">
                  <c:v>42.88</c:v>
                </c:pt>
                <c:pt idx="1373">
                  <c:v>42.91</c:v>
                </c:pt>
                <c:pt idx="1374">
                  <c:v>42.94</c:v>
                </c:pt>
                <c:pt idx="1375">
                  <c:v>42.97</c:v>
                </c:pt>
                <c:pt idx="1376">
                  <c:v>43</c:v>
                </c:pt>
                <c:pt idx="1377">
                  <c:v>43.03</c:v>
                </c:pt>
                <c:pt idx="1378">
                  <c:v>43.06</c:v>
                </c:pt>
                <c:pt idx="1379">
                  <c:v>43.09</c:v>
                </c:pt>
                <c:pt idx="1380">
                  <c:v>43.13</c:v>
                </c:pt>
                <c:pt idx="1381">
                  <c:v>43.16</c:v>
                </c:pt>
                <c:pt idx="1382">
                  <c:v>43.19</c:v>
                </c:pt>
                <c:pt idx="1383">
                  <c:v>43.22</c:v>
                </c:pt>
                <c:pt idx="1384">
                  <c:v>43.25</c:v>
                </c:pt>
                <c:pt idx="1385">
                  <c:v>43.28</c:v>
                </c:pt>
                <c:pt idx="1386">
                  <c:v>43.31</c:v>
                </c:pt>
                <c:pt idx="1387">
                  <c:v>43.34</c:v>
                </c:pt>
                <c:pt idx="1388">
                  <c:v>43.38</c:v>
                </c:pt>
                <c:pt idx="1389">
                  <c:v>43.41</c:v>
                </c:pt>
                <c:pt idx="1390">
                  <c:v>43.44</c:v>
                </c:pt>
                <c:pt idx="1391">
                  <c:v>43.47</c:v>
                </c:pt>
                <c:pt idx="1392">
                  <c:v>43.5</c:v>
                </c:pt>
                <c:pt idx="1393">
                  <c:v>43.53</c:v>
                </c:pt>
                <c:pt idx="1394">
                  <c:v>43.56</c:v>
                </c:pt>
                <c:pt idx="1395">
                  <c:v>43.59</c:v>
                </c:pt>
                <c:pt idx="1396">
                  <c:v>43.63</c:v>
                </c:pt>
                <c:pt idx="1397">
                  <c:v>43.66</c:v>
                </c:pt>
                <c:pt idx="1398">
                  <c:v>43.69</c:v>
                </c:pt>
                <c:pt idx="1399">
                  <c:v>43.72</c:v>
                </c:pt>
                <c:pt idx="1400">
                  <c:v>43.75</c:v>
                </c:pt>
                <c:pt idx="1401">
                  <c:v>43.78</c:v>
                </c:pt>
                <c:pt idx="1402">
                  <c:v>43.81</c:v>
                </c:pt>
                <c:pt idx="1403">
                  <c:v>43.84</c:v>
                </c:pt>
                <c:pt idx="1404">
                  <c:v>43.88</c:v>
                </c:pt>
                <c:pt idx="1405">
                  <c:v>43.91</c:v>
                </c:pt>
                <c:pt idx="1406">
                  <c:v>43.94</c:v>
                </c:pt>
                <c:pt idx="1407">
                  <c:v>43.97</c:v>
                </c:pt>
                <c:pt idx="1408">
                  <c:v>44</c:v>
                </c:pt>
                <c:pt idx="1409">
                  <c:v>44.03</c:v>
                </c:pt>
                <c:pt idx="1410">
                  <c:v>44.06</c:v>
                </c:pt>
                <c:pt idx="1411">
                  <c:v>44.09</c:v>
                </c:pt>
                <c:pt idx="1412">
                  <c:v>44.13</c:v>
                </c:pt>
                <c:pt idx="1413">
                  <c:v>44.16</c:v>
                </c:pt>
                <c:pt idx="1414">
                  <c:v>44.19</c:v>
                </c:pt>
                <c:pt idx="1415">
                  <c:v>44.22</c:v>
                </c:pt>
                <c:pt idx="1416">
                  <c:v>44.25</c:v>
                </c:pt>
                <c:pt idx="1417">
                  <c:v>44.28</c:v>
                </c:pt>
                <c:pt idx="1418">
                  <c:v>44.31</c:v>
                </c:pt>
                <c:pt idx="1419">
                  <c:v>44.34</c:v>
                </c:pt>
                <c:pt idx="1420">
                  <c:v>44.38</c:v>
                </c:pt>
                <c:pt idx="1421">
                  <c:v>44.41</c:v>
                </c:pt>
                <c:pt idx="1422">
                  <c:v>44.44</c:v>
                </c:pt>
                <c:pt idx="1423">
                  <c:v>44.47</c:v>
                </c:pt>
                <c:pt idx="1424">
                  <c:v>44.5</c:v>
                </c:pt>
                <c:pt idx="1425">
                  <c:v>44.53</c:v>
                </c:pt>
                <c:pt idx="1426">
                  <c:v>44.56</c:v>
                </c:pt>
                <c:pt idx="1427">
                  <c:v>44.59</c:v>
                </c:pt>
                <c:pt idx="1428">
                  <c:v>44.63</c:v>
                </c:pt>
                <c:pt idx="1429">
                  <c:v>44.66</c:v>
                </c:pt>
                <c:pt idx="1430">
                  <c:v>44.69</c:v>
                </c:pt>
                <c:pt idx="1431">
                  <c:v>44.72</c:v>
                </c:pt>
                <c:pt idx="1432">
                  <c:v>44.75</c:v>
                </c:pt>
                <c:pt idx="1433">
                  <c:v>44.78</c:v>
                </c:pt>
                <c:pt idx="1434">
                  <c:v>44.81</c:v>
                </c:pt>
                <c:pt idx="1435">
                  <c:v>44.84</c:v>
                </c:pt>
                <c:pt idx="1436">
                  <c:v>44.88</c:v>
                </c:pt>
                <c:pt idx="1437">
                  <c:v>44.91</c:v>
                </c:pt>
                <c:pt idx="1438">
                  <c:v>44.94</c:v>
                </c:pt>
                <c:pt idx="1439">
                  <c:v>44.97</c:v>
                </c:pt>
                <c:pt idx="1440">
                  <c:v>45</c:v>
                </c:pt>
                <c:pt idx="1441">
                  <c:v>45.03</c:v>
                </c:pt>
                <c:pt idx="1442">
                  <c:v>45.06</c:v>
                </c:pt>
                <c:pt idx="1443">
                  <c:v>45.09</c:v>
                </c:pt>
                <c:pt idx="1444">
                  <c:v>45.13</c:v>
                </c:pt>
                <c:pt idx="1445">
                  <c:v>45.16</c:v>
                </c:pt>
                <c:pt idx="1446">
                  <c:v>45.19</c:v>
                </c:pt>
                <c:pt idx="1447">
                  <c:v>45.22</c:v>
                </c:pt>
                <c:pt idx="1448">
                  <c:v>45.25</c:v>
                </c:pt>
                <c:pt idx="1449">
                  <c:v>45.28</c:v>
                </c:pt>
                <c:pt idx="1450">
                  <c:v>45.31</c:v>
                </c:pt>
                <c:pt idx="1451">
                  <c:v>45.34</c:v>
                </c:pt>
                <c:pt idx="1452">
                  <c:v>45.38</c:v>
                </c:pt>
                <c:pt idx="1453">
                  <c:v>45.41</c:v>
                </c:pt>
                <c:pt idx="1454">
                  <c:v>45.44</c:v>
                </c:pt>
                <c:pt idx="1455">
                  <c:v>45.47</c:v>
                </c:pt>
                <c:pt idx="1456">
                  <c:v>45.5</c:v>
                </c:pt>
                <c:pt idx="1457">
                  <c:v>45.53</c:v>
                </c:pt>
                <c:pt idx="1458">
                  <c:v>45.56</c:v>
                </c:pt>
                <c:pt idx="1459">
                  <c:v>45.59</c:v>
                </c:pt>
                <c:pt idx="1460">
                  <c:v>45.63</c:v>
                </c:pt>
                <c:pt idx="1461">
                  <c:v>45.66</c:v>
                </c:pt>
                <c:pt idx="1462">
                  <c:v>45.69</c:v>
                </c:pt>
                <c:pt idx="1463">
                  <c:v>45.72</c:v>
                </c:pt>
                <c:pt idx="1464">
                  <c:v>45.75</c:v>
                </c:pt>
                <c:pt idx="1465">
                  <c:v>45.78</c:v>
                </c:pt>
                <c:pt idx="1466">
                  <c:v>45.81</c:v>
                </c:pt>
                <c:pt idx="1467">
                  <c:v>45.84</c:v>
                </c:pt>
                <c:pt idx="1468">
                  <c:v>45.88</c:v>
                </c:pt>
                <c:pt idx="1469">
                  <c:v>45.91</c:v>
                </c:pt>
                <c:pt idx="1470">
                  <c:v>45.94</c:v>
                </c:pt>
                <c:pt idx="1471">
                  <c:v>45.97</c:v>
                </c:pt>
                <c:pt idx="1472">
                  <c:v>46</c:v>
                </c:pt>
                <c:pt idx="1473">
                  <c:v>46.03</c:v>
                </c:pt>
                <c:pt idx="1474">
                  <c:v>46.06</c:v>
                </c:pt>
                <c:pt idx="1475">
                  <c:v>46.09</c:v>
                </c:pt>
                <c:pt idx="1476">
                  <c:v>46.13</c:v>
                </c:pt>
                <c:pt idx="1477">
                  <c:v>46.16</c:v>
                </c:pt>
                <c:pt idx="1478">
                  <c:v>46.19</c:v>
                </c:pt>
                <c:pt idx="1479">
                  <c:v>46.22</c:v>
                </c:pt>
                <c:pt idx="1480">
                  <c:v>46.25</c:v>
                </c:pt>
                <c:pt idx="1481">
                  <c:v>46.28</c:v>
                </c:pt>
                <c:pt idx="1482">
                  <c:v>46.31</c:v>
                </c:pt>
                <c:pt idx="1483">
                  <c:v>46.34</c:v>
                </c:pt>
                <c:pt idx="1484">
                  <c:v>46.38</c:v>
                </c:pt>
                <c:pt idx="1485">
                  <c:v>46.41</c:v>
                </c:pt>
                <c:pt idx="1486">
                  <c:v>46.44</c:v>
                </c:pt>
                <c:pt idx="1487">
                  <c:v>46.47</c:v>
                </c:pt>
                <c:pt idx="1488">
                  <c:v>46.5</c:v>
                </c:pt>
                <c:pt idx="1489">
                  <c:v>46.53</c:v>
                </c:pt>
                <c:pt idx="1490">
                  <c:v>46.56</c:v>
                </c:pt>
                <c:pt idx="1491">
                  <c:v>46.59</c:v>
                </c:pt>
                <c:pt idx="1492">
                  <c:v>46.63</c:v>
                </c:pt>
                <c:pt idx="1493">
                  <c:v>46.66</c:v>
                </c:pt>
                <c:pt idx="1494">
                  <c:v>46.69</c:v>
                </c:pt>
                <c:pt idx="1495">
                  <c:v>46.72</c:v>
                </c:pt>
                <c:pt idx="1496">
                  <c:v>46.75</c:v>
                </c:pt>
                <c:pt idx="1497">
                  <c:v>46.78</c:v>
                </c:pt>
                <c:pt idx="1498">
                  <c:v>46.81</c:v>
                </c:pt>
                <c:pt idx="1499">
                  <c:v>46.84</c:v>
                </c:pt>
                <c:pt idx="1500">
                  <c:v>46.88</c:v>
                </c:pt>
                <c:pt idx="1501">
                  <c:v>46.91</c:v>
                </c:pt>
                <c:pt idx="1502">
                  <c:v>46.94</c:v>
                </c:pt>
                <c:pt idx="1503">
                  <c:v>46.97</c:v>
                </c:pt>
                <c:pt idx="1504">
                  <c:v>47</c:v>
                </c:pt>
                <c:pt idx="1505">
                  <c:v>47.03</c:v>
                </c:pt>
                <c:pt idx="1506">
                  <c:v>47.06</c:v>
                </c:pt>
                <c:pt idx="1507">
                  <c:v>47.09</c:v>
                </c:pt>
                <c:pt idx="1508">
                  <c:v>47.13</c:v>
                </c:pt>
                <c:pt idx="1509">
                  <c:v>47.16</c:v>
                </c:pt>
                <c:pt idx="1510">
                  <c:v>47.19</c:v>
                </c:pt>
                <c:pt idx="1511">
                  <c:v>47.22</c:v>
                </c:pt>
                <c:pt idx="1512">
                  <c:v>47.25</c:v>
                </c:pt>
                <c:pt idx="1513">
                  <c:v>47.28</c:v>
                </c:pt>
                <c:pt idx="1514">
                  <c:v>47.31</c:v>
                </c:pt>
                <c:pt idx="1515">
                  <c:v>47.34</c:v>
                </c:pt>
                <c:pt idx="1516">
                  <c:v>47.38</c:v>
                </c:pt>
                <c:pt idx="1517">
                  <c:v>47.41</c:v>
                </c:pt>
                <c:pt idx="1518">
                  <c:v>47.44</c:v>
                </c:pt>
                <c:pt idx="1519">
                  <c:v>47.47</c:v>
                </c:pt>
                <c:pt idx="1520">
                  <c:v>47.5</c:v>
                </c:pt>
                <c:pt idx="1521">
                  <c:v>47.53</c:v>
                </c:pt>
                <c:pt idx="1522">
                  <c:v>47.56</c:v>
                </c:pt>
                <c:pt idx="1523">
                  <c:v>47.59</c:v>
                </c:pt>
                <c:pt idx="1524">
                  <c:v>47.63</c:v>
                </c:pt>
                <c:pt idx="1525">
                  <c:v>47.66</c:v>
                </c:pt>
                <c:pt idx="1526">
                  <c:v>47.69</c:v>
                </c:pt>
                <c:pt idx="1527">
                  <c:v>47.72</c:v>
                </c:pt>
                <c:pt idx="1528">
                  <c:v>47.75</c:v>
                </c:pt>
                <c:pt idx="1529">
                  <c:v>47.78</c:v>
                </c:pt>
                <c:pt idx="1530">
                  <c:v>47.81</c:v>
                </c:pt>
                <c:pt idx="1531">
                  <c:v>47.84</c:v>
                </c:pt>
                <c:pt idx="1532">
                  <c:v>47.88</c:v>
                </c:pt>
                <c:pt idx="1533">
                  <c:v>47.91</c:v>
                </c:pt>
                <c:pt idx="1534">
                  <c:v>47.94</c:v>
                </c:pt>
                <c:pt idx="1535">
                  <c:v>47.97</c:v>
                </c:pt>
                <c:pt idx="1536">
                  <c:v>48</c:v>
                </c:pt>
                <c:pt idx="1537">
                  <c:v>48.03</c:v>
                </c:pt>
                <c:pt idx="1538">
                  <c:v>48.06</c:v>
                </c:pt>
                <c:pt idx="1539">
                  <c:v>48.09</c:v>
                </c:pt>
                <c:pt idx="1540">
                  <c:v>48.13</c:v>
                </c:pt>
                <c:pt idx="1541">
                  <c:v>48.16</c:v>
                </c:pt>
                <c:pt idx="1542">
                  <c:v>48.19</c:v>
                </c:pt>
                <c:pt idx="1543">
                  <c:v>48.22</c:v>
                </c:pt>
                <c:pt idx="1544">
                  <c:v>48.25</c:v>
                </c:pt>
                <c:pt idx="1545">
                  <c:v>48.28</c:v>
                </c:pt>
                <c:pt idx="1546">
                  <c:v>48.31</c:v>
                </c:pt>
                <c:pt idx="1547">
                  <c:v>48.34</c:v>
                </c:pt>
                <c:pt idx="1548">
                  <c:v>48.38</c:v>
                </c:pt>
                <c:pt idx="1549">
                  <c:v>48.41</c:v>
                </c:pt>
                <c:pt idx="1550">
                  <c:v>48.44</c:v>
                </c:pt>
                <c:pt idx="1551">
                  <c:v>48.47</c:v>
                </c:pt>
                <c:pt idx="1552">
                  <c:v>48.5</c:v>
                </c:pt>
                <c:pt idx="1553">
                  <c:v>48.53</c:v>
                </c:pt>
                <c:pt idx="1554">
                  <c:v>48.56</c:v>
                </c:pt>
                <c:pt idx="1555">
                  <c:v>48.59</c:v>
                </c:pt>
                <c:pt idx="1556">
                  <c:v>48.63</c:v>
                </c:pt>
                <c:pt idx="1557">
                  <c:v>48.66</c:v>
                </c:pt>
                <c:pt idx="1558">
                  <c:v>48.69</c:v>
                </c:pt>
                <c:pt idx="1559">
                  <c:v>48.72</c:v>
                </c:pt>
                <c:pt idx="1560">
                  <c:v>48.75</c:v>
                </c:pt>
                <c:pt idx="1561">
                  <c:v>48.78</c:v>
                </c:pt>
                <c:pt idx="1562">
                  <c:v>48.81</c:v>
                </c:pt>
                <c:pt idx="1563">
                  <c:v>48.84</c:v>
                </c:pt>
                <c:pt idx="1564">
                  <c:v>48.88</c:v>
                </c:pt>
                <c:pt idx="1565">
                  <c:v>48.91</c:v>
                </c:pt>
                <c:pt idx="1566">
                  <c:v>48.94</c:v>
                </c:pt>
                <c:pt idx="1567">
                  <c:v>48.97</c:v>
                </c:pt>
                <c:pt idx="1568">
                  <c:v>49</c:v>
                </c:pt>
                <c:pt idx="1569">
                  <c:v>49.03</c:v>
                </c:pt>
                <c:pt idx="1570">
                  <c:v>49.06</c:v>
                </c:pt>
                <c:pt idx="1571">
                  <c:v>49.09</c:v>
                </c:pt>
                <c:pt idx="1572">
                  <c:v>49.13</c:v>
                </c:pt>
                <c:pt idx="1573">
                  <c:v>49.16</c:v>
                </c:pt>
                <c:pt idx="1574">
                  <c:v>49.19</c:v>
                </c:pt>
                <c:pt idx="1575">
                  <c:v>49.22</c:v>
                </c:pt>
                <c:pt idx="1576">
                  <c:v>49.25</c:v>
                </c:pt>
                <c:pt idx="1577">
                  <c:v>49.28</c:v>
                </c:pt>
                <c:pt idx="1578">
                  <c:v>49.31</c:v>
                </c:pt>
                <c:pt idx="1579">
                  <c:v>49.34</c:v>
                </c:pt>
                <c:pt idx="1580">
                  <c:v>49.38</c:v>
                </c:pt>
                <c:pt idx="1581">
                  <c:v>49.41</c:v>
                </c:pt>
                <c:pt idx="1582">
                  <c:v>49.44</c:v>
                </c:pt>
                <c:pt idx="1583">
                  <c:v>49.47</c:v>
                </c:pt>
                <c:pt idx="1584">
                  <c:v>49.5</c:v>
                </c:pt>
                <c:pt idx="1585">
                  <c:v>49.53</c:v>
                </c:pt>
                <c:pt idx="1586">
                  <c:v>49.56</c:v>
                </c:pt>
                <c:pt idx="1587">
                  <c:v>49.59</c:v>
                </c:pt>
                <c:pt idx="1588">
                  <c:v>49.63</c:v>
                </c:pt>
                <c:pt idx="1589">
                  <c:v>49.66</c:v>
                </c:pt>
                <c:pt idx="1590">
                  <c:v>49.69</c:v>
                </c:pt>
                <c:pt idx="1591">
                  <c:v>49.72</c:v>
                </c:pt>
                <c:pt idx="1592">
                  <c:v>49.75</c:v>
                </c:pt>
                <c:pt idx="1593">
                  <c:v>49.78</c:v>
                </c:pt>
                <c:pt idx="1594">
                  <c:v>49.81</c:v>
                </c:pt>
                <c:pt idx="1595">
                  <c:v>49.84</c:v>
                </c:pt>
                <c:pt idx="1596">
                  <c:v>49.88</c:v>
                </c:pt>
                <c:pt idx="1597">
                  <c:v>49.91</c:v>
                </c:pt>
                <c:pt idx="1598">
                  <c:v>49.94</c:v>
                </c:pt>
                <c:pt idx="1599">
                  <c:v>49.97</c:v>
                </c:pt>
                <c:pt idx="1600">
                  <c:v>50</c:v>
                </c:pt>
                <c:pt idx="1601">
                  <c:v>50.03</c:v>
                </c:pt>
                <c:pt idx="1602">
                  <c:v>50.06</c:v>
                </c:pt>
                <c:pt idx="1603">
                  <c:v>50.09</c:v>
                </c:pt>
                <c:pt idx="1604">
                  <c:v>50.13</c:v>
                </c:pt>
                <c:pt idx="1605">
                  <c:v>50.16</c:v>
                </c:pt>
                <c:pt idx="1606">
                  <c:v>50.19</c:v>
                </c:pt>
                <c:pt idx="1607">
                  <c:v>50.22</c:v>
                </c:pt>
                <c:pt idx="1608">
                  <c:v>50.25</c:v>
                </c:pt>
                <c:pt idx="1609">
                  <c:v>50.28</c:v>
                </c:pt>
                <c:pt idx="1610">
                  <c:v>50.31</c:v>
                </c:pt>
                <c:pt idx="1611">
                  <c:v>50.34</c:v>
                </c:pt>
                <c:pt idx="1612">
                  <c:v>50.38</c:v>
                </c:pt>
                <c:pt idx="1613">
                  <c:v>50.41</c:v>
                </c:pt>
                <c:pt idx="1614">
                  <c:v>50.44</c:v>
                </c:pt>
                <c:pt idx="1615">
                  <c:v>50.47</c:v>
                </c:pt>
                <c:pt idx="1616">
                  <c:v>50.5</c:v>
                </c:pt>
                <c:pt idx="1617">
                  <c:v>50.53</c:v>
                </c:pt>
                <c:pt idx="1618">
                  <c:v>50.56</c:v>
                </c:pt>
                <c:pt idx="1619">
                  <c:v>50.59</c:v>
                </c:pt>
                <c:pt idx="1620">
                  <c:v>50.63</c:v>
                </c:pt>
                <c:pt idx="1621">
                  <c:v>50.66</c:v>
                </c:pt>
                <c:pt idx="1622">
                  <c:v>50.69</c:v>
                </c:pt>
                <c:pt idx="1623">
                  <c:v>50.72</c:v>
                </c:pt>
                <c:pt idx="1624">
                  <c:v>50.75</c:v>
                </c:pt>
                <c:pt idx="1625">
                  <c:v>50.78</c:v>
                </c:pt>
                <c:pt idx="1626">
                  <c:v>50.81</c:v>
                </c:pt>
                <c:pt idx="1627">
                  <c:v>50.84</c:v>
                </c:pt>
                <c:pt idx="1628">
                  <c:v>50.88</c:v>
                </c:pt>
                <c:pt idx="1629">
                  <c:v>50.91</c:v>
                </c:pt>
                <c:pt idx="1630">
                  <c:v>50.94</c:v>
                </c:pt>
                <c:pt idx="1631">
                  <c:v>50.97</c:v>
                </c:pt>
                <c:pt idx="1632">
                  <c:v>51</c:v>
                </c:pt>
                <c:pt idx="1633">
                  <c:v>51.03</c:v>
                </c:pt>
                <c:pt idx="1634">
                  <c:v>51.06</c:v>
                </c:pt>
                <c:pt idx="1635">
                  <c:v>51.09</c:v>
                </c:pt>
                <c:pt idx="1636">
                  <c:v>51.13</c:v>
                </c:pt>
                <c:pt idx="1637">
                  <c:v>51.16</c:v>
                </c:pt>
                <c:pt idx="1638">
                  <c:v>51.19</c:v>
                </c:pt>
                <c:pt idx="1639">
                  <c:v>51.22</c:v>
                </c:pt>
                <c:pt idx="1640">
                  <c:v>51.25</c:v>
                </c:pt>
                <c:pt idx="1641">
                  <c:v>51.28</c:v>
                </c:pt>
                <c:pt idx="1642">
                  <c:v>51.31</c:v>
                </c:pt>
                <c:pt idx="1643">
                  <c:v>51.34</c:v>
                </c:pt>
                <c:pt idx="1644">
                  <c:v>51.38</c:v>
                </c:pt>
                <c:pt idx="1645">
                  <c:v>51.41</c:v>
                </c:pt>
                <c:pt idx="1646">
                  <c:v>51.44</c:v>
                </c:pt>
                <c:pt idx="1647">
                  <c:v>51.47</c:v>
                </c:pt>
                <c:pt idx="1648">
                  <c:v>51.5</c:v>
                </c:pt>
                <c:pt idx="1649">
                  <c:v>51.53</c:v>
                </c:pt>
                <c:pt idx="1650">
                  <c:v>51.56</c:v>
                </c:pt>
                <c:pt idx="1651">
                  <c:v>51.59</c:v>
                </c:pt>
                <c:pt idx="1652">
                  <c:v>51.63</c:v>
                </c:pt>
                <c:pt idx="1653">
                  <c:v>51.66</c:v>
                </c:pt>
                <c:pt idx="1654">
                  <c:v>51.69</c:v>
                </c:pt>
                <c:pt idx="1655">
                  <c:v>51.72</c:v>
                </c:pt>
                <c:pt idx="1656">
                  <c:v>51.75</c:v>
                </c:pt>
                <c:pt idx="1657">
                  <c:v>51.78</c:v>
                </c:pt>
                <c:pt idx="1658">
                  <c:v>51.81</c:v>
                </c:pt>
                <c:pt idx="1659">
                  <c:v>51.84</c:v>
                </c:pt>
                <c:pt idx="1660">
                  <c:v>51.88</c:v>
                </c:pt>
                <c:pt idx="1661">
                  <c:v>51.91</c:v>
                </c:pt>
                <c:pt idx="1662">
                  <c:v>51.94</c:v>
                </c:pt>
                <c:pt idx="1663">
                  <c:v>51.97</c:v>
                </c:pt>
                <c:pt idx="1664">
                  <c:v>52</c:v>
                </c:pt>
                <c:pt idx="1665">
                  <c:v>52.03</c:v>
                </c:pt>
                <c:pt idx="1666">
                  <c:v>52.06</c:v>
                </c:pt>
                <c:pt idx="1667">
                  <c:v>52.09</c:v>
                </c:pt>
                <c:pt idx="1668">
                  <c:v>52.13</c:v>
                </c:pt>
                <c:pt idx="1669">
                  <c:v>52.16</c:v>
                </c:pt>
                <c:pt idx="1670">
                  <c:v>52.19</c:v>
                </c:pt>
                <c:pt idx="1671">
                  <c:v>52.22</c:v>
                </c:pt>
                <c:pt idx="1672">
                  <c:v>52.25</c:v>
                </c:pt>
                <c:pt idx="1673">
                  <c:v>52.28</c:v>
                </c:pt>
                <c:pt idx="1674">
                  <c:v>52.31</c:v>
                </c:pt>
                <c:pt idx="1675">
                  <c:v>52.34</c:v>
                </c:pt>
                <c:pt idx="1676">
                  <c:v>52.38</c:v>
                </c:pt>
                <c:pt idx="1677">
                  <c:v>52.41</c:v>
                </c:pt>
                <c:pt idx="1678">
                  <c:v>52.44</c:v>
                </c:pt>
                <c:pt idx="1679">
                  <c:v>52.47</c:v>
                </c:pt>
                <c:pt idx="1680">
                  <c:v>52.5</c:v>
                </c:pt>
                <c:pt idx="1681">
                  <c:v>52.53</c:v>
                </c:pt>
                <c:pt idx="1682">
                  <c:v>52.56</c:v>
                </c:pt>
                <c:pt idx="1683">
                  <c:v>52.59</c:v>
                </c:pt>
                <c:pt idx="1684">
                  <c:v>52.63</c:v>
                </c:pt>
                <c:pt idx="1685">
                  <c:v>52.66</c:v>
                </c:pt>
                <c:pt idx="1686">
                  <c:v>52.69</c:v>
                </c:pt>
                <c:pt idx="1687">
                  <c:v>52.72</c:v>
                </c:pt>
                <c:pt idx="1688">
                  <c:v>52.75</c:v>
                </c:pt>
                <c:pt idx="1689">
                  <c:v>52.78</c:v>
                </c:pt>
                <c:pt idx="1690">
                  <c:v>52.81</c:v>
                </c:pt>
                <c:pt idx="1691">
                  <c:v>52.84</c:v>
                </c:pt>
                <c:pt idx="1692">
                  <c:v>52.88</c:v>
                </c:pt>
                <c:pt idx="1693">
                  <c:v>52.91</c:v>
                </c:pt>
                <c:pt idx="1694">
                  <c:v>52.94</c:v>
                </c:pt>
                <c:pt idx="1695">
                  <c:v>52.97</c:v>
                </c:pt>
                <c:pt idx="1696">
                  <c:v>53</c:v>
                </c:pt>
                <c:pt idx="1697">
                  <c:v>53.03</c:v>
                </c:pt>
                <c:pt idx="1698">
                  <c:v>53.06</c:v>
                </c:pt>
                <c:pt idx="1699">
                  <c:v>53.09</c:v>
                </c:pt>
                <c:pt idx="1700">
                  <c:v>53.13</c:v>
                </c:pt>
                <c:pt idx="1701">
                  <c:v>53.16</c:v>
                </c:pt>
                <c:pt idx="1702">
                  <c:v>53.19</c:v>
                </c:pt>
                <c:pt idx="1703">
                  <c:v>53.22</c:v>
                </c:pt>
                <c:pt idx="1704">
                  <c:v>53.25</c:v>
                </c:pt>
                <c:pt idx="1705">
                  <c:v>53.28</c:v>
                </c:pt>
                <c:pt idx="1706">
                  <c:v>53.31</c:v>
                </c:pt>
                <c:pt idx="1707">
                  <c:v>53.34</c:v>
                </c:pt>
                <c:pt idx="1708">
                  <c:v>53.38</c:v>
                </c:pt>
                <c:pt idx="1709">
                  <c:v>53.41</c:v>
                </c:pt>
                <c:pt idx="1710">
                  <c:v>53.44</c:v>
                </c:pt>
                <c:pt idx="1711">
                  <c:v>53.47</c:v>
                </c:pt>
                <c:pt idx="1712">
                  <c:v>53.5</c:v>
                </c:pt>
                <c:pt idx="1713">
                  <c:v>53.53</c:v>
                </c:pt>
                <c:pt idx="1714">
                  <c:v>53.56</c:v>
                </c:pt>
                <c:pt idx="1715">
                  <c:v>53.59</c:v>
                </c:pt>
                <c:pt idx="1716">
                  <c:v>53.63</c:v>
                </c:pt>
                <c:pt idx="1717">
                  <c:v>53.66</c:v>
                </c:pt>
                <c:pt idx="1718">
                  <c:v>53.69</c:v>
                </c:pt>
                <c:pt idx="1719">
                  <c:v>53.72</c:v>
                </c:pt>
                <c:pt idx="1720">
                  <c:v>53.75</c:v>
                </c:pt>
                <c:pt idx="1721">
                  <c:v>53.78</c:v>
                </c:pt>
                <c:pt idx="1722">
                  <c:v>53.81</c:v>
                </c:pt>
                <c:pt idx="1723">
                  <c:v>53.84</c:v>
                </c:pt>
                <c:pt idx="1724">
                  <c:v>53.88</c:v>
                </c:pt>
                <c:pt idx="1725">
                  <c:v>53.91</c:v>
                </c:pt>
                <c:pt idx="1726">
                  <c:v>53.94</c:v>
                </c:pt>
                <c:pt idx="1727">
                  <c:v>53.97</c:v>
                </c:pt>
                <c:pt idx="1728">
                  <c:v>54</c:v>
                </c:pt>
                <c:pt idx="1729">
                  <c:v>54.03</c:v>
                </c:pt>
                <c:pt idx="1730">
                  <c:v>54.06</c:v>
                </c:pt>
                <c:pt idx="1731">
                  <c:v>54.09</c:v>
                </c:pt>
                <c:pt idx="1732">
                  <c:v>54.13</c:v>
                </c:pt>
                <c:pt idx="1733">
                  <c:v>54.16</c:v>
                </c:pt>
                <c:pt idx="1734">
                  <c:v>54.19</c:v>
                </c:pt>
                <c:pt idx="1735">
                  <c:v>54.22</c:v>
                </c:pt>
                <c:pt idx="1736">
                  <c:v>54.25</c:v>
                </c:pt>
                <c:pt idx="1737">
                  <c:v>54.28</c:v>
                </c:pt>
                <c:pt idx="1738">
                  <c:v>54.31</c:v>
                </c:pt>
                <c:pt idx="1739">
                  <c:v>54.34</c:v>
                </c:pt>
                <c:pt idx="1740">
                  <c:v>54.38</c:v>
                </c:pt>
                <c:pt idx="1741">
                  <c:v>54.41</c:v>
                </c:pt>
                <c:pt idx="1742">
                  <c:v>54.44</c:v>
                </c:pt>
                <c:pt idx="1743">
                  <c:v>54.47</c:v>
                </c:pt>
                <c:pt idx="1744">
                  <c:v>54.5</c:v>
                </c:pt>
                <c:pt idx="1745">
                  <c:v>54.53</c:v>
                </c:pt>
                <c:pt idx="1746">
                  <c:v>54.56</c:v>
                </c:pt>
                <c:pt idx="1747">
                  <c:v>54.59</c:v>
                </c:pt>
                <c:pt idx="1748">
                  <c:v>54.63</c:v>
                </c:pt>
                <c:pt idx="1749">
                  <c:v>54.66</c:v>
                </c:pt>
                <c:pt idx="1750">
                  <c:v>54.69</c:v>
                </c:pt>
                <c:pt idx="1751">
                  <c:v>54.72</c:v>
                </c:pt>
                <c:pt idx="1752">
                  <c:v>54.75</c:v>
                </c:pt>
                <c:pt idx="1753">
                  <c:v>54.78</c:v>
                </c:pt>
                <c:pt idx="1754">
                  <c:v>54.81</c:v>
                </c:pt>
                <c:pt idx="1755">
                  <c:v>54.84</c:v>
                </c:pt>
                <c:pt idx="1756">
                  <c:v>54.88</c:v>
                </c:pt>
                <c:pt idx="1757">
                  <c:v>54.91</c:v>
                </c:pt>
                <c:pt idx="1758">
                  <c:v>54.94</c:v>
                </c:pt>
                <c:pt idx="1759">
                  <c:v>54.97</c:v>
                </c:pt>
                <c:pt idx="1760">
                  <c:v>55</c:v>
                </c:pt>
                <c:pt idx="1761">
                  <c:v>55.03</c:v>
                </c:pt>
                <c:pt idx="1762">
                  <c:v>55.06</c:v>
                </c:pt>
                <c:pt idx="1763">
                  <c:v>55.09</c:v>
                </c:pt>
                <c:pt idx="1764">
                  <c:v>55.13</c:v>
                </c:pt>
                <c:pt idx="1765">
                  <c:v>55.16</c:v>
                </c:pt>
                <c:pt idx="1766">
                  <c:v>55.19</c:v>
                </c:pt>
                <c:pt idx="1767">
                  <c:v>55.22</c:v>
                </c:pt>
                <c:pt idx="1768">
                  <c:v>55.25</c:v>
                </c:pt>
                <c:pt idx="1769">
                  <c:v>55.28</c:v>
                </c:pt>
                <c:pt idx="1770">
                  <c:v>55.31</c:v>
                </c:pt>
                <c:pt idx="1771">
                  <c:v>55.34</c:v>
                </c:pt>
                <c:pt idx="1772">
                  <c:v>55.38</c:v>
                </c:pt>
                <c:pt idx="1773">
                  <c:v>55.41</c:v>
                </c:pt>
                <c:pt idx="1774">
                  <c:v>55.44</c:v>
                </c:pt>
                <c:pt idx="1775">
                  <c:v>55.47</c:v>
                </c:pt>
                <c:pt idx="1776">
                  <c:v>55.5</c:v>
                </c:pt>
                <c:pt idx="1777">
                  <c:v>55.53</c:v>
                </c:pt>
                <c:pt idx="1778">
                  <c:v>55.56</c:v>
                </c:pt>
                <c:pt idx="1779">
                  <c:v>55.59</c:v>
                </c:pt>
                <c:pt idx="1780">
                  <c:v>55.63</c:v>
                </c:pt>
                <c:pt idx="1781">
                  <c:v>55.66</c:v>
                </c:pt>
                <c:pt idx="1782">
                  <c:v>55.69</c:v>
                </c:pt>
                <c:pt idx="1783">
                  <c:v>55.72</c:v>
                </c:pt>
                <c:pt idx="1784">
                  <c:v>55.75</c:v>
                </c:pt>
                <c:pt idx="1785">
                  <c:v>55.78</c:v>
                </c:pt>
                <c:pt idx="1786">
                  <c:v>55.81</c:v>
                </c:pt>
                <c:pt idx="1787">
                  <c:v>55.84</c:v>
                </c:pt>
                <c:pt idx="1788">
                  <c:v>55.88</c:v>
                </c:pt>
                <c:pt idx="1789">
                  <c:v>55.91</c:v>
                </c:pt>
                <c:pt idx="1790">
                  <c:v>55.94</c:v>
                </c:pt>
                <c:pt idx="1791">
                  <c:v>55.97</c:v>
                </c:pt>
                <c:pt idx="1792">
                  <c:v>56</c:v>
                </c:pt>
                <c:pt idx="1793">
                  <c:v>56.03</c:v>
                </c:pt>
                <c:pt idx="1794">
                  <c:v>56.06</c:v>
                </c:pt>
                <c:pt idx="1795">
                  <c:v>56.09</c:v>
                </c:pt>
                <c:pt idx="1796">
                  <c:v>56.13</c:v>
                </c:pt>
                <c:pt idx="1797">
                  <c:v>56.16</c:v>
                </c:pt>
                <c:pt idx="1798">
                  <c:v>56.19</c:v>
                </c:pt>
                <c:pt idx="1799">
                  <c:v>56.22</c:v>
                </c:pt>
                <c:pt idx="1800">
                  <c:v>56.25</c:v>
                </c:pt>
                <c:pt idx="1801">
                  <c:v>56.28</c:v>
                </c:pt>
                <c:pt idx="1802">
                  <c:v>56.31</c:v>
                </c:pt>
                <c:pt idx="1803">
                  <c:v>56.34</c:v>
                </c:pt>
                <c:pt idx="1804">
                  <c:v>56.38</c:v>
                </c:pt>
                <c:pt idx="1805">
                  <c:v>56.41</c:v>
                </c:pt>
                <c:pt idx="1806">
                  <c:v>56.44</c:v>
                </c:pt>
                <c:pt idx="1807">
                  <c:v>56.47</c:v>
                </c:pt>
                <c:pt idx="1808">
                  <c:v>56.5</c:v>
                </c:pt>
                <c:pt idx="1809">
                  <c:v>56.53</c:v>
                </c:pt>
                <c:pt idx="1810">
                  <c:v>56.56</c:v>
                </c:pt>
                <c:pt idx="1811">
                  <c:v>56.59</c:v>
                </c:pt>
                <c:pt idx="1812">
                  <c:v>56.63</c:v>
                </c:pt>
                <c:pt idx="1813">
                  <c:v>56.66</c:v>
                </c:pt>
                <c:pt idx="1814">
                  <c:v>56.69</c:v>
                </c:pt>
                <c:pt idx="1815">
                  <c:v>56.72</c:v>
                </c:pt>
                <c:pt idx="1816">
                  <c:v>56.75</c:v>
                </c:pt>
                <c:pt idx="1817">
                  <c:v>56.78</c:v>
                </c:pt>
                <c:pt idx="1818">
                  <c:v>56.81</c:v>
                </c:pt>
                <c:pt idx="1819">
                  <c:v>56.84</c:v>
                </c:pt>
                <c:pt idx="1820">
                  <c:v>56.88</c:v>
                </c:pt>
                <c:pt idx="1821">
                  <c:v>56.91</c:v>
                </c:pt>
                <c:pt idx="1822">
                  <c:v>56.94</c:v>
                </c:pt>
                <c:pt idx="1823">
                  <c:v>56.97</c:v>
                </c:pt>
                <c:pt idx="1824">
                  <c:v>57</c:v>
                </c:pt>
                <c:pt idx="1825">
                  <c:v>57.03</c:v>
                </c:pt>
                <c:pt idx="1826">
                  <c:v>57.06</c:v>
                </c:pt>
                <c:pt idx="1827">
                  <c:v>57.09</c:v>
                </c:pt>
                <c:pt idx="1828">
                  <c:v>57.13</c:v>
                </c:pt>
                <c:pt idx="1829">
                  <c:v>57.16</c:v>
                </c:pt>
                <c:pt idx="1830">
                  <c:v>57.19</c:v>
                </c:pt>
                <c:pt idx="1831">
                  <c:v>57.22</c:v>
                </c:pt>
                <c:pt idx="1832">
                  <c:v>57.25</c:v>
                </c:pt>
                <c:pt idx="1833">
                  <c:v>57.28</c:v>
                </c:pt>
                <c:pt idx="1834">
                  <c:v>57.31</c:v>
                </c:pt>
                <c:pt idx="1835">
                  <c:v>57.34</c:v>
                </c:pt>
                <c:pt idx="1836">
                  <c:v>57.38</c:v>
                </c:pt>
                <c:pt idx="1837">
                  <c:v>57.41</c:v>
                </c:pt>
                <c:pt idx="1838">
                  <c:v>57.44</c:v>
                </c:pt>
                <c:pt idx="1839">
                  <c:v>57.47</c:v>
                </c:pt>
                <c:pt idx="1840">
                  <c:v>57.5</c:v>
                </c:pt>
                <c:pt idx="1841">
                  <c:v>57.53</c:v>
                </c:pt>
                <c:pt idx="1842">
                  <c:v>57.56</c:v>
                </c:pt>
                <c:pt idx="1843">
                  <c:v>57.59</c:v>
                </c:pt>
                <c:pt idx="1844">
                  <c:v>57.63</c:v>
                </c:pt>
                <c:pt idx="1845">
                  <c:v>57.66</c:v>
                </c:pt>
                <c:pt idx="1846">
                  <c:v>57.69</c:v>
                </c:pt>
                <c:pt idx="1847">
                  <c:v>57.72</c:v>
                </c:pt>
                <c:pt idx="1848">
                  <c:v>57.75</c:v>
                </c:pt>
                <c:pt idx="1849">
                  <c:v>57.78</c:v>
                </c:pt>
                <c:pt idx="1850">
                  <c:v>57.81</c:v>
                </c:pt>
                <c:pt idx="1851">
                  <c:v>57.84</c:v>
                </c:pt>
                <c:pt idx="1852">
                  <c:v>57.88</c:v>
                </c:pt>
                <c:pt idx="1853">
                  <c:v>57.91</c:v>
                </c:pt>
                <c:pt idx="1854">
                  <c:v>57.94</c:v>
                </c:pt>
                <c:pt idx="1855">
                  <c:v>57.97</c:v>
                </c:pt>
                <c:pt idx="1856">
                  <c:v>58</c:v>
                </c:pt>
                <c:pt idx="1857">
                  <c:v>58.03</c:v>
                </c:pt>
                <c:pt idx="1858">
                  <c:v>58.06</c:v>
                </c:pt>
                <c:pt idx="1859">
                  <c:v>58.09</c:v>
                </c:pt>
                <c:pt idx="1860">
                  <c:v>58.13</c:v>
                </c:pt>
                <c:pt idx="1861">
                  <c:v>58.16</c:v>
                </c:pt>
                <c:pt idx="1862">
                  <c:v>58.19</c:v>
                </c:pt>
                <c:pt idx="1863">
                  <c:v>58.22</c:v>
                </c:pt>
                <c:pt idx="1864">
                  <c:v>58.25</c:v>
                </c:pt>
                <c:pt idx="1865">
                  <c:v>58.28</c:v>
                </c:pt>
                <c:pt idx="1866">
                  <c:v>58.31</c:v>
                </c:pt>
                <c:pt idx="1867">
                  <c:v>58.34</c:v>
                </c:pt>
                <c:pt idx="1868">
                  <c:v>58.38</c:v>
                </c:pt>
                <c:pt idx="1869">
                  <c:v>58.41</c:v>
                </c:pt>
                <c:pt idx="1870">
                  <c:v>58.44</c:v>
                </c:pt>
                <c:pt idx="1871">
                  <c:v>58.47</c:v>
                </c:pt>
                <c:pt idx="1872">
                  <c:v>58.5</c:v>
                </c:pt>
                <c:pt idx="1873">
                  <c:v>58.53</c:v>
                </c:pt>
                <c:pt idx="1874">
                  <c:v>58.56</c:v>
                </c:pt>
                <c:pt idx="1875">
                  <c:v>58.59</c:v>
                </c:pt>
                <c:pt idx="1876">
                  <c:v>58.63</c:v>
                </c:pt>
                <c:pt idx="1877">
                  <c:v>58.66</c:v>
                </c:pt>
                <c:pt idx="1878">
                  <c:v>58.69</c:v>
                </c:pt>
                <c:pt idx="1879">
                  <c:v>58.72</c:v>
                </c:pt>
                <c:pt idx="1880">
                  <c:v>58.75</c:v>
                </c:pt>
                <c:pt idx="1881">
                  <c:v>58.78</c:v>
                </c:pt>
                <c:pt idx="1882">
                  <c:v>58.81</c:v>
                </c:pt>
                <c:pt idx="1883">
                  <c:v>58.84</c:v>
                </c:pt>
                <c:pt idx="1884">
                  <c:v>58.88</c:v>
                </c:pt>
                <c:pt idx="1885">
                  <c:v>58.91</c:v>
                </c:pt>
                <c:pt idx="1886">
                  <c:v>58.94</c:v>
                </c:pt>
                <c:pt idx="1887">
                  <c:v>58.97</c:v>
                </c:pt>
                <c:pt idx="1888">
                  <c:v>59</c:v>
                </c:pt>
                <c:pt idx="1889">
                  <c:v>59.03</c:v>
                </c:pt>
                <c:pt idx="1890">
                  <c:v>59.06</c:v>
                </c:pt>
                <c:pt idx="1891">
                  <c:v>59.09</c:v>
                </c:pt>
                <c:pt idx="1892">
                  <c:v>59.13</c:v>
                </c:pt>
                <c:pt idx="1893">
                  <c:v>59.16</c:v>
                </c:pt>
                <c:pt idx="1894">
                  <c:v>59.19</c:v>
                </c:pt>
                <c:pt idx="1895">
                  <c:v>59.22</c:v>
                </c:pt>
                <c:pt idx="1896">
                  <c:v>59.25</c:v>
                </c:pt>
                <c:pt idx="1897">
                  <c:v>59.28</c:v>
                </c:pt>
                <c:pt idx="1898">
                  <c:v>59.31</c:v>
                </c:pt>
                <c:pt idx="1899">
                  <c:v>59.34</c:v>
                </c:pt>
                <c:pt idx="1900">
                  <c:v>59.38</c:v>
                </c:pt>
                <c:pt idx="1901">
                  <c:v>59.41</c:v>
                </c:pt>
                <c:pt idx="1902">
                  <c:v>59.44</c:v>
                </c:pt>
                <c:pt idx="1903">
                  <c:v>59.47</c:v>
                </c:pt>
                <c:pt idx="1904">
                  <c:v>59.5</c:v>
                </c:pt>
                <c:pt idx="1905">
                  <c:v>59.53</c:v>
                </c:pt>
                <c:pt idx="1906">
                  <c:v>59.56</c:v>
                </c:pt>
                <c:pt idx="1907">
                  <c:v>59.59</c:v>
                </c:pt>
                <c:pt idx="1908">
                  <c:v>59.63</c:v>
                </c:pt>
                <c:pt idx="1909">
                  <c:v>59.66</c:v>
                </c:pt>
                <c:pt idx="1910">
                  <c:v>59.69</c:v>
                </c:pt>
                <c:pt idx="1911">
                  <c:v>59.72</c:v>
                </c:pt>
                <c:pt idx="1912">
                  <c:v>59.75</c:v>
                </c:pt>
                <c:pt idx="1913">
                  <c:v>59.78</c:v>
                </c:pt>
                <c:pt idx="1914">
                  <c:v>59.81</c:v>
                </c:pt>
                <c:pt idx="1915">
                  <c:v>59.84</c:v>
                </c:pt>
                <c:pt idx="1916">
                  <c:v>59.88</c:v>
                </c:pt>
                <c:pt idx="1917">
                  <c:v>59.91</c:v>
                </c:pt>
                <c:pt idx="1918">
                  <c:v>59.94</c:v>
                </c:pt>
                <c:pt idx="1919">
                  <c:v>59.97</c:v>
                </c:pt>
                <c:pt idx="1920">
                  <c:v>60</c:v>
                </c:pt>
                <c:pt idx="1921">
                  <c:v>60.03</c:v>
                </c:pt>
                <c:pt idx="1922">
                  <c:v>60.06</c:v>
                </c:pt>
                <c:pt idx="1923">
                  <c:v>60.09</c:v>
                </c:pt>
                <c:pt idx="1924">
                  <c:v>60.13</c:v>
                </c:pt>
                <c:pt idx="1925">
                  <c:v>60.16</c:v>
                </c:pt>
                <c:pt idx="1926">
                  <c:v>60.19</c:v>
                </c:pt>
                <c:pt idx="1927">
                  <c:v>60.22</c:v>
                </c:pt>
                <c:pt idx="1928">
                  <c:v>60.25</c:v>
                </c:pt>
                <c:pt idx="1929">
                  <c:v>60.28</c:v>
                </c:pt>
                <c:pt idx="1930">
                  <c:v>60.31</c:v>
                </c:pt>
                <c:pt idx="1931">
                  <c:v>60.34</c:v>
                </c:pt>
                <c:pt idx="1932">
                  <c:v>60.38</c:v>
                </c:pt>
                <c:pt idx="1933">
                  <c:v>60.41</c:v>
                </c:pt>
                <c:pt idx="1934">
                  <c:v>60.44</c:v>
                </c:pt>
                <c:pt idx="1935">
                  <c:v>60.47</c:v>
                </c:pt>
                <c:pt idx="1936">
                  <c:v>60.5</c:v>
                </c:pt>
                <c:pt idx="1937">
                  <c:v>60.53</c:v>
                </c:pt>
                <c:pt idx="1938">
                  <c:v>60.56</c:v>
                </c:pt>
                <c:pt idx="1939">
                  <c:v>60.59</c:v>
                </c:pt>
                <c:pt idx="1940">
                  <c:v>60.63</c:v>
                </c:pt>
                <c:pt idx="1941">
                  <c:v>60.66</c:v>
                </c:pt>
                <c:pt idx="1942">
                  <c:v>60.69</c:v>
                </c:pt>
                <c:pt idx="1943">
                  <c:v>60.72</c:v>
                </c:pt>
                <c:pt idx="1944">
                  <c:v>60.75</c:v>
                </c:pt>
                <c:pt idx="1945">
                  <c:v>60.78</c:v>
                </c:pt>
                <c:pt idx="1946">
                  <c:v>60.81</c:v>
                </c:pt>
                <c:pt idx="1947">
                  <c:v>60.84</c:v>
                </c:pt>
                <c:pt idx="1948">
                  <c:v>60.88</c:v>
                </c:pt>
                <c:pt idx="1949">
                  <c:v>60.91</c:v>
                </c:pt>
                <c:pt idx="1950">
                  <c:v>60.94</c:v>
                </c:pt>
                <c:pt idx="1951">
                  <c:v>60.97</c:v>
                </c:pt>
                <c:pt idx="1952">
                  <c:v>61</c:v>
                </c:pt>
                <c:pt idx="1953">
                  <c:v>61.03</c:v>
                </c:pt>
                <c:pt idx="1954">
                  <c:v>61.06</c:v>
                </c:pt>
                <c:pt idx="1955">
                  <c:v>61.09</c:v>
                </c:pt>
                <c:pt idx="1956">
                  <c:v>61.13</c:v>
                </c:pt>
                <c:pt idx="1957">
                  <c:v>61.16</c:v>
                </c:pt>
                <c:pt idx="1958">
                  <c:v>61.19</c:v>
                </c:pt>
                <c:pt idx="1959">
                  <c:v>61.22</c:v>
                </c:pt>
                <c:pt idx="1960">
                  <c:v>61.25</c:v>
                </c:pt>
                <c:pt idx="1961">
                  <c:v>61.28</c:v>
                </c:pt>
                <c:pt idx="1962">
                  <c:v>61.31</c:v>
                </c:pt>
                <c:pt idx="1963">
                  <c:v>61.34</c:v>
                </c:pt>
                <c:pt idx="1964">
                  <c:v>61.38</c:v>
                </c:pt>
                <c:pt idx="1965">
                  <c:v>61.41</c:v>
                </c:pt>
                <c:pt idx="1966">
                  <c:v>61.44</c:v>
                </c:pt>
                <c:pt idx="1967">
                  <c:v>61.47</c:v>
                </c:pt>
                <c:pt idx="1968">
                  <c:v>61.5</c:v>
                </c:pt>
                <c:pt idx="1969">
                  <c:v>61.53</c:v>
                </c:pt>
                <c:pt idx="1970">
                  <c:v>61.56</c:v>
                </c:pt>
                <c:pt idx="1971">
                  <c:v>61.59</c:v>
                </c:pt>
                <c:pt idx="1972">
                  <c:v>61.63</c:v>
                </c:pt>
                <c:pt idx="1973">
                  <c:v>61.66</c:v>
                </c:pt>
                <c:pt idx="1974">
                  <c:v>61.69</c:v>
                </c:pt>
                <c:pt idx="1975">
                  <c:v>61.72</c:v>
                </c:pt>
                <c:pt idx="1976">
                  <c:v>61.75</c:v>
                </c:pt>
                <c:pt idx="1977">
                  <c:v>61.78</c:v>
                </c:pt>
                <c:pt idx="1978">
                  <c:v>61.81</c:v>
                </c:pt>
                <c:pt idx="1979">
                  <c:v>61.84</c:v>
                </c:pt>
                <c:pt idx="1980">
                  <c:v>61.88</c:v>
                </c:pt>
                <c:pt idx="1981">
                  <c:v>61.91</c:v>
                </c:pt>
                <c:pt idx="1982">
                  <c:v>61.94</c:v>
                </c:pt>
                <c:pt idx="1983">
                  <c:v>61.97</c:v>
                </c:pt>
                <c:pt idx="1984">
                  <c:v>62</c:v>
                </c:pt>
                <c:pt idx="1985">
                  <c:v>62.03</c:v>
                </c:pt>
                <c:pt idx="1986">
                  <c:v>62.06</c:v>
                </c:pt>
                <c:pt idx="1987">
                  <c:v>62.09</c:v>
                </c:pt>
                <c:pt idx="1988">
                  <c:v>62.13</c:v>
                </c:pt>
                <c:pt idx="1989">
                  <c:v>62.16</c:v>
                </c:pt>
                <c:pt idx="1990">
                  <c:v>62.19</c:v>
                </c:pt>
                <c:pt idx="1991">
                  <c:v>62.22</c:v>
                </c:pt>
                <c:pt idx="1992">
                  <c:v>62.25</c:v>
                </c:pt>
                <c:pt idx="1993">
                  <c:v>62.28</c:v>
                </c:pt>
                <c:pt idx="1994">
                  <c:v>62.31</c:v>
                </c:pt>
                <c:pt idx="1995">
                  <c:v>62.34</c:v>
                </c:pt>
                <c:pt idx="1996">
                  <c:v>62.38</c:v>
                </c:pt>
                <c:pt idx="1997">
                  <c:v>62.41</c:v>
                </c:pt>
                <c:pt idx="1998">
                  <c:v>62.44</c:v>
                </c:pt>
                <c:pt idx="1999">
                  <c:v>62.47</c:v>
                </c:pt>
                <c:pt idx="2000">
                  <c:v>62.5</c:v>
                </c:pt>
                <c:pt idx="2001">
                  <c:v>62.53</c:v>
                </c:pt>
                <c:pt idx="2002">
                  <c:v>62.56</c:v>
                </c:pt>
                <c:pt idx="2003">
                  <c:v>62.59</c:v>
                </c:pt>
                <c:pt idx="2004">
                  <c:v>62.63</c:v>
                </c:pt>
                <c:pt idx="2005">
                  <c:v>62.66</c:v>
                </c:pt>
                <c:pt idx="2006">
                  <c:v>62.69</c:v>
                </c:pt>
                <c:pt idx="2007">
                  <c:v>62.72</c:v>
                </c:pt>
                <c:pt idx="2008">
                  <c:v>62.75</c:v>
                </c:pt>
                <c:pt idx="2009">
                  <c:v>62.78</c:v>
                </c:pt>
                <c:pt idx="2010">
                  <c:v>62.81</c:v>
                </c:pt>
                <c:pt idx="2011">
                  <c:v>62.84</c:v>
                </c:pt>
                <c:pt idx="2012">
                  <c:v>62.88</c:v>
                </c:pt>
                <c:pt idx="2013">
                  <c:v>62.91</c:v>
                </c:pt>
                <c:pt idx="2014">
                  <c:v>62.94</c:v>
                </c:pt>
                <c:pt idx="2015">
                  <c:v>62.97</c:v>
                </c:pt>
                <c:pt idx="2016">
                  <c:v>63</c:v>
                </c:pt>
                <c:pt idx="2017">
                  <c:v>63.03</c:v>
                </c:pt>
                <c:pt idx="2018">
                  <c:v>63.06</c:v>
                </c:pt>
                <c:pt idx="2019">
                  <c:v>63.09</c:v>
                </c:pt>
                <c:pt idx="2020">
                  <c:v>63.13</c:v>
                </c:pt>
                <c:pt idx="2021">
                  <c:v>63.16</c:v>
                </c:pt>
                <c:pt idx="2022">
                  <c:v>63.19</c:v>
                </c:pt>
                <c:pt idx="2023">
                  <c:v>63.22</c:v>
                </c:pt>
                <c:pt idx="2024">
                  <c:v>63.25</c:v>
                </c:pt>
                <c:pt idx="2025">
                  <c:v>63.28</c:v>
                </c:pt>
                <c:pt idx="2026">
                  <c:v>63.31</c:v>
                </c:pt>
                <c:pt idx="2027">
                  <c:v>63.34</c:v>
                </c:pt>
                <c:pt idx="2028">
                  <c:v>63.38</c:v>
                </c:pt>
                <c:pt idx="2029">
                  <c:v>63.41</c:v>
                </c:pt>
                <c:pt idx="2030">
                  <c:v>63.44</c:v>
                </c:pt>
                <c:pt idx="2031">
                  <c:v>63.47</c:v>
                </c:pt>
                <c:pt idx="2032">
                  <c:v>63.5</c:v>
                </c:pt>
                <c:pt idx="2033">
                  <c:v>63.53</c:v>
                </c:pt>
                <c:pt idx="2034">
                  <c:v>63.56</c:v>
                </c:pt>
                <c:pt idx="2035">
                  <c:v>63.59</c:v>
                </c:pt>
                <c:pt idx="2036">
                  <c:v>63.63</c:v>
                </c:pt>
                <c:pt idx="2037">
                  <c:v>63.66</c:v>
                </c:pt>
                <c:pt idx="2038">
                  <c:v>63.69</c:v>
                </c:pt>
                <c:pt idx="2039">
                  <c:v>63.72</c:v>
                </c:pt>
                <c:pt idx="2040">
                  <c:v>63.75</c:v>
                </c:pt>
                <c:pt idx="2041">
                  <c:v>63.78</c:v>
                </c:pt>
                <c:pt idx="2042">
                  <c:v>63.81</c:v>
                </c:pt>
                <c:pt idx="2043">
                  <c:v>63.84</c:v>
                </c:pt>
                <c:pt idx="2044">
                  <c:v>63.88</c:v>
                </c:pt>
                <c:pt idx="2045">
                  <c:v>63.91</c:v>
                </c:pt>
                <c:pt idx="2046">
                  <c:v>63.94</c:v>
                </c:pt>
                <c:pt idx="2047">
                  <c:v>63.97</c:v>
                </c:pt>
                <c:pt idx="2048">
                  <c:v>64</c:v>
                </c:pt>
                <c:pt idx="2049">
                  <c:v>64.03</c:v>
                </c:pt>
                <c:pt idx="2050">
                  <c:v>64.06</c:v>
                </c:pt>
                <c:pt idx="2051">
                  <c:v>64.09</c:v>
                </c:pt>
                <c:pt idx="2052">
                  <c:v>64.13</c:v>
                </c:pt>
                <c:pt idx="2053">
                  <c:v>64.16</c:v>
                </c:pt>
                <c:pt idx="2054">
                  <c:v>64.19</c:v>
                </c:pt>
                <c:pt idx="2055">
                  <c:v>64.22</c:v>
                </c:pt>
                <c:pt idx="2056">
                  <c:v>64.25</c:v>
                </c:pt>
                <c:pt idx="2057">
                  <c:v>64.28</c:v>
                </c:pt>
                <c:pt idx="2058">
                  <c:v>64.31</c:v>
                </c:pt>
                <c:pt idx="2059">
                  <c:v>64.34</c:v>
                </c:pt>
                <c:pt idx="2060">
                  <c:v>64.38</c:v>
                </c:pt>
                <c:pt idx="2061">
                  <c:v>64.41</c:v>
                </c:pt>
                <c:pt idx="2062">
                  <c:v>64.44</c:v>
                </c:pt>
                <c:pt idx="2063">
                  <c:v>64.47</c:v>
                </c:pt>
                <c:pt idx="2064">
                  <c:v>64.5</c:v>
                </c:pt>
                <c:pt idx="2065">
                  <c:v>64.53</c:v>
                </c:pt>
                <c:pt idx="2066">
                  <c:v>64.56</c:v>
                </c:pt>
                <c:pt idx="2067">
                  <c:v>64.59</c:v>
                </c:pt>
                <c:pt idx="2068">
                  <c:v>64.63</c:v>
                </c:pt>
                <c:pt idx="2069">
                  <c:v>64.66</c:v>
                </c:pt>
                <c:pt idx="2070">
                  <c:v>64.69</c:v>
                </c:pt>
                <c:pt idx="2071">
                  <c:v>64.72</c:v>
                </c:pt>
                <c:pt idx="2072">
                  <c:v>64.75</c:v>
                </c:pt>
                <c:pt idx="2073">
                  <c:v>64.78</c:v>
                </c:pt>
                <c:pt idx="2074">
                  <c:v>64.81</c:v>
                </c:pt>
                <c:pt idx="2075">
                  <c:v>64.84</c:v>
                </c:pt>
                <c:pt idx="2076">
                  <c:v>64.88</c:v>
                </c:pt>
                <c:pt idx="2077">
                  <c:v>64.91</c:v>
                </c:pt>
                <c:pt idx="2078">
                  <c:v>64.94</c:v>
                </c:pt>
                <c:pt idx="2079">
                  <c:v>64.97</c:v>
                </c:pt>
                <c:pt idx="2080">
                  <c:v>65</c:v>
                </c:pt>
                <c:pt idx="2081">
                  <c:v>65.03</c:v>
                </c:pt>
                <c:pt idx="2082">
                  <c:v>65.06</c:v>
                </c:pt>
                <c:pt idx="2083">
                  <c:v>65.09</c:v>
                </c:pt>
                <c:pt idx="2084">
                  <c:v>65.13</c:v>
                </c:pt>
                <c:pt idx="2085">
                  <c:v>65.16</c:v>
                </c:pt>
                <c:pt idx="2086">
                  <c:v>65.19</c:v>
                </c:pt>
                <c:pt idx="2087">
                  <c:v>65.22</c:v>
                </c:pt>
                <c:pt idx="2088">
                  <c:v>65.25</c:v>
                </c:pt>
                <c:pt idx="2089">
                  <c:v>65.28</c:v>
                </c:pt>
                <c:pt idx="2090">
                  <c:v>65.31</c:v>
                </c:pt>
                <c:pt idx="2091">
                  <c:v>65.34</c:v>
                </c:pt>
                <c:pt idx="2092">
                  <c:v>65.38</c:v>
                </c:pt>
                <c:pt idx="2093">
                  <c:v>65.41</c:v>
                </c:pt>
                <c:pt idx="2094">
                  <c:v>65.44</c:v>
                </c:pt>
                <c:pt idx="2095">
                  <c:v>65.47</c:v>
                </c:pt>
                <c:pt idx="2096">
                  <c:v>65.5</c:v>
                </c:pt>
                <c:pt idx="2097">
                  <c:v>65.53</c:v>
                </c:pt>
                <c:pt idx="2098">
                  <c:v>65.56</c:v>
                </c:pt>
                <c:pt idx="2099">
                  <c:v>65.59</c:v>
                </c:pt>
                <c:pt idx="2100">
                  <c:v>65.63</c:v>
                </c:pt>
                <c:pt idx="2101">
                  <c:v>65.66</c:v>
                </c:pt>
                <c:pt idx="2102">
                  <c:v>65.69</c:v>
                </c:pt>
                <c:pt idx="2103">
                  <c:v>65.72</c:v>
                </c:pt>
                <c:pt idx="2104">
                  <c:v>65.75</c:v>
                </c:pt>
                <c:pt idx="2105">
                  <c:v>65.78</c:v>
                </c:pt>
                <c:pt idx="2106">
                  <c:v>65.81</c:v>
                </c:pt>
                <c:pt idx="2107">
                  <c:v>65.84</c:v>
                </c:pt>
                <c:pt idx="2108">
                  <c:v>65.88</c:v>
                </c:pt>
                <c:pt idx="2109">
                  <c:v>65.91</c:v>
                </c:pt>
                <c:pt idx="2110">
                  <c:v>65.94</c:v>
                </c:pt>
                <c:pt idx="2111">
                  <c:v>65.97</c:v>
                </c:pt>
                <c:pt idx="2112">
                  <c:v>66</c:v>
                </c:pt>
                <c:pt idx="2113">
                  <c:v>66.03</c:v>
                </c:pt>
                <c:pt idx="2114">
                  <c:v>66.06</c:v>
                </c:pt>
                <c:pt idx="2115">
                  <c:v>66.09</c:v>
                </c:pt>
                <c:pt idx="2116">
                  <c:v>66.13</c:v>
                </c:pt>
                <c:pt idx="2117">
                  <c:v>66.16</c:v>
                </c:pt>
                <c:pt idx="2118">
                  <c:v>66.19</c:v>
                </c:pt>
                <c:pt idx="2119">
                  <c:v>66.22</c:v>
                </c:pt>
                <c:pt idx="2120">
                  <c:v>66.25</c:v>
                </c:pt>
                <c:pt idx="2121">
                  <c:v>66.28</c:v>
                </c:pt>
                <c:pt idx="2122">
                  <c:v>66.31</c:v>
                </c:pt>
                <c:pt idx="2123">
                  <c:v>66.34</c:v>
                </c:pt>
                <c:pt idx="2124">
                  <c:v>66.38</c:v>
                </c:pt>
                <c:pt idx="2125">
                  <c:v>66.41</c:v>
                </c:pt>
                <c:pt idx="2126">
                  <c:v>66.44</c:v>
                </c:pt>
                <c:pt idx="2127">
                  <c:v>66.47</c:v>
                </c:pt>
                <c:pt idx="2128">
                  <c:v>66.5</c:v>
                </c:pt>
                <c:pt idx="2129">
                  <c:v>66.53</c:v>
                </c:pt>
                <c:pt idx="2130">
                  <c:v>66.56</c:v>
                </c:pt>
                <c:pt idx="2131">
                  <c:v>66.59</c:v>
                </c:pt>
                <c:pt idx="2132">
                  <c:v>66.63</c:v>
                </c:pt>
                <c:pt idx="2133">
                  <c:v>66.66</c:v>
                </c:pt>
                <c:pt idx="2134">
                  <c:v>66.69</c:v>
                </c:pt>
                <c:pt idx="2135">
                  <c:v>66.72</c:v>
                </c:pt>
                <c:pt idx="2136">
                  <c:v>66.75</c:v>
                </c:pt>
                <c:pt idx="2137">
                  <c:v>66.78</c:v>
                </c:pt>
                <c:pt idx="2138">
                  <c:v>66.81</c:v>
                </c:pt>
                <c:pt idx="2139">
                  <c:v>66.84</c:v>
                </c:pt>
                <c:pt idx="2140">
                  <c:v>66.88</c:v>
                </c:pt>
                <c:pt idx="2141">
                  <c:v>66.91</c:v>
                </c:pt>
                <c:pt idx="2142">
                  <c:v>66.94</c:v>
                </c:pt>
                <c:pt idx="2143">
                  <c:v>66.97</c:v>
                </c:pt>
                <c:pt idx="2144">
                  <c:v>67</c:v>
                </c:pt>
                <c:pt idx="2145">
                  <c:v>67.03</c:v>
                </c:pt>
                <c:pt idx="2146">
                  <c:v>67.06</c:v>
                </c:pt>
                <c:pt idx="2147">
                  <c:v>67.09</c:v>
                </c:pt>
                <c:pt idx="2148">
                  <c:v>67.13</c:v>
                </c:pt>
                <c:pt idx="2149">
                  <c:v>67.16</c:v>
                </c:pt>
                <c:pt idx="2150">
                  <c:v>67.19</c:v>
                </c:pt>
                <c:pt idx="2151">
                  <c:v>67.22</c:v>
                </c:pt>
                <c:pt idx="2152">
                  <c:v>67.25</c:v>
                </c:pt>
                <c:pt idx="2153">
                  <c:v>67.28</c:v>
                </c:pt>
                <c:pt idx="2154">
                  <c:v>67.31</c:v>
                </c:pt>
                <c:pt idx="2155">
                  <c:v>67.34</c:v>
                </c:pt>
                <c:pt idx="2156">
                  <c:v>67.38</c:v>
                </c:pt>
                <c:pt idx="2157">
                  <c:v>67.41</c:v>
                </c:pt>
                <c:pt idx="2158">
                  <c:v>67.44</c:v>
                </c:pt>
                <c:pt idx="2159">
                  <c:v>67.47</c:v>
                </c:pt>
                <c:pt idx="2160">
                  <c:v>67.5</c:v>
                </c:pt>
                <c:pt idx="2161">
                  <c:v>67.53</c:v>
                </c:pt>
                <c:pt idx="2162">
                  <c:v>67.56</c:v>
                </c:pt>
                <c:pt idx="2163">
                  <c:v>67.59</c:v>
                </c:pt>
                <c:pt idx="2164">
                  <c:v>67.63</c:v>
                </c:pt>
                <c:pt idx="2165">
                  <c:v>67.66</c:v>
                </c:pt>
                <c:pt idx="2166">
                  <c:v>67.69</c:v>
                </c:pt>
                <c:pt idx="2167">
                  <c:v>67.72</c:v>
                </c:pt>
                <c:pt idx="2168">
                  <c:v>67.75</c:v>
                </c:pt>
                <c:pt idx="2169">
                  <c:v>67.78</c:v>
                </c:pt>
                <c:pt idx="2170">
                  <c:v>67.81</c:v>
                </c:pt>
                <c:pt idx="2171">
                  <c:v>67.84</c:v>
                </c:pt>
                <c:pt idx="2172">
                  <c:v>67.88</c:v>
                </c:pt>
                <c:pt idx="2173">
                  <c:v>67.91</c:v>
                </c:pt>
                <c:pt idx="2174">
                  <c:v>67.94</c:v>
                </c:pt>
                <c:pt idx="2175">
                  <c:v>67.97</c:v>
                </c:pt>
                <c:pt idx="2176">
                  <c:v>68</c:v>
                </c:pt>
                <c:pt idx="2177">
                  <c:v>68.03</c:v>
                </c:pt>
                <c:pt idx="2178">
                  <c:v>68.06</c:v>
                </c:pt>
                <c:pt idx="2179">
                  <c:v>68.09</c:v>
                </c:pt>
                <c:pt idx="2180">
                  <c:v>68.13</c:v>
                </c:pt>
                <c:pt idx="2181">
                  <c:v>68.16</c:v>
                </c:pt>
                <c:pt idx="2182">
                  <c:v>68.19</c:v>
                </c:pt>
                <c:pt idx="2183">
                  <c:v>68.22</c:v>
                </c:pt>
                <c:pt idx="2184">
                  <c:v>68.25</c:v>
                </c:pt>
                <c:pt idx="2185">
                  <c:v>68.28</c:v>
                </c:pt>
                <c:pt idx="2186">
                  <c:v>68.31</c:v>
                </c:pt>
                <c:pt idx="2187">
                  <c:v>68.34</c:v>
                </c:pt>
                <c:pt idx="2188">
                  <c:v>68.38</c:v>
                </c:pt>
                <c:pt idx="2189">
                  <c:v>68.41</c:v>
                </c:pt>
                <c:pt idx="2190">
                  <c:v>68.44</c:v>
                </c:pt>
                <c:pt idx="2191">
                  <c:v>68.47</c:v>
                </c:pt>
                <c:pt idx="2192">
                  <c:v>68.5</c:v>
                </c:pt>
                <c:pt idx="2193">
                  <c:v>68.53</c:v>
                </c:pt>
                <c:pt idx="2194">
                  <c:v>68.56</c:v>
                </c:pt>
                <c:pt idx="2195">
                  <c:v>68.59</c:v>
                </c:pt>
                <c:pt idx="2196">
                  <c:v>68.63</c:v>
                </c:pt>
                <c:pt idx="2197">
                  <c:v>68.66</c:v>
                </c:pt>
                <c:pt idx="2198">
                  <c:v>68.69</c:v>
                </c:pt>
                <c:pt idx="2199">
                  <c:v>68.72</c:v>
                </c:pt>
                <c:pt idx="2200">
                  <c:v>68.75</c:v>
                </c:pt>
                <c:pt idx="2201">
                  <c:v>68.78</c:v>
                </c:pt>
                <c:pt idx="2202">
                  <c:v>68.81</c:v>
                </c:pt>
                <c:pt idx="2203">
                  <c:v>68.84</c:v>
                </c:pt>
                <c:pt idx="2204">
                  <c:v>68.88</c:v>
                </c:pt>
                <c:pt idx="2205">
                  <c:v>68.91</c:v>
                </c:pt>
                <c:pt idx="2206">
                  <c:v>68.94</c:v>
                </c:pt>
                <c:pt idx="2207">
                  <c:v>68.97</c:v>
                </c:pt>
                <c:pt idx="2208">
                  <c:v>69</c:v>
                </c:pt>
                <c:pt idx="2209">
                  <c:v>69.03</c:v>
                </c:pt>
                <c:pt idx="2210">
                  <c:v>69.06</c:v>
                </c:pt>
                <c:pt idx="2211">
                  <c:v>69.09</c:v>
                </c:pt>
                <c:pt idx="2212">
                  <c:v>69.13</c:v>
                </c:pt>
                <c:pt idx="2213">
                  <c:v>69.16</c:v>
                </c:pt>
                <c:pt idx="2214">
                  <c:v>69.19</c:v>
                </c:pt>
                <c:pt idx="2215">
                  <c:v>69.22</c:v>
                </c:pt>
                <c:pt idx="2216">
                  <c:v>69.25</c:v>
                </c:pt>
                <c:pt idx="2217">
                  <c:v>69.28</c:v>
                </c:pt>
                <c:pt idx="2218">
                  <c:v>69.31</c:v>
                </c:pt>
                <c:pt idx="2219">
                  <c:v>69.34</c:v>
                </c:pt>
                <c:pt idx="2220">
                  <c:v>69.38</c:v>
                </c:pt>
                <c:pt idx="2221">
                  <c:v>69.41</c:v>
                </c:pt>
                <c:pt idx="2222">
                  <c:v>69.44</c:v>
                </c:pt>
                <c:pt idx="2223">
                  <c:v>69.47</c:v>
                </c:pt>
                <c:pt idx="2224">
                  <c:v>69.5</c:v>
                </c:pt>
                <c:pt idx="2225">
                  <c:v>69.53</c:v>
                </c:pt>
                <c:pt idx="2226">
                  <c:v>69.56</c:v>
                </c:pt>
                <c:pt idx="2227">
                  <c:v>69.59</c:v>
                </c:pt>
                <c:pt idx="2228">
                  <c:v>69.63</c:v>
                </c:pt>
                <c:pt idx="2229">
                  <c:v>69.66</c:v>
                </c:pt>
                <c:pt idx="2230">
                  <c:v>69.69</c:v>
                </c:pt>
                <c:pt idx="2231">
                  <c:v>69.72</c:v>
                </c:pt>
                <c:pt idx="2232">
                  <c:v>69.75</c:v>
                </c:pt>
                <c:pt idx="2233">
                  <c:v>69.78</c:v>
                </c:pt>
                <c:pt idx="2234">
                  <c:v>69.81</c:v>
                </c:pt>
                <c:pt idx="2235">
                  <c:v>69.84</c:v>
                </c:pt>
                <c:pt idx="2236">
                  <c:v>69.88</c:v>
                </c:pt>
                <c:pt idx="2237">
                  <c:v>69.91</c:v>
                </c:pt>
                <c:pt idx="2238">
                  <c:v>69.94</c:v>
                </c:pt>
                <c:pt idx="2239">
                  <c:v>69.97</c:v>
                </c:pt>
                <c:pt idx="2240">
                  <c:v>70</c:v>
                </c:pt>
                <c:pt idx="2241">
                  <c:v>70.03</c:v>
                </c:pt>
                <c:pt idx="2242">
                  <c:v>70.06</c:v>
                </c:pt>
                <c:pt idx="2243">
                  <c:v>70.09</c:v>
                </c:pt>
                <c:pt idx="2244">
                  <c:v>70.13</c:v>
                </c:pt>
                <c:pt idx="2245">
                  <c:v>70.16</c:v>
                </c:pt>
                <c:pt idx="2246">
                  <c:v>70.19</c:v>
                </c:pt>
                <c:pt idx="2247">
                  <c:v>70.22</c:v>
                </c:pt>
                <c:pt idx="2248">
                  <c:v>70.25</c:v>
                </c:pt>
                <c:pt idx="2249">
                  <c:v>70.28</c:v>
                </c:pt>
                <c:pt idx="2250">
                  <c:v>70.31</c:v>
                </c:pt>
                <c:pt idx="2251">
                  <c:v>70.34</c:v>
                </c:pt>
                <c:pt idx="2252">
                  <c:v>70.38</c:v>
                </c:pt>
                <c:pt idx="2253">
                  <c:v>70.41</c:v>
                </c:pt>
                <c:pt idx="2254">
                  <c:v>70.44</c:v>
                </c:pt>
                <c:pt idx="2255">
                  <c:v>70.47</c:v>
                </c:pt>
                <c:pt idx="2256">
                  <c:v>70.5</c:v>
                </c:pt>
                <c:pt idx="2257">
                  <c:v>70.53</c:v>
                </c:pt>
                <c:pt idx="2258">
                  <c:v>70.56</c:v>
                </c:pt>
                <c:pt idx="2259">
                  <c:v>70.59</c:v>
                </c:pt>
                <c:pt idx="2260">
                  <c:v>70.63</c:v>
                </c:pt>
                <c:pt idx="2261">
                  <c:v>70.66</c:v>
                </c:pt>
                <c:pt idx="2262">
                  <c:v>70.69</c:v>
                </c:pt>
                <c:pt idx="2263">
                  <c:v>70.72</c:v>
                </c:pt>
                <c:pt idx="2264">
                  <c:v>70.75</c:v>
                </c:pt>
                <c:pt idx="2265">
                  <c:v>70.78</c:v>
                </c:pt>
                <c:pt idx="2266">
                  <c:v>70.81</c:v>
                </c:pt>
                <c:pt idx="2267">
                  <c:v>70.84</c:v>
                </c:pt>
                <c:pt idx="2268">
                  <c:v>70.88</c:v>
                </c:pt>
                <c:pt idx="2269">
                  <c:v>70.91</c:v>
                </c:pt>
                <c:pt idx="2270">
                  <c:v>70.94</c:v>
                </c:pt>
                <c:pt idx="2271">
                  <c:v>70.97</c:v>
                </c:pt>
                <c:pt idx="2272">
                  <c:v>71</c:v>
                </c:pt>
                <c:pt idx="2273">
                  <c:v>71.03</c:v>
                </c:pt>
                <c:pt idx="2274">
                  <c:v>71.06</c:v>
                </c:pt>
                <c:pt idx="2275">
                  <c:v>71.09</c:v>
                </c:pt>
                <c:pt idx="2276">
                  <c:v>71.13</c:v>
                </c:pt>
                <c:pt idx="2277">
                  <c:v>71.16</c:v>
                </c:pt>
                <c:pt idx="2278">
                  <c:v>71.19</c:v>
                </c:pt>
                <c:pt idx="2279">
                  <c:v>71.22</c:v>
                </c:pt>
                <c:pt idx="2280">
                  <c:v>71.25</c:v>
                </c:pt>
                <c:pt idx="2281">
                  <c:v>71.28</c:v>
                </c:pt>
                <c:pt idx="2282">
                  <c:v>71.31</c:v>
                </c:pt>
                <c:pt idx="2283">
                  <c:v>71.34</c:v>
                </c:pt>
                <c:pt idx="2284">
                  <c:v>71.38</c:v>
                </c:pt>
                <c:pt idx="2285">
                  <c:v>71.41</c:v>
                </c:pt>
                <c:pt idx="2286">
                  <c:v>71.44</c:v>
                </c:pt>
                <c:pt idx="2287">
                  <c:v>71.47</c:v>
                </c:pt>
                <c:pt idx="2288">
                  <c:v>71.5</c:v>
                </c:pt>
                <c:pt idx="2289">
                  <c:v>71.53</c:v>
                </c:pt>
                <c:pt idx="2290">
                  <c:v>71.56</c:v>
                </c:pt>
                <c:pt idx="2291">
                  <c:v>71.59</c:v>
                </c:pt>
                <c:pt idx="2292">
                  <c:v>71.63</c:v>
                </c:pt>
                <c:pt idx="2293">
                  <c:v>71.66</c:v>
                </c:pt>
                <c:pt idx="2294">
                  <c:v>71.69</c:v>
                </c:pt>
                <c:pt idx="2295">
                  <c:v>71.72</c:v>
                </c:pt>
                <c:pt idx="2296">
                  <c:v>71.75</c:v>
                </c:pt>
                <c:pt idx="2297">
                  <c:v>71.78</c:v>
                </c:pt>
                <c:pt idx="2298">
                  <c:v>71.81</c:v>
                </c:pt>
                <c:pt idx="2299">
                  <c:v>71.84</c:v>
                </c:pt>
                <c:pt idx="2300">
                  <c:v>71.88</c:v>
                </c:pt>
                <c:pt idx="2301">
                  <c:v>71.91</c:v>
                </c:pt>
                <c:pt idx="2302">
                  <c:v>71.94</c:v>
                </c:pt>
                <c:pt idx="2303">
                  <c:v>71.97</c:v>
                </c:pt>
                <c:pt idx="2304">
                  <c:v>72</c:v>
                </c:pt>
                <c:pt idx="2305">
                  <c:v>72.03</c:v>
                </c:pt>
                <c:pt idx="2306">
                  <c:v>72.06</c:v>
                </c:pt>
                <c:pt idx="2307">
                  <c:v>72.09</c:v>
                </c:pt>
                <c:pt idx="2308">
                  <c:v>72.13</c:v>
                </c:pt>
                <c:pt idx="2309">
                  <c:v>72.16</c:v>
                </c:pt>
                <c:pt idx="2310">
                  <c:v>72.19</c:v>
                </c:pt>
                <c:pt idx="2311">
                  <c:v>72.22</c:v>
                </c:pt>
                <c:pt idx="2312">
                  <c:v>72.25</c:v>
                </c:pt>
                <c:pt idx="2313">
                  <c:v>72.28</c:v>
                </c:pt>
                <c:pt idx="2314">
                  <c:v>72.31</c:v>
                </c:pt>
                <c:pt idx="2315">
                  <c:v>72.34</c:v>
                </c:pt>
                <c:pt idx="2316">
                  <c:v>72.38</c:v>
                </c:pt>
                <c:pt idx="2317">
                  <c:v>72.41</c:v>
                </c:pt>
                <c:pt idx="2318">
                  <c:v>72.44</c:v>
                </c:pt>
                <c:pt idx="2319">
                  <c:v>72.47</c:v>
                </c:pt>
                <c:pt idx="2320">
                  <c:v>72.5</c:v>
                </c:pt>
                <c:pt idx="2321">
                  <c:v>72.53</c:v>
                </c:pt>
                <c:pt idx="2322">
                  <c:v>72.56</c:v>
                </c:pt>
                <c:pt idx="2323">
                  <c:v>72.59</c:v>
                </c:pt>
                <c:pt idx="2324">
                  <c:v>72.63</c:v>
                </c:pt>
                <c:pt idx="2325">
                  <c:v>72.66</c:v>
                </c:pt>
                <c:pt idx="2326">
                  <c:v>72.69</c:v>
                </c:pt>
                <c:pt idx="2327">
                  <c:v>72.72</c:v>
                </c:pt>
                <c:pt idx="2328">
                  <c:v>72.75</c:v>
                </c:pt>
                <c:pt idx="2329">
                  <c:v>72.78</c:v>
                </c:pt>
                <c:pt idx="2330">
                  <c:v>72.81</c:v>
                </c:pt>
                <c:pt idx="2331">
                  <c:v>72.84</c:v>
                </c:pt>
                <c:pt idx="2332">
                  <c:v>72.88</c:v>
                </c:pt>
                <c:pt idx="2333">
                  <c:v>72.91</c:v>
                </c:pt>
                <c:pt idx="2334">
                  <c:v>72.94</c:v>
                </c:pt>
                <c:pt idx="2335">
                  <c:v>72.97</c:v>
                </c:pt>
                <c:pt idx="2336">
                  <c:v>73</c:v>
                </c:pt>
                <c:pt idx="2337">
                  <c:v>73.03</c:v>
                </c:pt>
                <c:pt idx="2338">
                  <c:v>73.06</c:v>
                </c:pt>
                <c:pt idx="2339">
                  <c:v>73.09</c:v>
                </c:pt>
                <c:pt idx="2340">
                  <c:v>73.13</c:v>
                </c:pt>
                <c:pt idx="2341">
                  <c:v>73.16</c:v>
                </c:pt>
                <c:pt idx="2342">
                  <c:v>73.19</c:v>
                </c:pt>
                <c:pt idx="2343">
                  <c:v>73.22</c:v>
                </c:pt>
                <c:pt idx="2344">
                  <c:v>73.25</c:v>
                </c:pt>
                <c:pt idx="2345">
                  <c:v>73.28</c:v>
                </c:pt>
                <c:pt idx="2346">
                  <c:v>73.31</c:v>
                </c:pt>
                <c:pt idx="2347">
                  <c:v>73.34</c:v>
                </c:pt>
                <c:pt idx="2348">
                  <c:v>73.38</c:v>
                </c:pt>
                <c:pt idx="2349">
                  <c:v>73.41</c:v>
                </c:pt>
                <c:pt idx="2350">
                  <c:v>73.44</c:v>
                </c:pt>
                <c:pt idx="2351">
                  <c:v>73.47</c:v>
                </c:pt>
                <c:pt idx="2352">
                  <c:v>73.5</c:v>
                </c:pt>
                <c:pt idx="2353">
                  <c:v>73.53</c:v>
                </c:pt>
                <c:pt idx="2354">
                  <c:v>73.56</c:v>
                </c:pt>
                <c:pt idx="2355">
                  <c:v>73.59</c:v>
                </c:pt>
                <c:pt idx="2356">
                  <c:v>73.63</c:v>
                </c:pt>
                <c:pt idx="2357">
                  <c:v>73.66</c:v>
                </c:pt>
                <c:pt idx="2358">
                  <c:v>73.69</c:v>
                </c:pt>
                <c:pt idx="2359">
                  <c:v>73.72</c:v>
                </c:pt>
                <c:pt idx="2360">
                  <c:v>73.75</c:v>
                </c:pt>
                <c:pt idx="2361">
                  <c:v>73.78</c:v>
                </c:pt>
                <c:pt idx="2362">
                  <c:v>73.81</c:v>
                </c:pt>
                <c:pt idx="2363">
                  <c:v>73.84</c:v>
                </c:pt>
                <c:pt idx="2364">
                  <c:v>73.88</c:v>
                </c:pt>
                <c:pt idx="2365">
                  <c:v>73.91</c:v>
                </c:pt>
                <c:pt idx="2366">
                  <c:v>73.94</c:v>
                </c:pt>
                <c:pt idx="2367">
                  <c:v>73.97</c:v>
                </c:pt>
                <c:pt idx="2368">
                  <c:v>74</c:v>
                </c:pt>
                <c:pt idx="2369">
                  <c:v>74.03</c:v>
                </c:pt>
                <c:pt idx="2370">
                  <c:v>74.06</c:v>
                </c:pt>
                <c:pt idx="2371">
                  <c:v>74.09</c:v>
                </c:pt>
                <c:pt idx="2372">
                  <c:v>74.13</c:v>
                </c:pt>
                <c:pt idx="2373">
                  <c:v>74.16</c:v>
                </c:pt>
                <c:pt idx="2374">
                  <c:v>74.19</c:v>
                </c:pt>
                <c:pt idx="2375">
                  <c:v>74.22</c:v>
                </c:pt>
                <c:pt idx="2376">
                  <c:v>74.25</c:v>
                </c:pt>
                <c:pt idx="2377">
                  <c:v>74.28</c:v>
                </c:pt>
                <c:pt idx="2378">
                  <c:v>74.31</c:v>
                </c:pt>
                <c:pt idx="2379">
                  <c:v>74.34</c:v>
                </c:pt>
                <c:pt idx="2380">
                  <c:v>74.38</c:v>
                </c:pt>
                <c:pt idx="2381">
                  <c:v>74.41</c:v>
                </c:pt>
                <c:pt idx="2382">
                  <c:v>74.44</c:v>
                </c:pt>
                <c:pt idx="2383">
                  <c:v>74.47</c:v>
                </c:pt>
                <c:pt idx="2384">
                  <c:v>74.5</c:v>
                </c:pt>
                <c:pt idx="2385">
                  <c:v>74.53</c:v>
                </c:pt>
                <c:pt idx="2386">
                  <c:v>74.56</c:v>
                </c:pt>
                <c:pt idx="2387">
                  <c:v>74.59</c:v>
                </c:pt>
                <c:pt idx="2388">
                  <c:v>74.63</c:v>
                </c:pt>
                <c:pt idx="2389">
                  <c:v>74.66</c:v>
                </c:pt>
                <c:pt idx="2390">
                  <c:v>74.69</c:v>
                </c:pt>
                <c:pt idx="2391">
                  <c:v>74.72</c:v>
                </c:pt>
                <c:pt idx="2392">
                  <c:v>74.75</c:v>
                </c:pt>
                <c:pt idx="2393">
                  <c:v>74.78</c:v>
                </c:pt>
                <c:pt idx="2394">
                  <c:v>74.81</c:v>
                </c:pt>
                <c:pt idx="2395">
                  <c:v>74.84</c:v>
                </c:pt>
                <c:pt idx="2396">
                  <c:v>74.88</c:v>
                </c:pt>
                <c:pt idx="2397">
                  <c:v>74.91</c:v>
                </c:pt>
                <c:pt idx="2398">
                  <c:v>74.94</c:v>
                </c:pt>
                <c:pt idx="2399">
                  <c:v>74.97</c:v>
                </c:pt>
                <c:pt idx="2400">
                  <c:v>75</c:v>
                </c:pt>
                <c:pt idx="2401">
                  <c:v>75.03</c:v>
                </c:pt>
                <c:pt idx="2402">
                  <c:v>75.06</c:v>
                </c:pt>
                <c:pt idx="2403">
                  <c:v>75.09</c:v>
                </c:pt>
                <c:pt idx="2404">
                  <c:v>75.13</c:v>
                </c:pt>
                <c:pt idx="2405">
                  <c:v>75.16</c:v>
                </c:pt>
                <c:pt idx="2406">
                  <c:v>75.19</c:v>
                </c:pt>
                <c:pt idx="2407">
                  <c:v>75.22</c:v>
                </c:pt>
                <c:pt idx="2408">
                  <c:v>75.25</c:v>
                </c:pt>
                <c:pt idx="2409">
                  <c:v>75.28</c:v>
                </c:pt>
                <c:pt idx="2410">
                  <c:v>75.31</c:v>
                </c:pt>
                <c:pt idx="2411">
                  <c:v>75.34</c:v>
                </c:pt>
                <c:pt idx="2412">
                  <c:v>75.38</c:v>
                </c:pt>
                <c:pt idx="2413">
                  <c:v>75.41</c:v>
                </c:pt>
                <c:pt idx="2414">
                  <c:v>75.44</c:v>
                </c:pt>
                <c:pt idx="2415">
                  <c:v>75.47</c:v>
                </c:pt>
                <c:pt idx="2416">
                  <c:v>75.5</c:v>
                </c:pt>
                <c:pt idx="2417">
                  <c:v>75.53</c:v>
                </c:pt>
                <c:pt idx="2418">
                  <c:v>75.56</c:v>
                </c:pt>
                <c:pt idx="2419">
                  <c:v>75.59</c:v>
                </c:pt>
                <c:pt idx="2420">
                  <c:v>75.63</c:v>
                </c:pt>
                <c:pt idx="2421">
                  <c:v>75.66</c:v>
                </c:pt>
                <c:pt idx="2422">
                  <c:v>75.69</c:v>
                </c:pt>
                <c:pt idx="2423">
                  <c:v>75.72</c:v>
                </c:pt>
                <c:pt idx="2424">
                  <c:v>75.75</c:v>
                </c:pt>
                <c:pt idx="2425">
                  <c:v>75.78</c:v>
                </c:pt>
                <c:pt idx="2426">
                  <c:v>75.81</c:v>
                </c:pt>
                <c:pt idx="2427">
                  <c:v>75.84</c:v>
                </c:pt>
                <c:pt idx="2428">
                  <c:v>75.88</c:v>
                </c:pt>
                <c:pt idx="2429">
                  <c:v>75.91</c:v>
                </c:pt>
                <c:pt idx="2430">
                  <c:v>75.94</c:v>
                </c:pt>
                <c:pt idx="2431">
                  <c:v>75.97</c:v>
                </c:pt>
                <c:pt idx="2432">
                  <c:v>76</c:v>
                </c:pt>
                <c:pt idx="2433">
                  <c:v>76.03</c:v>
                </c:pt>
                <c:pt idx="2434">
                  <c:v>76.06</c:v>
                </c:pt>
                <c:pt idx="2435">
                  <c:v>76.09</c:v>
                </c:pt>
                <c:pt idx="2436">
                  <c:v>76.13</c:v>
                </c:pt>
                <c:pt idx="2437">
                  <c:v>76.16</c:v>
                </c:pt>
                <c:pt idx="2438">
                  <c:v>76.19</c:v>
                </c:pt>
                <c:pt idx="2439">
                  <c:v>76.22</c:v>
                </c:pt>
                <c:pt idx="2440">
                  <c:v>76.25</c:v>
                </c:pt>
                <c:pt idx="2441">
                  <c:v>76.28</c:v>
                </c:pt>
                <c:pt idx="2442">
                  <c:v>76.31</c:v>
                </c:pt>
                <c:pt idx="2443">
                  <c:v>76.34</c:v>
                </c:pt>
                <c:pt idx="2444">
                  <c:v>76.38</c:v>
                </c:pt>
                <c:pt idx="2445">
                  <c:v>76.41</c:v>
                </c:pt>
                <c:pt idx="2446">
                  <c:v>76.44</c:v>
                </c:pt>
                <c:pt idx="2447">
                  <c:v>76.47</c:v>
                </c:pt>
                <c:pt idx="2448">
                  <c:v>76.5</c:v>
                </c:pt>
                <c:pt idx="2449">
                  <c:v>76.53</c:v>
                </c:pt>
                <c:pt idx="2450">
                  <c:v>76.56</c:v>
                </c:pt>
                <c:pt idx="2451">
                  <c:v>76.59</c:v>
                </c:pt>
                <c:pt idx="2452">
                  <c:v>76.63</c:v>
                </c:pt>
                <c:pt idx="2453">
                  <c:v>76.66</c:v>
                </c:pt>
                <c:pt idx="2454">
                  <c:v>76.69</c:v>
                </c:pt>
                <c:pt idx="2455">
                  <c:v>76.72</c:v>
                </c:pt>
                <c:pt idx="2456">
                  <c:v>76.75</c:v>
                </c:pt>
                <c:pt idx="2457">
                  <c:v>76.78</c:v>
                </c:pt>
                <c:pt idx="2458">
                  <c:v>76.81</c:v>
                </c:pt>
                <c:pt idx="2459">
                  <c:v>76.84</c:v>
                </c:pt>
                <c:pt idx="2460">
                  <c:v>76.88</c:v>
                </c:pt>
                <c:pt idx="2461">
                  <c:v>76.91</c:v>
                </c:pt>
                <c:pt idx="2462">
                  <c:v>76.94</c:v>
                </c:pt>
                <c:pt idx="2463">
                  <c:v>76.97</c:v>
                </c:pt>
                <c:pt idx="2464">
                  <c:v>77</c:v>
                </c:pt>
                <c:pt idx="2465">
                  <c:v>77.03</c:v>
                </c:pt>
                <c:pt idx="2466">
                  <c:v>77.06</c:v>
                </c:pt>
                <c:pt idx="2467">
                  <c:v>77.09</c:v>
                </c:pt>
                <c:pt idx="2468">
                  <c:v>77.13</c:v>
                </c:pt>
                <c:pt idx="2469">
                  <c:v>77.16</c:v>
                </c:pt>
                <c:pt idx="2470">
                  <c:v>77.19</c:v>
                </c:pt>
                <c:pt idx="2471">
                  <c:v>77.22</c:v>
                </c:pt>
                <c:pt idx="2472">
                  <c:v>77.25</c:v>
                </c:pt>
                <c:pt idx="2473">
                  <c:v>77.28</c:v>
                </c:pt>
                <c:pt idx="2474">
                  <c:v>77.31</c:v>
                </c:pt>
                <c:pt idx="2475">
                  <c:v>77.34</c:v>
                </c:pt>
                <c:pt idx="2476">
                  <c:v>77.38</c:v>
                </c:pt>
                <c:pt idx="2477">
                  <c:v>77.41</c:v>
                </c:pt>
                <c:pt idx="2478">
                  <c:v>77.44</c:v>
                </c:pt>
                <c:pt idx="2479">
                  <c:v>77.47</c:v>
                </c:pt>
                <c:pt idx="2480">
                  <c:v>77.5</c:v>
                </c:pt>
                <c:pt idx="2481">
                  <c:v>77.53</c:v>
                </c:pt>
                <c:pt idx="2482">
                  <c:v>77.56</c:v>
                </c:pt>
                <c:pt idx="2483">
                  <c:v>77.59</c:v>
                </c:pt>
                <c:pt idx="2484">
                  <c:v>77.63</c:v>
                </c:pt>
                <c:pt idx="2485">
                  <c:v>77.66</c:v>
                </c:pt>
                <c:pt idx="2486">
                  <c:v>77.69</c:v>
                </c:pt>
                <c:pt idx="2487">
                  <c:v>77.72</c:v>
                </c:pt>
                <c:pt idx="2488">
                  <c:v>77.75</c:v>
                </c:pt>
                <c:pt idx="2489">
                  <c:v>77.78</c:v>
                </c:pt>
                <c:pt idx="2490">
                  <c:v>77.81</c:v>
                </c:pt>
                <c:pt idx="2491">
                  <c:v>77.84</c:v>
                </c:pt>
                <c:pt idx="2492">
                  <c:v>77.88</c:v>
                </c:pt>
                <c:pt idx="2493">
                  <c:v>77.91</c:v>
                </c:pt>
                <c:pt idx="2494">
                  <c:v>77.94</c:v>
                </c:pt>
                <c:pt idx="2495">
                  <c:v>77.97</c:v>
                </c:pt>
                <c:pt idx="2496">
                  <c:v>78</c:v>
                </c:pt>
                <c:pt idx="2497">
                  <c:v>78.03</c:v>
                </c:pt>
                <c:pt idx="2498">
                  <c:v>78.06</c:v>
                </c:pt>
                <c:pt idx="2499">
                  <c:v>78.09</c:v>
                </c:pt>
                <c:pt idx="2500">
                  <c:v>78.13</c:v>
                </c:pt>
                <c:pt idx="2501">
                  <c:v>78.16</c:v>
                </c:pt>
                <c:pt idx="2502">
                  <c:v>78.19</c:v>
                </c:pt>
                <c:pt idx="2503">
                  <c:v>78.22</c:v>
                </c:pt>
                <c:pt idx="2504">
                  <c:v>78.25</c:v>
                </c:pt>
                <c:pt idx="2505">
                  <c:v>78.28</c:v>
                </c:pt>
                <c:pt idx="2506">
                  <c:v>78.31</c:v>
                </c:pt>
                <c:pt idx="2507">
                  <c:v>78.34</c:v>
                </c:pt>
                <c:pt idx="2508">
                  <c:v>78.38</c:v>
                </c:pt>
                <c:pt idx="2509">
                  <c:v>78.41</c:v>
                </c:pt>
                <c:pt idx="2510">
                  <c:v>78.44</c:v>
                </c:pt>
                <c:pt idx="2511">
                  <c:v>78.47</c:v>
                </c:pt>
                <c:pt idx="2512">
                  <c:v>78.5</c:v>
                </c:pt>
                <c:pt idx="2513">
                  <c:v>78.53</c:v>
                </c:pt>
                <c:pt idx="2514">
                  <c:v>78.56</c:v>
                </c:pt>
                <c:pt idx="2515">
                  <c:v>78.59</c:v>
                </c:pt>
                <c:pt idx="2516">
                  <c:v>78.63</c:v>
                </c:pt>
                <c:pt idx="2517">
                  <c:v>78.66</c:v>
                </c:pt>
                <c:pt idx="2518">
                  <c:v>78.69</c:v>
                </c:pt>
                <c:pt idx="2519">
                  <c:v>78.72</c:v>
                </c:pt>
                <c:pt idx="2520">
                  <c:v>78.75</c:v>
                </c:pt>
                <c:pt idx="2521">
                  <c:v>78.78</c:v>
                </c:pt>
                <c:pt idx="2522">
                  <c:v>78.81</c:v>
                </c:pt>
                <c:pt idx="2523">
                  <c:v>78.84</c:v>
                </c:pt>
                <c:pt idx="2524">
                  <c:v>78.88</c:v>
                </c:pt>
                <c:pt idx="2525">
                  <c:v>78.91</c:v>
                </c:pt>
                <c:pt idx="2526">
                  <c:v>78.94</c:v>
                </c:pt>
                <c:pt idx="2527">
                  <c:v>78.97</c:v>
                </c:pt>
                <c:pt idx="2528">
                  <c:v>79</c:v>
                </c:pt>
                <c:pt idx="2529">
                  <c:v>79.03</c:v>
                </c:pt>
                <c:pt idx="2530">
                  <c:v>79.06</c:v>
                </c:pt>
                <c:pt idx="2531">
                  <c:v>79.09</c:v>
                </c:pt>
                <c:pt idx="2532">
                  <c:v>79.13</c:v>
                </c:pt>
                <c:pt idx="2533">
                  <c:v>79.16</c:v>
                </c:pt>
                <c:pt idx="2534">
                  <c:v>79.19</c:v>
                </c:pt>
                <c:pt idx="2535">
                  <c:v>79.22</c:v>
                </c:pt>
                <c:pt idx="2536">
                  <c:v>79.25</c:v>
                </c:pt>
                <c:pt idx="2537">
                  <c:v>79.28</c:v>
                </c:pt>
                <c:pt idx="2538">
                  <c:v>79.31</c:v>
                </c:pt>
                <c:pt idx="2539">
                  <c:v>79.34</c:v>
                </c:pt>
                <c:pt idx="2540">
                  <c:v>79.38</c:v>
                </c:pt>
                <c:pt idx="2541">
                  <c:v>79.41</c:v>
                </c:pt>
                <c:pt idx="2542">
                  <c:v>79.44</c:v>
                </c:pt>
                <c:pt idx="2543">
                  <c:v>79.47</c:v>
                </c:pt>
                <c:pt idx="2544">
                  <c:v>79.5</c:v>
                </c:pt>
                <c:pt idx="2545">
                  <c:v>79.53</c:v>
                </c:pt>
                <c:pt idx="2546">
                  <c:v>79.56</c:v>
                </c:pt>
                <c:pt idx="2547">
                  <c:v>79.59</c:v>
                </c:pt>
                <c:pt idx="2548">
                  <c:v>79.63</c:v>
                </c:pt>
                <c:pt idx="2549">
                  <c:v>79.66</c:v>
                </c:pt>
                <c:pt idx="2550">
                  <c:v>79.69</c:v>
                </c:pt>
                <c:pt idx="2551">
                  <c:v>79.72</c:v>
                </c:pt>
                <c:pt idx="2552">
                  <c:v>79.75</c:v>
                </c:pt>
                <c:pt idx="2553">
                  <c:v>79.78</c:v>
                </c:pt>
                <c:pt idx="2554">
                  <c:v>79.81</c:v>
                </c:pt>
                <c:pt idx="2555">
                  <c:v>79.84</c:v>
                </c:pt>
                <c:pt idx="2556">
                  <c:v>79.88</c:v>
                </c:pt>
                <c:pt idx="2557">
                  <c:v>79.91</c:v>
                </c:pt>
                <c:pt idx="2558">
                  <c:v>79.94</c:v>
                </c:pt>
                <c:pt idx="2559">
                  <c:v>79.97</c:v>
                </c:pt>
                <c:pt idx="2560">
                  <c:v>80</c:v>
                </c:pt>
                <c:pt idx="2561">
                  <c:v>80.03</c:v>
                </c:pt>
                <c:pt idx="2562">
                  <c:v>80.06</c:v>
                </c:pt>
                <c:pt idx="2563">
                  <c:v>80.09</c:v>
                </c:pt>
                <c:pt idx="2564">
                  <c:v>80.13</c:v>
                </c:pt>
                <c:pt idx="2565">
                  <c:v>80.16</c:v>
                </c:pt>
                <c:pt idx="2566">
                  <c:v>80.19</c:v>
                </c:pt>
                <c:pt idx="2567">
                  <c:v>80.22</c:v>
                </c:pt>
                <c:pt idx="2568">
                  <c:v>80.25</c:v>
                </c:pt>
                <c:pt idx="2569">
                  <c:v>80.28</c:v>
                </c:pt>
                <c:pt idx="2570">
                  <c:v>80.31</c:v>
                </c:pt>
                <c:pt idx="2571">
                  <c:v>80.34</c:v>
                </c:pt>
                <c:pt idx="2572">
                  <c:v>80.38</c:v>
                </c:pt>
                <c:pt idx="2573">
                  <c:v>80.41</c:v>
                </c:pt>
                <c:pt idx="2574">
                  <c:v>80.44</c:v>
                </c:pt>
                <c:pt idx="2575">
                  <c:v>80.47</c:v>
                </c:pt>
                <c:pt idx="2576">
                  <c:v>80.5</c:v>
                </c:pt>
                <c:pt idx="2577">
                  <c:v>80.53</c:v>
                </c:pt>
                <c:pt idx="2578">
                  <c:v>80.56</c:v>
                </c:pt>
                <c:pt idx="2579">
                  <c:v>80.59</c:v>
                </c:pt>
                <c:pt idx="2580">
                  <c:v>80.63</c:v>
                </c:pt>
                <c:pt idx="2581">
                  <c:v>80.66</c:v>
                </c:pt>
                <c:pt idx="2582">
                  <c:v>80.69</c:v>
                </c:pt>
                <c:pt idx="2583">
                  <c:v>80.72</c:v>
                </c:pt>
                <c:pt idx="2584">
                  <c:v>80.75</c:v>
                </c:pt>
                <c:pt idx="2585">
                  <c:v>80.78</c:v>
                </c:pt>
                <c:pt idx="2586">
                  <c:v>80.81</c:v>
                </c:pt>
                <c:pt idx="2587">
                  <c:v>80.84</c:v>
                </c:pt>
                <c:pt idx="2588">
                  <c:v>80.88</c:v>
                </c:pt>
                <c:pt idx="2589">
                  <c:v>80.91</c:v>
                </c:pt>
                <c:pt idx="2590">
                  <c:v>80.94</c:v>
                </c:pt>
                <c:pt idx="2591">
                  <c:v>80.97</c:v>
                </c:pt>
                <c:pt idx="2592">
                  <c:v>81</c:v>
                </c:pt>
                <c:pt idx="2593">
                  <c:v>81.03</c:v>
                </c:pt>
                <c:pt idx="2594">
                  <c:v>81.06</c:v>
                </c:pt>
                <c:pt idx="2595">
                  <c:v>81.09</c:v>
                </c:pt>
                <c:pt idx="2596">
                  <c:v>81.13</c:v>
                </c:pt>
                <c:pt idx="2597">
                  <c:v>81.16</c:v>
                </c:pt>
                <c:pt idx="2598">
                  <c:v>81.19</c:v>
                </c:pt>
                <c:pt idx="2599">
                  <c:v>81.22</c:v>
                </c:pt>
                <c:pt idx="2600">
                  <c:v>81.25</c:v>
                </c:pt>
                <c:pt idx="2601">
                  <c:v>81.28</c:v>
                </c:pt>
                <c:pt idx="2602">
                  <c:v>81.31</c:v>
                </c:pt>
                <c:pt idx="2603">
                  <c:v>81.34</c:v>
                </c:pt>
                <c:pt idx="2604">
                  <c:v>81.38</c:v>
                </c:pt>
                <c:pt idx="2605">
                  <c:v>81.41</c:v>
                </c:pt>
                <c:pt idx="2606">
                  <c:v>81.44</c:v>
                </c:pt>
                <c:pt idx="2607">
                  <c:v>81.47</c:v>
                </c:pt>
                <c:pt idx="2608">
                  <c:v>81.5</c:v>
                </c:pt>
                <c:pt idx="2609">
                  <c:v>81.53</c:v>
                </c:pt>
                <c:pt idx="2610">
                  <c:v>81.56</c:v>
                </c:pt>
                <c:pt idx="2611">
                  <c:v>81.59</c:v>
                </c:pt>
                <c:pt idx="2612">
                  <c:v>81.63</c:v>
                </c:pt>
                <c:pt idx="2613">
                  <c:v>81.66</c:v>
                </c:pt>
                <c:pt idx="2614">
                  <c:v>81.69</c:v>
                </c:pt>
                <c:pt idx="2615">
                  <c:v>81.72</c:v>
                </c:pt>
                <c:pt idx="2616">
                  <c:v>81.75</c:v>
                </c:pt>
                <c:pt idx="2617">
                  <c:v>81.78</c:v>
                </c:pt>
                <c:pt idx="2618">
                  <c:v>81.81</c:v>
                </c:pt>
                <c:pt idx="2619">
                  <c:v>81.84</c:v>
                </c:pt>
                <c:pt idx="2620">
                  <c:v>81.88</c:v>
                </c:pt>
                <c:pt idx="2621">
                  <c:v>81.91</c:v>
                </c:pt>
                <c:pt idx="2622">
                  <c:v>81.94</c:v>
                </c:pt>
                <c:pt idx="2623">
                  <c:v>81.97</c:v>
                </c:pt>
                <c:pt idx="2624">
                  <c:v>82</c:v>
                </c:pt>
                <c:pt idx="2625">
                  <c:v>82.03</c:v>
                </c:pt>
                <c:pt idx="2626">
                  <c:v>82.06</c:v>
                </c:pt>
                <c:pt idx="2627">
                  <c:v>82.09</c:v>
                </c:pt>
                <c:pt idx="2628">
                  <c:v>82.13</c:v>
                </c:pt>
                <c:pt idx="2629">
                  <c:v>82.16</c:v>
                </c:pt>
                <c:pt idx="2630">
                  <c:v>82.19</c:v>
                </c:pt>
                <c:pt idx="2631">
                  <c:v>82.22</c:v>
                </c:pt>
                <c:pt idx="2632">
                  <c:v>82.25</c:v>
                </c:pt>
                <c:pt idx="2633">
                  <c:v>82.28</c:v>
                </c:pt>
                <c:pt idx="2634">
                  <c:v>82.31</c:v>
                </c:pt>
                <c:pt idx="2635">
                  <c:v>82.34</c:v>
                </c:pt>
                <c:pt idx="2636">
                  <c:v>82.38</c:v>
                </c:pt>
                <c:pt idx="2637">
                  <c:v>82.41</c:v>
                </c:pt>
                <c:pt idx="2638">
                  <c:v>82.44</c:v>
                </c:pt>
                <c:pt idx="2639">
                  <c:v>82.47</c:v>
                </c:pt>
                <c:pt idx="2640">
                  <c:v>82.5</c:v>
                </c:pt>
                <c:pt idx="2641">
                  <c:v>82.53</c:v>
                </c:pt>
                <c:pt idx="2642">
                  <c:v>82.56</c:v>
                </c:pt>
                <c:pt idx="2643">
                  <c:v>82.59</c:v>
                </c:pt>
                <c:pt idx="2644">
                  <c:v>82.63</c:v>
                </c:pt>
                <c:pt idx="2645">
                  <c:v>82.66</c:v>
                </c:pt>
                <c:pt idx="2646">
                  <c:v>82.69</c:v>
                </c:pt>
                <c:pt idx="2647">
                  <c:v>82.72</c:v>
                </c:pt>
                <c:pt idx="2648">
                  <c:v>82.75</c:v>
                </c:pt>
                <c:pt idx="2649">
                  <c:v>82.78</c:v>
                </c:pt>
                <c:pt idx="2650">
                  <c:v>82.81</c:v>
                </c:pt>
                <c:pt idx="2651">
                  <c:v>82.84</c:v>
                </c:pt>
                <c:pt idx="2652">
                  <c:v>82.88</c:v>
                </c:pt>
                <c:pt idx="2653">
                  <c:v>82.91</c:v>
                </c:pt>
                <c:pt idx="2654">
                  <c:v>82.94</c:v>
                </c:pt>
                <c:pt idx="2655">
                  <c:v>82.97</c:v>
                </c:pt>
                <c:pt idx="2656">
                  <c:v>83</c:v>
                </c:pt>
                <c:pt idx="2657">
                  <c:v>83.03</c:v>
                </c:pt>
                <c:pt idx="2658">
                  <c:v>83.06</c:v>
                </c:pt>
                <c:pt idx="2659">
                  <c:v>83.09</c:v>
                </c:pt>
                <c:pt idx="2660">
                  <c:v>83.13</c:v>
                </c:pt>
                <c:pt idx="2661">
                  <c:v>83.16</c:v>
                </c:pt>
                <c:pt idx="2662">
                  <c:v>83.19</c:v>
                </c:pt>
                <c:pt idx="2663">
                  <c:v>83.22</c:v>
                </c:pt>
                <c:pt idx="2664">
                  <c:v>83.25</c:v>
                </c:pt>
                <c:pt idx="2665">
                  <c:v>83.28</c:v>
                </c:pt>
                <c:pt idx="2666">
                  <c:v>83.31</c:v>
                </c:pt>
                <c:pt idx="2667">
                  <c:v>83.34</c:v>
                </c:pt>
                <c:pt idx="2668">
                  <c:v>83.38</c:v>
                </c:pt>
                <c:pt idx="2669">
                  <c:v>83.41</c:v>
                </c:pt>
                <c:pt idx="2670">
                  <c:v>83.44</c:v>
                </c:pt>
                <c:pt idx="2671">
                  <c:v>83.47</c:v>
                </c:pt>
                <c:pt idx="2672">
                  <c:v>83.5</c:v>
                </c:pt>
                <c:pt idx="2673">
                  <c:v>83.53</c:v>
                </c:pt>
                <c:pt idx="2674">
                  <c:v>83.56</c:v>
                </c:pt>
                <c:pt idx="2675">
                  <c:v>83.59</c:v>
                </c:pt>
                <c:pt idx="2676">
                  <c:v>83.63</c:v>
                </c:pt>
                <c:pt idx="2677">
                  <c:v>83.66</c:v>
                </c:pt>
                <c:pt idx="2678">
                  <c:v>83.69</c:v>
                </c:pt>
                <c:pt idx="2679">
                  <c:v>83.72</c:v>
                </c:pt>
                <c:pt idx="2680">
                  <c:v>83.75</c:v>
                </c:pt>
                <c:pt idx="2681">
                  <c:v>83.78</c:v>
                </c:pt>
                <c:pt idx="2682">
                  <c:v>83.81</c:v>
                </c:pt>
                <c:pt idx="2683">
                  <c:v>83.84</c:v>
                </c:pt>
                <c:pt idx="2684">
                  <c:v>83.88</c:v>
                </c:pt>
                <c:pt idx="2685">
                  <c:v>83.91</c:v>
                </c:pt>
                <c:pt idx="2686">
                  <c:v>83.94</c:v>
                </c:pt>
                <c:pt idx="2687">
                  <c:v>83.97</c:v>
                </c:pt>
                <c:pt idx="2688">
                  <c:v>84</c:v>
                </c:pt>
                <c:pt idx="2689">
                  <c:v>84.03</c:v>
                </c:pt>
                <c:pt idx="2690">
                  <c:v>84.06</c:v>
                </c:pt>
                <c:pt idx="2691">
                  <c:v>84.09</c:v>
                </c:pt>
                <c:pt idx="2692">
                  <c:v>84.13</c:v>
                </c:pt>
                <c:pt idx="2693">
                  <c:v>84.16</c:v>
                </c:pt>
                <c:pt idx="2694">
                  <c:v>84.19</c:v>
                </c:pt>
                <c:pt idx="2695">
                  <c:v>84.22</c:v>
                </c:pt>
                <c:pt idx="2696">
                  <c:v>84.25</c:v>
                </c:pt>
                <c:pt idx="2697">
                  <c:v>84.28</c:v>
                </c:pt>
                <c:pt idx="2698">
                  <c:v>84.31</c:v>
                </c:pt>
                <c:pt idx="2699">
                  <c:v>84.34</c:v>
                </c:pt>
                <c:pt idx="2700">
                  <c:v>84.38</c:v>
                </c:pt>
                <c:pt idx="2701">
                  <c:v>84.41</c:v>
                </c:pt>
                <c:pt idx="2702">
                  <c:v>84.44</c:v>
                </c:pt>
                <c:pt idx="2703">
                  <c:v>84.47</c:v>
                </c:pt>
                <c:pt idx="2704">
                  <c:v>84.5</c:v>
                </c:pt>
                <c:pt idx="2705">
                  <c:v>84.53</c:v>
                </c:pt>
                <c:pt idx="2706">
                  <c:v>84.56</c:v>
                </c:pt>
                <c:pt idx="2707">
                  <c:v>84.59</c:v>
                </c:pt>
                <c:pt idx="2708">
                  <c:v>84.63</c:v>
                </c:pt>
                <c:pt idx="2709">
                  <c:v>84.66</c:v>
                </c:pt>
                <c:pt idx="2710">
                  <c:v>84.69</c:v>
                </c:pt>
                <c:pt idx="2711">
                  <c:v>84.72</c:v>
                </c:pt>
                <c:pt idx="2712">
                  <c:v>84.75</c:v>
                </c:pt>
                <c:pt idx="2713">
                  <c:v>84.78</c:v>
                </c:pt>
                <c:pt idx="2714">
                  <c:v>84.81</c:v>
                </c:pt>
                <c:pt idx="2715">
                  <c:v>84.84</c:v>
                </c:pt>
                <c:pt idx="2716">
                  <c:v>84.88</c:v>
                </c:pt>
                <c:pt idx="2717">
                  <c:v>84.91</c:v>
                </c:pt>
                <c:pt idx="2718">
                  <c:v>84.94</c:v>
                </c:pt>
                <c:pt idx="2719">
                  <c:v>84.97</c:v>
                </c:pt>
                <c:pt idx="2720">
                  <c:v>85</c:v>
                </c:pt>
                <c:pt idx="2721">
                  <c:v>85.03</c:v>
                </c:pt>
                <c:pt idx="2722">
                  <c:v>85.06</c:v>
                </c:pt>
                <c:pt idx="2723">
                  <c:v>85.09</c:v>
                </c:pt>
                <c:pt idx="2724">
                  <c:v>85.13</c:v>
                </c:pt>
                <c:pt idx="2725">
                  <c:v>85.16</c:v>
                </c:pt>
                <c:pt idx="2726">
                  <c:v>85.19</c:v>
                </c:pt>
                <c:pt idx="2727">
                  <c:v>85.22</c:v>
                </c:pt>
                <c:pt idx="2728">
                  <c:v>85.25</c:v>
                </c:pt>
                <c:pt idx="2729">
                  <c:v>85.28</c:v>
                </c:pt>
                <c:pt idx="2730">
                  <c:v>85.31</c:v>
                </c:pt>
                <c:pt idx="2731">
                  <c:v>85.34</c:v>
                </c:pt>
                <c:pt idx="2732">
                  <c:v>85.38</c:v>
                </c:pt>
                <c:pt idx="2733">
                  <c:v>85.41</c:v>
                </c:pt>
                <c:pt idx="2734">
                  <c:v>85.44</c:v>
                </c:pt>
                <c:pt idx="2735">
                  <c:v>85.47</c:v>
                </c:pt>
                <c:pt idx="2736">
                  <c:v>85.5</c:v>
                </c:pt>
                <c:pt idx="2737">
                  <c:v>85.53</c:v>
                </c:pt>
                <c:pt idx="2738">
                  <c:v>85.56</c:v>
                </c:pt>
                <c:pt idx="2739">
                  <c:v>85.59</c:v>
                </c:pt>
                <c:pt idx="2740">
                  <c:v>85.63</c:v>
                </c:pt>
                <c:pt idx="2741">
                  <c:v>85.66</c:v>
                </c:pt>
                <c:pt idx="2742">
                  <c:v>85.69</c:v>
                </c:pt>
                <c:pt idx="2743">
                  <c:v>85.72</c:v>
                </c:pt>
                <c:pt idx="2744">
                  <c:v>85.75</c:v>
                </c:pt>
                <c:pt idx="2745">
                  <c:v>85.78</c:v>
                </c:pt>
                <c:pt idx="2746">
                  <c:v>85.81</c:v>
                </c:pt>
                <c:pt idx="2747">
                  <c:v>85.84</c:v>
                </c:pt>
                <c:pt idx="2748">
                  <c:v>85.88</c:v>
                </c:pt>
                <c:pt idx="2749">
                  <c:v>85.91</c:v>
                </c:pt>
                <c:pt idx="2750">
                  <c:v>85.94</c:v>
                </c:pt>
                <c:pt idx="2751">
                  <c:v>85.97</c:v>
                </c:pt>
                <c:pt idx="2752">
                  <c:v>86</c:v>
                </c:pt>
                <c:pt idx="2753">
                  <c:v>86.03</c:v>
                </c:pt>
                <c:pt idx="2754">
                  <c:v>86.06</c:v>
                </c:pt>
                <c:pt idx="2755">
                  <c:v>86.09</c:v>
                </c:pt>
                <c:pt idx="2756">
                  <c:v>86.13</c:v>
                </c:pt>
                <c:pt idx="2757">
                  <c:v>86.16</c:v>
                </c:pt>
                <c:pt idx="2758">
                  <c:v>86.19</c:v>
                </c:pt>
                <c:pt idx="2759">
                  <c:v>86.22</c:v>
                </c:pt>
                <c:pt idx="2760">
                  <c:v>86.25</c:v>
                </c:pt>
                <c:pt idx="2761">
                  <c:v>86.28</c:v>
                </c:pt>
                <c:pt idx="2762">
                  <c:v>86.31</c:v>
                </c:pt>
                <c:pt idx="2763">
                  <c:v>86.34</c:v>
                </c:pt>
                <c:pt idx="2764">
                  <c:v>86.38</c:v>
                </c:pt>
                <c:pt idx="2765">
                  <c:v>86.41</c:v>
                </c:pt>
                <c:pt idx="2766">
                  <c:v>86.44</c:v>
                </c:pt>
                <c:pt idx="2767">
                  <c:v>86.47</c:v>
                </c:pt>
                <c:pt idx="2768">
                  <c:v>86.5</c:v>
                </c:pt>
                <c:pt idx="2769">
                  <c:v>86.53</c:v>
                </c:pt>
                <c:pt idx="2770">
                  <c:v>86.56</c:v>
                </c:pt>
                <c:pt idx="2771">
                  <c:v>86.59</c:v>
                </c:pt>
                <c:pt idx="2772">
                  <c:v>86.63</c:v>
                </c:pt>
                <c:pt idx="2773">
                  <c:v>86.66</c:v>
                </c:pt>
                <c:pt idx="2774">
                  <c:v>86.69</c:v>
                </c:pt>
                <c:pt idx="2775">
                  <c:v>86.72</c:v>
                </c:pt>
                <c:pt idx="2776">
                  <c:v>86.75</c:v>
                </c:pt>
                <c:pt idx="2777">
                  <c:v>86.78</c:v>
                </c:pt>
                <c:pt idx="2778">
                  <c:v>86.81</c:v>
                </c:pt>
                <c:pt idx="2779">
                  <c:v>86.84</c:v>
                </c:pt>
                <c:pt idx="2780">
                  <c:v>86.88</c:v>
                </c:pt>
                <c:pt idx="2781">
                  <c:v>86.91</c:v>
                </c:pt>
                <c:pt idx="2782">
                  <c:v>86.94</c:v>
                </c:pt>
                <c:pt idx="2783">
                  <c:v>86.97</c:v>
                </c:pt>
                <c:pt idx="2784">
                  <c:v>87</c:v>
                </c:pt>
                <c:pt idx="2785">
                  <c:v>87.03</c:v>
                </c:pt>
                <c:pt idx="2786">
                  <c:v>87.06</c:v>
                </c:pt>
                <c:pt idx="2787">
                  <c:v>87.09</c:v>
                </c:pt>
                <c:pt idx="2788">
                  <c:v>87.13</c:v>
                </c:pt>
                <c:pt idx="2789">
                  <c:v>87.16</c:v>
                </c:pt>
                <c:pt idx="2790">
                  <c:v>87.19</c:v>
                </c:pt>
                <c:pt idx="2791">
                  <c:v>87.22</c:v>
                </c:pt>
                <c:pt idx="2792">
                  <c:v>87.25</c:v>
                </c:pt>
                <c:pt idx="2793">
                  <c:v>87.28</c:v>
                </c:pt>
                <c:pt idx="2794">
                  <c:v>87.31</c:v>
                </c:pt>
                <c:pt idx="2795">
                  <c:v>87.34</c:v>
                </c:pt>
                <c:pt idx="2796">
                  <c:v>87.38</c:v>
                </c:pt>
                <c:pt idx="2797">
                  <c:v>87.41</c:v>
                </c:pt>
                <c:pt idx="2798">
                  <c:v>87.44</c:v>
                </c:pt>
                <c:pt idx="2799">
                  <c:v>87.47</c:v>
                </c:pt>
                <c:pt idx="2800">
                  <c:v>87.5</c:v>
                </c:pt>
                <c:pt idx="2801">
                  <c:v>87.53</c:v>
                </c:pt>
                <c:pt idx="2802">
                  <c:v>87.56</c:v>
                </c:pt>
                <c:pt idx="2803">
                  <c:v>87.59</c:v>
                </c:pt>
                <c:pt idx="2804">
                  <c:v>87.63</c:v>
                </c:pt>
                <c:pt idx="2805">
                  <c:v>87.66</c:v>
                </c:pt>
                <c:pt idx="2806">
                  <c:v>87.69</c:v>
                </c:pt>
                <c:pt idx="2807">
                  <c:v>87.72</c:v>
                </c:pt>
                <c:pt idx="2808">
                  <c:v>87.75</c:v>
                </c:pt>
                <c:pt idx="2809">
                  <c:v>87.78</c:v>
                </c:pt>
                <c:pt idx="2810">
                  <c:v>87.81</c:v>
                </c:pt>
                <c:pt idx="2811">
                  <c:v>87.84</c:v>
                </c:pt>
                <c:pt idx="2812">
                  <c:v>87.88</c:v>
                </c:pt>
                <c:pt idx="2813">
                  <c:v>87.91</c:v>
                </c:pt>
                <c:pt idx="2814">
                  <c:v>87.94</c:v>
                </c:pt>
                <c:pt idx="2815">
                  <c:v>87.97</c:v>
                </c:pt>
                <c:pt idx="2816">
                  <c:v>88</c:v>
                </c:pt>
                <c:pt idx="2817">
                  <c:v>88.03</c:v>
                </c:pt>
                <c:pt idx="2818">
                  <c:v>88.06</c:v>
                </c:pt>
                <c:pt idx="2819">
                  <c:v>88.09</c:v>
                </c:pt>
                <c:pt idx="2820">
                  <c:v>88.13</c:v>
                </c:pt>
                <c:pt idx="2821">
                  <c:v>88.16</c:v>
                </c:pt>
                <c:pt idx="2822">
                  <c:v>88.19</c:v>
                </c:pt>
                <c:pt idx="2823">
                  <c:v>88.22</c:v>
                </c:pt>
                <c:pt idx="2824">
                  <c:v>88.25</c:v>
                </c:pt>
                <c:pt idx="2825">
                  <c:v>88.28</c:v>
                </c:pt>
                <c:pt idx="2826">
                  <c:v>88.31</c:v>
                </c:pt>
                <c:pt idx="2827">
                  <c:v>88.34</c:v>
                </c:pt>
                <c:pt idx="2828">
                  <c:v>88.38</c:v>
                </c:pt>
                <c:pt idx="2829">
                  <c:v>88.41</c:v>
                </c:pt>
                <c:pt idx="2830">
                  <c:v>88.44</c:v>
                </c:pt>
                <c:pt idx="2831">
                  <c:v>88.47</c:v>
                </c:pt>
                <c:pt idx="2832">
                  <c:v>88.5</c:v>
                </c:pt>
                <c:pt idx="2833">
                  <c:v>88.53</c:v>
                </c:pt>
                <c:pt idx="2834">
                  <c:v>88.56</c:v>
                </c:pt>
                <c:pt idx="2835">
                  <c:v>88.59</c:v>
                </c:pt>
                <c:pt idx="2836">
                  <c:v>88.63</c:v>
                </c:pt>
                <c:pt idx="2837">
                  <c:v>88.66</c:v>
                </c:pt>
                <c:pt idx="2838">
                  <c:v>88.69</c:v>
                </c:pt>
                <c:pt idx="2839">
                  <c:v>88.72</c:v>
                </c:pt>
                <c:pt idx="2840">
                  <c:v>88.75</c:v>
                </c:pt>
                <c:pt idx="2841">
                  <c:v>88.78</c:v>
                </c:pt>
                <c:pt idx="2842">
                  <c:v>88.81</c:v>
                </c:pt>
                <c:pt idx="2843">
                  <c:v>88.84</c:v>
                </c:pt>
                <c:pt idx="2844">
                  <c:v>88.88</c:v>
                </c:pt>
                <c:pt idx="2845">
                  <c:v>88.91</c:v>
                </c:pt>
                <c:pt idx="2846">
                  <c:v>88.94</c:v>
                </c:pt>
                <c:pt idx="2847">
                  <c:v>88.97</c:v>
                </c:pt>
                <c:pt idx="2848">
                  <c:v>89</c:v>
                </c:pt>
                <c:pt idx="2849">
                  <c:v>89.03</c:v>
                </c:pt>
                <c:pt idx="2850">
                  <c:v>89.06</c:v>
                </c:pt>
                <c:pt idx="2851">
                  <c:v>89.09</c:v>
                </c:pt>
                <c:pt idx="2852">
                  <c:v>89.13</c:v>
                </c:pt>
                <c:pt idx="2853">
                  <c:v>89.16</c:v>
                </c:pt>
                <c:pt idx="2854">
                  <c:v>89.19</c:v>
                </c:pt>
                <c:pt idx="2855">
                  <c:v>89.22</c:v>
                </c:pt>
                <c:pt idx="2856">
                  <c:v>89.25</c:v>
                </c:pt>
                <c:pt idx="2857">
                  <c:v>89.28</c:v>
                </c:pt>
                <c:pt idx="2858">
                  <c:v>89.31</c:v>
                </c:pt>
                <c:pt idx="2859">
                  <c:v>89.34</c:v>
                </c:pt>
                <c:pt idx="2860">
                  <c:v>89.38</c:v>
                </c:pt>
                <c:pt idx="2861">
                  <c:v>89.41</c:v>
                </c:pt>
                <c:pt idx="2862">
                  <c:v>89.44</c:v>
                </c:pt>
                <c:pt idx="2863">
                  <c:v>89.47</c:v>
                </c:pt>
                <c:pt idx="2864">
                  <c:v>89.5</c:v>
                </c:pt>
                <c:pt idx="2865">
                  <c:v>89.53</c:v>
                </c:pt>
                <c:pt idx="2866">
                  <c:v>89.56</c:v>
                </c:pt>
                <c:pt idx="2867">
                  <c:v>89.59</c:v>
                </c:pt>
                <c:pt idx="2868">
                  <c:v>89.63</c:v>
                </c:pt>
                <c:pt idx="2869">
                  <c:v>89.66</c:v>
                </c:pt>
                <c:pt idx="2870">
                  <c:v>89.69</c:v>
                </c:pt>
                <c:pt idx="2871">
                  <c:v>89.72</c:v>
                </c:pt>
                <c:pt idx="2872">
                  <c:v>89.75</c:v>
                </c:pt>
                <c:pt idx="2873">
                  <c:v>89.78</c:v>
                </c:pt>
                <c:pt idx="2874">
                  <c:v>89.81</c:v>
                </c:pt>
                <c:pt idx="2875">
                  <c:v>89.84</c:v>
                </c:pt>
                <c:pt idx="2876">
                  <c:v>89.88</c:v>
                </c:pt>
                <c:pt idx="2877">
                  <c:v>89.91</c:v>
                </c:pt>
                <c:pt idx="2878">
                  <c:v>89.94</c:v>
                </c:pt>
                <c:pt idx="2879">
                  <c:v>89.97</c:v>
                </c:pt>
                <c:pt idx="2880">
                  <c:v>90</c:v>
                </c:pt>
                <c:pt idx="2881">
                  <c:v>90.03</c:v>
                </c:pt>
                <c:pt idx="2882">
                  <c:v>90.06</c:v>
                </c:pt>
                <c:pt idx="2883">
                  <c:v>90.09</c:v>
                </c:pt>
                <c:pt idx="2884">
                  <c:v>90.13</c:v>
                </c:pt>
                <c:pt idx="2885">
                  <c:v>90.16</c:v>
                </c:pt>
                <c:pt idx="2886">
                  <c:v>90.19</c:v>
                </c:pt>
                <c:pt idx="2887">
                  <c:v>90.22</c:v>
                </c:pt>
                <c:pt idx="2888">
                  <c:v>90.25</c:v>
                </c:pt>
                <c:pt idx="2889">
                  <c:v>90.28</c:v>
                </c:pt>
                <c:pt idx="2890">
                  <c:v>90.31</c:v>
                </c:pt>
                <c:pt idx="2891">
                  <c:v>90.34</c:v>
                </c:pt>
                <c:pt idx="2892">
                  <c:v>90.38</c:v>
                </c:pt>
                <c:pt idx="2893">
                  <c:v>90.41</c:v>
                </c:pt>
                <c:pt idx="2894">
                  <c:v>90.44</c:v>
                </c:pt>
                <c:pt idx="2895">
                  <c:v>90.47</c:v>
                </c:pt>
                <c:pt idx="2896">
                  <c:v>90.5</c:v>
                </c:pt>
                <c:pt idx="2897">
                  <c:v>90.53</c:v>
                </c:pt>
                <c:pt idx="2898">
                  <c:v>90.56</c:v>
                </c:pt>
                <c:pt idx="2899">
                  <c:v>90.59</c:v>
                </c:pt>
                <c:pt idx="2900">
                  <c:v>90.63</c:v>
                </c:pt>
                <c:pt idx="2901">
                  <c:v>90.66</c:v>
                </c:pt>
                <c:pt idx="2902">
                  <c:v>90.69</c:v>
                </c:pt>
                <c:pt idx="2903">
                  <c:v>90.72</c:v>
                </c:pt>
                <c:pt idx="2904">
                  <c:v>90.75</c:v>
                </c:pt>
                <c:pt idx="2905">
                  <c:v>90.78</c:v>
                </c:pt>
                <c:pt idx="2906">
                  <c:v>90.81</c:v>
                </c:pt>
                <c:pt idx="2907">
                  <c:v>90.84</c:v>
                </c:pt>
                <c:pt idx="2908">
                  <c:v>90.88</c:v>
                </c:pt>
                <c:pt idx="2909">
                  <c:v>90.91</c:v>
                </c:pt>
                <c:pt idx="2910">
                  <c:v>90.94</c:v>
                </c:pt>
                <c:pt idx="2911">
                  <c:v>90.97</c:v>
                </c:pt>
                <c:pt idx="2912">
                  <c:v>91</c:v>
                </c:pt>
                <c:pt idx="2913">
                  <c:v>91.03</c:v>
                </c:pt>
                <c:pt idx="2914">
                  <c:v>91.06</c:v>
                </c:pt>
                <c:pt idx="2915">
                  <c:v>91.09</c:v>
                </c:pt>
                <c:pt idx="2916">
                  <c:v>91.13</c:v>
                </c:pt>
                <c:pt idx="2917">
                  <c:v>91.16</c:v>
                </c:pt>
                <c:pt idx="2918">
                  <c:v>91.19</c:v>
                </c:pt>
                <c:pt idx="2919">
                  <c:v>91.22</c:v>
                </c:pt>
                <c:pt idx="2920">
                  <c:v>91.25</c:v>
                </c:pt>
                <c:pt idx="2921">
                  <c:v>91.28</c:v>
                </c:pt>
                <c:pt idx="2922">
                  <c:v>91.31</c:v>
                </c:pt>
                <c:pt idx="2923">
                  <c:v>91.34</c:v>
                </c:pt>
                <c:pt idx="2924">
                  <c:v>91.38</c:v>
                </c:pt>
                <c:pt idx="2925">
                  <c:v>91.41</c:v>
                </c:pt>
                <c:pt idx="2926">
                  <c:v>91.44</c:v>
                </c:pt>
                <c:pt idx="2927">
                  <c:v>91.47</c:v>
                </c:pt>
                <c:pt idx="2928">
                  <c:v>91.5</c:v>
                </c:pt>
                <c:pt idx="2929">
                  <c:v>91.53</c:v>
                </c:pt>
                <c:pt idx="2930">
                  <c:v>91.56</c:v>
                </c:pt>
                <c:pt idx="2931">
                  <c:v>91.59</c:v>
                </c:pt>
                <c:pt idx="2932">
                  <c:v>91.63</c:v>
                </c:pt>
                <c:pt idx="2933">
                  <c:v>91.66</c:v>
                </c:pt>
                <c:pt idx="2934">
                  <c:v>91.69</c:v>
                </c:pt>
                <c:pt idx="2935">
                  <c:v>91.72</c:v>
                </c:pt>
                <c:pt idx="2936">
                  <c:v>91.75</c:v>
                </c:pt>
                <c:pt idx="2937">
                  <c:v>91.78</c:v>
                </c:pt>
                <c:pt idx="2938">
                  <c:v>91.81</c:v>
                </c:pt>
                <c:pt idx="2939">
                  <c:v>91.84</c:v>
                </c:pt>
                <c:pt idx="2940">
                  <c:v>91.88</c:v>
                </c:pt>
                <c:pt idx="2941">
                  <c:v>91.91</c:v>
                </c:pt>
                <c:pt idx="2942">
                  <c:v>91.94</c:v>
                </c:pt>
                <c:pt idx="2943">
                  <c:v>91.97</c:v>
                </c:pt>
                <c:pt idx="2944">
                  <c:v>92</c:v>
                </c:pt>
                <c:pt idx="2945">
                  <c:v>92.03</c:v>
                </c:pt>
                <c:pt idx="2946">
                  <c:v>92.06</c:v>
                </c:pt>
                <c:pt idx="2947">
                  <c:v>92.09</c:v>
                </c:pt>
                <c:pt idx="2948">
                  <c:v>92.13</c:v>
                </c:pt>
                <c:pt idx="2949">
                  <c:v>92.16</c:v>
                </c:pt>
                <c:pt idx="2950">
                  <c:v>92.19</c:v>
                </c:pt>
                <c:pt idx="2951">
                  <c:v>92.22</c:v>
                </c:pt>
                <c:pt idx="2952">
                  <c:v>92.25</c:v>
                </c:pt>
                <c:pt idx="2953">
                  <c:v>92.28</c:v>
                </c:pt>
                <c:pt idx="2954">
                  <c:v>92.31</c:v>
                </c:pt>
                <c:pt idx="2955">
                  <c:v>92.34</c:v>
                </c:pt>
                <c:pt idx="2956">
                  <c:v>92.38</c:v>
                </c:pt>
                <c:pt idx="2957">
                  <c:v>92.41</c:v>
                </c:pt>
                <c:pt idx="2958">
                  <c:v>92.44</c:v>
                </c:pt>
                <c:pt idx="2959">
                  <c:v>92.47</c:v>
                </c:pt>
                <c:pt idx="2960">
                  <c:v>92.5</c:v>
                </c:pt>
                <c:pt idx="2961">
                  <c:v>92.53</c:v>
                </c:pt>
                <c:pt idx="2962">
                  <c:v>92.56</c:v>
                </c:pt>
                <c:pt idx="2963">
                  <c:v>92.59</c:v>
                </c:pt>
                <c:pt idx="2964">
                  <c:v>92.63</c:v>
                </c:pt>
                <c:pt idx="2965">
                  <c:v>92.66</c:v>
                </c:pt>
                <c:pt idx="2966">
                  <c:v>92.69</c:v>
                </c:pt>
                <c:pt idx="2967">
                  <c:v>92.72</c:v>
                </c:pt>
                <c:pt idx="2968">
                  <c:v>92.75</c:v>
                </c:pt>
                <c:pt idx="2969">
                  <c:v>92.78</c:v>
                </c:pt>
                <c:pt idx="2970">
                  <c:v>92.81</c:v>
                </c:pt>
                <c:pt idx="2971">
                  <c:v>92.84</c:v>
                </c:pt>
                <c:pt idx="2972">
                  <c:v>92.88</c:v>
                </c:pt>
                <c:pt idx="2973">
                  <c:v>92.91</c:v>
                </c:pt>
                <c:pt idx="2974">
                  <c:v>92.94</c:v>
                </c:pt>
                <c:pt idx="2975">
                  <c:v>92.97</c:v>
                </c:pt>
                <c:pt idx="2976">
                  <c:v>93</c:v>
                </c:pt>
                <c:pt idx="2977">
                  <c:v>93.03</c:v>
                </c:pt>
                <c:pt idx="2978">
                  <c:v>93.06</c:v>
                </c:pt>
                <c:pt idx="2979">
                  <c:v>93.09</c:v>
                </c:pt>
                <c:pt idx="2980">
                  <c:v>93.13</c:v>
                </c:pt>
                <c:pt idx="2981">
                  <c:v>93.16</c:v>
                </c:pt>
                <c:pt idx="2982">
                  <c:v>93.19</c:v>
                </c:pt>
                <c:pt idx="2983">
                  <c:v>93.22</c:v>
                </c:pt>
                <c:pt idx="2984">
                  <c:v>93.25</c:v>
                </c:pt>
                <c:pt idx="2985">
                  <c:v>93.28</c:v>
                </c:pt>
                <c:pt idx="2986">
                  <c:v>93.31</c:v>
                </c:pt>
                <c:pt idx="2987">
                  <c:v>93.34</c:v>
                </c:pt>
                <c:pt idx="2988">
                  <c:v>93.38</c:v>
                </c:pt>
                <c:pt idx="2989">
                  <c:v>93.41</c:v>
                </c:pt>
                <c:pt idx="2990">
                  <c:v>93.44</c:v>
                </c:pt>
                <c:pt idx="2991">
                  <c:v>93.47</c:v>
                </c:pt>
                <c:pt idx="2992">
                  <c:v>93.5</c:v>
                </c:pt>
                <c:pt idx="2993">
                  <c:v>93.53</c:v>
                </c:pt>
                <c:pt idx="2994">
                  <c:v>93.56</c:v>
                </c:pt>
                <c:pt idx="2995">
                  <c:v>93.59</c:v>
                </c:pt>
                <c:pt idx="2996">
                  <c:v>93.63</c:v>
                </c:pt>
                <c:pt idx="2997">
                  <c:v>93.66</c:v>
                </c:pt>
                <c:pt idx="2998">
                  <c:v>93.69</c:v>
                </c:pt>
                <c:pt idx="2999">
                  <c:v>93.72</c:v>
                </c:pt>
                <c:pt idx="3000">
                  <c:v>93.75</c:v>
                </c:pt>
                <c:pt idx="3001">
                  <c:v>93.78</c:v>
                </c:pt>
                <c:pt idx="3002">
                  <c:v>93.81</c:v>
                </c:pt>
                <c:pt idx="3003">
                  <c:v>93.84</c:v>
                </c:pt>
                <c:pt idx="3004">
                  <c:v>93.88</c:v>
                </c:pt>
                <c:pt idx="3005">
                  <c:v>93.91</c:v>
                </c:pt>
                <c:pt idx="3006">
                  <c:v>93.94</c:v>
                </c:pt>
                <c:pt idx="3007">
                  <c:v>93.97</c:v>
                </c:pt>
                <c:pt idx="3008">
                  <c:v>94</c:v>
                </c:pt>
                <c:pt idx="3009">
                  <c:v>94.03</c:v>
                </c:pt>
                <c:pt idx="3010">
                  <c:v>94.06</c:v>
                </c:pt>
                <c:pt idx="3011">
                  <c:v>94.09</c:v>
                </c:pt>
                <c:pt idx="3012">
                  <c:v>94.13</c:v>
                </c:pt>
                <c:pt idx="3013">
                  <c:v>94.16</c:v>
                </c:pt>
                <c:pt idx="3014">
                  <c:v>94.19</c:v>
                </c:pt>
                <c:pt idx="3015">
                  <c:v>94.22</c:v>
                </c:pt>
                <c:pt idx="3016">
                  <c:v>94.25</c:v>
                </c:pt>
                <c:pt idx="3017">
                  <c:v>94.28</c:v>
                </c:pt>
                <c:pt idx="3018">
                  <c:v>94.31</c:v>
                </c:pt>
                <c:pt idx="3019">
                  <c:v>94.34</c:v>
                </c:pt>
                <c:pt idx="3020">
                  <c:v>94.38</c:v>
                </c:pt>
                <c:pt idx="3021">
                  <c:v>94.41</c:v>
                </c:pt>
                <c:pt idx="3022">
                  <c:v>94.44</c:v>
                </c:pt>
                <c:pt idx="3023">
                  <c:v>94.47</c:v>
                </c:pt>
                <c:pt idx="3024">
                  <c:v>94.5</c:v>
                </c:pt>
                <c:pt idx="3025">
                  <c:v>94.53</c:v>
                </c:pt>
                <c:pt idx="3026">
                  <c:v>94.56</c:v>
                </c:pt>
                <c:pt idx="3027">
                  <c:v>94.59</c:v>
                </c:pt>
                <c:pt idx="3028">
                  <c:v>94.63</c:v>
                </c:pt>
                <c:pt idx="3029">
                  <c:v>94.66</c:v>
                </c:pt>
                <c:pt idx="3030">
                  <c:v>94.69</c:v>
                </c:pt>
                <c:pt idx="3031">
                  <c:v>94.72</c:v>
                </c:pt>
                <c:pt idx="3032">
                  <c:v>94.75</c:v>
                </c:pt>
                <c:pt idx="3033">
                  <c:v>94.78</c:v>
                </c:pt>
                <c:pt idx="3034">
                  <c:v>94.81</c:v>
                </c:pt>
                <c:pt idx="3035">
                  <c:v>94.84</c:v>
                </c:pt>
                <c:pt idx="3036">
                  <c:v>94.88</c:v>
                </c:pt>
                <c:pt idx="3037">
                  <c:v>94.91</c:v>
                </c:pt>
                <c:pt idx="3038">
                  <c:v>94.94</c:v>
                </c:pt>
                <c:pt idx="3039">
                  <c:v>94.97</c:v>
                </c:pt>
                <c:pt idx="3040">
                  <c:v>95</c:v>
                </c:pt>
                <c:pt idx="3041">
                  <c:v>95.03</c:v>
                </c:pt>
                <c:pt idx="3042">
                  <c:v>95.06</c:v>
                </c:pt>
                <c:pt idx="3043">
                  <c:v>95.09</c:v>
                </c:pt>
                <c:pt idx="3044">
                  <c:v>95.13</c:v>
                </c:pt>
                <c:pt idx="3045">
                  <c:v>95.16</c:v>
                </c:pt>
                <c:pt idx="3046">
                  <c:v>95.19</c:v>
                </c:pt>
                <c:pt idx="3047">
                  <c:v>95.22</c:v>
                </c:pt>
                <c:pt idx="3048">
                  <c:v>95.25</c:v>
                </c:pt>
                <c:pt idx="3049">
                  <c:v>95.28</c:v>
                </c:pt>
                <c:pt idx="3050">
                  <c:v>95.31</c:v>
                </c:pt>
                <c:pt idx="3051">
                  <c:v>95.34</c:v>
                </c:pt>
                <c:pt idx="3052">
                  <c:v>95.38</c:v>
                </c:pt>
                <c:pt idx="3053">
                  <c:v>95.41</c:v>
                </c:pt>
                <c:pt idx="3054">
                  <c:v>95.44</c:v>
                </c:pt>
                <c:pt idx="3055">
                  <c:v>95.47</c:v>
                </c:pt>
                <c:pt idx="3056">
                  <c:v>95.5</c:v>
                </c:pt>
                <c:pt idx="3057">
                  <c:v>95.53</c:v>
                </c:pt>
                <c:pt idx="3058">
                  <c:v>95.56</c:v>
                </c:pt>
                <c:pt idx="3059">
                  <c:v>95.59</c:v>
                </c:pt>
                <c:pt idx="3060">
                  <c:v>95.63</c:v>
                </c:pt>
                <c:pt idx="3061">
                  <c:v>95.66</c:v>
                </c:pt>
                <c:pt idx="3062">
                  <c:v>95.69</c:v>
                </c:pt>
                <c:pt idx="3063">
                  <c:v>95.72</c:v>
                </c:pt>
                <c:pt idx="3064">
                  <c:v>95.75</c:v>
                </c:pt>
                <c:pt idx="3065">
                  <c:v>95.78</c:v>
                </c:pt>
                <c:pt idx="3066">
                  <c:v>95.81</c:v>
                </c:pt>
                <c:pt idx="3067">
                  <c:v>95.84</c:v>
                </c:pt>
                <c:pt idx="3068">
                  <c:v>95.88</c:v>
                </c:pt>
                <c:pt idx="3069">
                  <c:v>95.91</c:v>
                </c:pt>
                <c:pt idx="3070">
                  <c:v>95.94</c:v>
                </c:pt>
                <c:pt idx="3071">
                  <c:v>95.97</c:v>
                </c:pt>
                <c:pt idx="3072">
                  <c:v>96</c:v>
                </c:pt>
                <c:pt idx="3073">
                  <c:v>96.03</c:v>
                </c:pt>
                <c:pt idx="3074">
                  <c:v>96.06</c:v>
                </c:pt>
                <c:pt idx="3075">
                  <c:v>96.09</c:v>
                </c:pt>
                <c:pt idx="3076">
                  <c:v>96.13</c:v>
                </c:pt>
                <c:pt idx="3077">
                  <c:v>96.16</c:v>
                </c:pt>
                <c:pt idx="3078">
                  <c:v>96.19</c:v>
                </c:pt>
                <c:pt idx="3079">
                  <c:v>96.22</c:v>
                </c:pt>
                <c:pt idx="3080">
                  <c:v>96.25</c:v>
                </c:pt>
                <c:pt idx="3081">
                  <c:v>96.28</c:v>
                </c:pt>
                <c:pt idx="3082">
                  <c:v>96.31</c:v>
                </c:pt>
                <c:pt idx="3083">
                  <c:v>96.34</c:v>
                </c:pt>
                <c:pt idx="3084">
                  <c:v>96.38</c:v>
                </c:pt>
                <c:pt idx="3085">
                  <c:v>96.41</c:v>
                </c:pt>
                <c:pt idx="3086">
                  <c:v>96.44</c:v>
                </c:pt>
                <c:pt idx="3087">
                  <c:v>96.47</c:v>
                </c:pt>
                <c:pt idx="3088">
                  <c:v>96.5</c:v>
                </c:pt>
                <c:pt idx="3089">
                  <c:v>96.53</c:v>
                </c:pt>
                <c:pt idx="3090">
                  <c:v>96.56</c:v>
                </c:pt>
                <c:pt idx="3091">
                  <c:v>96.59</c:v>
                </c:pt>
                <c:pt idx="3092">
                  <c:v>96.63</c:v>
                </c:pt>
                <c:pt idx="3093">
                  <c:v>96.66</c:v>
                </c:pt>
                <c:pt idx="3094">
                  <c:v>96.69</c:v>
                </c:pt>
                <c:pt idx="3095">
                  <c:v>96.72</c:v>
                </c:pt>
                <c:pt idx="3096">
                  <c:v>96.75</c:v>
                </c:pt>
                <c:pt idx="3097">
                  <c:v>96.78</c:v>
                </c:pt>
                <c:pt idx="3098">
                  <c:v>96.81</c:v>
                </c:pt>
                <c:pt idx="3099">
                  <c:v>96.84</c:v>
                </c:pt>
                <c:pt idx="3100">
                  <c:v>96.88</c:v>
                </c:pt>
                <c:pt idx="3101">
                  <c:v>96.91</c:v>
                </c:pt>
                <c:pt idx="3102">
                  <c:v>96.94</c:v>
                </c:pt>
                <c:pt idx="3103">
                  <c:v>96.97</c:v>
                </c:pt>
                <c:pt idx="3104">
                  <c:v>97</c:v>
                </c:pt>
                <c:pt idx="3105">
                  <c:v>97.03</c:v>
                </c:pt>
                <c:pt idx="3106">
                  <c:v>97.06</c:v>
                </c:pt>
                <c:pt idx="3107">
                  <c:v>97.09</c:v>
                </c:pt>
                <c:pt idx="3108">
                  <c:v>97.13</c:v>
                </c:pt>
                <c:pt idx="3109">
                  <c:v>97.16</c:v>
                </c:pt>
                <c:pt idx="3110">
                  <c:v>97.19</c:v>
                </c:pt>
                <c:pt idx="3111">
                  <c:v>97.22</c:v>
                </c:pt>
                <c:pt idx="3112">
                  <c:v>97.25</c:v>
                </c:pt>
                <c:pt idx="3113">
                  <c:v>97.28</c:v>
                </c:pt>
                <c:pt idx="3114">
                  <c:v>97.31</c:v>
                </c:pt>
                <c:pt idx="3115">
                  <c:v>97.34</c:v>
                </c:pt>
                <c:pt idx="3116">
                  <c:v>97.38</c:v>
                </c:pt>
                <c:pt idx="3117">
                  <c:v>97.41</c:v>
                </c:pt>
                <c:pt idx="3118">
                  <c:v>97.44</c:v>
                </c:pt>
                <c:pt idx="3119">
                  <c:v>97.47</c:v>
                </c:pt>
                <c:pt idx="3120">
                  <c:v>97.5</c:v>
                </c:pt>
                <c:pt idx="3121">
                  <c:v>97.53</c:v>
                </c:pt>
                <c:pt idx="3122">
                  <c:v>97.56</c:v>
                </c:pt>
                <c:pt idx="3123">
                  <c:v>97.59</c:v>
                </c:pt>
                <c:pt idx="3124">
                  <c:v>97.63</c:v>
                </c:pt>
                <c:pt idx="3125">
                  <c:v>97.66</c:v>
                </c:pt>
                <c:pt idx="3126">
                  <c:v>97.69</c:v>
                </c:pt>
                <c:pt idx="3127">
                  <c:v>97.72</c:v>
                </c:pt>
                <c:pt idx="3128">
                  <c:v>97.75</c:v>
                </c:pt>
                <c:pt idx="3129">
                  <c:v>97.78</c:v>
                </c:pt>
                <c:pt idx="3130">
                  <c:v>97.81</c:v>
                </c:pt>
                <c:pt idx="3131">
                  <c:v>97.84</c:v>
                </c:pt>
                <c:pt idx="3132">
                  <c:v>97.88</c:v>
                </c:pt>
                <c:pt idx="3133">
                  <c:v>97.91</c:v>
                </c:pt>
                <c:pt idx="3134">
                  <c:v>97.94</c:v>
                </c:pt>
                <c:pt idx="3135">
                  <c:v>97.97</c:v>
                </c:pt>
                <c:pt idx="3136">
                  <c:v>98</c:v>
                </c:pt>
                <c:pt idx="3137">
                  <c:v>98.03</c:v>
                </c:pt>
                <c:pt idx="3138">
                  <c:v>98.06</c:v>
                </c:pt>
                <c:pt idx="3139">
                  <c:v>98.09</c:v>
                </c:pt>
                <c:pt idx="3140">
                  <c:v>98.13</c:v>
                </c:pt>
                <c:pt idx="3141">
                  <c:v>98.16</c:v>
                </c:pt>
                <c:pt idx="3142">
                  <c:v>98.19</c:v>
                </c:pt>
                <c:pt idx="3143">
                  <c:v>98.22</c:v>
                </c:pt>
                <c:pt idx="3144">
                  <c:v>98.25</c:v>
                </c:pt>
                <c:pt idx="3145">
                  <c:v>98.28</c:v>
                </c:pt>
                <c:pt idx="3146">
                  <c:v>98.31</c:v>
                </c:pt>
                <c:pt idx="3147">
                  <c:v>98.34</c:v>
                </c:pt>
                <c:pt idx="3148">
                  <c:v>98.38</c:v>
                </c:pt>
                <c:pt idx="3149">
                  <c:v>98.41</c:v>
                </c:pt>
                <c:pt idx="3150">
                  <c:v>98.44</c:v>
                </c:pt>
                <c:pt idx="3151">
                  <c:v>98.47</c:v>
                </c:pt>
                <c:pt idx="3152">
                  <c:v>98.5</c:v>
                </c:pt>
                <c:pt idx="3153">
                  <c:v>98.53</c:v>
                </c:pt>
                <c:pt idx="3154">
                  <c:v>98.56</c:v>
                </c:pt>
                <c:pt idx="3155">
                  <c:v>98.59</c:v>
                </c:pt>
                <c:pt idx="3156">
                  <c:v>98.63</c:v>
                </c:pt>
                <c:pt idx="3157">
                  <c:v>98.66</c:v>
                </c:pt>
                <c:pt idx="3158">
                  <c:v>98.69</c:v>
                </c:pt>
                <c:pt idx="3159">
                  <c:v>98.72</c:v>
                </c:pt>
                <c:pt idx="3160">
                  <c:v>98.75</c:v>
                </c:pt>
                <c:pt idx="3161">
                  <c:v>98.78</c:v>
                </c:pt>
                <c:pt idx="3162">
                  <c:v>98.81</c:v>
                </c:pt>
                <c:pt idx="3163">
                  <c:v>98.84</c:v>
                </c:pt>
                <c:pt idx="3164">
                  <c:v>98.88</c:v>
                </c:pt>
                <c:pt idx="3165">
                  <c:v>98.91</c:v>
                </c:pt>
                <c:pt idx="3166">
                  <c:v>98.94</c:v>
                </c:pt>
                <c:pt idx="3167">
                  <c:v>98.97</c:v>
                </c:pt>
                <c:pt idx="3168">
                  <c:v>99</c:v>
                </c:pt>
                <c:pt idx="3169">
                  <c:v>99.03</c:v>
                </c:pt>
                <c:pt idx="3170">
                  <c:v>99.06</c:v>
                </c:pt>
                <c:pt idx="3171">
                  <c:v>99.09</c:v>
                </c:pt>
                <c:pt idx="3172">
                  <c:v>99.13</c:v>
                </c:pt>
                <c:pt idx="3173">
                  <c:v>99.16</c:v>
                </c:pt>
                <c:pt idx="3174">
                  <c:v>99.19</c:v>
                </c:pt>
                <c:pt idx="3175">
                  <c:v>99.22</c:v>
                </c:pt>
                <c:pt idx="3176">
                  <c:v>99.25</c:v>
                </c:pt>
                <c:pt idx="3177">
                  <c:v>99.28</c:v>
                </c:pt>
                <c:pt idx="3178">
                  <c:v>99.31</c:v>
                </c:pt>
                <c:pt idx="3179">
                  <c:v>99.34</c:v>
                </c:pt>
                <c:pt idx="3180">
                  <c:v>99.38</c:v>
                </c:pt>
                <c:pt idx="3181">
                  <c:v>99.41</c:v>
                </c:pt>
                <c:pt idx="3182">
                  <c:v>99.44</c:v>
                </c:pt>
                <c:pt idx="3183">
                  <c:v>99.47</c:v>
                </c:pt>
                <c:pt idx="3184">
                  <c:v>99.5</c:v>
                </c:pt>
                <c:pt idx="3185">
                  <c:v>99.53</c:v>
                </c:pt>
                <c:pt idx="3186">
                  <c:v>99.56</c:v>
                </c:pt>
                <c:pt idx="3187">
                  <c:v>99.59</c:v>
                </c:pt>
                <c:pt idx="3188">
                  <c:v>99.63</c:v>
                </c:pt>
                <c:pt idx="3189">
                  <c:v>99.66</c:v>
                </c:pt>
                <c:pt idx="3190">
                  <c:v>99.69</c:v>
                </c:pt>
                <c:pt idx="3191">
                  <c:v>99.72</c:v>
                </c:pt>
                <c:pt idx="3192">
                  <c:v>99.75</c:v>
                </c:pt>
                <c:pt idx="3193">
                  <c:v>99.78</c:v>
                </c:pt>
                <c:pt idx="3194">
                  <c:v>99.81</c:v>
                </c:pt>
                <c:pt idx="3195">
                  <c:v>99.84</c:v>
                </c:pt>
                <c:pt idx="3196">
                  <c:v>99.88</c:v>
                </c:pt>
                <c:pt idx="3197">
                  <c:v>99.91</c:v>
                </c:pt>
                <c:pt idx="3198">
                  <c:v>99.94</c:v>
                </c:pt>
                <c:pt idx="3199">
                  <c:v>99.97</c:v>
                </c:pt>
              </c:numCache>
            </c:numRef>
          </c:xVal>
          <c:yVal>
            <c:numRef>
              <c:f>'20160603 1344  fily_sem_ab'!$F$22:$F$3221</c:f>
              <c:numCache>
                <c:formatCode>0.00E+00</c:formatCode>
                <c:ptCount val="3200"/>
                <c:pt idx="0">
                  <c:v>3.14587E-14</c:v>
                </c:pt>
                <c:pt idx="1">
                  <c:v>3.6016966666666671E-14</c:v>
                </c:pt>
                <c:pt idx="2">
                  <c:v>3.752166666666667E-14</c:v>
                </c:pt>
                <c:pt idx="3">
                  <c:v>3.7062466666666666E-14</c:v>
                </c:pt>
                <c:pt idx="4">
                  <c:v>3.6908700000000004E-14</c:v>
                </c:pt>
                <c:pt idx="5">
                  <c:v>3.7707966666666665E-14</c:v>
                </c:pt>
                <c:pt idx="6">
                  <c:v>3.9196800000000001E-14</c:v>
                </c:pt>
                <c:pt idx="7">
                  <c:v>4.0866299999999997E-14</c:v>
                </c:pt>
                <c:pt idx="8">
                  <c:v>4.1315033333333339E-14</c:v>
                </c:pt>
                <c:pt idx="9">
                  <c:v>3.9980699999999997E-14</c:v>
                </c:pt>
                <c:pt idx="10">
                  <c:v>3.8241433333333331E-14</c:v>
                </c:pt>
                <c:pt idx="11">
                  <c:v>3.7427466666666666E-14</c:v>
                </c:pt>
                <c:pt idx="12">
                  <c:v>3.7163233333333328E-14</c:v>
                </c:pt>
                <c:pt idx="13">
                  <c:v>3.6249899999999996E-14</c:v>
                </c:pt>
                <c:pt idx="14">
                  <c:v>3.5163266666666664E-14</c:v>
                </c:pt>
                <c:pt idx="15">
                  <c:v>3.5903666666666666E-14</c:v>
                </c:pt>
                <c:pt idx="16">
                  <c:v>3.8655899999999996E-14</c:v>
                </c:pt>
                <c:pt idx="17">
                  <c:v>4.05553E-14</c:v>
                </c:pt>
                <c:pt idx="18">
                  <c:v>3.8877933333333334E-14</c:v>
                </c:pt>
                <c:pt idx="19">
                  <c:v>3.4735666666666669E-14</c:v>
                </c:pt>
                <c:pt idx="20">
                  <c:v>3.1874466666666665E-14</c:v>
                </c:pt>
                <c:pt idx="21">
                  <c:v>3.2428233333333336E-14</c:v>
                </c:pt>
                <c:pt idx="22">
                  <c:v>3.5238266666666666E-14</c:v>
                </c:pt>
                <c:pt idx="23">
                  <c:v>3.7553099999999999E-14</c:v>
                </c:pt>
                <c:pt idx="24">
                  <c:v>3.7759700000000005E-14</c:v>
                </c:pt>
                <c:pt idx="25">
                  <c:v>3.6321733333333334E-14</c:v>
                </c:pt>
                <c:pt idx="26">
                  <c:v>3.4221899999999997E-14</c:v>
                </c:pt>
                <c:pt idx="27">
                  <c:v>3.2488899999999998E-14</c:v>
                </c:pt>
                <c:pt idx="28">
                  <c:v>3.48421E-14</c:v>
                </c:pt>
                <c:pt idx="29">
                  <c:v>5.139143333333333E-14</c:v>
                </c:pt>
                <c:pt idx="30">
                  <c:v>1.0911366666666665E-13</c:v>
                </c:pt>
                <c:pt idx="31">
                  <c:v>2.7706533333333332E-13</c:v>
                </c:pt>
                <c:pt idx="32">
                  <c:v>6.9153500000000004E-13</c:v>
                </c:pt>
                <c:pt idx="33">
                  <c:v>1.5423866666666668E-12</c:v>
                </c:pt>
                <c:pt idx="34">
                  <c:v>2.9866566666666665E-12</c:v>
                </c:pt>
                <c:pt idx="35">
                  <c:v>5.021243333333333E-12</c:v>
                </c:pt>
                <c:pt idx="36">
                  <c:v>7.4381899999999994E-12</c:v>
                </c:pt>
                <c:pt idx="37">
                  <c:v>9.9108933333333332E-12</c:v>
                </c:pt>
                <c:pt idx="38">
                  <c:v>1.2078233333333333E-11</c:v>
                </c:pt>
                <c:pt idx="39">
                  <c:v>1.3643466666666669E-11</c:v>
                </c:pt>
                <c:pt idx="40">
                  <c:v>1.4689933333333333E-11</c:v>
                </c:pt>
                <c:pt idx="41">
                  <c:v>1.5908833333333332E-11</c:v>
                </c:pt>
                <c:pt idx="42">
                  <c:v>1.8078033333333336E-11</c:v>
                </c:pt>
                <c:pt idx="43">
                  <c:v>2.1176066666666669E-11</c:v>
                </c:pt>
                <c:pt idx="44">
                  <c:v>2.445903333333333E-11</c:v>
                </c:pt>
                <c:pt idx="45">
                  <c:v>2.7552666666666666E-11</c:v>
                </c:pt>
                <c:pt idx="46">
                  <c:v>3.10259E-11</c:v>
                </c:pt>
                <c:pt idx="47">
                  <c:v>3.572823333333333E-11</c:v>
                </c:pt>
                <c:pt idx="48">
                  <c:v>4.1927833333333334E-11</c:v>
                </c:pt>
                <c:pt idx="49">
                  <c:v>4.9307366666666674E-11</c:v>
                </c:pt>
                <c:pt idx="50">
                  <c:v>5.7507600000000001E-11</c:v>
                </c:pt>
                <c:pt idx="51">
                  <c:v>6.6354166666666664E-11</c:v>
                </c:pt>
                <c:pt idx="52">
                  <c:v>7.5623833333333329E-11</c:v>
                </c:pt>
                <c:pt idx="53">
                  <c:v>8.4865600000000019E-11</c:v>
                </c:pt>
                <c:pt idx="54">
                  <c:v>9.3672000000000002E-11</c:v>
                </c:pt>
                <c:pt idx="55">
                  <c:v>1.0205566666666667E-10</c:v>
                </c:pt>
                <c:pt idx="56">
                  <c:v>1.1022266666666666E-10</c:v>
                </c:pt>
                <c:pt idx="57">
                  <c:v>1.1802133333333332E-10</c:v>
                </c:pt>
                <c:pt idx="58">
                  <c:v>1.2496633333333335E-10</c:v>
                </c:pt>
                <c:pt idx="59">
                  <c:v>1.30779E-10</c:v>
                </c:pt>
                <c:pt idx="60">
                  <c:v>1.3564533333333335E-10</c:v>
                </c:pt>
                <c:pt idx="61">
                  <c:v>1.3990533333333334E-10</c:v>
                </c:pt>
                <c:pt idx="62">
                  <c:v>1.4361333333333333E-10</c:v>
                </c:pt>
                <c:pt idx="63">
                  <c:v>1.4654599999999997E-10</c:v>
                </c:pt>
                <c:pt idx="64">
                  <c:v>1.4849666666666669E-10</c:v>
                </c:pt>
                <c:pt idx="65">
                  <c:v>1.4935300000000001E-10</c:v>
                </c:pt>
                <c:pt idx="66">
                  <c:v>1.4905766666666664E-10</c:v>
                </c:pt>
                <c:pt idx="67">
                  <c:v>1.4750866666666666E-10</c:v>
                </c:pt>
                <c:pt idx="68">
                  <c:v>1.4419466666666667E-10</c:v>
                </c:pt>
                <c:pt idx="69">
                  <c:v>1.3806000000000001E-10</c:v>
                </c:pt>
                <c:pt idx="70">
                  <c:v>1.2837433333333332E-10</c:v>
                </c:pt>
                <c:pt idx="71">
                  <c:v>1.1606333333333334E-10</c:v>
                </c:pt>
                <c:pt idx="72">
                  <c:v>1.0363433333333334E-10</c:v>
                </c:pt>
                <c:pt idx="73">
                  <c:v>9.29588E-11</c:v>
                </c:pt>
                <c:pt idx="74">
                  <c:v>8.3312200000000011E-11</c:v>
                </c:pt>
                <c:pt idx="75">
                  <c:v>7.222450000000001E-11</c:v>
                </c:pt>
                <c:pt idx="76">
                  <c:v>5.8092066666666667E-11</c:v>
                </c:pt>
                <c:pt idx="77">
                  <c:v>4.1778966666666668E-11</c:v>
                </c:pt>
                <c:pt idx="78">
                  <c:v>2.6078733333333331E-11</c:v>
                </c:pt>
                <c:pt idx="79">
                  <c:v>1.3798400000000001E-11</c:v>
                </c:pt>
                <c:pt idx="80">
                  <c:v>6.0884033333333334E-12</c:v>
                </c:pt>
                <c:pt idx="81">
                  <c:v>2.2446899999999998E-12</c:v>
                </c:pt>
                <c:pt idx="82">
                  <c:v>7.3814833333333332E-13</c:v>
                </c:pt>
                <c:pt idx="83">
                  <c:v>2.7568966666666669E-13</c:v>
                </c:pt>
                <c:pt idx="84">
                  <c:v>1.6105033333333333E-13</c:v>
                </c:pt>
                <c:pt idx="85">
                  <c:v>1.3325899999999998E-13</c:v>
                </c:pt>
                <c:pt idx="86">
                  <c:v>1.2395033333333334E-13</c:v>
                </c:pt>
                <c:pt idx="87">
                  <c:v>1.2166433333333332E-13</c:v>
                </c:pt>
                <c:pt idx="88">
                  <c:v>1.2388100000000002E-13</c:v>
                </c:pt>
                <c:pt idx="89">
                  <c:v>1.2712333333333333E-13</c:v>
                </c:pt>
                <c:pt idx="90">
                  <c:v>1.2887066666666668E-13</c:v>
                </c:pt>
                <c:pt idx="91">
                  <c:v>1.2856600000000001E-13</c:v>
                </c:pt>
                <c:pt idx="92">
                  <c:v>1.2633433333333331E-13</c:v>
                </c:pt>
                <c:pt idx="93">
                  <c:v>1.2301333333333331E-13</c:v>
                </c:pt>
                <c:pt idx="94">
                  <c:v>1.1967333333333335E-13</c:v>
                </c:pt>
                <c:pt idx="95">
                  <c:v>1.1687133333333333E-13</c:v>
                </c:pt>
                <c:pt idx="96">
                  <c:v>1.1560866666666665E-13</c:v>
                </c:pt>
                <c:pt idx="97">
                  <c:v>1.1603499999999999E-13</c:v>
                </c:pt>
                <c:pt idx="98">
                  <c:v>1.1539166666666667E-13</c:v>
                </c:pt>
                <c:pt idx="99">
                  <c:v>1.1126700000000001E-13</c:v>
                </c:pt>
                <c:pt idx="100">
                  <c:v>1.0533566666666667E-13</c:v>
                </c:pt>
                <c:pt idx="101">
                  <c:v>1.0068146666666667E-13</c:v>
                </c:pt>
                <c:pt idx="102">
                  <c:v>9.7607633333333343E-14</c:v>
                </c:pt>
                <c:pt idx="103">
                  <c:v>9.4830866666666673E-14</c:v>
                </c:pt>
                <c:pt idx="104">
                  <c:v>9.2336333333333325E-14</c:v>
                </c:pt>
                <c:pt idx="105">
                  <c:v>9.0786666666666658E-14</c:v>
                </c:pt>
                <c:pt idx="106">
                  <c:v>8.9596500000000003E-14</c:v>
                </c:pt>
                <c:pt idx="107">
                  <c:v>8.61074E-14</c:v>
                </c:pt>
                <c:pt idx="108">
                  <c:v>7.7716366666666673E-14</c:v>
                </c:pt>
                <c:pt idx="109">
                  <c:v>6.6523933333333335E-14</c:v>
                </c:pt>
                <c:pt idx="110">
                  <c:v>5.9064100000000009E-14</c:v>
                </c:pt>
                <c:pt idx="111">
                  <c:v>5.8598833333333327E-14</c:v>
                </c:pt>
                <c:pt idx="112">
                  <c:v>6.0832433333333341E-14</c:v>
                </c:pt>
                <c:pt idx="113">
                  <c:v>6.0009833333333339E-14</c:v>
                </c:pt>
                <c:pt idx="114">
                  <c:v>5.6145266666666672E-14</c:v>
                </c:pt>
                <c:pt idx="115">
                  <c:v>5.3434699999999999E-14</c:v>
                </c:pt>
                <c:pt idx="116">
                  <c:v>5.3867366666666669E-14</c:v>
                </c:pt>
                <c:pt idx="117">
                  <c:v>5.5102E-14</c:v>
                </c:pt>
                <c:pt idx="118">
                  <c:v>5.4213533333333332E-14</c:v>
                </c:pt>
                <c:pt idx="119">
                  <c:v>5.1751866666666665E-14</c:v>
                </c:pt>
                <c:pt idx="120">
                  <c:v>5.1015233333333333E-14</c:v>
                </c:pt>
                <c:pt idx="121">
                  <c:v>5.3561133333333332E-14</c:v>
                </c:pt>
                <c:pt idx="122">
                  <c:v>5.6584266666666672E-14</c:v>
                </c:pt>
                <c:pt idx="123">
                  <c:v>5.6341666666666679E-14</c:v>
                </c:pt>
                <c:pt idx="124">
                  <c:v>5.3770133333333342E-14</c:v>
                </c:pt>
                <c:pt idx="125">
                  <c:v>5.3102566666666661E-14</c:v>
                </c:pt>
                <c:pt idx="126">
                  <c:v>5.4384566666666669E-14</c:v>
                </c:pt>
                <c:pt idx="127">
                  <c:v>5.3064466666666667E-14</c:v>
                </c:pt>
                <c:pt idx="128">
                  <c:v>4.8051566666666663E-14</c:v>
                </c:pt>
                <c:pt idx="129">
                  <c:v>4.430666666666667E-14</c:v>
                </c:pt>
                <c:pt idx="130">
                  <c:v>4.64568E-14</c:v>
                </c:pt>
                <c:pt idx="131">
                  <c:v>5.2990699999999991E-14</c:v>
                </c:pt>
                <c:pt idx="132">
                  <c:v>5.8062333333333324E-14</c:v>
                </c:pt>
                <c:pt idx="133">
                  <c:v>5.8545500000000003E-14</c:v>
                </c:pt>
                <c:pt idx="134">
                  <c:v>5.6885533333333328E-14</c:v>
                </c:pt>
                <c:pt idx="135">
                  <c:v>5.6147799999999991E-14</c:v>
                </c:pt>
                <c:pt idx="136">
                  <c:v>5.5204299999999997E-14</c:v>
                </c:pt>
                <c:pt idx="137">
                  <c:v>5.1286200000000004E-14</c:v>
                </c:pt>
                <c:pt idx="138">
                  <c:v>4.5748099999999996E-14</c:v>
                </c:pt>
                <c:pt idx="139">
                  <c:v>4.3206133333333329E-14</c:v>
                </c:pt>
                <c:pt idx="140">
                  <c:v>4.4530833333333342E-14</c:v>
                </c:pt>
                <c:pt idx="141">
                  <c:v>4.5559033333333334E-14</c:v>
                </c:pt>
                <c:pt idx="142">
                  <c:v>4.4105033333333339E-14</c:v>
                </c:pt>
                <c:pt idx="143">
                  <c:v>4.3239866666666666E-14</c:v>
                </c:pt>
                <c:pt idx="144">
                  <c:v>4.5926333333333331E-14</c:v>
                </c:pt>
                <c:pt idx="145">
                  <c:v>5.035706666666667E-14</c:v>
                </c:pt>
                <c:pt idx="146">
                  <c:v>5.2604266666666673E-14</c:v>
                </c:pt>
                <c:pt idx="147">
                  <c:v>5.1874733333333331E-14</c:v>
                </c:pt>
                <c:pt idx="148">
                  <c:v>5.1077033333333339E-14</c:v>
                </c:pt>
                <c:pt idx="149">
                  <c:v>5.2329833333333328E-14</c:v>
                </c:pt>
                <c:pt idx="150">
                  <c:v>5.3924599999999997E-14</c:v>
                </c:pt>
                <c:pt idx="151">
                  <c:v>5.3205800000000006E-14</c:v>
                </c:pt>
                <c:pt idx="152">
                  <c:v>5.0416666666666662E-14</c:v>
                </c:pt>
                <c:pt idx="153">
                  <c:v>4.762276666666667E-14</c:v>
                </c:pt>
                <c:pt idx="154">
                  <c:v>4.5658933333333334E-14</c:v>
                </c:pt>
                <c:pt idx="155">
                  <c:v>4.3840633333333338E-14</c:v>
                </c:pt>
                <c:pt idx="156">
                  <c:v>4.1795999999999997E-14</c:v>
                </c:pt>
                <c:pt idx="157">
                  <c:v>4.0722766666666669E-14</c:v>
                </c:pt>
                <c:pt idx="158">
                  <c:v>4.2558433333333335E-14</c:v>
                </c:pt>
                <c:pt idx="159">
                  <c:v>4.7092666666666664E-14</c:v>
                </c:pt>
                <c:pt idx="160">
                  <c:v>5.0704499999999999E-14</c:v>
                </c:pt>
                <c:pt idx="161">
                  <c:v>5.011133333333334E-14</c:v>
                </c:pt>
                <c:pt idx="162">
                  <c:v>4.657193333333333E-14</c:v>
                </c:pt>
                <c:pt idx="163">
                  <c:v>4.4499966666666666E-14</c:v>
                </c:pt>
                <c:pt idx="164">
                  <c:v>4.63372E-14</c:v>
                </c:pt>
                <c:pt idx="165">
                  <c:v>4.9952433333333329E-14</c:v>
                </c:pt>
                <c:pt idx="166">
                  <c:v>5.157563333333333E-14</c:v>
                </c:pt>
                <c:pt idx="167">
                  <c:v>5.03451E-14</c:v>
                </c:pt>
                <c:pt idx="168">
                  <c:v>4.8431333333333341E-14</c:v>
                </c:pt>
                <c:pt idx="169">
                  <c:v>4.7330466666666663E-14</c:v>
                </c:pt>
                <c:pt idx="170">
                  <c:v>4.6785633333333332E-14</c:v>
                </c:pt>
                <c:pt idx="171">
                  <c:v>4.7636E-14</c:v>
                </c:pt>
                <c:pt idx="172">
                  <c:v>5.2382399999999997E-14</c:v>
                </c:pt>
                <c:pt idx="173">
                  <c:v>6.1694366666666663E-14</c:v>
                </c:pt>
                <c:pt idx="174">
                  <c:v>7.3175000000000001E-14</c:v>
                </c:pt>
                <c:pt idx="175">
                  <c:v>8.5443166666666664E-14</c:v>
                </c:pt>
                <c:pt idx="176">
                  <c:v>1.0097953333333334E-13</c:v>
                </c:pt>
                <c:pt idx="177">
                  <c:v>1.2255133333333334E-13</c:v>
                </c:pt>
                <c:pt idx="178">
                  <c:v>1.4903099999999999E-13</c:v>
                </c:pt>
                <c:pt idx="179">
                  <c:v>1.7611133333333334E-13</c:v>
                </c:pt>
                <c:pt idx="180">
                  <c:v>1.9978399999999999E-13</c:v>
                </c:pt>
                <c:pt idx="181">
                  <c:v>2.1889900000000001E-13</c:v>
                </c:pt>
                <c:pt idx="182">
                  <c:v>2.3424766666666667E-13</c:v>
                </c:pt>
                <c:pt idx="183">
                  <c:v>2.4574033333333329E-13</c:v>
                </c:pt>
                <c:pt idx="184">
                  <c:v>2.5204466666666669E-13</c:v>
                </c:pt>
                <c:pt idx="185">
                  <c:v>2.5373000000000002E-13</c:v>
                </c:pt>
                <c:pt idx="186">
                  <c:v>2.5524133333333333E-13</c:v>
                </c:pt>
                <c:pt idx="187">
                  <c:v>2.6124766666666666E-13</c:v>
                </c:pt>
                <c:pt idx="188">
                  <c:v>2.7162133333333335E-13</c:v>
                </c:pt>
                <c:pt idx="189">
                  <c:v>2.8165333333333336E-13</c:v>
                </c:pt>
                <c:pt idx="190">
                  <c:v>2.8668200000000004E-13</c:v>
                </c:pt>
                <c:pt idx="191">
                  <c:v>2.8587333333333331E-13</c:v>
                </c:pt>
                <c:pt idx="192">
                  <c:v>2.8114833333333335E-13</c:v>
                </c:pt>
                <c:pt idx="193">
                  <c:v>2.7242866666666669E-13</c:v>
                </c:pt>
                <c:pt idx="194">
                  <c:v>2.5678066666666669E-13</c:v>
                </c:pt>
                <c:pt idx="195">
                  <c:v>2.3399899999999999E-13</c:v>
                </c:pt>
                <c:pt idx="196">
                  <c:v>2.0935833333333333E-13</c:v>
                </c:pt>
                <c:pt idx="197">
                  <c:v>1.8884599999999999E-13</c:v>
                </c:pt>
                <c:pt idx="198">
                  <c:v>1.7479499999999999E-13</c:v>
                </c:pt>
                <c:pt idx="199">
                  <c:v>1.6646666666666668E-13</c:v>
                </c:pt>
                <c:pt idx="200">
                  <c:v>1.61173E-13</c:v>
                </c:pt>
                <c:pt idx="201">
                  <c:v>1.5462766666666665E-13</c:v>
                </c:pt>
                <c:pt idx="202">
                  <c:v>1.4380299999999999E-13</c:v>
                </c:pt>
                <c:pt idx="203">
                  <c:v>1.2940966666666665E-13</c:v>
                </c:pt>
                <c:pt idx="204">
                  <c:v>1.14202E-13</c:v>
                </c:pt>
                <c:pt idx="205">
                  <c:v>1.022527E-13</c:v>
                </c:pt>
                <c:pt idx="206">
                  <c:v>9.9878766666666674E-14</c:v>
                </c:pt>
                <c:pt idx="207">
                  <c:v>1.1163733333333333E-13</c:v>
                </c:pt>
                <c:pt idx="208">
                  <c:v>1.3500500000000001E-13</c:v>
                </c:pt>
                <c:pt idx="209">
                  <c:v>1.6316033333333333E-13</c:v>
                </c:pt>
                <c:pt idx="210">
                  <c:v>1.9224366666666666E-13</c:v>
                </c:pt>
                <c:pt idx="211">
                  <c:v>2.220103333333333E-13</c:v>
                </c:pt>
                <c:pt idx="212">
                  <c:v>2.5145700000000001E-13</c:v>
                </c:pt>
                <c:pt idx="213">
                  <c:v>2.7834566666666666E-13</c:v>
                </c:pt>
                <c:pt idx="214">
                  <c:v>3.0126300000000004E-13</c:v>
                </c:pt>
                <c:pt idx="215">
                  <c:v>3.1857266666666667E-13</c:v>
                </c:pt>
                <c:pt idx="216">
                  <c:v>3.2828966666666668E-13</c:v>
                </c:pt>
                <c:pt idx="217">
                  <c:v>3.3162366666666667E-13</c:v>
                </c:pt>
                <c:pt idx="218">
                  <c:v>3.324226666666667E-13</c:v>
                </c:pt>
                <c:pt idx="219">
                  <c:v>3.33166E-13</c:v>
                </c:pt>
                <c:pt idx="220">
                  <c:v>3.3517933333333334E-13</c:v>
                </c:pt>
                <c:pt idx="221">
                  <c:v>3.4034599999999997E-13</c:v>
                </c:pt>
                <c:pt idx="222">
                  <c:v>3.4884933333333327E-13</c:v>
                </c:pt>
                <c:pt idx="223">
                  <c:v>3.5620766666666669E-13</c:v>
                </c:pt>
                <c:pt idx="224">
                  <c:v>3.5674633333333331E-13</c:v>
                </c:pt>
                <c:pt idx="225">
                  <c:v>3.5011999999999998E-13</c:v>
                </c:pt>
                <c:pt idx="226">
                  <c:v>3.3932366666666673E-13</c:v>
                </c:pt>
                <c:pt idx="227">
                  <c:v>3.2312066666666674E-13</c:v>
                </c:pt>
                <c:pt idx="228">
                  <c:v>2.9696533333333336E-13</c:v>
                </c:pt>
                <c:pt idx="229">
                  <c:v>2.6207900000000001E-13</c:v>
                </c:pt>
                <c:pt idx="230">
                  <c:v>2.2824333333333333E-13</c:v>
                </c:pt>
                <c:pt idx="231">
                  <c:v>2.0391233333333333E-13</c:v>
                </c:pt>
                <c:pt idx="232">
                  <c:v>1.8737199999999998E-13</c:v>
                </c:pt>
                <c:pt idx="233">
                  <c:v>1.7257200000000001E-13</c:v>
                </c:pt>
                <c:pt idx="234">
                  <c:v>1.5757033333333333E-13</c:v>
                </c:pt>
                <c:pt idx="235">
                  <c:v>1.41926E-13</c:v>
                </c:pt>
                <c:pt idx="236">
                  <c:v>1.2391766666666667E-13</c:v>
                </c:pt>
                <c:pt idx="237">
                  <c:v>1.0478606666666667E-13</c:v>
                </c:pt>
                <c:pt idx="238">
                  <c:v>9.0863566666666672E-14</c:v>
                </c:pt>
                <c:pt idx="239">
                  <c:v>8.9499166666666663E-14</c:v>
                </c:pt>
                <c:pt idx="240">
                  <c:v>1.0290253333333334E-13</c:v>
                </c:pt>
                <c:pt idx="241">
                  <c:v>1.2644166666666666E-13</c:v>
                </c:pt>
                <c:pt idx="242">
                  <c:v>1.5306533333333334E-13</c:v>
                </c:pt>
                <c:pt idx="243">
                  <c:v>1.7726233333333334E-13</c:v>
                </c:pt>
                <c:pt idx="244">
                  <c:v>1.9614799999999998E-13</c:v>
                </c:pt>
                <c:pt idx="245">
                  <c:v>2.09869E-13</c:v>
                </c:pt>
                <c:pt idx="246">
                  <c:v>2.1979533333333332E-13</c:v>
                </c:pt>
                <c:pt idx="247">
                  <c:v>2.2727399999999999E-13</c:v>
                </c:pt>
                <c:pt idx="248">
                  <c:v>2.350626666666667E-13</c:v>
                </c:pt>
                <c:pt idx="249">
                  <c:v>2.4449566666666666E-13</c:v>
                </c:pt>
                <c:pt idx="250">
                  <c:v>2.5239466666666663E-13</c:v>
                </c:pt>
                <c:pt idx="251">
                  <c:v>2.5712000000000002E-13</c:v>
                </c:pt>
                <c:pt idx="252">
                  <c:v>2.629603333333333E-13</c:v>
                </c:pt>
                <c:pt idx="253">
                  <c:v>2.7321500000000001E-13</c:v>
                </c:pt>
                <c:pt idx="254">
                  <c:v>2.8397399999999999E-13</c:v>
                </c:pt>
                <c:pt idx="255">
                  <c:v>2.8691633333333334E-13</c:v>
                </c:pt>
                <c:pt idx="256">
                  <c:v>2.7752266666666665E-13</c:v>
                </c:pt>
                <c:pt idx="257">
                  <c:v>2.6115233333333337E-13</c:v>
                </c:pt>
                <c:pt idx="258">
                  <c:v>2.4585833333333336E-13</c:v>
                </c:pt>
                <c:pt idx="259">
                  <c:v>2.3131266666666669E-13</c:v>
                </c:pt>
                <c:pt idx="260">
                  <c:v>2.1331133333333332E-13</c:v>
                </c:pt>
                <c:pt idx="261">
                  <c:v>1.9382500000000001E-13</c:v>
                </c:pt>
                <c:pt idx="262">
                  <c:v>1.794133333333333E-13</c:v>
                </c:pt>
                <c:pt idx="263">
                  <c:v>1.72907E-13</c:v>
                </c:pt>
                <c:pt idx="264">
                  <c:v>1.6960433333333334E-13</c:v>
                </c:pt>
                <c:pt idx="265">
                  <c:v>1.6142733333333333E-13</c:v>
                </c:pt>
                <c:pt idx="266">
                  <c:v>1.4412099999999999E-13</c:v>
                </c:pt>
                <c:pt idx="267">
                  <c:v>1.19689E-13</c:v>
                </c:pt>
                <c:pt idx="268">
                  <c:v>9.3249366666666674E-14</c:v>
                </c:pt>
                <c:pt idx="269">
                  <c:v>6.9260800000000007E-14</c:v>
                </c:pt>
                <c:pt idx="270">
                  <c:v>5.0187299999999999E-14</c:v>
                </c:pt>
                <c:pt idx="271">
                  <c:v>3.781183333333333E-14</c:v>
                </c:pt>
                <c:pt idx="272">
                  <c:v>3.3547500000000002E-14</c:v>
                </c:pt>
                <c:pt idx="273">
                  <c:v>3.5997533333333327E-14</c:v>
                </c:pt>
                <c:pt idx="274">
                  <c:v>3.9971866666666664E-14</c:v>
                </c:pt>
                <c:pt idx="275">
                  <c:v>4.0176199999999995E-14</c:v>
                </c:pt>
                <c:pt idx="276">
                  <c:v>3.6701566666666666E-14</c:v>
                </c:pt>
                <c:pt idx="277">
                  <c:v>3.4704366666666663E-14</c:v>
                </c:pt>
                <c:pt idx="278">
                  <c:v>3.7548199999999997E-14</c:v>
                </c:pt>
                <c:pt idx="279">
                  <c:v>4.2573533333333336E-14</c:v>
                </c:pt>
                <c:pt idx="280">
                  <c:v>4.5033966666666664E-14</c:v>
                </c:pt>
                <c:pt idx="281">
                  <c:v>4.4296000000000005E-14</c:v>
                </c:pt>
                <c:pt idx="282">
                  <c:v>4.3181933333333331E-14</c:v>
                </c:pt>
                <c:pt idx="283">
                  <c:v>4.2356133333333337E-14</c:v>
                </c:pt>
                <c:pt idx="284">
                  <c:v>3.9604999999999993E-14</c:v>
                </c:pt>
                <c:pt idx="285">
                  <c:v>3.4345799999999999E-14</c:v>
                </c:pt>
                <c:pt idx="286">
                  <c:v>2.9341033333333335E-14</c:v>
                </c:pt>
                <c:pt idx="287">
                  <c:v>2.7999166666666672E-14</c:v>
                </c:pt>
                <c:pt idx="288">
                  <c:v>3.066253333333333E-14</c:v>
                </c:pt>
                <c:pt idx="289">
                  <c:v>3.3412899999999995E-14</c:v>
                </c:pt>
                <c:pt idx="290">
                  <c:v>3.2345100000000001E-14</c:v>
                </c:pt>
                <c:pt idx="291">
                  <c:v>2.8670533333333331E-14</c:v>
                </c:pt>
                <c:pt idx="292">
                  <c:v>2.685196666666667E-14</c:v>
                </c:pt>
                <c:pt idx="293">
                  <c:v>2.8432033333333332E-14</c:v>
                </c:pt>
                <c:pt idx="294">
                  <c:v>3.0660933333333335E-14</c:v>
                </c:pt>
                <c:pt idx="295">
                  <c:v>3.1061366666666663E-14</c:v>
                </c:pt>
                <c:pt idx="296">
                  <c:v>3.0545599999999997E-14</c:v>
                </c:pt>
                <c:pt idx="297">
                  <c:v>3.0939166666666664E-14</c:v>
                </c:pt>
                <c:pt idx="298">
                  <c:v>3.1437766666666668E-14</c:v>
                </c:pt>
                <c:pt idx="299">
                  <c:v>3.0109066666666668E-14</c:v>
                </c:pt>
                <c:pt idx="300">
                  <c:v>2.8203600000000004E-14</c:v>
                </c:pt>
                <c:pt idx="301">
                  <c:v>2.9311966666666669E-14</c:v>
                </c:pt>
                <c:pt idx="302">
                  <c:v>3.3720866666666669E-14</c:v>
                </c:pt>
                <c:pt idx="303">
                  <c:v>3.7461200000000004E-14</c:v>
                </c:pt>
                <c:pt idx="304">
                  <c:v>3.7882666666666665E-14</c:v>
                </c:pt>
                <c:pt idx="305">
                  <c:v>3.6714899999999997E-14</c:v>
                </c:pt>
                <c:pt idx="306">
                  <c:v>3.6671666666666666E-14</c:v>
                </c:pt>
                <c:pt idx="307">
                  <c:v>3.7527933333333338E-14</c:v>
                </c:pt>
                <c:pt idx="308">
                  <c:v>3.6635E-14</c:v>
                </c:pt>
                <c:pt idx="309">
                  <c:v>3.3013333333333335E-14</c:v>
                </c:pt>
                <c:pt idx="310">
                  <c:v>3.0139366666666665E-14</c:v>
                </c:pt>
                <c:pt idx="311">
                  <c:v>3.2116733333333334E-14</c:v>
                </c:pt>
                <c:pt idx="312">
                  <c:v>3.7469066666666668E-14</c:v>
                </c:pt>
                <c:pt idx="313">
                  <c:v>4.032456666666667E-14</c:v>
                </c:pt>
                <c:pt idx="314">
                  <c:v>3.7545900000000001E-14</c:v>
                </c:pt>
                <c:pt idx="315">
                  <c:v>3.2359199999999999E-14</c:v>
                </c:pt>
                <c:pt idx="316">
                  <c:v>3.0363033333333333E-14</c:v>
                </c:pt>
                <c:pt idx="317">
                  <c:v>3.294826666666667E-14</c:v>
                </c:pt>
                <c:pt idx="318">
                  <c:v>3.6439466666666662E-14</c:v>
                </c:pt>
                <c:pt idx="319">
                  <c:v>3.7294199999999999E-14</c:v>
                </c:pt>
                <c:pt idx="320">
                  <c:v>3.5761433333333338E-14</c:v>
                </c:pt>
                <c:pt idx="321">
                  <c:v>3.4100199999999997E-14</c:v>
                </c:pt>
                <c:pt idx="322">
                  <c:v>3.3235966666666672E-14</c:v>
                </c:pt>
                <c:pt idx="323">
                  <c:v>3.2399633333333336E-14</c:v>
                </c:pt>
                <c:pt idx="324">
                  <c:v>3.1168566666666667E-14</c:v>
                </c:pt>
                <c:pt idx="325">
                  <c:v>3.012483333333333E-14</c:v>
                </c:pt>
                <c:pt idx="326">
                  <c:v>2.9322066666666668E-14</c:v>
                </c:pt>
                <c:pt idx="327">
                  <c:v>2.7937466666666664E-14</c:v>
                </c:pt>
                <c:pt idx="328">
                  <c:v>2.6025500000000003E-14</c:v>
                </c:pt>
                <c:pt idx="329">
                  <c:v>2.5620633333333332E-14</c:v>
                </c:pt>
                <c:pt idx="330">
                  <c:v>2.8985333333333332E-14</c:v>
                </c:pt>
                <c:pt idx="331">
                  <c:v>3.4801733333333337E-14</c:v>
                </c:pt>
                <c:pt idx="332">
                  <c:v>3.7800466666666665E-14</c:v>
                </c:pt>
                <c:pt idx="333">
                  <c:v>3.4724566666666661E-14</c:v>
                </c:pt>
                <c:pt idx="334">
                  <c:v>2.8939299999999994E-14</c:v>
                </c:pt>
                <c:pt idx="335">
                  <c:v>2.6502149999999995E-14</c:v>
                </c:pt>
                <c:pt idx="336">
                  <c:v>2.9167066666666668E-14</c:v>
                </c:pt>
                <c:pt idx="337">
                  <c:v>3.3196499999999999E-14</c:v>
                </c:pt>
                <c:pt idx="338">
                  <c:v>3.4435133333333335E-14</c:v>
                </c:pt>
                <c:pt idx="339">
                  <c:v>3.2954833333333335E-14</c:v>
                </c:pt>
                <c:pt idx="340">
                  <c:v>3.1543033333333334E-14</c:v>
                </c:pt>
                <c:pt idx="341">
                  <c:v>3.1100333333333331E-14</c:v>
                </c:pt>
                <c:pt idx="342">
                  <c:v>3.0525366666666665E-14</c:v>
                </c:pt>
                <c:pt idx="343">
                  <c:v>3.0113500000000005E-14</c:v>
                </c:pt>
                <c:pt idx="344">
                  <c:v>3.1356033333333326E-14</c:v>
                </c:pt>
                <c:pt idx="345">
                  <c:v>3.3377533333333328E-14</c:v>
                </c:pt>
                <c:pt idx="346">
                  <c:v>3.2397366666666673E-14</c:v>
                </c:pt>
                <c:pt idx="347">
                  <c:v>2.6232366666666666E-14</c:v>
                </c:pt>
                <c:pt idx="348">
                  <c:v>1.8360866666666669E-14</c:v>
                </c:pt>
                <c:pt idx="349">
                  <c:v>1.530253333333333E-14</c:v>
                </c:pt>
                <c:pt idx="350">
                  <c:v>1.9256200000000001E-14</c:v>
                </c:pt>
                <c:pt idx="351">
                  <c:v>2.5752166666666669E-14</c:v>
                </c:pt>
                <c:pt idx="352">
                  <c:v>2.9594933333333332E-14</c:v>
                </c:pt>
                <c:pt idx="353">
                  <c:v>3.0118866666666664E-14</c:v>
                </c:pt>
                <c:pt idx="354">
                  <c:v>2.9462199999999997E-14</c:v>
                </c:pt>
                <c:pt idx="355">
                  <c:v>2.8593733333333331E-14</c:v>
                </c:pt>
                <c:pt idx="356">
                  <c:v>2.7429899999999999E-14</c:v>
                </c:pt>
                <c:pt idx="357">
                  <c:v>2.6909866666666664E-14</c:v>
                </c:pt>
                <c:pt idx="358">
                  <c:v>2.8374766666666667E-14</c:v>
                </c:pt>
                <c:pt idx="359">
                  <c:v>3.1739800000000004E-14</c:v>
                </c:pt>
                <c:pt idx="360">
                  <c:v>3.5222966666666669E-14</c:v>
                </c:pt>
                <c:pt idx="361">
                  <c:v>3.74153E-14</c:v>
                </c:pt>
                <c:pt idx="362">
                  <c:v>4.06457E-14</c:v>
                </c:pt>
                <c:pt idx="363">
                  <c:v>5.1694033333333325E-14</c:v>
                </c:pt>
                <c:pt idx="364">
                  <c:v>7.9200033333333321E-14</c:v>
                </c:pt>
                <c:pt idx="365">
                  <c:v>1.3258666666666668E-13</c:v>
                </c:pt>
                <c:pt idx="366">
                  <c:v>2.239393333333333E-13</c:v>
                </c:pt>
                <c:pt idx="367">
                  <c:v>3.6802333333333332E-13</c:v>
                </c:pt>
                <c:pt idx="368">
                  <c:v>5.7538866666666664E-13</c:v>
                </c:pt>
                <c:pt idx="369">
                  <c:v>8.4070100000000001E-13</c:v>
                </c:pt>
                <c:pt idx="370">
                  <c:v>1.1397333333333333E-12</c:v>
                </c:pt>
                <c:pt idx="371">
                  <c:v>1.4418233333333334E-12</c:v>
                </c:pt>
                <c:pt idx="372">
                  <c:v>1.72151E-12</c:v>
                </c:pt>
                <c:pt idx="373">
                  <c:v>1.9576266666666664E-12</c:v>
                </c:pt>
                <c:pt idx="374">
                  <c:v>2.1343899999999998E-12</c:v>
                </c:pt>
                <c:pt idx="375">
                  <c:v>2.2543099999999999E-12</c:v>
                </c:pt>
                <c:pt idx="376">
                  <c:v>2.3422200000000001E-12</c:v>
                </c:pt>
                <c:pt idx="377">
                  <c:v>2.4234200000000002E-12</c:v>
                </c:pt>
                <c:pt idx="378">
                  <c:v>2.5000066666666667E-12</c:v>
                </c:pt>
                <c:pt idx="379">
                  <c:v>2.5551333333333335E-12</c:v>
                </c:pt>
                <c:pt idx="380">
                  <c:v>2.5755699999999997E-12</c:v>
                </c:pt>
                <c:pt idx="381">
                  <c:v>2.56479E-12</c:v>
                </c:pt>
                <c:pt idx="382">
                  <c:v>2.5353933333333334E-12</c:v>
                </c:pt>
                <c:pt idx="383">
                  <c:v>2.4930600000000003E-12</c:v>
                </c:pt>
                <c:pt idx="384">
                  <c:v>2.4342633333333334E-12</c:v>
                </c:pt>
                <c:pt idx="385">
                  <c:v>2.3519733333333334E-12</c:v>
                </c:pt>
                <c:pt idx="386">
                  <c:v>2.2316966666666666E-12</c:v>
                </c:pt>
                <c:pt idx="387">
                  <c:v>2.0591733333333332E-12</c:v>
                </c:pt>
                <c:pt idx="388">
                  <c:v>1.8494266666666669E-12</c:v>
                </c:pt>
                <c:pt idx="389">
                  <c:v>1.6543866666666667E-12</c:v>
                </c:pt>
                <c:pt idx="390">
                  <c:v>1.5271733333333335E-12</c:v>
                </c:pt>
                <c:pt idx="391">
                  <c:v>1.4742733333333334E-12</c:v>
                </c:pt>
                <c:pt idx="392">
                  <c:v>1.4462300000000002E-12</c:v>
                </c:pt>
                <c:pt idx="393">
                  <c:v>1.38019E-12</c:v>
                </c:pt>
                <c:pt idx="394">
                  <c:v>1.2429899999999999E-12</c:v>
                </c:pt>
                <c:pt idx="395">
                  <c:v>1.0368733333333332E-12</c:v>
                </c:pt>
                <c:pt idx="396">
                  <c:v>7.8925166666666661E-13</c:v>
                </c:pt>
                <c:pt idx="397">
                  <c:v>5.4278999999999995E-13</c:v>
                </c:pt>
                <c:pt idx="398">
                  <c:v>3.3856233333333334E-13</c:v>
                </c:pt>
                <c:pt idx="399">
                  <c:v>1.9927133333333331E-13</c:v>
                </c:pt>
                <c:pt idx="400">
                  <c:v>1.2575933333333334E-13</c:v>
                </c:pt>
                <c:pt idx="401">
                  <c:v>1.0421983333333333E-13</c:v>
                </c:pt>
                <c:pt idx="402">
                  <c:v>1.1494876666666667E-13</c:v>
                </c:pt>
                <c:pt idx="403">
                  <c:v>1.3919800000000001E-13</c:v>
                </c:pt>
                <c:pt idx="404">
                  <c:v>1.6502833333333334E-13</c:v>
                </c:pt>
                <c:pt idx="405">
                  <c:v>1.8844166666666667E-13</c:v>
                </c:pt>
                <c:pt idx="406">
                  <c:v>2.0802266666666667E-13</c:v>
                </c:pt>
                <c:pt idx="407">
                  <c:v>2.2134966666666666E-13</c:v>
                </c:pt>
                <c:pt idx="408">
                  <c:v>2.2790833333333332E-13</c:v>
                </c:pt>
                <c:pt idx="409">
                  <c:v>2.3113466666666668E-13</c:v>
                </c:pt>
                <c:pt idx="410">
                  <c:v>2.3438033333333333E-13</c:v>
                </c:pt>
                <c:pt idx="411">
                  <c:v>2.3753266666666669E-13</c:v>
                </c:pt>
                <c:pt idx="412">
                  <c:v>2.3918166666666667E-13</c:v>
                </c:pt>
                <c:pt idx="413">
                  <c:v>2.3863033333333334E-13</c:v>
                </c:pt>
                <c:pt idx="414">
                  <c:v>2.3432333333333334E-13</c:v>
                </c:pt>
                <c:pt idx="415">
                  <c:v>2.24236E-13</c:v>
                </c:pt>
                <c:pt idx="416">
                  <c:v>2.0966233333333333E-13</c:v>
                </c:pt>
                <c:pt idx="417">
                  <c:v>1.9595900000000001E-13</c:v>
                </c:pt>
                <c:pt idx="418">
                  <c:v>1.8737999999999998E-13</c:v>
                </c:pt>
                <c:pt idx="419">
                  <c:v>1.8218333333333335E-13</c:v>
                </c:pt>
                <c:pt idx="420">
                  <c:v>1.7569266666666665E-13</c:v>
                </c:pt>
                <c:pt idx="421">
                  <c:v>1.6701699999999999E-13</c:v>
                </c:pt>
                <c:pt idx="422">
                  <c:v>1.587976666666667E-13</c:v>
                </c:pt>
                <c:pt idx="423">
                  <c:v>1.5257566666666666E-13</c:v>
                </c:pt>
                <c:pt idx="424">
                  <c:v>1.4808900000000001E-13</c:v>
                </c:pt>
                <c:pt idx="425">
                  <c:v>1.4507866666666665E-13</c:v>
                </c:pt>
                <c:pt idx="426">
                  <c:v>1.4388866666666669E-13</c:v>
                </c:pt>
                <c:pt idx="427">
                  <c:v>1.47561E-13</c:v>
                </c:pt>
                <c:pt idx="428">
                  <c:v>1.6830499999999998E-13</c:v>
                </c:pt>
                <c:pt idx="429">
                  <c:v>2.3326866666666663E-13</c:v>
                </c:pt>
                <c:pt idx="430">
                  <c:v>3.8231733333333334E-13</c:v>
                </c:pt>
                <c:pt idx="431">
                  <c:v>6.5453333333333338E-13</c:v>
                </c:pt>
                <c:pt idx="432">
                  <c:v>1.0693566666666668E-12</c:v>
                </c:pt>
                <c:pt idx="433">
                  <c:v>1.6159100000000001E-12</c:v>
                </c:pt>
                <c:pt idx="434">
                  <c:v>2.2550733333333332E-12</c:v>
                </c:pt>
                <c:pt idx="435">
                  <c:v>2.9283366666666664E-12</c:v>
                </c:pt>
                <c:pt idx="436">
                  <c:v>3.5708433333333338E-12</c:v>
                </c:pt>
                <c:pt idx="437">
                  <c:v>4.1296299999999992E-12</c:v>
                </c:pt>
                <c:pt idx="438">
                  <c:v>4.5772666666666667E-12</c:v>
                </c:pt>
                <c:pt idx="439">
                  <c:v>4.9103466666666663E-12</c:v>
                </c:pt>
                <c:pt idx="440">
                  <c:v>5.1414600000000006E-12</c:v>
                </c:pt>
                <c:pt idx="441">
                  <c:v>5.2943633333333337E-12</c:v>
                </c:pt>
                <c:pt idx="442">
                  <c:v>5.3984133333333339E-12</c:v>
                </c:pt>
                <c:pt idx="443">
                  <c:v>5.4728366666666667E-12</c:v>
                </c:pt>
                <c:pt idx="444">
                  <c:v>5.5148533333333333E-12</c:v>
                </c:pt>
                <c:pt idx="445">
                  <c:v>5.5117766666666669E-12</c:v>
                </c:pt>
                <c:pt idx="446">
                  <c:v>5.4614133333333339E-12</c:v>
                </c:pt>
                <c:pt idx="447">
                  <c:v>5.3721933333333328E-12</c:v>
                </c:pt>
                <c:pt idx="448">
                  <c:v>5.2415833333333332E-12</c:v>
                </c:pt>
                <c:pt idx="449">
                  <c:v>5.0417733333333331E-12</c:v>
                </c:pt>
                <c:pt idx="450">
                  <c:v>4.7404433333333328E-12</c:v>
                </c:pt>
                <c:pt idx="451">
                  <c:v>4.3420200000000001E-12</c:v>
                </c:pt>
                <c:pt idx="452">
                  <c:v>3.9086166666666663E-12</c:v>
                </c:pt>
                <c:pt idx="453">
                  <c:v>3.53574E-12</c:v>
                </c:pt>
                <c:pt idx="454">
                  <c:v>3.2845466666666665E-12</c:v>
                </c:pt>
                <c:pt idx="455">
                  <c:v>3.1273233333333337E-12</c:v>
                </c:pt>
                <c:pt idx="456">
                  <c:v>2.9759199999999997E-12</c:v>
                </c:pt>
                <c:pt idx="457">
                  <c:v>2.7555399999999998E-12</c:v>
                </c:pt>
                <c:pt idx="458">
                  <c:v>2.4356633333333338E-12</c:v>
                </c:pt>
                <c:pt idx="459">
                  <c:v>2.0206366666666669E-12</c:v>
                </c:pt>
                <c:pt idx="460">
                  <c:v>1.54334E-12</c:v>
                </c:pt>
                <c:pt idx="461">
                  <c:v>1.06307E-12</c:v>
                </c:pt>
                <c:pt idx="462">
                  <c:v>6.5226866666666671E-13</c:v>
                </c:pt>
                <c:pt idx="463">
                  <c:v>3.6582733333333333E-13</c:v>
                </c:pt>
                <c:pt idx="464">
                  <c:v>2.1184533333333332E-13</c:v>
                </c:pt>
                <c:pt idx="465">
                  <c:v>1.5520600000000002E-13</c:v>
                </c:pt>
                <c:pt idx="466">
                  <c:v>1.5042466666666669E-13</c:v>
                </c:pt>
                <c:pt idx="467">
                  <c:v>1.6804500000000002E-13</c:v>
                </c:pt>
                <c:pt idx="468">
                  <c:v>1.9483733333333331E-13</c:v>
                </c:pt>
                <c:pt idx="469">
                  <c:v>2.2303433333333332E-13</c:v>
                </c:pt>
                <c:pt idx="470">
                  <c:v>2.4816933333333334E-13</c:v>
                </c:pt>
                <c:pt idx="471">
                  <c:v>2.7114766666666664E-13</c:v>
                </c:pt>
                <c:pt idx="472">
                  <c:v>2.9403466666666664E-13</c:v>
                </c:pt>
                <c:pt idx="473">
                  <c:v>3.1489499999999999E-13</c:v>
                </c:pt>
                <c:pt idx="474">
                  <c:v>3.2985399999999999E-13</c:v>
                </c:pt>
                <c:pt idx="475">
                  <c:v>3.3704200000000004E-13</c:v>
                </c:pt>
                <c:pt idx="476">
                  <c:v>3.36833E-13</c:v>
                </c:pt>
                <c:pt idx="477">
                  <c:v>3.3287299999999994E-13</c:v>
                </c:pt>
                <c:pt idx="478">
                  <c:v>3.3012999999999998E-13</c:v>
                </c:pt>
                <c:pt idx="479">
                  <c:v>3.2860366666666665E-13</c:v>
                </c:pt>
                <c:pt idx="480">
                  <c:v>3.2425699999999996E-13</c:v>
                </c:pt>
                <c:pt idx="481">
                  <c:v>3.1435766666666667E-13</c:v>
                </c:pt>
                <c:pt idx="482">
                  <c:v>2.9764433333333329E-13</c:v>
                </c:pt>
                <c:pt idx="483">
                  <c:v>2.7338266666666663E-13</c:v>
                </c:pt>
                <c:pt idx="484">
                  <c:v>2.4362766666666663E-13</c:v>
                </c:pt>
                <c:pt idx="485">
                  <c:v>2.1500933333333334E-13</c:v>
                </c:pt>
                <c:pt idx="486">
                  <c:v>1.9628933333333332E-13</c:v>
                </c:pt>
                <c:pt idx="487">
                  <c:v>1.9075133333333334E-13</c:v>
                </c:pt>
                <c:pt idx="488">
                  <c:v>1.9089666666666666E-13</c:v>
                </c:pt>
                <c:pt idx="489">
                  <c:v>1.8632933333333335E-13</c:v>
                </c:pt>
                <c:pt idx="490">
                  <c:v>1.7588766666666668E-13</c:v>
                </c:pt>
                <c:pt idx="491">
                  <c:v>1.6786533333333334E-13</c:v>
                </c:pt>
                <c:pt idx="492">
                  <c:v>1.7556533333333337E-13</c:v>
                </c:pt>
                <c:pt idx="493">
                  <c:v>2.1852333333333333E-13</c:v>
                </c:pt>
                <c:pt idx="494">
                  <c:v>3.2184333333333336E-13</c:v>
                </c:pt>
                <c:pt idx="495">
                  <c:v>5.1100833333333334E-13</c:v>
                </c:pt>
                <c:pt idx="496">
                  <c:v>8.0557900000000001E-13</c:v>
                </c:pt>
                <c:pt idx="497">
                  <c:v>1.2077666666666668E-12</c:v>
                </c:pt>
                <c:pt idx="498">
                  <c:v>1.6890300000000001E-12</c:v>
                </c:pt>
                <c:pt idx="499">
                  <c:v>2.1930066666666669E-12</c:v>
                </c:pt>
                <c:pt idx="500">
                  <c:v>2.6621866666666663E-12</c:v>
                </c:pt>
                <c:pt idx="501">
                  <c:v>3.0593733333333334E-12</c:v>
                </c:pt>
                <c:pt idx="502">
                  <c:v>3.3617266666666668E-12</c:v>
                </c:pt>
                <c:pt idx="503">
                  <c:v>3.5567299999999999E-12</c:v>
                </c:pt>
                <c:pt idx="504">
                  <c:v>3.6589399999999998E-12</c:v>
                </c:pt>
                <c:pt idx="505">
                  <c:v>3.7119733333333336E-12</c:v>
                </c:pt>
                <c:pt idx="506">
                  <c:v>3.7571566666666661E-12</c:v>
                </c:pt>
                <c:pt idx="507">
                  <c:v>3.8051033333333333E-12</c:v>
                </c:pt>
                <c:pt idx="508">
                  <c:v>3.8445533333333339E-12</c:v>
                </c:pt>
                <c:pt idx="509">
                  <c:v>3.8651099999999999E-12</c:v>
                </c:pt>
                <c:pt idx="510">
                  <c:v>3.8561200000000003E-12</c:v>
                </c:pt>
                <c:pt idx="511">
                  <c:v>3.7989966666666666E-12</c:v>
                </c:pt>
                <c:pt idx="512">
                  <c:v>3.6777633333333335E-12</c:v>
                </c:pt>
                <c:pt idx="513">
                  <c:v>3.4883566666666667E-12</c:v>
                </c:pt>
                <c:pt idx="514">
                  <c:v>3.2377566666666669E-12</c:v>
                </c:pt>
                <c:pt idx="515">
                  <c:v>2.9516366666666665E-12</c:v>
                </c:pt>
                <c:pt idx="516">
                  <c:v>2.6794166666666667E-12</c:v>
                </c:pt>
                <c:pt idx="517">
                  <c:v>2.4694900000000002E-12</c:v>
                </c:pt>
                <c:pt idx="518">
                  <c:v>2.3322600000000004E-12</c:v>
                </c:pt>
                <c:pt idx="519">
                  <c:v>2.2356299999999998E-12</c:v>
                </c:pt>
                <c:pt idx="520">
                  <c:v>2.1326899999999999E-12</c:v>
                </c:pt>
                <c:pt idx="521">
                  <c:v>1.9819266666666666E-12</c:v>
                </c:pt>
                <c:pt idx="522">
                  <c:v>1.75525E-12</c:v>
                </c:pt>
                <c:pt idx="523">
                  <c:v>1.4559433333333332E-12</c:v>
                </c:pt>
                <c:pt idx="524">
                  <c:v>1.1348033333333332E-12</c:v>
                </c:pt>
                <c:pt idx="525">
                  <c:v>8.8563400000000002E-13</c:v>
                </c:pt>
                <c:pt idx="526">
                  <c:v>8.2470433333333332E-13</c:v>
                </c:pt>
                <c:pt idx="527">
                  <c:v>1.0523266666666668E-12</c:v>
                </c:pt>
                <c:pt idx="528">
                  <c:v>1.6089533333333334E-12</c:v>
                </c:pt>
                <c:pt idx="529">
                  <c:v>2.4588066666666665E-12</c:v>
                </c:pt>
                <c:pt idx="530">
                  <c:v>3.5028966666666671E-12</c:v>
                </c:pt>
                <c:pt idx="531">
                  <c:v>4.6046466666666669E-12</c:v>
                </c:pt>
                <c:pt idx="532">
                  <c:v>5.6284066666666662E-12</c:v>
                </c:pt>
                <c:pt idx="533">
                  <c:v>6.4814300000000006E-12</c:v>
                </c:pt>
                <c:pt idx="534">
                  <c:v>7.1322200000000001E-12</c:v>
                </c:pt>
                <c:pt idx="535">
                  <c:v>7.596413333333334E-12</c:v>
                </c:pt>
                <c:pt idx="536">
                  <c:v>7.9074233333333323E-12</c:v>
                </c:pt>
                <c:pt idx="537">
                  <c:v>8.0999533333333337E-12</c:v>
                </c:pt>
                <c:pt idx="538">
                  <c:v>8.2134433333333338E-12</c:v>
                </c:pt>
                <c:pt idx="539">
                  <c:v>8.2861633333333331E-12</c:v>
                </c:pt>
                <c:pt idx="540">
                  <c:v>8.3306566666666663E-12</c:v>
                </c:pt>
                <c:pt idx="541">
                  <c:v>8.3218400000000008E-12</c:v>
                </c:pt>
                <c:pt idx="542">
                  <c:v>8.2209533333333345E-12</c:v>
                </c:pt>
                <c:pt idx="543">
                  <c:v>8.0199233333333345E-12</c:v>
                </c:pt>
                <c:pt idx="544">
                  <c:v>7.7440299999999989E-12</c:v>
                </c:pt>
                <c:pt idx="545">
                  <c:v>7.3932799999999998E-12</c:v>
                </c:pt>
                <c:pt idx="546">
                  <c:v>6.9214366666666668E-12</c:v>
                </c:pt>
                <c:pt idx="547">
                  <c:v>6.3165933333333327E-12</c:v>
                </c:pt>
                <c:pt idx="548">
                  <c:v>5.6794333333333334E-12</c:v>
                </c:pt>
                <c:pt idx="549">
                  <c:v>5.1623299999999999E-12</c:v>
                </c:pt>
                <c:pt idx="550">
                  <c:v>4.8271699999999999E-12</c:v>
                </c:pt>
                <c:pt idx="551">
                  <c:v>4.6085599999999999E-12</c:v>
                </c:pt>
                <c:pt idx="552">
                  <c:v>4.3938300000000005E-12</c:v>
                </c:pt>
                <c:pt idx="553">
                  <c:v>4.0872366666666666E-12</c:v>
                </c:pt>
                <c:pt idx="554">
                  <c:v>3.6322166666666664E-12</c:v>
                </c:pt>
                <c:pt idx="555">
                  <c:v>3.0354233333333332E-12</c:v>
                </c:pt>
                <c:pt idx="556">
                  <c:v>2.3912566666666664E-12</c:v>
                </c:pt>
                <c:pt idx="557">
                  <c:v>1.8897600000000002E-12</c:v>
                </c:pt>
                <c:pt idx="558">
                  <c:v>1.7875400000000001E-12</c:v>
                </c:pt>
                <c:pt idx="559">
                  <c:v>2.3316999999999998E-12</c:v>
                </c:pt>
                <c:pt idx="560">
                  <c:v>3.663633333333333E-12</c:v>
                </c:pt>
                <c:pt idx="561">
                  <c:v>5.752146666666667E-12</c:v>
                </c:pt>
                <c:pt idx="562">
                  <c:v>8.4061866666666673E-12</c:v>
                </c:pt>
                <c:pt idx="563">
                  <c:v>1.1348433333333334E-11</c:v>
                </c:pt>
                <c:pt idx="564">
                  <c:v>1.4262566666666666E-11</c:v>
                </c:pt>
                <c:pt idx="565">
                  <c:v>1.6833900000000001E-11</c:v>
                </c:pt>
                <c:pt idx="566">
                  <c:v>1.8850266666666667E-11</c:v>
                </c:pt>
                <c:pt idx="567">
                  <c:v>2.028006666666667E-11</c:v>
                </c:pt>
                <c:pt idx="568">
                  <c:v>2.1239466666666665E-11</c:v>
                </c:pt>
                <c:pt idx="569">
                  <c:v>2.1879466666666665E-11</c:v>
                </c:pt>
                <c:pt idx="570">
                  <c:v>2.2286999999999998E-11</c:v>
                </c:pt>
                <c:pt idx="571">
                  <c:v>2.248516666666667E-11</c:v>
                </c:pt>
                <c:pt idx="572">
                  <c:v>2.2502733333333334E-11</c:v>
                </c:pt>
                <c:pt idx="573">
                  <c:v>2.2395766666666664E-11</c:v>
                </c:pt>
                <c:pt idx="574">
                  <c:v>2.2194000000000002E-11</c:v>
                </c:pt>
                <c:pt idx="575">
                  <c:v>2.1854333333333335E-11</c:v>
                </c:pt>
                <c:pt idx="576">
                  <c:v>2.1274133333333336E-11</c:v>
                </c:pt>
                <c:pt idx="577">
                  <c:v>2.0333133333333332E-11</c:v>
                </c:pt>
                <c:pt idx="578">
                  <c:v>1.8951866666666668E-11</c:v>
                </c:pt>
                <c:pt idx="579">
                  <c:v>1.7206033333333332E-11</c:v>
                </c:pt>
                <c:pt idx="580">
                  <c:v>1.5398566666666666E-11</c:v>
                </c:pt>
                <c:pt idx="581">
                  <c:v>1.3912099999999999E-11</c:v>
                </c:pt>
                <c:pt idx="582">
                  <c:v>1.2925966666666666E-11</c:v>
                </c:pt>
                <c:pt idx="583">
                  <c:v>1.2300166666666666E-11</c:v>
                </c:pt>
                <c:pt idx="584">
                  <c:v>1.1730133333333332E-11</c:v>
                </c:pt>
                <c:pt idx="585">
                  <c:v>1.09478E-11</c:v>
                </c:pt>
                <c:pt idx="586">
                  <c:v>9.7910866666666664E-12</c:v>
                </c:pt>
                <c:pt idx="587">
                  <c:v>8.2183633333333322E-12</c:v>
                </c:pt>
                <c:pt idx="588">
                  <c:v>6.336956666666666E-12</c:v>
                </c:pt>
                <c:pt idx="589">
                  <c:v>4.3938433333333334E-12</c:v>
                </c:pt>
                <c:pt idx="590">
                  <c:v>2.6902099999999997E-12</c:v>
                </c:pt>
                <c:pt idx="591">
                  <c:v>1.4435733333333333E-12</c:v>
                </c:pt>
                <c:pt idx="592">
                  <c:v>6.9439266666666672E-13</c:v>
                </c:pt>
                <c:pt idx="593">
                  <c:v>3.3233366666666667E-13</c:v>
                </c:pt>
                <c:pt idx="594">
                  <c:v>1.9589833333333336E-13</c:v>
                </c:pt>
                <c:pt idx="595">
                  <c:v>1.5681066666666666E-13</c:v>
                </c:pt>
                <c:pt idx="596">
                  <c:v>1.4743499999999999E-13</c:v>
                </c:pt>
                <c:pt idx="597">
                  <c:v>1.43605E-13</c:v>
                </c:pt>
                <c:pt idx="598">
                  <c:v>1.3966166666666668E-13</c:v>
                </c:pt>
                <c:pt idx="599">
                  <c:v>1.3515666666666666E-13</c:v>
                </c:pt>
                <c:pt idx="600">
                  <c:v>1.3020700000000002E-13</c:v>
                </c:pt>
                <c:pt idx="601">
                  <c:v>1.2472833333333332E-13</c:v>
                </c:pt>
                <c:pt idx="602">
                  <c:v>1.1945666666666666E-13</c:v>
                </c:pt>
                <c:pt idx="603">
                  <c:v>1.1648666666666668E-13</c:v>
                </c:pt>
                <c:pt idx="604">
                  <c:v>1.1689400000000001E-13</c:v>
                </c:pt>
                <c:pt idx="605">
                  <c:v>1.1840366666666667E-13</c:v>
                </c:pt>
                <c:pt idx="606">
                  <c:v>1.1810466666666666E-13</c:v>
                </c:pt>
                <c:pt idx="607">
                  <c:v>1.1603800000000001E-13</c:v>
                </c:pt>
                <c:pt idx="608">
                  <c:v>1.1409933333333334E-13</c:v>
                </c:pt>
                <c:pt idx="609">
                  <c:v>1.1285900000000001E-13</c:v>
                </c:pt>
                <c:pt idx="610">
                  <c:v>1.1135266666666667E-13</c:v>
                </c:pt>
                <c:pt idx="611">
                  <c:v>1.0919666666666668E-13</c:v>
                </c:pt>
                <c:pt idx="612">
                  <c:v>1.0694233333333333E-13</c:v>
                </c:pt>
                <c:pt idx="613">
                  <c:v>1.0530566666666667E-13</c:v>
                </c:pt>
                <c:pt idx="614">
                  <c:v>1.0523333333333334E-13</c:v>
                </c:pt>
                <c:pt idx="615">
                  <c:v>1.0697733333333334E-13</c:v>
                </c:pt>
                <c:pt idx="616">
                  <c:v>1.0851663333333333E-13</c:v>
                </c:pt>
                <c:pt idx="617">
                  <c:v>1.0743103333333334E-13</c:v>
                </c:pt>
                <c:pt idx="618">
                  <c:v>1.0403353333333333E-13</c:v>
                </c:pt>
                <c:pt idx="619">
                  <c:v>9.9787666666666667E-14</c:v>
                </c:pt>
                <c:pt idx="620">
                  <c:v>9.4476533333333331E-14</c:v>
                </c:pt>
                <c:pt idx="621">
                  <c:v>8.7622799999999997E-14</c:v>
                </c:pt>
                <c:pt idx="622">
                  <c:v>8.1063566666666666E-14</c:v>
                </c:pt>
                <c:pt idx="623">
                  <c:v>7.8645700000000002E-14</c:v>
                </c:pt>
                <c:pt idx="624">
                  <c:v>8.3252599999999998E-14</c:v>
                </c:pt>
                <c:pt idx="625">
                  <c:v>9.4287966666666662E-14</c:v>
                </c:pt>
                <c:pt idx="626">
                  <c:v>1.0894446666666666E-13</c:v>
                </c:pt>
                <c:pt idx="627">
                  <c:v>1.2429933333333334E-13</c:v>
                </c:pt>
                <c:pt idx="628">
                  <c:v>1.3719633333333332E-13</c:v>
                </c:pt>
                <c:pt idx="629">
                  <c:v>1.4577366666666666E-13</c:v>
                </c:pt>
                <c:pt idx="630">
                  <c:v>1.5158433333333333E-13</c:v>
                </c:pt>
                <c:pt idx="631">
                  <c:v>1.5740066666666666E-13</c:v>
                </c:pt>
                <c:pt idx="632">
                  <c:v>1.6344433333333334E-13</c:v>
                </c:pt>
                <c:pt idx="633">
                  <c:v>1.6691466666666668E-13</c:v>
                </c:pt>
                <c:pt idx="634">
                  <c:v>1.6496266666666665E-13</c:v>
                </c:pt>
                <c:pt idx="635">
                  <c:v>1.5807299999999999E-13</c:v>
                </c:pt>
                <c:pt idx="636">
                  <c:v>1.49974E-13</c:v>
                </c:pt>
                <c:pt idx="637">
                  <c:v>1.43651E-13</c:v>
                </c:pt>
                <c:pt idx="638">
                  <c:v>1.3936766666666667E-13</c:v>
                </c:pt>
                <c:pt idx="639">
                  <c:v>1.3683766666666666E-13</c:v>
                </c:pt>
                <c:pt idx="640">
                  <c:v>1.3540866666666665E-13</c:v>
                </c:pt>
                <c:pt idx="641">
                  <c:v>1.3231266666666666E-13</c:v>
                </c:pt>
                <c:pt idx="642">
                  <c:v>1.2497633333333333E-13</c:v>
                </c:pt>
                <c:pt idx="643">
                  <c:v>1.1488866666666666E-13</c:v>
                </c:pt>
                <c:pt idx="644">
                  <c:v>1.06489E-13</c:v>
                </c:pt>
                <c:pt idx="645">
                  <c:v>1.022294E-13</c:v>
                </c:pt>
                <c:pt idx="646">
                  <c:v>1.0014303333333333E-13</c:v>
                </c:pt>
                <c:pt idx="647">
                  <c:v>9.679886666666667E-14</c:v>
                </c:pt>
                <c:pt idx="648">
                  <c:v>9.1353933333333329E-14</c:v>
                </c:pt>
                <c:pt idx="649">
                  <c:v>8.4787399999999999E-14</c:v>
                </c:pt>
                <c:pt idx="650">
                  <c:v>7.6759399999999987E-14</c:v>
                </c:pt>
                <c:pt idx="651">
                  <c:v>6.6557866666666668E-14</c:v>
                </c:pt>
                <c:pt idx="652">
                  <c:v>5.5971500000000002E-14</c:v>
                </c:pt>
                <c:pt idx="653">
                  <c:v>4.7569900000000005E-14</c:v>
                </c:pt>
                <c:pt idx="654">
                  <c:v>4.1108566666666667E-14</c:v>
                </c:pt>
                <c:pt idx="655">
                  <c:v>3.4852600000000003E-14</c:v>
                </c:pt>
                <c:pt idx="656">
                  <c:v>2.8850033333333332E-14</c:v>
                </c:pt>
                <c:pt idx="657">
                  <c:v>2.4872566666666667E-14</c:v>
                </c:pt>
                <c:pt idx="658">
                  <c:v>2.4343666666666666E-14</c:v>
                </c:pt>
                <c:pt idx="659">
                  <c:v>2.7077433333333335E-14</c:v>
                </c:pt>
                <c:pt idx="660">
                  <c:v>3.1516200000000004E-14</c:v>
                </c:pt>
                <c:pt idx="661">
                  <c:v>3.5660733333333337E-14</c:v>
                </c:pt>
                <c:pt idx="662">
                  <c:v>3.8400233333333335E-14</c:v>
                </c:pt>
                <c:pt idx="663">
                  <c:v>4.0238399999999998E-14</c:v>
                </c:pt>
                <c:pt idx="664">
                  <c:v>4.1744499999999998E-14</c:v>
                </c:pt>
                <c:pt idx="665">
                  <c:v>4.2020200000000002E-14</c:v>
                </c:pt>
                <c:pt idx="666">
                  <c:v>4.0137033333333337E-14</c:v>
                </c:pt>
                <c:pt idx="667">
                  <c:v>3.713926666666666E-14</c:v>
                </c:pt>
                <c:pt idx="668">
                  <c:v>3.5022466666666669E-14</c:v>
                </c:pt>
                <c:pt idx="669">
                  <c:v>3.4536666666666664E-14</c:v>
                </c:pt>
                <c:pt idx="670">
                  <c:v>3.5188366666666664E-14</c:v>
                </c:pt>
                <c:pt idx="671">
                  <c:v>3.6164899999999996E-14</c:v>
                </c:pt>
                <c:pt idx="672">
                  <c:v>3.635396666666667E-14</c:v>
                </c:pt>
                <c:pt idx="673">
                  <c:v>3.4865033333333332E-14</c:v>
                </c:pt>
                <c:pt idx="674">
                  <c:v>3.2160066666666666E-14</c:v>
                </c:pt>
                <c:pt idx="675">
                  <c:v>2.9683233333333331E-14</c:v>
                </c:pt>
                <c:pt idx="676">
                  <c:v>2.8820533333333329E-14</c:v>
                </c:pt>
                <c:pt idx="677">
                  <c:v>3.0352366666666668E-14</c:v>
                </c:pt>
                <c:pt idx="678">
                  <c:v>3.3438466666666666E-14</c:v>
                </c:pt>
                <c:pt idx="679">
                  <c:v>3.5286200000000003E-14</c:v>
                </c:pt>
                <c:pt idx="680">
                  <c:v>3.3398233333333331E-14</c:v>
                </c:pt>
                <c:pt idx="681">
                  <c:v>2.8590466666666666E-14</c:v>
                </c:pt>
                <c:pt idx="682">
                  <c:v>2.4909033333333332E-14</c:v>
                </c:pt>
                <c:pt idx="683">
                  <c:v>2.6162366666666666E-14</c:v>
                </c:pt>
                <c:pt idx="684">
                  <c:v>3.2440300000000001E-14</c:v>
                </c:pt>
                <c:pt idx="685">
                  <c:v>3.9983600000000005E-14</c:v>
                </c:pt>
                <c:pt idx="686">
                  <c:v>4.5315466666666672E-14</c:v>
                </c:pt>
                <c:pt idx="687">
                  <c:v>4.8944133333333338E-14</c:v>
                </c:pt>
                <c:pt idx="688">
                  <c:v>5.3329533333333334E-14</c:v>
                </c:pt>
                <c:pt idx="689">
                  <c:v>5.8789266666666667E-14</c:v>
                </c:pt>
                <c:pt idx="690">
                  <c:v>6.3678233333333336E-14</c:v>
                </c:pt>
                <c:pt idx="691">
                  <c:v>6.7491033333333335E-14</c:v>
                </c:pt>
                <c:pt idx="692">
                  <c:v>7.1527499999999995E-14</c:v>
                </c:pt>
                <c:pt idx="693">
                  <c:v>7.5577000000000002E-14</c:v>
                </c:pt>
                <c:pt idx="694">
                  <c:v>7.6473066666666659E-14</c:v>
                </c:pt>
                <c:pt idx="695">
                  <c:v>7.3339966666666666E-14</c:v>
                </c:pt>
                <c:pt idx="696">
                  <c:v>7.1496299999999995E-14</c:v>
                </c:pt>
                <c:pt idx="697">
                  <c:v>7.7081899999999997E-14</c:v>
                </c:pt>
                <c:pt idx="698">
                  <c:v>8.9562566666666671E-14</c:v>
                </c:pt>
                <c:pt idx="699">
                  <c:v>1.0137213333333334E-13</c:v>
                </c:pt>
                <c:pt idx="700">
                  <c:v>1.0456313333333334E-13</c:v>
                </c:pt>
                <c:pt idx="701">
                  <c:v>9.7990766666666675E-14</c:v>
                </c:pt>
                <c:pt idx="702">
                  <c:v>8.7331266666666671E-14</c:v>
                </c:pt>
                <c:pt idx="703">
                  <c:v>7.8930433333333329E-14</c:v>
                </c:pt>
                <c:pt idx="704">
                  <c:v>7.5591233333333335E-14</c:v>
                </c:pt>
                <c:pt idx="705">
                  <c:v>7.633963333333333E-14</c:v>
                </c:pt>
                <c:pt idx="706">
                  <c:v>7.7648633333333329E-14</c:v>
                </c:pt>
                <c:pt idx="707">
                  <c:v>7.5956333333333336E-14</c:v>
                </c:pt>
                <c:pt idx="708">
                  <c:v>7.0706966666666666E-14</c:v>
                </c:pt>
                <c:pt idx="709">
                  <c:v>6.4647633333333325E-14</c:v>
                </c:pt>
                <c:pt idx="710">
                  <c:v>6.0544600000000005E-14</c:v>
                </c:pt>
                <c:pt idx="711">
                  <c:v>5.8504866666666665E-14</c:v>
                </c:pt>
                <c:pt idx="712">
                  <c:v>5.6899166666666668E-14</c:v>
                </c:pt>
                <c:pt idx="713">
                  <c:v>5.4459099999999994E-14</c:v>
                </c:pt>
                <c:pt idx="714">
                  <c:v>5.1118333333333338E-14</c:v>
                </c:pt>
                <c:pt idx="715">
                  <c:v>4.8257366666666668E-14</c:v>
                </c:pt>
                <c:pt idx="716">
                  <c:v>4.7769733333333338E-14</c:v>
                </c:pt>
                <c:pt idx="717">
                  <c:v>4.9353100000000003E-14</c:v>
                </c:pt>
                <c:pt idx="718">
                  <c:v>5.0367966666666671E-14</c:v>
                </c:pt>
                <c:pt idx="719">
                  <c:v>5.0003866666666666E-14</c:v>
                </c:pt>
                <c:pt idx="720">
                  <c:v>5.115586666666666E-14</c:v>
                </c:pt>
                <c:pt idx="721">
                  <c:v>5.6124333333333328E-14</c:v>
                </c:pt>
                <c:pt idx="722">
                  <c:v>6.2107133333333332E-14</c:v>
                </c:pt>
                <c:pt idx="723">
                  <c:v>6.4020666666666674E-14</c:v>
                </c:pt>
                <c:pt idx="724">
                  <c:v>6.1275199999999998E-14</c:v>
                </c:pt>
                <c:pt idx="725">
                  <c:v>5.8188066666666664E-14</c:v>
                </c:pt>
                <c:pt idx="726">
                  <c:v>5.8331233333333328E-14</c:v>
                </c:pt>
                <c:pt idx="727">
                  <c:v>6.1251500000000012E-14</c:v>
                </c:pt>
                <c:pt idx="728">
                  <c:v>6.42006E-14</c:v>
                </c:pt>
                <c:pt idx="729">
                  <c:v>6.5333799999999995E-14</c:v>
                </c:pt>
                <c:pt idx="730">
                  <c:v>6.4634733333333338E-14</c:v>
                </c:pt>
                <c:pt idx="731">
                  <c:v>6.2872200000000009E-14</c:v>
                </c:pt>
                <c:pt idx="732">
                  <c:v>6.0921700000000004E-14</c:v>
                </c:pt>
                <c:pt idx="733">
                  <c:v>5.9979700000000004E-14</c:v>
                </c:pt>
                <c:pt idx="734">
                  <c:v>6.1324099999999992E-14</c:v>
                </c:pt>
                <c:pt idx="735">
                  <c:v>6.4916833333333325E-14</c:v>
                </c:pt>
                <c:pt idx="736">
                  <c:v>6.8492866666666662E-14</c:v>
                </c:pt>
                <c:pt idx="737">
                  <c:v>6.8775366666666666E-14</c:v>
                </c:pt>
                <c:pt idx="738">
                  <c:v>6.4561299999999998E-14</c:v>
                </c:pt>
                <c:pt idx="739">
                  <c:v>5.8123099999999993E-14</c:v>
                </c:pt>
                <c:pt idx="740">
                  <c:v>5.2439799999999994E-14</c:v>
                </c:pt>
                <c:pt idx="741">
                  <c:v>4.8397300000000001E-14</c:v>
                </c:pt>
                <c:pt idx="742">
                  <c:v>4.5855166666666672E-14</c:v>
                </c:pt>
                <c:pt idx="743">
                  <c:v>4.5537666666666665E-14</c:v>
                </c:pt>
                <c:pt idx="744">
                  <c:v>4.7725033333333333E-14</c:v>
                </c:pt>
                <c:pt idx="745">
                  <c:v>5.0548433333333328E-14</c:v>
                </c:pt>
                <c:pt idx="746">
                  <c:v>5.1584033333333326E-14</c:v>
                </c:pt>
                <c:pt idx="747">
                  <c:v>4.9923900000000002E-14</c:v>
                </c:pt>
                <c:pt idx="748">
                  <c:v>4.6166333333333331E-14</c:v>
                </c:pt>
                <c:pt idx="749">
                  <c:v>4.1749333333333332E-14</c:v>
                </c:pt>
                <c:pt idx="750">
                  <c:v>3.8280199999999998E-14</c:v>
                </c:pt>
                <c:pt idx="751">
                  <c:v>3.7021266666666669E-14</c:v>
                </c:pt>
                <c:pt idx="752">
                  <c:v>3.9408766666666667E-14</c:v>
                </c:pt>
                <c:pt idx="753">
                  <c:v>4.6978433333333337E-14</c:v>
                </c:pt>
                <c:pt idx="754">
                  <c:v>5.9434433333333336E-14</c:v>
                </c:pt>
                <c:pt idx="755">
                  <c:v>7.3870166666666667E-14</c:v>
                </c:pt>
                <c:pt idx="756">
                  <c:v>8.6323366666666671E-14</c:v>
                </c:pt>
                <c:pt idx="757">
                  <c:v>9.364316666666667E-14</c:v>
                </c:pt>
                <c:pt idx="758">
                  <c:v>9.5427466666666684E-14</c:v>
                </c:pt>
                <c:pt idx="759">
                  <c:v>9.4664900000000011E-14</c:v>
                </c:pt>
                <c:pt idx="760">
                  <c:v>9.4832066666666659E-14</c:v>
                </c:pt>
                <c:pt idx="761">
                  <c:v>9.6943799999999999E-14</c:v>
                </c:pt>
                <c:pt idx="762">
                  <c:v>1.0023596666666666E-13</c:v>
                </c:pt>
                <c:pt idx="763">
                  <c:v>1.0391423333333332E-13</c:v>
                </c:pt>
                <c:pt idx="764">
                  <c:v>1.0708899999999999E-13</c:v>
                </c:pt>
                <c:pt idx="765">
                  <c:v>1.0760906666666667E-13</c:v>
                </c:pt>
                <c:pt idx="766">
                  <c:v>1.0331976666666668E-13</c:v>
                </c:pt>
                <c:pt idx="767">
                  <c:v>9.5748500000000001E-14</c:v>
                </c:pt>
                <c:pt idx="768">
                  <c:v>9.0101900000000014E-14</c:v>
                </c:pt>
                <c:pt idx="769">
                  <c:v>8.9636400000000002E-14</c:v>
                </c:pt>
                <c:pt idx="770">
                  <c:v>9.1592733333333325E-14</c:v>
                </c:pt>
                <c:pt idx="771">
                  <c:v>9.1001266666666657E-14</c:v>
                </c:pt>
                <c:pt idx="772">
                  <c:v>8.7122699999999992E-14</c:v>
                </c:pt>
                <c:pt idx="773">
                  <c:v>8.3375033333333325E-14</c:v>
                </c:pt>
                <c:pt idx="774">
                  <c:v>8.2037299999999991E-14</c:v>
                </c:pt>
                <c:pt idx="775">
                  <c:v>8.1137833333333328E-14</c:v>
                </c:pt>
                <c:pt idx="776">
                  <c:v>7.6763333333333345E-14</c:v>
                </c:pt>
                <c:pt idx="777">
                  <c:v>6.8311366666666674E-14</c:v>
                </c:pt>
                <c:pt idx="778">
                  <c:v>5.9473033333333328E-14</c:v>
                </c:pt>
                <c:pt idx="779">
                  <c:v>5.3242733333333329E-14</c:v>
                </c:pt>
                <c:pt idx="780">
                  <c:v>4.9297499999999998E-14</c:v>
                </c:pt>
                <c:pt idx="781">
                  <c:v>4.6871566666666669E-14</c:v>
                </c:pt>
                <c:pt idx="782">
                  <c:v>4.7155233333333338E-14</c:v>
                </c:pt>
                <c:pt idx="783">
                  <c:v>5.2039966666666671E-14</c:v>
                </c:pt>
                <c:pt idx="784">
                  <c:v>6.1967400000000001E-14</c:v>
                </c:pt>
                <c:pt idx="785">
                  <c:v>7.5485199999999995E-14</c:v>
                </c:pt>
                <c:pt idx="786">
                  <c:v>9.0126366666666668E-14</c:v>
                </c:pt>
                <c:pt idx="787">
                  <c:v>1.0378633333333333E-13</c:v>
                </c:pt>
                <c:pt idx="788">
                  <c:v>1.1495166666666667E-13</c:v>
                </c:pt>
                <c:pt idx="789">
                  <c:v>1.2164733333333333E-13</c:v>
                </c:pt>
                <c:pt idx="790">
                  <c:v>1.2276299999999999E-13</c:v>
                </c:pt>
                <c:pt idx="791">
                  <c:v>1.2077833333333332E-13</c:v>
                </c:pt>
                <c:pt idx="792">
                  <c:v>1.2004533333333334E-13</c:v>
                </c:pt>
                <c:pt idx="793">
                  <c:v>1.2263233333333335E-13</c:v>
                </c:pt>
                <c:pt idx="794">
                  <c:v>1.2764166666666669E-13</c:v>
                </c:pt>
                <c:pt idx="795">
                  <c:v>1.3359200000000001E-13</c:v>
                </c:pt>
                <c:pt idx="796">
                  <c:v>1.4018633333333334E-13</c:v>
                </c:pt>
                <c:pt idx="797">
                  <c:v>1.4663366666666667E-13</c:v>
                </c:pt>
                <c:pt idx="798">
                  <c:v>1.4985433333333332E-13</c:v>
                </c:pt>
                <c:pt idx="799">
                  <c:v>1.4756766666666665E-13</c:v>
                </c:pt>
                <c:pt idx="800">
                  <c:v>1.4170966666666666E-13</c:v>
                </c:pt>
                <c:pt idx="801">
                  <c:v>1.3590966666666667E-13</c:v>
                </c:pt>
                <c:pt idx="802">
                  <c:v>1.3065933333333335E-13</c:v>
                </c:pt>
                <c:pt idx="803">
                  <c:v>1.2369733333333333E-13</c:v>
                </c:pt>
                <c:pt idx="804">
                  <c:v>1.14112E-13</c:v>
                </c:pt>
                <c:pt idx="805">
                  <c:v>1.034063E-13</c:v>
                </c:pt>
                <c:pt idx="806">
                  <c:v>9.3950633333333352E-14</c:v>
                </c:pt>
                <c:pt idx="807">
                  <c:v>8.7570366666666663E-14</c:v>
                </c:pt>
                <c:pt idx="808">
                  <c:v>8.4329433333333327E-14</c:v>
                </c:pt>
                <c:pt idx="809">
                  <c:v>8.2309633333333341E-14</c:v>
                </c:pt>
                <c:pt idx="810">
                  <c:v>7.8690199999999993E-14</c:v>
                </c:pt>
                <c:pt idx="811">
                  <c:v>7.1721033333333333E-14</c:v>
                </c:pt>
                <c:pt idx="812">
                  <c:v>6.2900233333333344E-14</c:v>
                </c:pt>
                <c:pt idx="813">
                  <c:v>5.6717633333333334E-14</c:v>
                </c:pt>
                <c:pt idx="814">
                  <c:v>5.7228233333333335E-14</c:v>
                </c:pt>
                <c:pt idx="815">
                  <c:v>6.6743033333333331E-14</c:v>
                </c:pt>
                <c:pt idx="816">
                  <c:v>8.7366966666666655E-14</c:v>
                </c:pt>
                <c:pt idx="817">
                  <c:v>1.2000933333333334E-13</c:v>
                </c:pt>
                <c:pt idx="818">
                  <c:v>1.6171233333333332E-13</c:v>
                </c:pt>
                <c:pt idx="819">
                  <c:v>2.0579900000000002E-13</c:v>
                </c:pt>
                <c:pt idx="820">
                  <c:v>2.4575133333333333E-13</c:v>
                </c:pt>
                <c:pt idx="821">
                  <c:v>2.7838600000000005E-13</c:v>
                </c:pt>
                <c:pt idx="822">
                  <c:v>3.0235200000000001E-13</c:v>
                </c:pt>
                <c:pt idx="823">
                  <c:v>3.1672700000000004E-13</c:v>
                </c:pt>
                <c:pt idx="824">
                  <c:v>3.2361799999999999E-13</c:v>
                </c:pt>
                <c:pt idx="825">
                  <c:v>3.2957400000000002E-13</c:v>
                </c:pt>
                <c:pt idx="826">
                  <c:v>3.4057733333333336E-13</c:v>
                </c:pt>
                <c:pt idx="827">
                  <c:v>3.5512333333333329E-13</c:v>
                </c:pt>
                <c:pt idx="828">
                  <c:v>3.65184E-13</c:v>
                </c:pt>
                <c:pt idx="829">
                  <c:v>3.6458233333333331E-13</c:v>
                </c:pt>
                <c:pt idx="830">
                  <c:v>3.542426666666667E-13</c:v>
                </c:pt>
                <c:pt idx="831">
                  <c:v>3.4046400000000003E-13</c:v>
                </c:pt>
                <c:pt idx="832">
                  <c:v>3.2901833333333333E-13</c:v>
                </c:pt>
                <c:pt idx="833">
                  <c:v>3.1999633333333334E-13</c:v>
                </c:pt>
                <c:pt idx="834">
                  <c:v>3.1009833333333329E-13</c:v>
                </c:pt>
                <c:pt idx="835">
                  <c:v>2.9876466666666662E-13</c:v>
                </c:pt>
                <c:pt idx="836">
                  <c:v>2.8825633333333331E-13</c:v>
                </c:pt>
                <c:pt idx="837">
                  <c:v>2.7916633333333335E-13</c:v>
                </c:pt>
                <c:pt idx="838">
                  <c:v>2.692703333333333E-13</c:v>
                </c:pt>
                <c:pt idx="839">
                  <c:v>2.5621333333333337E-13</c:v>
                </c:pt>
                <c:pt idx="840">
                  <c:v>2.3978299999999998E-13</c:v>
                </c:pt>
                <c:pt idx="841">
                  <c:v>2.21882E-13</c:v>
                </c:pt>
                <c:pt idx="842">
                  <c:v>2.0443999999999999E-13</c:v>
                </c:pt>
                <c:pt idx="843">
                  <c:v>1.8721966666666666E-13</c:v>
                </c:pt>
                <c:pt idx="844">
                  <c:v>1.683226666666667E-13</c:v>
                </c:pt>
                <c:pt idx="845">
                  <c:v>1.4784433333333331E-13</c:v>
                </c:pt>
                <c:pt idx="846">
                  <c:v>1.3024833333333333E-13</c:v>
                </c:pt>
                <c:pt idx="847">
                  <c:v>1.2216699999999998E-13</c:v>
                </c:pt>
                <c:pt idx="848">
                  <c:v>1.2939766666666667E-13</c:v>
                </c:pt>
                <c:pt idx="849">
                  <c:v>1.54931E-13</c:v>
                </c:pt>
                <c:pt idx="850">
                  <c:v>1.9645899999999998E-13</c:v>
                </c:pt>
                <c:pt idx="851">
                  <c:v>2.4506433333333333E-13</c:v>
                </c:pt>
                <c:pt idx="852">
                  <c:v>2.8813100000000003E-13</c:v>
                </c:pt>
                <c:pt idx="853">
                  <c:v>3.1690766666666664E-13</c:v>
                </c:pt>
                <c:pt idx="854">
                  <c:v>3.3313700000000002E-13</c:v>
                </c:pt>
                <c:pt idx="855">
                  <c:v>3.4685333333333332E-13</c:v>
                </c:pt>
                <c:pt idx="856">
                  <c:v>3.6488933333333338E-13</c:v>
                </c:pt>
                <c:pt idx="857">
                  <c:v>3.8319866666666668E-13</c:v>
                </c:pt>
                <c:pt idx="858">
                  <c:v>3.9519166666666667E-13</c:v>
                </c:pt>
                <c:pt idx="859">
                  <c:v>4.0286366666666667E-13</c:v>
                </c:pt>
                <c:pt idx="860">
                  <c:v>4.1249633333333335E-13</c:v>
                </c:pt>
                <c:pt idx="861">
                  <c:v>4.239056666666667E-13</c:v>
                </c:pt>
                <c:pt idx="862">
                  <c:v>4.301083333333333E-13</c:v>
                </c:pt>
                <c:pt idx="863">
                  <c:v>4.2724999999999997E-13</c:v>
                </c:pt>
                <c:pt idx="864">
                  <c:v>4.2044833333333332E-13</c:v>
                </c:pt>
                <c:pt idx="865">
                  <c:v>4.1584200000000007E-13</c:v>
                </c:pt>
                <c:pt idx="866">
                  <c:v>4.1127266666666666E-13</c:v>
                </c:pt>
                <c:pt idx="867">
                  <c:v>4.0117766666666665E-13</c:v>
                </c:pt>
                <c:pt idx="868">
                  <c:v>3.8709400000000001E-13</c:v>
                </c:pt>
                <c:pt idx="869">
                  <c:v>3.7594599999999999E-13</c:v>
                </c:pt>
                <c:pt idx="870">
                  <c:v>3.6963299999999998E-13</c:v>
                </c:pt>
                <c:pt idx="871">
                  <c:v>3.6294566666666662E-13</c:v>
                </c:pt>
                <c:pt idx="872">
                  <c:v>3.5133966666666662E-13</c:v>
                </c:pt>
                <c:pt idx="873">
                  <c:v>3.3677100000000001E-13</c:v>
                </c:pt>
                <c:pt idx="874">
                  <c:v>3.2992466666666666E-13</c:v>
                </c:pt>
                <c:pt idx="875">
                  <c:v>3.6148400000000003E-13</c:v>
                </c:pt>
                <c:pt idx="876">
                  <c:v>5.126383333333333E-13</c:v>
                </c:pt>
                <c:pt idx="877">
                  <c:v>9.533853333333333E-13</c:v>
                </c:pt>
                <c:pt idx="878">
                  <c:v>1.9502466666666669E-12</c:v>
                </c:pt>
                <c:pt idx="879">
                  <c:v>3.8041633333333343E-12</c:v>
                </c:pt>
                <c:pt idx="880">
                  <c:v>6.7218166666666665E-12</c:v>
                </c:pt>
                <c:pt idx="881">
                  <c:v>1.0675899999999999E-11</c:v>
                </c:pt>
                <c:pt idx="882">
                  <c:v>1.5332633333333332E-11</c:v>
                </c:pt>
                <c:pt idx="883">
                  <c:v>2.01202E-11</c:v>
                </c:pt>
                <c:pt idx="884">
                  <c:v>2.4447233333333333E-11</c:v>
                </c:pt>
                <c:pt idx="885">
                  <c:v>2.7944733333333335E-11</c:v>
                </c:pt>
                <c:pt idx="886">
                  <c:v>3.0551000000000003E-11</c:v>
                </c:pt>
                <c:pt idx="887">
                  <c:v>3.2408666666666667E-11</c:v>
                </c:pt>
                <c:pt idx="888">
                  <c:v>3.3708366666666666E-11</c:v>
                </c:pt>
                <c:pt idx="889">
                  <c:v>3.4581600000000004E-11</c:v>
                </c:pt>
                <c:pt idx="890">
                  <c:v>3.5077100000000003E-11</c:v>
                </c:pt>
                <c:pt idx="891">
                  <c:v>3.5230199999999997E-11</c:v>
                </c:pt>
                <c:pt idx="892">
                  <c:v>3.5109300000000005E-11</c:v>
                </c:pt>
                <c:pt idx="893">
                  <c:v>3.4763766666666668E-11</c:v>
                </c:pt>
                <c:pt idx="894">
                  <c:v>3.4200766666666665E-11</c:v>
                </c:pt>
                <c:pt idx="895">
                  <c:v>3.3388433333333334E-11</c:v>
                </c:pt>
                <c:pt idx="896">
                  <c:v>3.2200033333333336E-11</c:v>
                </c:pt>
                <c:pt idx="897">
                  <c:v>3.0444799999999999E-11</c:v>
                </c:pt>
                <c:pt idx="898">
                  <c:v>2.8075866666666667E-11</c:v>
                </c:pt>
                <c:pt idx="899">
                  <c:v>2.5383366666666665E-11</c:v>
                </c:pt>
                <c:pt idx="900">
                  <c:v>2.2921233333333331E-11</c:v>
                </c:pt>
                <c:pt idx="901">
                  <c:v>2.1130300000000001E-11</c:v>
                </c:pt>
                <c:pt idx="902">
                  <c:v>1.9995366666666666E-11</c:v>
                </c:pt>
                <c:pt idx="903">
                  <c:v>1.9112733333333334E-11</c:v>
                </c:pt>
                <c:pt idx="904">
                  <c:v>1.8037899999999999E-11</c:v>
                </c:pt>
                <c:pt idx="905">
                  <c:v>1.6486966666666666E-11</c:v>
                </c:pt>
                <c:pt idx="906">
                  <c:v>1.4335566666666666E-11</c:v>
                </c:pt>
                <c:pt idx="907">
                  <c:v>1.1639400000000001E-11</c:v>
                </c:pt>
                <c:pt idx="908">
                  <c:v>8.6668166666666668E-12</c:v>
                </c:pt>
                <c:pt idx="909">
                  <c:v>5.8139333333333337E-12</c:v>
                </c:pt>
                <c:pt idx="910">
                  <c:v>3.45407E-12</c:v>
                </c:pt>
                <c:pt idx="911">
                  <c:v>1.8092366666666666E-12</c:v>
                </c:pt>
                <c:pt idx="912">
                  <c:v>8.7620766666666659E-13</c:v>
                </c:pt>
                <c:pt idx="913">
                  <c:v>4.6694066666666668E-13</c:v>
                </c:pt>
                <c:pt idx="914">
                  <c:v>3.4706133333333338E-13</c:v>
                </c:pt>
                <c:pt idx="915">
                  <c:v>3.4738433333333334E-13</c:v>
                </c:pt>
                <c:pt idx="916">
                  <c:v>3.8310466666666664E-13</c:v>
                </c:pt>
                <c:pt idx="917">
                  <c:v>4.2167833333333331E-13</c:v>
                </c:pt>
                <c:pt idx="918">
                  <c:v>4.5075733333333335E-13</c:v>
                </c:pt>
                <c:pt idx="919">
                  <c:v>4.6561133333333337E-13</c:v>
                </c:pt>
                <c:pt idx="920">
                  <c:v>4.7020833333333335E-13</c:v>
                </c:pt>
                <c:pt idx="921">
                  <c:v>4.7265466666666664E-13</c:v>
                </c:pt>
                <c:pt idx="922">
                  <c:v>4.7426599999999997E-13</c:v>
                </c:pt>
                <c:pt idx="923">
                  <c:v>4.7013066666666669E-13</c:v>
                </c:pt>
                <c:pt idx="924">
                  <c:v>4.5975000000000004E-13</c:v>
                </c:pt>
                <c:pt idx="925">
                  <c:v>4.4959166666666673E-13</c:v>
                </c:pt>
                <c:pt idx="926">
                  <c:v>4.4420233333333333E-13</c:v>
                </c:pt>
                <c:pt idx="927">
                  <c:v>4.4066999999999998E-13</c:v>
                </c:pt>
                <c:pt idx="928">
                  <c:v>4.3417799999999998E-13</c:v>
                </c:pt>
                <c:pt idx="929">
                  <c:v>4.2186666666666666E-13</c:v>
                </c:pt>
                <c:pt idx="930">
                  <c:v>3.9951366666666669E-13</c:v>
                </c:pt>
                <c:pt idx="931">
                  <c:v>3.6475499999999994E-13</c:v>
                </c:pt>
                <c:pt idx="932">
                  <c:v>3.2516866666666667E-13</c:v>
                </c:pt>
                <c:pt idx="933">
                  <c:v>2.9412766666666666E-13</c:v>
                </c:pt>
                <c:pt idx="934">
                  <c:v>2.77752E-13</c:v>
                </c:pt>
                <c:pt idx="935">
                  <c:v>2.7036833333333332E-13</c:v>
                </c:pt>
                <c:pt idx="936">
                  <c:v>2.61961E-13</c:v>
                </c:pt>
                <c:pt idx="937">
                  <c:v>2.4732199999999999E-13</c:v>
                </c:pt>
                <c:pt idx="938">
                  <c:v>2.266643333333333E-13</c:v>
                </c:pt>
                <c:pt idx="939">
                  <c:v>1.9952166666666666E-13</c:v>
                </c:pt>
                <c:pt idx="940">
                  <c:v>1.6416133333333335E-13</c:v>
                </c:pt>
                <c:pt idx="941">
                  <c:v>1.2382263333333334E-13</c:v>
                </c:pt>
                <c:pt idx="942">
                  <c:v>8.8083633333333337E-14</c:v>
                </c:pt>
                <c:pt idx="943">
                  <c:v>6.5819399999999998E-14</c:v>
                </c:pt>
                <c:pt idx="944">
                  <c:v>5.8760166666666669E-14</c:v>
                </c:pt>
                <c:pt idx="945">
                  <c:v>6.2871066666666678E-14</c:v>
                </c:pt>
                <c:pt idx="946">
                  <c:v>7.3605333333333342E-14</c:v>
                </c:pt>
                <c:pt idx="947">
                  <c:v>8.7426900000000002E-14</c:v>
                </c:pt>
                <c:pt idx="948">
                  <c:v>1.0019826666666666E-13</c:v>
                </c:pt>
                <c:pt idx="949">
                  <c:v>1.0855513333333335E-13</c:v>
                </c:pt>
                <c:pt idx="950">
                  <c:v>1.1294833333333333E-13</c:v>
                </c:pt>
                <c:pt idx="951">
                  <c:v>1.1595433333333334E-13</c:v>
                </c:pt>
                <c:pt idx="952">
                  <c:v>1.1856400000000001E-13</c:v>
                </c:pt>
                <c:pt idx="953">
                  <c:v>1.20975E-13</c:v>
                </c:pt>
                <c:pt idx="954">
                  <c:v>1.2506066666666667E-13</c:v>
                </c:pt>
                <c:pt idx="955">
                  <c:v>1.3304433333333332E-13</c:v>
                </c:pt>
                <c:pt idx="956">
                  <c:v>1.4414233333333332E-13</c:v>
                </c:pt>
                <c:pt idx="957">
                  <c:v>1.5453366666666669E-13</c:v>
                </c:pt>
                <c:pt idx="958">
                  <c:v>1.62224E-13</c:v>
                </c:pt>
                <c:pt idx="959">
                  <c:v>1.6929800000000003E-13</c:v>
                </c:pt>
                <c:pt idx="960">
                  <c:v>1.7656600000000001E-13</c:v>
                </c:pt>
                <c:pt idx="961">
                  <c:v>1.8082966666666665E-13</c:v>
                </c:pt>
                <c:pt idx="962">
                  <c:v>1.8012933333333334E-13</c:v>
                </c:pt>
                <c:pt idx="963">
                  <c:v>1.7743466666666669E-13</c:v>
                </c:pt>
                <c:pt idx="964">
                  <c:v>1.7867733333333334E-13</c:v>
                </c:pt>
                <c:pt idx="965">
                  <c:v>1.8921399999999997E-13</c:v>
                </c:pt>
                <c:pt idx="966">
                  <c:v>2.0870566666666669E-13</c:v>
                </c:pt>
                <c:pt idx="967">
                  <c:v>2.2800366666666665E-13</c:v>
                </c:pt>
                <c:pt idx="968">
                  <c:v>2.3679399999999998E-13</c:v>
                </c:pt>
                <c:pt idx="969">
                  <c:v>2.3462900000000001E-13</c:v>
                </c:pt>
                <c:pt idx="970">
                  <c:v>2.2927266666666668E-13</c:v>
                </c:pt>
                <c:pt idx="971">
                  <c:v>2.2644766666666664E-13</c:v>
                </c:pt>
                <c:pt idx="972">
                  <c:v>2.2604266666666663E-13</c:v>
                </c:pt>
                <c:pt idx="973">
                  <c:v>2.2519200000000002E-13</c:v>
                </c:pt>
                <c:pt idx="974">
                  <c:v>2.2184366666666668E-13</c:v>
                </c:pt>
                <c:pt idx="975">
                  <c:v>2.1665600000000002E-13</c:v>
                </c:pt>
                <c:pt idx="976">
                  <c:v>2.1097833333333333E-13</c:v>
                </c:pt>
                <c:pt idx="977">
                  <c:v>2.0471933333333331E-13</c:v>
                </c:pt>
                <c:pt idx="978">
                  <c:v>1.9920833333333332E-13</c:v>
                </c:pt>
                <c:pt idx="979">
                  <c:v>1.986186666666667E-13</c:v>
                </c:pt>
                <c:pt idx="980">
                  <c:v>2.0435033333333336E-13</c:v>
                </c:pt>
                <c:pt idx="981">
                  <c:v>2.1113433333333334E-13</c:v>
                </c:pt>
                <c:pt idx="982">
                  <c:v>2.1289866666666666E-13</c:v>
                </c:pt>
                <c:pt idx="983">
                  <c:v>2.09694E-13</c:v>
                </c:pt>
                <c:pt idx="984">
                  <c:v>2.05889E-13</c:v>
                </c:pt>
                <c:pt idx="985">
                  <c:v>2.0354599999999999E-13</c:v>
                </c:pt>
                <c:pt idx="986">
                  <c:v>1.9973400000000001E-13</c:v>
                </c:pt>
                <c:pt idx="987">
                  <c:v>1.90886E-13</c:v>
                </c:pt>
                <c:pt idx="988">
                  <c:v>1.7825366666666666E-13</c:v>
                </c:pt>
                <c:pt idx="989">
                  <c:v>1.6667366666666667E-13</c:v>
                </c:pt>
                <c:pt idx="990">
                  <c:v>1.5910766666666665E-13</c:v>
                </c:pt>
                <c:pt idx="991">
                  <c:v>1.55068E-13</c:v>
                </c:pt>
                <c:pt idx="992">
                  <c:v>1.5190633333333334E-13</c:v>
                </c:pt>
                <c:pt idx="993">
                  <c:v>1.4524133333333332E-13</c:v>
                </c:pt>
                <c:pt idx="994">
                  <c:v>1.3244473333333335E-13</c:v>
                </c:pt>
                <c:pt idx="995">
                  <c:v>1.1664373333333334E-13</c:v>
                </c:pt>
                <c:pt idx="996">
                  <c:v>1.0309146666666666E-13</c:v>
                </c:pt>
                <c:pt idx="997">
                  <c:v>9.3357333333333327E-14</c:v>
                </c:pt>
                <c:pt idx="998">
                  <c:v>8.6564566666666664E-14</c:v>
                </c:pt>
                <c:pt idx="999">
                  <c:v>8.3188933333333333E-14</c:v>
                </c:pt>
                <c:pt idx="1000">
                  <c:v>8.3313966666666672E-14</c:v>
                </c:pt>
                <c:pt idx="1001">
                  <c:v>8.2770333333333334E-14</c:v>
                </c:pt>
                <c:pt idx="1002">
                  <c:v>7.6218566666666662E-14</c:v>
                </c:pt>
                <c:pt idx="1003">
                  <c:v>6.4200033333333334E-14</c:v>
                </c:pt>
                <c:pt idx="1004">
                  <c:v>5.2988633333333336E-14</c:v>
                </c:pt>
                <c:pt idx="1005">
                  <c:v>4.8183166666666674E-14</c:v>
                </c:pt>
                <c:pt idx="1006">
                  <c:v>5.0764266666666665E-14</c:v>
                </c:pt>
                <c:pt idx="1007">
                  <c:v>5.8033333333333333E-14</c:v>
                </c:pt>
                <c:pt idx="1008">
                  <c:v>6.6588466666666675E-14</c:v>
                </c:pt>
                <c:pt idx="1009">
                  <c:v>7.3454066666666659E-14</c:v>
                </c:pt>
                <c:pt idx="1010">
                  <c:v>7.5918033333333315E-14</c:v>
                </c:pt>
                <c:pt idx="1011">
                  <c:v>7.3438499999999993E-14</c:v>
                </c:pt>
                <c:pt idx="1012">
                  <c:v>6.9120833333333335E-14</c:v>
                </c:pt>
                <c:pt idx="1013">
                  <c:v>6.7229033333333338E-14</c:v>
                </c:pt>
                <c:pt idx="1014">
                  <c:v>6.9661866666666662E-14</c:v>
                </c:pt>
                <c:pt idx="1015">
                  <c:v>7.4761533333333336E-14</c:v>
                </c:pt>
                <c:pt idx="1016">
                  <c:v>7.9419299999999991E-14</c:v>
                </c:pt>
                <c:pt idx="1017">
                  <c:v>8.2436499999999999E-14</c:v>
                </c:pt>
                <c:pt idx="1018">
                  <c:v>8.4907066666666666E-14</c:v>
                </c:pt>
                <c:pt idx="1019">
                  <c:v>8.8196800000000001E-14</c:v>
                </c:pt>
                <c:pt idx="1020">
                  <c:v>9.2279566666666668E-14</c:v>
                </c:pt>
                <c:pt idx="1021">
                  <c:v>9.5529999999999998E-14</c:v>
                </c:pt>
                <c:pt idx="1022">
                  <c:v>9.5994933333333332E-14</c:v>
                </c:pt>
                <c:pt idx="1023">
                  <c:v>9.2654766666666668E-14</c:v>
                </c:pt>
                <c:pt idx="1024">
                  <c:v>8.6236000000000007E-14</c:v>
                </c:pt>
                <c:pt idx="1025">
                  <c:v>7.9401033333333332E-14</c:v>
                </c:pt>
                <c:pt idx="1026">
                  <c:v>7.4834433333333338E-14</c:v>
                </c:pt>
                <c:pt idx="1027">
                  <c:v>7.2816099999999995E-14</c:v>
                </c:pt>
                <c:pt idx="1028">
                  <c:v>7.2185866666666672E-14</c:v>
                </c:pt>
                <c:pt idx="1029">
                  <c:v>7.2571533333333335E-14</c:v>
                </c:pt>
                <c:pt idx="1030">
                  <c:v>7.3626066666666666E-14</c:v>
                </c:pt>
                <c:pt idx="1031">
                  <c:v>7.3790266666666663E-14</c:v>
                </c:pt>
                <c:pt idx="1032">
                  <c:v>7.1334266666666666E-14</c:v>
                </c:pt>
                <c:pt idx="1033">
                  <c:v>6.6008066666666662E-14</c:v>
                </c:pt>
                <c:pt idx="1034">
                  <c:v>5.9335533333333332E-14</c:v>
                </c:pt>
                <c:pt idx="1035">
                  <c:v>5.3259833333333337E-14</c:v>
                </c:pt>
                <c:pt idx="1036">
                  <c:v>4.8820033333333334E-14</c:v>
                </c:pt>
                <c:pt idx="1037">
                  <c:v>4.5597733333333334E-14</c:v>
                </c:pt>
                <c:pt idx="1038">
                  <c:v>4.2342533333333331E-14</c:v>
                </c:pt>
                <c:pt idx="1039">
                  <c:v>3.9195033333333337E-14</c:v>
                </c:pt>
                <c:pt idx="1040">
                  <c:v>3.83586E-14</c:v>
                </c:pt>
                <c:pt idx="1041">
                  <c:v>4.1106966666666665E-14</c:v>
                </c:pt>
                <c:pt idx="1042">
                  <c:v>4.5300066666666667E-14</c:v>
                </c:pt>
                <c:pt idx="1043">
                  <c:v>4.7545100000000002E-14</c:v>
                </c:pt>
                <c:pt idx="1044">
                  <c:v>4.7394999999999996E-14</c:v>
                </c:pt>
                <c:pt idx="1045">
                  <c:v>4.74477E-14</c:v>
                </c:pt>
                <c:pt idx="1046">
                  <c:v>4.8785166666666666E-14</c:v>
                </c:pt>
                <c:pt idx="1047">
                  <c:v>4.9530033333333338E-14</c:v>
                </c:pt>
                <c:pt idx="1048">
                  <c:v>4.8521599999999994E-14</c:v>
                </c:pt>
                <c:pt idx="1049">
                  <c:v>4.6887500000000005E-14</c:v>
                </c:pt>
                <c:pt idx="1050">
                  <c:v>4.6183166666666669E-14</c:v>
                </c:pt>
                <c:pt idx="1051">
                  <c:v>4.6883300000000004E-14</c:v>
                </c:pt>
                <c:pt idx="1052">
                  <c:v>4.8482700000000005E-14</c:v>
                </c:pt>
                <c:pt idx="1053">
                  <c:v>5.0291100000000003E-14</c:v>
                </c:pt>
                <c:pt idx="1054">
                  <c:v>5.1675899999999994E-14</c:v>
                </c:pt>
                <c:pt idx="1055">
                  <c:v>5.203373333333333E-14</c:v>
                </c:pt>
                <c:pt idx="1056">
                  <c:v>5.0970133333333337E-14</c:v>
                </c:pt>
                <c:pt idx="1057">
                  <c:v>4.8361000000000005E-14</c:v>
                </c:pt>
                <c:pt idx="1058">
                  <c:v>4.4614933333333334E-14</c:v>
                </c:pt>
                <c:pt idx="1059">
                  <c:v>4.1334333333333328E-14</c:v>
                </c:pt>
                <c:pt idx="1060">
                  <c:v>4.0923200000000002E-14</c:v>
                </c:pt>
                <c:pt idx="1061">
                  <c:v>4.4205166666666668E-14</c:v>
                </c:pt>
                <c:pt idx="1062">
                  <c:v>4.8722233333333335E-14</c:v>
                </c:pt>
                <c:pt idx="1063">
                  <c:v>5.102516666666667E-14</c:v>
                </c:pt>
                <c:pt idx="1064">
                  <c:v>5.0328366666666663E-14</c:v>
                </c:pt>
                <c:pt idx="1065">
                  <c:v>4.8366733333333341E-14</c:v>
                </c:pt>
                <c:pt idx="1066">
                  <c:v>4.6796233333333336E-14</c:v>
                </c:pt>
                <c:pt idx="1067">
                  <c:v>4.6140566666666665E-14</c:v>
                </c:pt>
                <c:pt idx="1068">
                  <c:v>4.5889999999999994E-14</c:v>
                </c:pt>
                <c:pt idx="1069">
                  <c:v>4.4703266666666667E-14</c:v>
                </c:pt>
                <c:pt idx="1070">
                  <c:v>4.1608866666666674E-14</c:v>
                </c:pt>
                <c:pt idx="1071">
                  <c:v>3.7451699999999998E-14</c:v>
                </c:pt>
                <c:pt idx="1072">
                  <c:v>3.4784333333333334E-14</c:v>
                </c:pt>
                <c:pt idx="1073">
                  <c:v>3.6134333333333335E-14</c:v>
                </c:pt>
                <c:pt idx="1074">
                  <c:v>4.155543333333333E-14</c:v>
                </c:pt>
                <c:pt idx="1075">
                  <c:v>4.8053933333333333E-14</c:v>
                </c:pt>
                <c:pt idx="1076">
                  <c:v>5.211326666666667E-14</c:v>
                </c:pt>
                <c:pt idx="1077">
                  <c:v>5.1965599999999995E-14</c:v>
                </c:pt>
                <c:pt idx="1078">
                  <c:v>4.80506E-14</c:v>
                </c:pt>
                <c:pt idx="1079">
                  <c:v>4.3064200000000003E-14</c:v>
                </c:pt>
                <c:pt idx="1080">
                  <c:v>4.0568833333333333E-14</c:v>
                </c:pt>
                <c:pt idx="1081">
                  <c:v>4.1776033333333334E-14</c:v>
                </c:pt>
                <c:pt idx="1082">
                  <c:v>4.5176199999999999E-14</c:v>
                </c:pt>
                <c:pt idx="1083">
                  <c:v>4.9299766666666666E-14</c:v>
                </c:pt>
                <c:pt idx="1084">
                  <c:v>5.3224566666666671E-14</c:v>
                </c:pt>
                <c:pt idx="1085">
                  <c:v>5.5447066666666664E-14</c:v>
                </c:pt>
                <c:pt idx="1086">
                  <c:v>5.4363166666666666E-14</c:v>
                </c:pt>
                <c:pt idx="1087">
                  <c:v>5.0339200000000002E-14</c:v>
                </c:pt>
                <c:pt idx="1088">
                  <c:v>4.6299699999999993E-14</c:v>
                </c:pt>
                <c:pt idx="1089">
                  <c:v>4.4537033333333336E-14</c:v>
                </c:pt>
                <c:pt idx="1090">
                  <c:v>4.4554299999999999E-14</c:v>
                </c:pt>
                <c:pt idx="1091">
                  <c:v>4.5035166666666663E-14</c:v>
                </c:pt>
                <c:pt idx="1092">
                  <c:v>4.5320000000000003E-14</c:v>
                </c:pt>
                <c:pt idx="1093">
                  <c:v>4.4679166666666664E-14</c:v>
                </c:pt>
                <c:pt idx="1094">
                  <c:v>4.25168E-14</c:v>
                </c:pt>
                <c:pt idx="1095">
                  <c:v>3.9552566666666671E-14</c:v>
                </c:pt>
                <c:pt idx="1096">
                  <c:v>3.7100766666666662E-14</c:v>
                </c:pt>
                <c:pt idx="1097">
                  <c:v>3.5136299999999999E-14</c:v>
                </c:pt>
                <c:pt idx="1098">
                  <c:v>3.2824600000000004E-14</c:v>
                </c:pt>
                <c:pt idx="1099">
                  <c:v>3.0481666666666669E-14</c:v>
                </c:pt>
                <c:pt idx="1100">
                  <c:v>2.9300766666666673E-14</c:v>
                </c:pt>
                <c:pt idx="1101">
                  <c:v>3.0011966666666669E-14</c:v>
                </c:pt>
                <c:pt idx="1102">
                  <c:v>3.2311899999999996E-14</c:v>
                </c:pt>
                <c:pt idx="1103">
                  <c:v>3.5241466666666664E-14</c:v>
                </c:pt>
                <c:pt idx="1104">
                  <c:v>3.8374599999999997E-14</c:v>
                </c:pt>
                <c:pt idx="1105">
                  <c:v>4.1466766666666661E-14</c:v>
                </c:pt>
                <c:pt idx="1106">
                  <c:v>4.3265366666666669E-14</c:v>
                </c:pt>
                <c:pt idx="1107">
                  <c:v>4.2770366666666661E-14</c:v>
                </c:pt>
                <c:pt idx="1108">
                  <c:v>4.0890600000000002E-14</c:v>
                </c:pt>
                <c:pt idx="1109">
                  <c:v>3.9656066666666666E-14</c:v>
                </c:pt>
                <c:pt idx="1110">
                  <c:v>4.0509666666666666E-14</c:v>
                </c:pt>
                <c:pt idx="1111">
                  <c:v>4.3463166666666669E-14</c:v>
                </c:pt>
                <c:pt idx="1112">
                  <c:v>4.7914299999999997E-14</c:v>
                </c:pt>
                <c:pt idx="1113">
                  <c:v>5.3486399999999999E-14</c:v>
                </c:pt>
                <c:pt idx="1114">
                  <c:v>5.8812199999999999E-14</c:v>
                </c:pt>
                <c:pt idx="1115">
                  <c:v>6.1512000000000001E-14</c:v>
                </c:pt>
                <c:pt idx="1116">
                  <c:v>6.1317666666666668E-14</c:v>
                </c:pt>
                <c:pt idx="1117">
                  <c:v>6.0970400000000008E-14</c:v>
                </c:pt>
                <c:pt idx="1118">
                  <c:v>6.2173966666666661E-14</c:v>
                </c:pt>
                <c:pt idx="1119">
                  <c:v>6.3138666666666676E-14</c:v>
                </c:pt>
                <c:pt idx="1120">
                  <c:v>6.1866399999999997E-14</c:v>
                </c:pt>
                <c:pt idx="1121">
                  <c:v>5.9098700000000002E-14</c:v>
                </c:pt>
                <c:pt idx="1122">
                  <c:v>5.6288200000000001E-14</c:v>
                </c:pt>
                <c:pt idx="1123">
                  <c:v>5.3035766666666666E-14</c:v>
                </c:pt>
                <c:pt idx="1124">
                  <c:v>4.8732533333333336E-14</c:v>
                </c:pt>
                <c:pt idx="1125">
                  <c:v>4.5145533333333338E-14</c:v>
                </c:pt>
                <c:pt idx="1126">
                  <c:v>4.5042566666666668E-14</c:v>
                </c:pt>
                <c:pt idx="1127">
                  <c:v>4.8695366666666671E-14</c:v>
                </c:pt>
                <c:pt idx="1128">
                  <c:v>5.2821999999999996E-14</c:v>
                </c:pt>
                <c:pt idx="1129">
                  <c:v>5.3364400000000002E-14</c:v>
                </c:pt>
                <c:pt idx="1130">
                  <c:v>4.890763333333334E-14</c:v>
                </c:pt>
                <c:pt idx="1131">
                  <c:v>4.1247233333333334E-14</c:v>
                </c:pt>
                <c:pt idx="1132">
                  <c:v>3.3547533333333335E-14</c:v>
                </c:pt>
                <c:pt idx="1133">
                  <c:v>2.8170000000000005E-14</c:v>
                </c:pt>
                <c:pt idx="1134">
                  <c:v>2.6290433333333329E-14</c:v>
                </c:pt>
                <c:pt idx="1135">
                  <c:v>2.8625466666666669E-14</c:v>
                </c:pt>
                <c:pt idx="1136">
                  <c:v>3.5278166666666664E-14</c:v>
                </c:pt>
                <c:pt idx="1137">
                  <c:v>4.5323533333333337E-14</c:v>
                </c:pt>
                <c:pt idx="1138">
                  <c:v>5.6677233333333337E-14</c:v>
                </c:pt>
                <c:pt idx="1139">
                  <c:v>6.713096666666667E-14</c:v>
                </c:pt>
                <c:pt idx="1140">
                  <c:v>7.5807899999999994E-14</c:v>
                </c:pt>
                <c:pt idx="1141">
                  <c:v>8.2321766666666673E-14</c:v>
                </c:pt>
                <c:pt idx="1142">
                  <c:v>8.5342533333333337E-14</c:v>
                </c:pt>
                <c:pt idx="1143">
                  <c:v>8.3711799999999995E-14</c:v>
                </c:pt>
                <c:pt idx="1144">
                  <c:v>7.9109699999999994E-14</c:v>
                </c:pt>
                <c:pt idx="1145">
                  <c:v>7.671483333333333E-14</c:v>
                </c:pt>
                <c:pt idx="1146">
                  <c:v>8.2101066666666662E-14</c:v>
                </c:pt>
                <c:pt idx="1147">
                  <c:v>9.666053333333334E-14</c:v>
                </c:pt>
                <c:pt idx="1148">
                  <c:v>1.1621099999999999E-13</c:v>
                </c:pt>
                <c:pt idx="1149">
                  <c:v>1.3494033333333333E-13</c:v>
                </c:pt>
                <c:pt idx="1150">
                  <c:v>1.5112566666666667E-13</c:v>
                </c:pt>
                <c:pt idx="1151">
                  <c:v>1.67876E-13</c:v>
                </c:pt>
                <c:pt idx="1152">
                  <c:v>1.8743666666666669E-13</c:v>
                </c:pt>
                <c:pt idx="1153">
                  <c:v>2.0749366666666665E-13</c:v>
                </c:pt>
                <c:pt idx="1154">
                  <c:v>2.2463766666666667E-13</c:v>
                </c:pt>
                <c:pt idx="1155">
                  <c:v>2.3797199999999999E-13</c:v>
                </c:pt>
                <c:pt idx="1156">
                  <c:v>2.4801166666666669E-13</c:v>
                </c:pt>
                <c:pt idx="1157">
                  <c:v>2.5535500000000003E-13</c:v>
                </c:pt>
                <c:pt idx="1158">
                  <c:v>2.6193533333333331E-13</c:v>
                </c:pt>
                <c:pt idx="1159">
                  <c:v>2.7134766666666663E-13</c:v>
                </c:pt>
                <c:pt idx="1160">
                  <c:v>2.8598933333333333E-13</c:v>
                </c:pt>
                <c:pt idx="1161">
                  <c:v>3.0479033333333333E-13</c:v>
                </c:pt>
                <c:pt idx="1162">
                  <c:v>3.2394766666666663E-13</c:v>
                </c:pt>
                <c:pt idx="1163">
                  <c:v>3.3873766666666671E-13</c:v>
                </c:pt>
                <c:pt idx="1164">
                  <c:v>3.4690433333333333E-13</c:v>
                </c:pt>
                <c:pt idx="1165">
                  <c:v>3.5112933333333329E-13</c:v>
                </c:pt>
                <c:pt idx="1166">
                  <c:v>3.554693333333333E-13</c:v>
                </c:pt>
                <c:pt idx="1167">
                  <c:v>3.6188200000000001E-13</c:v>
                </c:pt>
                <c:pt idx="1168">
                  <c:v>3.7182933333333334E-13</c:v>
                </c:pt>
                <c:pt idx="1169">
                  <c:v>3.8679566666666667E-13</c:v>
                </c:pt>
                <c:pt idx="1170">
                  <c:v>4.0573333333333337E-13</c:v>
                </c:pt>
                <c:pt idx="1171">
                  <c:v>4.2352099999999997E-13</c:v>
                </c:pt>
                <c:pt idx="1172">
                  <c:v>4.3356466666666671E-13</c:v>
                </c:pt>
                <c:pt idx="1173">
                  <c:v>4.3394933333333334E-13</c:v>
                </c:pt>
                <c:pt idx="1174">
                  <c:v>4.2968166666666666E-13</c:v>
                </c:pt>
                <c:pt idx="1175">
                  <c:v>4.2614399999999998E-13</c:v>
                </c:pt>
                <c:pt idx="1176">
                  <c:v>4.2283900000000002E-13</c:v>
                </c:pt>
                <c:pt idx="1177">
                  <c:v>4.1657699999999996E-13</c:v>
                </c:pt>
                <c:pt idx="1178">
                  <c:v>4.0802966666666671E-13</c:v>
                </c:pt>
                <c:pt idx="1179">
                  <c:v>4.0052133333333334E-13</c:v>
                </c:pt>
                <c:pt idx="1180">
                  <c:v>3.9343999999999999E-13</c:v>
                </c:pt>
                <c:pt idx="1181">
                  <c:v>3.8236633333333335E-13</c:v>
                </c:pt>
                <c:pt idx="1182">
                  <c:v>3.6555899999999999E-13</c:v>
                </c:pt>
                <c:pt idx="1183">
                  <c:v>3.4662033333333337E-13</c:v>
                </c:pt>
                <c:pt idx="1184">
                  <c:v>3.295933333333334E-13</c:v>
                </c:pt>
                <c:pt idx="1185">
                  <c:v>3.1372233333333332E-13</c:v>
                </c:pt>
                <c:pt idx="1186">
                  <c:v>2.9779800000000001E-13</c:v>
                </c:pt>
                <c:pt idx="1187">
                  <c:v>2.8460366666666663E-13</c:v>
                </c:pt>
                <c:pt idx="1188">
                  <c:v>2.7552799999999999E-13</c:v>
                </c:pt>
                <c:pt idx="1189">
                  <c:v>2.6786666666666671E-13</c:v>
                </c:pt>
                <c:pt idx="1190">
                  <c:v>2.5847666666666669E-13</c:v>
                </c:pt>
                <c:pt idx="1191">
                  <c:v>2.4444900000000001E-13</c:v>
                </c:pt>
                <c:pt idx="1192">
                  <c:v>2.2316733333333336E-13</c:v>
                </c:pt>
                <c:pt idx="1193">
                  <c:v>1.9587999999999999E-13</c:v>
                </c:pt>
                <c:pt idx="1194">
                  <c:v>1.68299E-13</c:v>
                </c:pt>
                <c:pt idx="1195">
                  <c:v>1.4581733333333331E-13</c:v>
                </c:pt>
                <c:pt idx="1196">
                  <c:v>1.2982633333333333E-13</c:v>
                </c:pt>
                <c:pt idx="1197">
                  <c:v>1.1851033333333332E-13</c:v>
                </c:pt>
                <c:pt idx="1198">
                  <c:v>1.0964416666666667E-13</c:v>
                </c:pt>
                <c:pt idx="1199">
                  <c:v>1.0208673333333333E-13</c:v>
                </c:pt>
                <c:pt idx="1200">
                  <c:v>9.5657366666666667E-14</c:v>
                </c:pt>
                <c:pt idx="1201">
                  <c:v>9.0203166666666674E-14</c:v>
                </c:pt>
                <c:pt idx="1202">
                  <c:v>8.4970133333333338E-14</c:v>
                </c:pt>
                <c:pt idx="1203">
                  <c:v>7.9696833333333327E-14</c:v>
                </c:pt>
                <c:pt idx="1204">
                  <c:v>7.5537966666666666E-14</c:v>
                </c:pt>
                <c:pt idx="1205">
                  <c:v>7.4302499999999988E-14</c:v>
                </c:pt>
                <c:pt idx="1206">
                  <c:v>7.6921533333333337E-14</c:v>
                </c:pt>
                <c:pt idx="1207">
                  <c:v>8.1935900000000008E-14</c:v>
                </c:pt>
                <c:pt idx="1208">
                  <c:v>8.5522233333333333E-14</c:v>
                </c:pt>
                <c:pt idx="1209">
                  <c:v>8.4444400000000007E-14</c:v>
                </c:pt>
                <c:pt idx="1210">
                  <c:v>7.9518033333333345E-14</c:v>
                </c:pt>
                <c:pt idx="1211">
                  <c:v>7.473706666666667E-14</c:v>
                </c:pt>
                <c:pt idx="1212">
                  <c:v>7.3013099999999994E-14</c:v>
                </c:pt>
                <c:pt idx="1213">
                  <c:v>7.3825433333333335E-14</c:v>
                </c:pt>
                <c:pt idx="1214">
                  <c:v>7.4722233333333331E-14</c:v>
                </c:pt>
                <c:pt idx="1215">
                  <c:v>7.4175100000000004E-14</c:v>
                </c:pt>
                <c:pt idx="1216">
                  <c:v>7.2507866666666671E-14</c:v>
                </c:pt>
                <c:pt idx="1217">
                  <c:v>7.0954833333333325E-14</c:v>
                </c:pt>
                <c:pt idx="1218">
                  <c:v>6.9685100000000015E-14</c:v>
                </c:pt>
                <c:pt idx="1219">
                  <c:v>6.7298466666666666E-14</c:v>
                </c:pt>
                <c:pt idx="1220">
                  <c:v>6.3980133333333343E-14</c:v>
                </c:pt>
                <c:pt idx="1221">
                  <c:v>6.250866666666667E-14</c:v>
                </c:pt>
                <c:pt idx="1222">
                  <c:v>6.3811266666666661E-14</c:v>
                </c:pt>
                <c:pt idx="1223">
                  <c:v>6.5016699999999985E-14</c:v>
                </c:pt>
                <c:pt idx="1224">
                  <c:v>6.3770466666666661E-14</c:v>
                </c:pt>
                <c:pt idx="1225">
                  <c:v>6.0483166666666675E-14</c:v>
                </c:pt>
                <c:pt idx="1226">
                  <c:v>5.5696900000000001E-14</c:v>
                </c:pt>
                <c:pt idx="1227">
                  <c:v>4.9832733333333328E-14</c:v>
                </c:pt>
                <c:pt idx="1228">
                  <c:v>4.5122066666666662E-14</c:v>
                </c:pt>
                <c:pt idx="1229">
                  <c:v>4.3820700000000003E-14</c:v>
                </c:pt>
                <c:pt idx="1230">
                  <c:v>4.5725566666666661E-14</c:v>
                </c:pt>
                <c:pt idx="1231">
                  <c:v>4.9954033333333337E-14</c:v>
                </c:pt>
                <c:pt idx="1232">
                  <c:v>5.7444033333333332E-14</c:v>
                </c:pt>
                <c:pt idx="1233">
                  <c:v>7.0306733333333334E-14</c:v>
                </c:pt>
                <c:pt idx="1234">
                  <c:v>8.9242000000000012E-14</c:v>
                </c:pt>
                <c:pt idx="1235">
                  <c:v>1.1136633333333333E-13</c:v>
                </c:pt>
                <c:pt idx="1236">
                  <c:v>1.3133633333333334E-13</c:v>
                </c:pt>
                <c:pt idx="1237">
                  <c:v>1.4613533333333336E-13</c:v>
                </c:pt>
                <c:pt idx="1238">
                  <c:v>1.57004E-13</c:v>
                </c:pt>
                <c:pt idx="1239">
                  <c:v>1.65416E-13</c:v>
                </c:pt>
                <c:pt idx="1240">
                  <c:v>1.6986999999999999E-13</c:v>
                </c:pt>
                <c:pt idx="1241">
                  <c:v>1.6820566666666666E-13</c:v>
                </c:pt>
                <c:pt idx="1242">
                  <c:v>1.6215133333333334E-13</c:v>
                </c:pt>
                <c:pt idx="1243">
                  <c:v>1.5632700000000001E-13</c:v>
                </c:pt>
                <c:pt idx="1244">
                  <c:v>1.5259699999999999E-13</c:v>
                </c:pt>
                <c:pt idx="1245">
                  <c:v>1.5067466666666666E-13</c:v>
                </c:pt>
                <c:pt idx="1246">
                  <c:v>1.5226566666666668E-13</c:v>
                </c:pt>
                <c:pt idx="1247">
                  <c:v>1.5836866666666667E-13</c:v>
                </c:pt>
                <c:pt idx="1248">
                  <c:v>1.6448600000000003E-13</c:v>
                </c:pt>
                <c:pt idx="1249">
                  <c:v>1.6319333333333335E-13</c:v>
                </c:pt>
                <c:pt idx="1250">
                  <c:v>1.5165833333333334E-13</c:v>
                </c:pt>
                <c:pt idx="1251">
                  <c:v>1.3463900000000002E-13</c:v>
                </c:pt>
                <c:pt idx="1252">
                  <c:v>1.1938366666666668E-13</c:v>
                </c:pt>
                <c:pt idx="1253">
                  <c:v>1.0938893333333334E-13</c:v>
                </c:pt>
                <c:pt idx="1254">
                  <c:v>1.0457139999999999E-13</c:v>
                </c:pt>
                <c:pt idx="1255">
                  <c:v>1.0395713333333333E-13</c:v>
                </c:pt>
                <c:pt idx="1256">
                  <c:v>1.0525176666666667E-13</c:v>
                </c:pt>
                <c:pt idx="1257">
                  <c:v>1.0473623333333333E-13</c:v>
                </c:pt>
                <c:pt idx="1258">
                  <c:v>9.9382933333333337E-14</c:v>
                </c:pt>
                <c:pt idx="1259">
                  <c:v>8.8445899999999998E-14</c:v>
                </c:pt>
                <c:pt idx="1260">
                  <c:v>7.3790733333333334E-14</c:v>
                </c:pt>
                <c:pt idx="1261">
                  <c:v>5.9021866666666669E-14</c:v>
                </c:pt>
                <c:pt idx="1262">
                  <c:v>4.7663666666666665E-14</c:v>
                </c:pt>
                <c:pt idx="1263">
                  <c:v>4.2034300000000001E-14</c:v>
                </c:pt>
                <c:pt idx="1264">
                  <c:v>4.2352166666666665E-14</c:v>
                </c:pt>
                <c:pt idx="1265">
                  <c:v>4.6224199999999999E-14</c:v>
                </c:pt>
                <c:pt idx="1266">
                  <c:v>5.0619366666666664E-14</c:v>
                </c:pt>
                <c:pt idx="1267">
                  <c:v>5.39058E-14</c:v>
                </c:pt>
                <c:pt idx="1268">
                  <c:v>5.5473699999999999E-14</c:v>
                </c:pt>
                <c:pt idx="1269">
                  <c:v>5.5519199999999999E-14</c:v>
                </c:pt>
                <c:pt idx="1270">
                  <c:v>5.5663199999999998E-14</c:v>
                </c:pt>
                <c:pt idx="1271">
                  <c:v>5.7382300000000006E-14</c:v>
                </c:pt>
                <c:pt idx="1272">
                  <c:v>5.9673000000000002E-14</c:v>
                </c:pt>
                <c:pt idx="1273">
                  <c:v>6.0396099999999995E-14</c:v>
                </c:pt>
                <c:pt idx="1274">
                  <c:v>5.9542033333333325E-14</c:v>
                </c:pt>
                <c:pt idx="1275">
                  <c:v>5.9519999999999995E-14</c:v>
                </c:pt>
                <c:pt idx="1276">
                  <c:v>6.1851666666666666E-14</c:v>
                </c:pt>
                <c:pt idx="1277">
                  <c:v>6.4712000000000002E-14</c:v>
                </c:pt>
                <c:pt idx="1278">
                  <c:v>6.5376533333333334E-14</c:v>
                </c:pt>
                <c:pt idx="1279">
                  <c:v>6.4111200000000003E-14</c:v>
                </c:pt>
                <c:pt idx="1280">
                  <c:v>6.3053066666666676E-14</c:v>
                </c:pt>
                <c:pt idx="1281">
                  <c:v>6.2143833333333326E-14</c:v>
                </c:pt>
                <c:pt idx="1282">
                  <c:v>5.9668133333333341E-14</c:v>
                </c:pt>
                <c:pt idx="1283">
                  <c:v>5.6105400000000002E-14</c:v>
                </c:pt>
                <c:pt idx="1284">
                  <c:v>5.3907866666666667E-14</c:v>
                </c:pt>
                <c:pt idx="1285">
                  <c:v>5.3660100000000003E-14</c:v>
                </c:pt>
                <c:pt idx="1286">
                  <c:v>5.2867499999999995E-14</c:v>
                </c:pt>
                <c:pt idx="1287">
                  <c:v>4.9167766666666671E-14</c:v>
                </c:pt>
                <c:pt idx="1288">
                  <c:v>4.3995899999999995E-14</c:v>
                </c:pt>
                <c:pt idx="1289">
                  <c:v>4.136503333333333E-14</c:v>
                </c:pt>
                <c:pt idx="1290">
                  <c:v>4.2642633333333328E-14</c:v>
                </c:pt>
                <c:pt idx="1291">
                  <c:v>4.5551200000000004E-14</c:v>
                </c:pt>
                <c:pt idx="1292">
                  <c:v>4.8126E-14</c:v>
                </c:pt>
                <c:pt idx="1293">
                  <c:v>4.9755033333333332E-14</c:v>
                </c:pt>
                <c:pt idx="1294">
                  <c:v>4.9449666666666664E-14</c:v>
                </c:pt>
                <c:pt idx="1295">
                  <c:v>4.6954800000000005E-14</c:v>
                </c:pt>
                <c:pt idx="1296">
                  <c:v>4.4713199999999998E-14</c:v>
                </c:pt>
                <c:pt idx="1297">
                  <c:v>4.6030766666666668E-14</c:v>
                </c:pt>
                <c:pt idx="1298">
                  <c:v>5.2589000000000003E-14</c:v>
                </c:pt>
                <c:pt idx="1299">
                  <c:v>6.4707533333333332E-14</c:v>
                </c:pt>
                <c:pt idx="1300">
                  <c:v>8.1202666666666676E-14</c:v>
                </c:pt>
                <c:pt idx="1301">
                  <c:v>9.8601299999999997E-14</c:v>
                </c:pt>
                <c:pt idx="1302">
                  <c:v>1.133991E-13</c:v>
                </c:pt>
                <c:pt idx="1303">
                  <c:v>1.2499833333333335E-13</c:v>
                </c:pt>
                <c:pt idx="1304">
                  <c:v>1.3407533333333334E-13</c:v>
                </c:pt>
                <c:pt idx="1305">
                  <c:v>1.3966066666666666E-13</c:v>
                </c:pt>
                <c:pt idx="1306">
                  <c:v>1.4036766666666667E-13</c:v>
                </c:pt>
                <c:pt idx="1307">
                  <c:v>1.3672433333333336E-13</c:v>
                </c:pt>
                <c:pt idx="1308">
                  <c:v>1.3050166666666664E-13</c:v>
                </c:pt>
                <c:pt idx="1309">
                  <c:v>1.2353766666666665E-13</c:v>
                </c:pt>
                <c:pt idx="1310">
                  <c:v>1.1905733333333333E-13</c:v>
                </c:pt>
                <c:pt idx="1311">
                  <c:v>1.20756E-13</c:v>
                </c:pt>
                <c:pt idx="1312">
                  <c:v>1.2761066666666667E-13</c:v>
                </c:pt>
                <c:pt idx="1313">
                  <c:v>1.3318200000000001E-13</c:v>
                </c:pt>
                <c:pt idx="1314">
                  <c:v>1.3155366666666667E-13</c:v>
                </c:pt>
                <c:pt idx="1315">
                  <c:v>1.2178333333333333E-13</c:v>
                </c:pt>
                <c:pt idx="1316">
                  <c:v>1.0712333333333333E-13</c:v>
                </c:pt>
                <c:pt idx="1317">
                  <c:v>9.2504866666666671E-14</c:v>
                </c:pt>
                <c:pt idx="1318">
                  <c:v>8.2777200000000014E-14</c:v>
                </c:pt>
                <c:pt idx="1319">
                  <c:v>7.9679133333333345E-14</c:v>
                </c:pt>
                <c:pt idx="1320">
                  <c:v>8.0090433333333334E-14</c:v>
                </c:pt>
                <c:pt idx="1321">
                  <c:v>8.0019799999999994E-14</c:v>
                </c:pt>
                <c:pt idx="1322">
                  <c:v>7.8543666666666662E-14</c:v>
                </c:pt>
                <c:pt idx="1323">
                  <c:v>7.5637133333333326E-14</c:v>
                </c:pt>
                <c:pt idx="1324">
                  <c:v>7.003313333333333E-14</c:v>
                </c:pt>
                <c:pt idx="1325">
                  <c:v>6.1766999999999996E-14</c:v>
                </c:pt>
                <c:pt idx="1326">
                  <c:v>5.3395933333333332E-14</c:v>
                </c:pt>
                <c:pt idx="1327">
                  <c:v>4.7466533333333331E-14</c:v>
                </c:pt>
                <c:pt idx="1328">
                  <c:v>4.5017166666666666E-14</c:v>
                </c:pt>
                <c:pt idx="1329">
                  <c:v>4.6218466666666669E-14</c:v>
                </c:pt>
                <c:pt idx="1330">
                  <c:v>5.0581499999999999E-14</c:v>
                </c:pt>
                <c:pt idx="1331">
                  <c:v>5.656293333333333E-14</c:v>
                </c:pt>
                <c:pt idx="1332">
                  <c:v>6.1699333333333332E-14</c:v>
                </c:pt>
                <c:pt idx="1333">
                  <c:v>6.36725E-14</c:v>
                </c:pt>
                <c:pt idx="1334">
                  <c:v>6.2362066666666659E-14</c:v>
                </c:pt>
                <c:pt idx="1335">
                  <c:v>6.0544733333333339E-14</c:v>
                </c:pt>
                <c:pt idx="1336">
                  <c:v>6.0987699999999998E-14</c:v>
                </c:pt>
                <c:pt idx="1337">
                  <c:v>6.3260900000000002E-14</c:v>
                </c:pt>
                <c:pt idx="1338">
                  <c:v>6.4522500000000004E-14</c:v>
                </c:pt>
                <c:pt idx="1339">
                  <c:v>6.3279499999999998E-14</c:v>
                </c:pt>
                <c:pt idx="1340">
                  <c:v>6.1496566666666669E-14</c:v>
                </c:pt>
                <c:pt idx="1341">
                  <c:v>6.2349466666666669E-14</c:v>
                </c:pt>
                <c:pt idx="1342">
                  <c:v>6.6732900000000005E-14</c:v>
                </c:pt>
                <c:pt idx="1343">
                  <c:v>7.2754300000000001E-14</c:v>
                </c:pt>
                <c:pt idx="1344">
                  <c:v>7.7446900000000003E-14</c:v>
                </c:pt>
                <c:pt idx="1345">
                  <c:v>7.8348633333333329E-14</c:v>
                </c:pt>
                <c:pt idx="1346">
                  <c:v>7.4537466666666659E-14</c:v>
                </c:pt>
                <c:pt idx="1347">
                  <c:v>6.7049166666666655E-14</c:v>
                </c:pt>
                <c:pt idx="1348">
                  <c:v>5.8718266666666664E-14</c:v>
                </c:pt>
                <c:pt idx="1349">
                  <c:v>5.3096000000000003E-14</c:v>
                </c:pt>
                <c:pt idx="1350">
                  <c:v>5.1885766666666672E-14</c:v>
                </c:pt>
                <c:pt idx="1351">
                  <c:v>5.3345333333333335E-14</c:v>
                </c:pt>
                <c:pt idx="1352">
                  <c:v>5.4351533333333332E-14</c:v>
                </c:pt>
                <c:pt idx="1353">
                  <c:v>5.3560199999999997E-14</c:v>
                </c:pt>
                <c:pt idx="1354">
                  <c:v>5.1745533333333336E-14</c:v>
                </c:pt>
                <c:pt idx="1355">
                  <c:v>5.0211633333333331E-14</c:v>
                </c:pt>
                <c:pt idx="1356">
                  <c:v>4.9512066666666675E-14</c:v>
                </c:pt>
                <c:pt idx="1357">
                  <c:v>4.8619400000000006E-14</c:v>
                </c:pt>
                <c:pt idx="1358">
                  <c:v>4.6240766666666668E-14</c:v>
                </c:pt>
                <c:pt idx="1359">
                  <c:v>4.3646999999999999E-14</c:v>
                </c:pt>
                <c:pt idx="1360">
                  <c:v>4.3763266666666667E-14</c:v>
                </c:pt>
                <c:pt idx="1361">
                  <c:v>4.7118066666666667E-14</c:v>
                </c:pt>
                <c:pt idx="1362">
                  <c:v>5.1182266666666671E-14</c:v>
                </c:pt>
                <c:pt idx="1363">
                  <c:v>5.3851300000000005E-14</c:v>
                </c:pt>
                <c:pt idx="1364">
                  <c:v>5.5255133333333341E-14</c:v>
                </c:pt>
                <c:pt idx="1365">
                  <c:v>5.6068433333333326E-14</c:v>
                </c:pt>
                <c:pt idx="1366">
                  <c:v>5.6799500000000003E-14</c:v>
                </c:pt>
                <c:pt idx="1367">
                  <c:v>5.8648866666666664E-14</c:v>
                </c:pt>
                <c:pt idx="1368">
                  <c:v>6.1880766666666665E-14</c:v>
                </c:pt>
                <c:pt idx="1369">
                  <c:v>6.3957866666666672E-14</c:v>
                </c:pt>
                <c:pt idx="1370">
                  <c:v>6.25851E-14</c:v>
                </c:pt>
                <c:pt idx="1371">
                  <c:v>5.9270866666666658E-14</c:v>
                </c:pt>
                <c:pt idx="1372">
                  <c:v>5.7089900000000005E-14</c:v>
                </c:pt>
                <c:pt idx="1373">
                  <c:v>5.6983233333333332E-14</c:v>
                </c:pt>
                <c:pt idx="1374">
                  <c:v>5.8459566666666667E-14</c:v>
                </c:pt>
                <c:pt idx="1375">
                  <c:v>6.1303000000000004E-14</c:v>
                </c:pt>
                <c:pt idx="1376">
                  <c:v>6.3861099999999996E-14</c:v>
                </c:pt>
                <c:pt idx="1377">
                  <c:v>6.2702133333333341E-14</c:v>
                </c:pt>
                <c:pt idx="1378">
                  <c:v>5.728436666666666E-14</c:v>
                </c:pt>
                <c:pt idx="1379">
                  <c:v>5.1718899999999996E-14</c:v>
                </c:pt>
                <c:pt idx="1380">
                  <c:v>4.9395499999999999E-14</c:v>
                </c:pt>
                <c:pt idx="1381">
                  <c:v>4.9412499999999999E-14</c:v>
                </c:pt>
                <c:pt idx="1382">
                  <c:v>4.9600133333333339E-14</c:v>
                </c:pt>
                <c:pt idx="1383">
                  <c:v>4.9460433333333336E-14</c:v>
                </c:pt>
                <c:pt idx="1384">
                  <c:v>4.9719966666666668E-14</c:v>
                </c:pt>
                <c:pt idx="1385">
                  <c:v>5.1117400000000002E-14</c:v>
                </c:pt>
                <c:pt idx="1386">
                  <c:v>5.4015400000000001E-14</c:v>
                </c:pt>
                <c:pt idx="1387">
                  <c:v>6.0750599999999999E-14</c:v>
                </c:pt>
                <c:pt idx="1388">
                  <c:v>7.9588366666666662E-14</c:v>
                </c:pt>
                <c:pt idx="1389">
                  <c:v>1.2473433333333335E-13</c:v>
                </c:pt>
                <c:pt idx="1390">
                  <c:v>2.1186100000000001E-13</c:v>
                </c:pt>
                <c:pt idx="1391">
                  <c:v>3.5294499999999997E-13</c:v>
                </c:pt>
                <c:pt idx="1392">
                  <c:v>5.4800099999999996E-13</c:v>
                </c:pt>
                <c:pt idx="1393">
                  <c:v>7.7680533333333336E-13</c:v>
                </c:pt>
                <c:pt idx="1394">
                  <c:v>1.0076683333333333E-12</c:v>
                </c:pt>
                <c:pt idx="1395">
                  <c:v>1.2183166666666666E-12</c:v>
                </c:pt>
                <c:pt idx="1396">
                  <c:v>1.4014333333333333E-12</c:v>
                </c:pt>
                <c:pt idx="1397">
                  <c:v>1.5542566666666668E-12</c:v>
                </c:pt>
                <c:pt idx="1398">
                  <c:v>1.6728766666666666E-12</c:v>
                </c:pt>
                <c:pt idx="1399">
                  <c:v>1.7559266666666667E-12</c:v>
                </c:pt>
                <c:pt idx="1400">
                  <c:v>1.8078866666666668E-12</c:v>
                </c:pt>
                <c:pt idx="1401">
                  <c:v>1.8367400000000001E-12</c:v>
                </c:pt>
                <c:pt idx="1402">
                  <c:v>1.8504033333333335E-12</c:v>
                </c:pt>
                <c:pt idx="1403">
                  <c:v>1.8544566666666665E-12</c:v>
                </c:pt>
                <c:pt idx="1404">
                  <c:v>1.8494600000000001E-12</c:v>
                </c:pt>
                <c:pt idx="1405">
                  <c:v>1.8326733333333333E-12</c:v>
                </c:pt>
                <c:pt idx="1406">
                  <c:v>1.8026333333333334E-12</c:v>
                </c:pt>
                <c:pt idx="1407">
                  <c:v>1.75679E-12</c:v>
                </c:pt>
                <c:pt idx="1408">
                  <c:v>1.6876533333333334E-12</c:v>
                </c:pt>
                <c:pt idx="1409">
                  <c:v>1.5884399999999998E-12</c:v>
                </c:pt>
                <c:pt idx="1410">
                  <c:v>1.4660099999999999E-12</c:v>
                </c:pt>
                <c:pt idx="1411">
                  <c:v>1.3452999999999999E-12</c:v>
                </c:pt>
                <c:pt idx="1412">
                  <c:v>1.2515333333333335E-12</c:v>
                </c:pt>
                <c:pt idx="1413">
                  <c:v>1.1881533333333334E-12</c:v>
                </c:pt>
                <c:pt idx="1414">
                  <c:v>1.1384066666666668E-12</c:v>
                </c:pt>
                <c:pt idx="1415">
                  <c:v>1.0832086666666667E-12</c:v>
                </c:pt>
                <c:pt idx="1416">
                  <c:v>1.0106613333333332E-12</c:v>
                </c:pt>
                <c:pt idx="1417">
                  <c:v>9.1474866666666662E-13</c:v>
                </c:pt>
                <c:pt idx="1418">
                  <c:v>7.9314199999999993E-13</c:v>
                </c:pt>
                <c:pt idx="1419">
                  <c:v>6.4718433333333339E-13</c:v>
                </c:pt>
                <c:pt idx="1420">
                  <c:v>4.8640599999999996E-13</c:v>
                </c:pt>
                <c:pt idx="1421">
                  <c:v>3.3176566666666665E-13</c:v>
                </c:pt>
                <c:pt idx="1422">
                  <c:v>2.06962E-13</c:v>
                </c:pt>
                <c:pt idx="1423">
                  <c:v>1.2402699999999999E-13</c:v>
                </c:pt>
                <c:pt idx="1424">
                  <c:v>7.8911500000000009E-14</c:v>
                </c:pt>
                <c:pt idx="1425">
                  <c:v>5.8982800000000005E-14</c:v>
                </c:pt>
                <c:pt idx="1426">
                  <c:v>5.2216799999999999E-14</c:v>
                </c:pt>
                <c:pt idx="1427">
                  <c:v>5.1004366666666673E-14</c:v>
                </c:pt>
                <c:pt idx="1428">
                  <c:v>5.1714133333333335E-14</c:v>
                </c:pt>
                <c:pt idx="1429">
                  <c:v>5.3394433333333337E-14</c:v>
                </c:pt>
                <c:pt idx="1430">
                  <c:v>5.5888099999999991E-14</c:v>
                </c:pt>
                <c:pt idx="1431">
                  <c:v>5.8688866666666656E-14</c:v>
                </c:pt>
                <c:pt idx="1432">
                  <c:v>6.1892266666666664E-14</c:v>
                </c:pt>
                <c:pt idx="1433">
                  <c:v>6.5664500000000005E-14</c:v>
                </c:pt>
                <c:pt idx="1434">
                  <c:v>6.7777533333333326E-14</c:v>
                </c:pt>
                <c:pt idx="1435">
                  <c:v>6.4823400000000002E-14</c:v>
                </c:pt>
                <c:pt idx="1436">
                  <c:v>5.7091866666666671E-14</c:v>
                </c:pt>
                <c:pt idx="1437">
                  <c:v>4.9511800000000006E-14</c:v>
                </c:pt>
                <c:pt idx="1438">
                  <c:v>4.6961499999999998E-14</c:v>
                </c:pt>
                <c:pt idx="1439">
                  <c:v>5.0697766666666666E-14</c:v>
                </c:pt>
                <c:pt idx="1440">
                  <c:v>5.888536666666667E-14</c:v>
                </c:pt>
                <c:pt idx="1441">
                  <c:v>6.8055566666666659E-14</c:v>
                </c:pt>
                <c:pt idx="1442">
                  <c:v>7.3986933333333326E-14</c:v>
                </c:pt>
                <c:pt idx="1443">
                  <c:v>7.451749999999999E-14</c:v>
                </c:pt>
                <c:pt idx="1444">
                  <c:v>7.2708233333333336E-14</c:v>
                </c:pt>
                <c:pt idx="1445">
                  <c:v>7.4263199999999996E-14</c:v>
                </c:pt>
                <c:pt idx="1446">
                  <c:v>8.0870133333333335E-14</c:v>
                </c:pt>
                <c:pt idx="1447">
                  <c:v>8.8071033333333334E-14</c:v>
                </c:pt>
                <c:pt idx="1448">
                  <c:v>9.0251566666666669E-14</c:v>
                </c:pt>
                <c:pt idx="1449">
                  <c:v>8.6358200000000006E-14</c:v>
                </c:pt>
                <c:pt idx="1450">
                  <c:v>8.0751433333333324E-14</c:v>
                </c:pt>
                <c:pt idx="1451">
                  <c:v>7.928643333333334E-14</c:v>
                </c:pt>
                <c:pt idx="1452">
                  <c:v>8.3345699999999997E-14</c:v>
                </c:pt>
                <c:pt idx="1453">
                  <c:v>8.8011166666666667E-14</c:v>
                </c:pt>
                <c:pt idx="1454">
                  <c:v>8.7958433333333336E-14</c:v>
                </c:pt>
                <c:pt idx="1455">
                  <c:v>8.3693866666666659E-14</c:v>
                </c:pt>
                <c:pt idx="1456">
                  <c:v>7.9731999999999998E-14</c:v>
                </c:pt>
                <c:pt idx="1457">
                  <c:v>7.8783066666666663E-14</c:v>
                </c:pt>
                <c:pt idx="1458">
                  <c:v>8.0581766666666673E-14</c:v>
                </c:pt>
                <c:pt idx="1459">
                  <c:v>8.4295733333333336E-14</c:v>
                </c:pt>
                <c:pt idx="1460">
                  <c:v>8.9520833333333328E-14</c:v>
                </c:pt>
                <c:pt idx="1461">
                  <c:v>9.5643733333333314E-14</c:v>
                </c:pt>
                <c:pt idx="1462">
                  <c:v>1.008693E-13</c:v>
                </c:pt>
                <c:pt idx="1463">
                  <c:v>1.031742E-13</c:v>
                </c:pt>
                <c:pt idx="1464">
                  <c:v>1.0343466666666668E-13</c:v>
                </c:pt>
                <c:pt idx="1465">
                  <c:v>1.0526966666666665E-13</c:v>
                </c:pt>
                <c:pt idx="1466">
                  <c:v>1.0981366666666666E-13</c:v>
                </c:pt>
                <c:pt idx="1467">
                  <c:v>1.1272966666666668E-13</c:v>
                </c:pt>
                <c:pt idx="1468">
                  <c:v>1.0873066666666667E-13</c:v>
                </c:pt>
                <c:pt idx="1469">
                  <c:v>9.7716266666666682E-14</c:v>
                </c:pt>
                <c:pt idx="1470">
                  <c:v>8.4346799999999997E-14</c:v>
                </c:pt>
                <c:pt idx="1471">
                  <c:v>7.3333133333333326E-14</c:v>
                </c:pt>
                <c:pt idx="1472">
                  <c:v>6.764453333333334E-14</c:v>
                </c:pt>
                <c:pt idx="1473">
                  <c:v>6.8940199999999996E-14</c:v>
                </c:pt>
                <c:pt idx="1474">
                  <c:v>7.6025333333333333E-14</c:v>
                </c:pt>
                <c:pt idx="1475">
                  <c:v>8.3996666666666669E-14</c:v>
                </c:pt>
                <c:pt idx="1476">
                  <c:v>8.7184366666666664E-14</c:v>
                </c:pt>
                <c:pt idx="1477">
                  <c:v>8.343576666666668E-14</c:v>
                </c:pt>
                <c:pt idx="1478">
                  <c:v>7.64264E-14</c:v>
                </c:pt>
                <c:pt idx="1479">
                  <c:v>7.2403366666666666E-14</c:v>
                </c:pt>
                <c:pt idx="1480">
                  <c:v>7.3472666666666668E-14</c:v>
                </c:pt>
                <c:pt idx="1481">
                  <c:v>7.6706899999999999E-14</c:v>
                </c:pt>
                <c:pt idx="1482">
                  <c:v>7.8827466666666659E-14</c:v>
                </c:pt>
                <c:pt idx="1483">
                  <c:v>7.9053300000000001E-14</c:v>
                </c:pt>
                <c:pt idx="1484">
                  <c:v>7.8418533333333328E-14</c:v>
                </c:pt>
                <c:pt idx="1485">
                  <c:v>7.775280000000001E-14</c:v>
                </c:pt>
                <c:pt idx="1486">
                  <c:v>7.7162599999999995E-14</c:v>
                </c:pt>
                <c:pt idx="1487">
                  <c:v>7.6317266666666663E-14</c:v>
                </c:pt>
                <c:pt idx="1488">
                  <c:v>7.3788066666666655E-14</c:v>
                </c:pt>
                <c:pt idx="1489">
                  <c:v>6.7873399999999999E-14</c:v>
                </c:pt>
                <c:pt idx="1490">
                  <c:v>5.9150599999999998E-14</c:v>
                </c:pt>
                <c:pt idx="1491">
                  <c:v>5.0588166666666664E-14</c:v>
                </c:pt>
                <c:pt idx="1492">
                  <c:v>4.5067066666666669E-14</c:v>
                </c:pt>
                <c:pt idx="1493">
                  <c:v>4.3874233333333329E-14</c:v>
                </c:pt>
                <c:pt idx="1494">
                  <c:v>4.6195300000000002E-14</c:v>
                </c:pt>
                <c:pt idx="1495">
                  <c:v>4.930896666666667E-14</c:v>
                </c:pt>
                <c:pt idx="1496">
                  <c:v>5.0892966666666661E-14</c:v>
                </c:pt>
                <c:pt idx="1497">
                  <c:v>5.0891900000000003E-14</c:v>
                </c:pt>
                <c:pt idx="1498">
                  <c:v>4.9962666666666662E-14</c:v>
                </c:pt>
                <c:pt idx="1499">
                  <c:v>4.7454633333333341E-14</c:v>
                </c:pt>
                <c:pt idx="1500">
                  <c:v>4.2300066666666668E-14</c:v>
                </c:pt>
                <c:pt idx="1501">
                  <c:v>3.5562933333333337E-14</c:v>
                </c:pt>
                <c:pt idx="1502">
                  <c:v>3.1012300000000001E-14</c:v>
                </c:pt>
                <c:pt idx="1503">
                  <c:v>3.1480600000000001E-14</c:v>
                </c:pt>
                <c:pt idx="1504">
                  <c:v>3.5083866666666665E-14</c:v>
                </c:pt>
                <c:pt idx="1505">
                  <c:v>3.73486E-14</c:v>
                </c:pt>
                <c:pt idx="1506">
                  <c:v>3.6675633333333332E-14</c:v>
                </c:pt>
                <c:pt idx="1507">
                  <c:v>3.5310333333333333E-14</c:v>
                </c:pt>
                <c:pt idx="1508">
                  <c:v>3.53205E-14</c:v>
                </c:pt>
                <c:pt idx="1509">
                  <c:v>3.5912699999999995E-14</c:v>
                </c:pt>
                <c:pt idx="1510">
                  <c:v>3.4976533333333332E-14</c:v>
                </c:pt>
                <c:pt idx="1511">
                  <c:v>3.20201E-14</c:v>
                </c:pt>
                <c:pt idx="1512">
                  <c:v>2.8855366666666664E-14</c:v>
                </c:pt>
                <c:pt idx="1513">
                  <c:v>2.7796566666666668E-14</c:v>
                </c:pt>
                <c:pt idx="1514">
                  <c:v>2.9581466666666666E-14</c:v>
                </c:pt>
                <c:pt idx="1515">
                  <c:v>3.276873333333333E-14</c:v>
                </c:pt>
                <c:pt idx="1516">
                  <c:v>3.5482233333333333E-14</c:v>
                </c:pt>
                <c:pt idx="1517">
                  <c:v>3.7306833333333336E-14</c:v>
                </c:pt>
                <c:pt idx="1518">
                  <c:v>3.8019433333333333E-14</c:v>
                </c:pt>
                <c:pt idx="1519">
                  <c:v>3.5995333333333332E-14</c:v>
                </c:pt>
                <c:pt idx="1520">
                  <c:v>3.0591600000000001E-14</c:v>
                </c:pt>
                <c:pt idx="1521">
                  <c:v>2.4823099999999999E-14</c:v>
                </c:pt>
                <c:pt idx="1522">
                  <c:v>2.3115066666666665E-14</c:v>
                </c:pt>
                <c:pt idx="1523">
                  <c:v>2.6723400000000002E-14</c:v>
                </c:pt>
                <c:pt idx="1524">
                  <c:v>3.2723399999999998E-14</c:v>
                </c:pt>
                <c:pt idx="1525">
                  <c:v>3.7563799999999997E-14</c:v>
                </c:pt>
                <c:pt idx="1526">
                  <c:v>4.0498366666666662E-14</c:v>
                </c:pt>
                <c:pt idx="1527">
                  <c:v>4.2805866666666669E-14</c:v>
                </c:pt>
                <c:pt idx="1528">
                  <c:v>4.4698033333333329E-14</c:v>
                </c:pt>
                <c:pt idx="1529">
                  <c:v>4.5062133333333334E-14</c:v>
                </c:pt>
                <c:pt idx="1530">
                  <c:v>4.3852599999999996E-14</c:v>
                </c:pt>
                <c:pt idx="1531">
                  <c:v>4.2433666666666665E-14</c:v>
                </c:pt>
                <c:pt idx="1532">
                  <c:v>4.1667766666666672E-14</c:v>
                </c:pt>
                <c:pt idx="1533">
                  <c:v>4.1179333333333334E-14</c:v>
                </c:pt>
                <c:pt idx="1534">
                  <c:v>4.0880233333333334E-14</c:v>
                </c:pt>
                <c:pt idx="1535">
                  <c:v>4.1899566666666672E-14</c:v>
                </c:pt>
                <c:pt idx="1536">
                  <c:v>4.5197433333333334E-14</c:v>
                </c:pt>
                <c:pt idx="1537">
                  <c:v>4.9897866666666666E-14</c:v>
                </c:pt>
                <c:pt idx="1538">
                  <c:v>5.2802166666666668E-14</c:v>
                </c:pt>
                <c:pt idx="1539">
                  <c:v>5.0745500000000007E-14</c:v>
                </c:pt>
                <c:pt idx="1540">
                  <c:v>4.4682300000000001E-14</c:v>
                </c:pt>
                <c:pt idx="1541">
                  <c:v>3.9109899999999996E-14</c:v>
                </c:pt>
                <c:pt idx="1542">
                  <c:v>3.6802366666666668E-14</c:v>
                </c:pt>
                <c:pt idx="1543">
                  <c:v>3.6634600000000002E-14</c:v>
                </c:pt>
                <c:pt idx="1544">
                  <c:v>3.6255633333333332E-14</c:v>
                </c:pt>
                <c:pt idx="1545">
                  <c:v>3.4739899999999998E-14</c:v>
                </c:pt>
                <c:pt idx="1546">
                  <c:v>3.2753899999999998E-14</c:v>
                </c:pt>
                <c:pt idx="1547">
                  <c:v>3.1061500000000004E-14</c:v>
                </c:pt>
                <c:pt idx="1548">
                  <c:v>2.9567100000000005E-14</c:v>
                </c:pt>
                <c:pt idx="1549">
                  <c:v>2.830543333333333E-14</c:v>
                </c:pt>
                <c:pt idx="1550">
                  <c:v>2.8221466666666663E-14</c:v>
                </c:pt>
                <c:pt idx="1551">
                  <c:v>2.9546899999999994E-14</c:v>
                </c:pt>
                <c:pt idx="1552">
                  <c:v>3.0474299999999997E-14</c:v>
                </c:pt>
                <c:pt idx="1553">
                  <c:v>2.9349966666666669E-14</c:v>
                </c:pt>
                <c:pt idx="1554">
                  <c:v>2.7242100000000003E-14</c:v>
                </c:pt>
                <c:pt idx="1555">
                  <c:v>2.6701266666666668E-14</c:v>
                </c:pt>
                <c:pt idx="1556">
                  <c:v>2.8853899999999997E-14</c:v>
                </c:pt>
                <c:pt idx="1557">
                  <c:v>3.2468333333333336E-14</c:v>
                </c:pt>
                <c:pt idx="1558">
                  <c:v>3.5654600000000003E-14</c:v>
                </c:pt>
                <c:pt idx="1559">
                  <c:v>3.8144300000000004E-14</c:v>
                </c:pt>
                <c:pt idx="1560">
                  <c:v>4.0818100000000004E-14</c:v>
                </c:pt>
                <c:pt idx="1561">
                  <c:v>4.3211899999999992E-14</c:v>
                </c:pt>
                <c:pt idx="1562">
                  <c:v>4.3624300000000003E-14</c:v>
                </c:pt>
                <c:pt idx="1563">
                  <c:v>4.2181266666666669E-14</c:v>
                </c:pt>
                <c:pt idx="1564">
                  <c:v>4.1526600000000001E-14</c:v>
                </c:pt>
                <c:pt idx="1565">
                  <c:v>4.3446299999999998E-14</c:v>
                </c:pt>
                <c:pt idx="1566">
                  <c:v>4.619066666666667E-14</c:v>
                </c:pt>
                <c:pt idx="1567">
                  <c:v>4.6117500000000005E-14</c:v>
                </c:pt>
                <c:pt idx="1568">
                  <c:v>4.1995900000000004E-14</c:v>
                </c:pt>
                <c:pt idx="1569">
                  <c:v>3.6713800000000006E-14</c:v>
                </c:pt>
                <c:pt idx="1570">
                  <c:v>3.4172166666666669E-14</c:v>
                </c:pt>
                <c:pt idx="1571">
                  <c:v>3.5813466666666668E-14</c:v>
                </c:pt>
                <c:pt idx="1572">
                  <c:v>4.0082866666666666E-14</c:v>
                </c:pt>
                <c:pt idx="1573">
                  <c:v>4.4040033333333335E-14</c:v>
                </c:pt>
                <c:pt idx="1574">
                  <c:v>4.5819066666666665E-14</c:v>
                </c:pt>
                <c:pt idx="1575">
                  <c:v>4.5557833333333336E-14</c:v>
                </c:pt>
                <c:pt idx="1576">
                  <c:v>4.4271966666666663E-14</c:v>
                </c:pt>
                <c:pt idx="1577">
                  <c:v>4.3174766666666667E-14</c:v>
                </c:pt>
                <c:pt idx="1578">
                  <c:v>4.3308266666666664E-14</c:v>
                </c:pt>
                <c:pt idx="1579">
                  <c:v>4.4271999999999997E-14</c:v>
                </c:pt>
                <c:pt idx="1580">
                  <c:v>4.4197266666666664E-14</c:v>
                </c:pt>
                <c:pt idx="1581">
                  <c:v>4.1855033333333336E-14</c:v>
                </c:pt>
                <c:pt idx="1582">
                  <c:v>3.8330899999999995E-14</c:v>
                </c:pt>
                <c:pt idx="1583">
                  <c:v>3.6641933333333335E-14</c:v>
                </c:pt>
                <c:pt idx="1584">
                  <c:v>3.929486666666667E-14</c:v>
                </c:pt>
                <c:pt idx="1585">
                  <c:v>4.5205000000000002E-14</c:v>
                </c:pt>
                <c:pt idx="1586">
                  <c:v>5.0118966666666668E-14</c:v>
                </c:pt>
                <c:pt idx="1587">
                  <c:v>5.0941033333333332E-14</c:v>
                </c:pt>
                <c:pt idx="1588">
                  <c:v>4.8400566666666666E-14</c:v>
                </c:pt>
                <c:pt idx="1589">
                  <c:v>4.5863633333333329E-14</c:v>
                </c:pt>
                <c:pt idx="1590">
                  <c:v>4.6304366666666671E-14</c:v>
                </c:pt>
                <c:pt idx="1591">
                  <c:v>4.9516133333333342E-14</c:v>
                </c:pt>
                <c:pt idx="1592">
                  <c:v>5.2701100000000003E-14</c:v>
                </c:pt>
                <c:pt idx="1593">
                  <c:v>5.438323333333333E-14</c:v>
                </c:pt>
                <c:pt idx="1594">
                  <c:v>5.6018499999999996E-14</c:v>
                </c:pt>
                <c:pt idx="1595">
                  <c:v>5.8792700000000001E-14</c:v>
                </c:pt>
                <c:pt idx="1596">
                  <c:v>6.0671300000000001E-14</c:v>
                </c:pt>
                <c:pt idx="1597">
                  <c:v>5.894583333333333E-14</c:v>
                </c:pt>
                <c:pt idx="1598">
                  <c:v>5.4568566666666661E-14</c:v>
                </c:pt>
                <c:pt idx="1599">
                  <c:v>5.1546933333333329E-14</c:v>
                </c:pt>
                <c:pt idx="1600">
                  <c:v>5.2213800000000003E-14</c:v>
                </c:pt>
                <c:pt idx="1601">
                  <c:v>5.4540166666666669E-14</c:v>
                </c:pt>
                <c:pt idx="1602">
                  <c:v>5.5139700000000003E-14</c:v>
                </c:pt>
                <c:pt idx="1603">
                  <c:v>5.329316666666667E-14</c:v>
                </c:pt>
                <c:pt idx="1604">
                  <c:v>5.0112733333333328E-14</c:v>
                </c:pt>
                <c:pt idx="1605">
                  <c:v>4.59389E-14</c:v>
                </c:pt>
                <c:pt idx="1606">
                  <c:v>4.0838966666666663E-14</c:v>
                </c:pt>
                <c:pt idx="1607">
                  <c:v>3.6087300000000001E-14</c:v>
                </c:pt>
                <c:pt idx="1608">
                  <c:v>3.34379E-14</c:v>
                </c:pt>
                <c:pt idx="1609">
                  <c:v>3.3238333333333329E-14</c:v>
                </c:pt>
                <c:pt idx="1610">
                  <c:v>3.3879966666666669E-14</c:v>
                </c:pt>
                <c:pt idx="1611">
                  <c:v>3.3474799999999996E-14</c:v>
                </c:pt>
                <c:pt idx="1612">
                  <c:v>3.1871500000000002E-14</c:v>
                </c:pt>
                <c:pt idx="1613">
                  <c:v>3.0530733333333331E-14</c:v>
                </c:pt>
                <c:pt idx="1614">
                  <c:v>3.0436200000000003E-14</c:v>
                </c:pt>
                <c:pt idx="1615">
                  <c:v>3.0820033333333335E-14</c:v>
                </c:pt>
                <c:pt idx="1616">
                  <c:v>3.0596866666666666E-14</c:v>
                </c:pt>
                <c:pt idx="1617">
                  <c:v>3.0042066666666671E-14</c:v>
                </c:pt>
                <c:pt idx="1618">
                  <c:v>2.9985366666666668E-14</c:v>
                </c:pt>
                <c:pt idx="1619">
                  <c:v>3.0745466666666664E-14</c:v>
                </c:pt>
                <c:pt idx="1620">
                  <c:v>3.2670966666666664E-14</c:v>
                </c:pt>
                <c:pt idx="1621">
                  <c:v>3.6241833333333337E-14</c:v>
                </c:pt>
                <c:pt idx="1622">
                  <c:v>4.0943166666666671E-14</c:v>
                </c:pt>
                <c:pt idx="1623">
                  <c:v>4.5233633333333329E-14</c:v>
                </c:pt>
                <c:pt idx="1624">
                  <c:v>4.8069900000000003E-14</c:v>
                </c:pt>
                <c:pt idx="1625">
                  <c:v>4.9561633333333335E-14</c:v>
                </c:pt>
                <c:pt idx="1626">
                  <c:v>5.0525833333333333E-14</c:v>
                </c:pt>
                <c:pt idx="1627">
                  <c:v>5.1752033333333334E-14</c:v>
                </c:pt>
                <c:pt idx="1628">
                  <c:v>5.2677266666666663E-14</c:v>
                </c:pt>
                <c:pt idx="1629">
                  <c:v>5.1178599999999996E-14</c:v>
                </c:pt>
                <c:pt idx="1630">
                  <c:v>4.63236E-14</c:v>
                </c:pt>
                <c:pt idx="1631">
                  <c:v>4.0759766666666672E-14</c:v>
                </c:pt>
                <c:pt idx="1632">
                  <c:v>3.84918E-14</c:v>
                </c:pt>
                <c:pt idx="1633">
                  <c:v>4.0708500000000003E-14</c:v>
                </c:pt>
                <c:pt idx="1634">
                  <c:v>4.4679966666666665E-14</c:v>
                </c:pt>
                <c:pt idx="1635">
                  <c:v>4.6594666666666666E-14</c:v>
                </c:pt>
                <c:pt idx="1636">
                  <c:v>4.5637499999999997E-14</c:v>
                </c:pt>
                <c:pt idx="1637">
                  <c:v>4.4436200000000007E-14</c:v>
                </c:pt>
                <c:pt idx="1638">
                  <c:v>4.4904633333333342E-14</c:v>
                </c:pt>
                <c:pt idx="1639">
                  <c:v>4.5726333333333335E-14</c:v>
                </c:pt>
                <c:pt idx="1640">
                  <c:v>4.5401766666666665E-14</c:v>
                </c:pt>
                <c:pt idx="1641">
                  <c:v>4.4939166666666667E-14</c:v>
                </c:pt>
                <c:pt idx="1642">
                  <c:v>4.5189833333333327E-14</c:v>
                </c:pt>
                <c:pt idx="1643">
                  <c:v>4.4498766666666674E-14</c:v>
                </c:pt>
                <c:pt idx="1644">
                  <c:v>4.1560366666666672E-14</c:v>
                </c:pt>
                <c:pt idx="1645">
                  <c:v>3.8881333333333327E-14</c:v>
                </c:pt>
                <c:pt idx="1646">
                  <c:v>4.1171766666666667E-14</c:v>
                </c:pt>
                <c:pt idx="1647">
                  <c:v>5.0185933333333338E-14</c:v>
                </c:pt>
                <c:pt idx="1648">
                  <c:v>6.2737933333333333E-14</c:v>
                </c:pt>
                <c:pt idx="1649">
                  <c:v>7.369513333333333E-14</c:v>
                </c:pt>
                <c:pt idx="1650">
                  <c:v>7.970636666666666E-14</c:v>
                </c:pt>
                <c:pt idx="1651">
                  <c:v>8.14443E-14</c:v>
                </c:pt>
                <c:pt idx="1652">
                  <c:v>8.3019566666666665E-14</c:v>
                </c:pt>
                <c:pt idx="1653">
                  <c:v>8.769076666666667E-14</c:v>
                </c:pt>
                <c:pt idx="1654">
                  <c:v>9.4238066666666672E-14</c:v>
                </c:pt>
                <c:pt idx="1655">
                  <c:v>9.8676900000000005E-14</c:v>
                </c:pt>
                <c:pt idx="1656">
                  <c:v>9.8989599999999999E-14</c:v>
                </c:pt>
                <c:pt idx="1657">
                  <c:v>9.756546666666667E-14</c:v>
                </c:pt>
                <c:pt idx="1658">
                  <c:v>9.8595066666666663E-14</c:v>
                </c:pt>
                <c:pt idx="1659">
                  <c:v>1.0246426666666667E-13</c:v>
                </c:pt>
                <c:pt idx="1660">
                  <c:v>1.0443376666666667E-13</c:v>
                </c:pt>
                <c:pt idx="1661">
                  <c:v>1.0086613333333333E-13</c:v>
                </c:pt>
                <c:pt idx="1662">
                  <c:v>9.4528766666666664E-14</c:v>
                </c:pt>
                <c:pt idx="1663">
                  <c:v>9.0594766666666662E-14</c:v>
                </c:pt>
                <c:pt idx="1664">
                  <c:v>9.0425433333333334E-14</c:v>
                </c:pt>
                <c:pt idx="1665">
                  <c:v>9.2302433333333332E-14</c:v>
                </c:pt>
                <c:pt idx="1666">
                  <c:v>9.3667399999999995E-14</c:v>
                </c:pt>
                <c:pt idx="1667">
                  <c:v>9.0937033333333339E-14</c:v>
                </c:pt>
                <c:pt idx="1668">
                  <c:v>8.2287233333333335E-14</c:v>
                </c:pt>
                <c:pt idx="1669">
                  <c:v>7.1569733333333335E-14</c:v>
                </c:pt>
                <c:pt idx="1670">
                  <c:v>6.5006766666666673E-14</c:v>
                </c:pt>
                <c:pt idx="1671">
                  <c:v>6.3893133333333331E-14</c:v>
                </c:pt>
                <c:pt idx="1672">
                  <c:v>6.3985700000000005E-14</c:v>
                </c:pt>
                <c:pt idx="1673">
                  <c:v>6.1095533333333329E-14</c:v>
                </c:pt>
                <c:pt idx="1674">
                  <c:v>5.46365E-14</c:v>
                </c:pt>
                <c:pt idx="1675">
                  <c:v>4.6760266666666664E-14</c:v>
                </c:pt>
                <c:pt idx="1676">
                  <c:v>4.0157466666666671E-14</c:v>
                </c:pt>
                <c:pt idx="1677">
                  <c:v>3.6475799999999998E-14</c:v>
                </c:pt>
                <c:pt idx="1678">
                  <c:v>3.5778633333333333E-14</c:v>
                </c:pt>
                <c:pt idx="1679">
                  <c:v>3.6961166666666666E-14</c:v>
                </c:pt>
                <c:pt idx="1680">
                  <c:v>3.8264133333333327E-14</c:v>
                </c:pt>
                <c:pt idx="1681">
                  <c:v>3.8162533333333336E-14</c:v>
                </c:pt>
                <c:pt idx="1682">
                  <c:v>3.6698766666666665E-14</c:v>
                </c:pt>
                <c:pt idx="1683">
                  <c:v>3.5937200000000002E-14</c:v>
                </c:pt>
                <c:pt idx="1684">
                  <c:v>3.8660766666666664E-14</c:v>
                </c:pt>
                <c:pt idx="1685">
                  <c:v>4.5246033333333331E-14</c:v>
                </c:pt>
                <c:pt idx="1686">
                  <c:v>5.2185966666666664E-14</c:v>
                </c:pt>
                <c:pt idx="1687">
                  <c:v>5.5637533333333333E-14</c:v>
                </c:pt>
                <c:pt idx="1688">
                  <c:v>5.5491399999999999E-14</c:v>
                </c:pt>
                <c:pt idx="1689">
                  <c:v>5.4454599999999996E-14</c:v>
                </c:pt>
                <c:pt idx="1690">
                  <c:v>5.4607033333333338E-14</c:v>
                </c:pt>
                <c:pt idx="1691">
                  <c:v>5.5749366666666663E-14</c:v>
                </c:pt>
                <c:pt idx="1692">
                  <c:v>5.6216E-14</c:v>
                </c:pt>
                <c:pt idx="1693">
                  <c:v>5.5243533333333328E-14</c:v>
                </c:pt>
                <c:pt idx="1694">
                  <c:v>5.3780833333333334E-14</c:v>
                </c:pt>
                <c:pt idx="1695">
                  <c:v>5.2519233333333339E-14</c:v>
                </c:pt>
                <c:pt idx="1696">
                  <c:v>5.095176666666667E-14</c:v>
                </c:pt>
                <c:pt idx="1697">
                  <c:v>4.832006666666667E-14</c:v>
                </c:pt>
                <c:pt idx="1698">
                  <c:v>4.4956499999999998E-14</c:v>
                </c:pt>
                <c:pt idx="1699">
                  <c:v>4.3212033333333339E-14</c:v>
                </c:pt>
                <c:pt idx="1700">
                  <c:v>4.4892633333333331E-14</c:v>
                </c:pt>
                <c:pt idx="1701">
                  <c:v>4.815486666666667E-14</c:v>
                </c:pt>
                <c:pt idx="1702">
                  <c:v>4.9872566666666671E-14</c:v>
                </c:pt>
                <c:pt idx="1703">
                  <c:v>4.9275133333333338E-14</c:v>
                </c:pt>
                <c:pt idx="1704">
                  <c:v>4.72098E-14</c:v>
                </c:pt>
                <c:pt idx="1705">
                  <c:v>4.4112733333333341E-14</c:v>
                </c:pt>
                <c:pt idx="1706">
                  <c:v>4.0831966666666661E-14</c:v>
                </c:pt>
                <c:pt idx="1707">
                  <c:v>3.9244599999999997E-14</c:v>
                </c:pt>
                <c:pt idx="1708">
                  <c:v>3.964143333333333E-14</c:v>
                </c:pt>
                <c:pt idx="1709">
                  <c:v>3.9445933333333332E-14</c:v>
                </c:pt>
                <c:pt idx="1710">
                  <c:v>3.6896699999999994E-14</c:v>
                </c:pt>
                <c:pt idx="1711">
                  <c:v>3.39463E-14</c:v>
                </c:pt>
                <c:pt idx="1712">
                  <c:v>3.2676900000000002E-14</c:v>
                </c:pt>
                <c:pt idx="1713">
                  <c:v>3.2012533333333332E-14</c:v>
                </c:pt>
                <c:pt idx="1714">
                  <c:v>3.04984E-14</c:v>
                </c:pt>
                <c:pt idx="1715">
                  <c:v>2.8898800000000003E-14</c:v>
                </c:pt>
                <c:pt idx="1716">
                  <c:v>2.9113633333333331E-14</c:v>
                </c:pt>
                <c:pt idx="1717">
                  <c:v>3.2142033333333329E-14</c:v>
                </c:pt>
                <c:pt idx="1718">
                  <c:v>3.6708500000000001E-14</c:v>
                </c:pt>
                <c:pt idx="1719">
                  <c:v>3.9668166666666665E-14</c:v>
                </c:pt>
                <c:pt idx="1720">
                  <c:v>3.8612966666666668E-14</c:v>
                </c:pt>
                <c:pt idx="1721">
                  <c:v>3.4516299999999998E-14</c:v>
                </c:pt>
                <c:pt idx="1722">
                  <c:v>3.11406E-14</c:v>
                </c:pt>
                <c:pt idx="1723">
                  <c:v>3.1509833333333335E-14</c:v>
                </c:pt>
                <c:pt idx="1724">
                  <c:v>3.5268533333333336E-14</c:v>
                </c:pt>
                <c:pt idx="1725">
                  <c:v>3.9694400000000002E-14</c:v>
                </c:pt>
                <c:pt idx="1726">
                  <c:v>4.285393333333334E-14</c:v>
                </c:pt>
                <c:pt idx="1727">
                  <c:v>4.4650699999999998E-14</c:v>
                </c:pt>
                <c:pt idx="1728">
                  <c:v>4.5106233333333333E-14</c:v>
                </c:pt>
                <c:pt idx="1729">
                  <c:v>4.3475699999999999E-14</c:v>
                </c:pt>
                <c:pt idx="1730">
                  <c:v>3.9653133333333337E-14</c:v>
                </c:pt>
                <c:pt idx="1731">
                  <c:v>3.5581666666666668E-14</c:v>
                </c:pt>
                <c:pt idx="1732">
                  <c:v>3.4196000000000003E-14</c:v>
                </c:pt>
                <c:pt idx="1733">
                  <c:v>3.6230966666666664E-14</c:v>
                </c:pt>
                <c:pt idx="1734">
                  <c:v>3.936213333333333E-14</c:v>
                </c:pt>
                <c:pt idx="1735">
                  <c:v>4.1174000000000002E-14</c:v>
                </c:pt>
                <c:pt idx="1736">
                  <c:v>4.1155500000000001E-14</c:v>
                </c:pt>
                <c:pt idx="1737">
                  <c:v>4.0110666666666666E-14</c:v>
                </c:pt>
                <c:pt idx="1738">
                  <c:v>3.9595733333333328E-14</c:v>
                </c:pt>
                <c:pt idx="1739">
                  <c:v>4.1522800000000003E-14</c:v>
                </c:pt>
                <c:pt idx="1740">
                  <c:v>4.7298300000000007E-14</c:v>
                </c:pt>
                <c:pt idx="1741">
                  <c:v>5.7987799999999993E-14</c:v>
                </c:pt>
                <c:pt idx="1742">
                  <c:v>7.4713399999999998E-14</c:v>
                </c:pt>
                <c:pt idx="1743">
                  <c:v>9.6920866666666667E-14</c:v>
                </c:pt>
                <c:pt idx="1744">
                  <c:v>1.2040166666666667E-13</c:v>
                </c:pt>
                <c:pt idx="1745">
                  <c:v>1.3948966666666667E-13</c:v>
                </c:pt>
                <c:pt idx="1746">
                  <c:v>1.5274433333333332E-13</c:v>
                </c:pt>
                <c:pt idx="1747">
                  <c:v>1.6313633333333336E-13</c:v>
                </c:pt>
                <c:pt idx="1748">
                  <c:v>1.7226033333333334E-13</c:v>
                </c:pt>
                <c:pt idx="1749">
                  <c:v>1.8019066666666669E-13</c:v>
                </c:pt>
                <c:pt idx="1750">
                  <c:v>1.8845733333333332E-13</c:v>
                </c:pt>
                <c:pt idx="1751">
                  <c:v>1.9757899999999998E-13</c:v>
                </c:pt>
                <c:pt idx="1752">
                  <c:v>2.0590866666666668E-13</c:v>
                </c:pt>
                <c:pt idx="1753">
                  <c:v>2.1265666666666666E-13</c:v>
                </c:pt>
                <c:pt idx="1754">
                  <c:v>2.1801733333333332E-13</c:v>
                </c:pt>
                <c:pt idx="1755">
                  <c:v>2.2097833333333331E-13</c:v>
                </c:pt>
                <c:pt idx="1756">
                  <c:v>2.2058733333333336E-13</c:v>
                </c:pt>
                <c:pt idx="1757">
                  <c:v>2.1944300000000001E-13</c:v>
                </c:pt>
                <c:pt idx="1758">
                  <c:v>2.2124466666666668E-13</c:v>
                </c:pt>
                <c:pt idx="1759">
                  <c:v>2.2365033333333336E-13</c:v>
                </c:pt>
                <c:pt idx="1760">
                  <c:v>2.1930633333333334E-13</c:v>
                </c:pt>
                <c:pt idx="1761">
                  <c:v>2.0503866666666668E-13</c:v>
                </c:pt>
                <c:pt idx="1762">
                  <c:v>1.8585166666666668E-13</c:v>
                </c:pt>
                <c:pt idx="1763">
                  <c:v>1.6990566666666669E-13</c:v>
                </c:pt>
                <c:pt idx="1764">
                  <c:v>1.6082933333333331E-13</c:v>
                </c:pt>
                <c:pt idx="1765">
                  <c:v>1.5553199999999999E-13</c:v>
                </c:pt>
                <c:pt idx="1766">
                  <c:v>1.5022366666666668E-13</c:v>
                </c:pt>
                <c:pt idx="1767">
                  <c:v>1.4429766666666666E-13</c:v>
                </c:pt>
                <c:pt idx="1768">
                  <c:v>1.3595966666666666E-13</c:v>
                </c:pt>
                <c:pt idx="1769">
                  <c:v>1.2082733333333333E-13</c:v>
                </c:pt>
                <c:pt idx="1770">
                  <c:v>9.8623233333333332E-14</c:v>
                </c:pt>
                <c:pt idx="1771">
                  <c:v>7.6261599999999997E-14</c:v>
                </c:pt>
                <c:pt idx="1772">
                  <c:v>6.1611533333333337E-14</c:v>
                </c:pt>
                <c:pt idx="1773">
                  <c:v>5.6365333333333338E-14</c:v>
                </c:pt>
                <c:pt idx="1774">
                  <c:v>5.6267700000000007E-14</c:v>
                </c:pt>
                <c:pt idx="1775">
                  <c:v>5.7020300000000002E-14</c:v>
                </c:pt>
                <c:pt idx="1776">
                  <c:v>5.769659999999999E-14</c:v>
                </c:pt>
                <c:pt idx="1777">
                  <c:v>5.9189766666666669E-14</c:v>
                </c:pt>
                <c:pt idx="1778">
                  <c:v>6.2291133333333336E-14</c:v>
                </c:pt>
                <c:pt idx="1779">
                  <c:v>6.7318899999999993E-14</c:v>
                </c:pt>
                <c:pt idx="1780">
                  <c:v>7.3457266666666664E-14</c:v>
                </c:pt>
                <c:pt idx="1781">
                  <c:v>7.806776666666668E-14</c:v>
                </c:pt>
                <c:pt idx="1782">
                  <c:v>7.8197899999999997E-14</c:v>
                </c:pt>
                <c:pt idx="1783">
                  <c:v>7.4011233333333331E-14</c:v>
                </c:pt>
                <c:pt idx="1784">
                  <c:v>7.0321433333333338E-14</c:v>
                </c:pt>
                <c:pt idx="1785">
                  <c:v>7.2340833333333332E-14</c:v>
                </c:pt>
                <c:pt idx="1786">
                  <c:v>7.9172399999999989E-14</c:v>
                </c:pt>
                <c:pt idx="1787">
                  <c:v>8.459029999999998E-14</c:v>
                </c:pt>
                <c:pt idx="1788">
                  <c:v>8.4510966666666667E-14</c:v>
                </c:pt>
                <c:pt idx="1789">
                  <c:v>7.9890366666666665E-14</c:v>
                </c:pt>
                <c:pt idx="1790">
                  <c:v>7.3444766666666667E-14</c:v>
                </c:pt>
                <c:pt idx="1791">
                  <c:v>6.7351566666666673E-14</c:v>
                </c:pt>
                <c:pt idx="1792">
                  <c:v>6.2895100000000001E-14</c:v>
                </c:pt>
                <c:pt idx="1793">
                  <c:v>6.0593966666666669E-14</c:v>
                </c:pt>
                <c:pt idx="1794">
                  <c:v>6.01207E-14</c:v>
                </c:pt>
                <c:pt idx="1795">
                  <c:v>5.9768366666666677E-14</c:v>
                </c:pt>
                <c:pt idx="1796">
                  <c:v>5.7622700000000004E-14</c:v>
                </c:pt>
                <c:pt idx="1797">
                  <c:v>5.3542166666666666E-14</c:v>
                </c:pt>
                <c:pt idx="1798">
                  <c:v>4.9435300000000002E-14</c:v>
                </c:pt>
                <c:pt idx="1799">
                  <c:v>4.7614966666666661E-14</c:v>
                </c:pt>
                <c:pt idx="1800">
                  <c:v>4.8027199999999998E-14</c:v>
                </c:pt>
                <c:pt idx="1801">
                  <c:v>4.7628100000000003E-14</c:v>
                </c:pt>
                <c:pt idx="1802">
                  <c:v>4.3851800000000008E-14</c:v>
                </c:pt>
                <c:pt idx="1803">
                  <c:v>3.7747899999999996E-14</c:v>
                </c:pt>
                <c:pt idx="1804">
                  <c:v>3.2667033333333332E-14</c:v>
                </c:pt>
                <c:pt idx="1805">
                  <c:v>3.1114033333333332E-14</c:v>
                </c:pt>
                <c:pt idx="1806">
                  <c:v>3.3324766666666664E-14</c:v>
                </c:pt>
                <c:pt idx="1807">
                  <c:v>3.7255933333333337E-14</c:v>
                </c:pt>
                <c:pt idx="1808">
                  <c:v>3.9802966666666674E-14</c:v>
                </c:pt>
                <c:pt idx="1809">
                  <c:v>3.9263099999999999E-14</c:v>
                </c:pt>
                <c:pt idx="1810">
                  <c:v>3.6262533333333339E-14</c:v>
                </c:pt>
                <c:pt idx="1811">
                  <c:v>3.2874166666666664E-14</c:v>
                </c:pt>
                <c:pt idx="1812">
                  <c:v>3.1901600000000004E-14</c:v>
                </c:pt>
                <c:pt idx="1813">
                  <c:v>3.42542E-14</c:v>
                </c:pt>
                <c:pt idx="1814">
                  <c:v>3.6711133333333333E-14</c:v>
                </c:pt>
                <c:pt idx="1815">
                  <c:v>3.5896466666666669E-14</c:v>
                </c:pt>
                <c:pt idx="1816">
                  <c:v>3.2928066666666666E-14</c:v>
                </c:pt>
                <c:pt idx="1817">
                  <c:v>3.1454933333333336E-14</c:v>
                </c:pt>
                <c:pt idx="1818">
                  <c:v>3.3062133333333334E-14</c:v>
                </c:pt>
                <c:pt idx="1819">
                  <c:v>3.5940866666666665E-14</c:v>
                </c:pt>
                <c:pt idx="1820">
                  <c:v>3.7323833333333336E-14</c:v>
                </c:pt>
                <c:pt idx="1821">
                  <c:v>3.6378933333333335E-14</c:v>
                </c:pt>
                <c:pt idx="1822">
                  <c:v>3.4414133333333329E-14</c:v>
                </c:pt>
                <c:pt idx="1823">
                  <c:v>3.3318500000000002E-14</c:v>
                </c:pt>
                <c:pt idx="1824">
                  <c:v>3.39259E-14</c:v>
                </c:pt>
                <c:pt idx="1825">
                  <c:v>3.4965866666666668E-14</c:v>
                </c:pt>
                <c:pt idx="1826">
                  <c:v>3.4625699999999998E-14</c:v>
                </c:pt>
                <c:pt idx="1827">
                  <c:v>3.3147233333333336E-14</c:v>
                </c:pt>
                <c:pt idx="1828">
                  <c:v>3.188996666666667E-14</c:v>
                </c:pt>
                <c:pt idx="1829">
                  <c:v>3.0840533333333336E-14</c:v>
                </c:pt>
                <c:pt idx="1830">
                  <c:v>2.9122966666666663E-14</c:v>
                </c:pt>
                <c:pt idx="1831">
                  <c:v>2.6829700000000001E-14</c:v>
                </c:pt>
                <c:pt idx="1832">
                  <c:v>2.5197626666666664E-14</c:v>
                </c:pt>
                <c:pt idx="1833">
                  <c:v>2.57554E-14</c:v>
                </c:pt>
                <c:pt idx="1834">
                  <c:v>2.8913733333333336E-14</c:v>
                </c:pt>
                <c:pt idx="1835">
                  <c:v>3.2841399999999996E-14</c:v>
                </c:pt>
                <c:pt idx="1836">
                  <c:v>3.4931933333333335E-14</c:v>
                </c:pt>
                <c:pt idx="1837">
                  <c:v>3.4137233333333333E-14</c:v>
                </c:pt>
                <c:pt idx="1838">
                  <c:v>3.1376813333333334E-14</c:v>
                </c:pt>
                <c:pt idx="1839">
                  <c:v>2.8830813333333334E-14</c:v>
                </c:pt>
                <c:pt idx="1840">
                  <c:v>2.8489733333333337E-14</c:v>
                </c:pt>
                <c:pt idx="1841">
                  <c:v>3.0516233333333329E-14</c:v>
                </c:pt>
                <c:pt idx="1842">
                  <c:v>3.3374E-14</c:v>
                </c:pt>
                <c:pt idx="1843">
                  <c:v>3.5437533333333328E-14</c:v>
                </c:pt>
                <c:pt idx="1844">
                  <c:v>3.6201433333333334E-14</c:v>
                </c:pt>
                <c:pt idx="1845">
                  <c:v>3.6225799999999999E-14</c:v>
                </c:pt>
                <c:pt idx="1846">
                  <c:v>3.6323899999999995E-14</c:v>
                </c:pt>
                <c:pt idx="1847">
                  <c:v>3.6580066666666668E-14</c:v>
                </c:pt>
                <c:pt idx="1848">
                  <c:v>3.5766366666666666E-14</c:v>
                </c:pt>
                <c:pt idx="1849">
                  <c:v>3.2857566666666668E-14</c:v>
                </c:pt>
                <c:pt idx="1850">
                  <c:v>2.9868733333333331E-14</c:v>
                </c:pt>
                <c:pt idx="1851">
                  <c:v>3.0784000000000002E-14</c:v>
                </c:pt>
                <c:pt idx="1852">
                  <c:v>3.6246466666666669E-14</c:v>
                </c:pt>
                <c:pt idx="1853">
                  <c:v>4.1648033333333332E-14</c:v>
                </c:pt>
                <c:pt idx="1854">
                  <c:v>4.1861766666666668E-14</c:v>
                </c:pt>
                <c:pt idx="1855">
                  <c:v>3.6835466666666666E-14</c:v>
                </c:pt>
                <c:pt idx="1856">
                  <c:v>3.1338600000000002E-14</c:v>
                </c:pt>
                <c:pt idx="1857">
                  <c:v>2.9504E-14</c:v>
                </c:pt>
                <c:pt idx="1858">
                  <c:v>3.1290333333333335E-14</c:v>
                </c:pt>
                <c:pt idx="1859">
                  <c:v>3.3818466666666666E-14</c:v>
                </c:pt>
                <c:pt idx="1860">
                  <c:v>3.4518599999999994E-14</c:v>
                </c:pt>
                <c:pt idx="1861">
                  <c:v>3.3092999999999997E-14</c:v>
                </c:pt>
                <c:pt idx="1862">
                  <c:v>3.0829466666666668E-14</c:v>
                </c:pt>
                <c:pt idx="1863">
                  <c:v>2.8791666666666666E-14</c:v>
                </c:pt>
                <c:pt idx="1864">
                  <c:v>2.7568666666666666E-14</c:v>
                </c:pt>
                <c:pt idx="1865">
                  <c:v>2.8078566666666665E-14</c:v>
                </c:pt>
                <c:pt idx="1866">
                  <c:v>3.1297766666666668E-14</c:v>
                </c:pt>
                <c:pt idx="1867">
                  <c:v>3.630543333333334E-14</c:v>
                </c:pt>
                <c:pt idx="1868">
                  <c:v>3.9288466666666667E-14</c:v>
                </c:pt>
                <c:pt idx="1869">
                  <c:v>3.6613900000000006E-14</c:v>
                </c:pt>
                <c:pt idx="1870">
                  <c:v>2.911896666666667E-14</c:v>
                </c:pt>
                <c:pt idx="1871">
                  <c:v>2.1748966666666669E-14</c:v>
                </c:pt>
                <c:pt idx="1872">
                  <c:v>1.9008500000000001E-14</c:v>
                </c:pt>
                <c:pt idx="1873">
                  <c:v>2.1731866666666668E-14</c:v>
                </c:pt>
                <c:pt idx="1874">
                  <c:v>2.745516666666667E-14</c:v>
                </c:pt>
                <c:pt idx="1875">
                  <c:v>3.289456666666667E-14</c:v>
                </c:pt>
                <c:pt idx="1876">
                  <c:v>3.6068466666666663E-14</c:v>
                </c:pt>
                <c:pt idx="1877">
                  <c:v>3.6697166666666663E-14</c:v>
                </c:pt>
                <c:pt idx="1878">
                  <c:v>3.5752733333333339E-14</c:v>
                </c:pt>
                <c:pt idx="1879">
                  <c:v>3.4557933333333333E-14</c:v>
                </c:pt>
                <c:pt idx="1880">
                  <c:v>3.3473633333333337E-14</c:v>
                </c:pt>
                <c:pt idx="1881">
                  <c:v>3.1649966666666669E-14</c:v>
                </c:pt>
                <c:pt idx="1882">
                  <c:v>2.826296666666667E-14</c:v>
                </c:pt>
                <c:pt idx="1883">
                  <c:v>2.4074399999999998E-14</c:v>
                </c:pt>
                <c:pt idx="1884">
                  <c:v>2.16573E-14</c:v>
                </c:pt>
                <c:pt idx="1885">
                  <c:v>2.3144299999999999E-14</c:v>
                </c:pt>
                <c:pt idx="1886">
                  <c:v>2.7874099999999996E-14</c:v>
                </c:pt>
                <c:pt idx="1887">
                  <c:v>3.305213333333333E-14</c:v>
                </c:pt>
                <c:pt idx="1888">
                  <c:v>3.5838966666666671E-14</c:v>
                </c:pt>
                <c:pt idx="1889">
                  <c:v>3.4774966666666668E-14</c:v>
                </c:pt>
                <c:pt idx="1890">
                  <c:v>3.1026533333333334E-14</c:v>
                </c:pt>
                <c:pt idx="1891">
                  <c:v>2.7729833333333334E-14</c:v>
                </c:pt>
                <c:pt idx="1892">
                  <c:v>2.6857310000000003E-14</c:v>
                </c:pt>
                <c:pt idx="1893">
                  <c:v>2.7733903333333333E-14</c:v>
                </c:pt>
                <c:pt idx="1894">
                  <c:v>2.89549E-14</c:v>
                </c:pt>
                <c:pt idx="1895">
                  <c:v>2.9873966666666669E-14</c:v>
                </c:pt>
                <c:pt idx="1896">
                  <c:v>2.9751299999999999E-14</c:v>
                </c:pt>
                <c:pt idx="1897">
                  <c:v>2.8269500000000001E-14</c:v>
                </c:pt>
                <c:pt idx="1898">
                  <c:v>2.7337433333333332E-14</c:v>
                </c:pt>
                <c:pt idx="1899">
                  <c:v>2.9427099999999999E-14</c:v>
                </c:pt>
                <c:pt idx="1900">
                  <c:v>3.3760300000000002E-14</c:v>
                </c:pt>
                <c:pt idx="1901">
                  <c:v>3.6726266666666668E-14</c:v>
                </c:pt>
                <c:pt idx="1902">
                  <c:v>3.6591233333333337E-14</c:v>
                </c:pt>
                <c:pt idx="1903">
                  <c:v>3.5275599999999999E-14</c:v>
                </c:pt>
                <c:pt idx="1904">
                  <c:v>3.5228300000000002E-14</c:v>
                </c:pt>
                <c:pt idx="1905">
                  <c:v>3.6731166666666663E-14</c:v>
                </c:pt>
                <c:pt idx="1906">
                  <c:v>3.8522366666666666E-14</c:v>
                </c:pt>
                <c:pt idx="1907">
                  <c:v>3.9709833333333334E-14</c:v>
                </c:pt>
                <c:pt idx="1908">
                  <c:v>4.01393E-14</c:v>
                </c:pt>
                <c:pt idx="1909">
                  <c:v>3.9723999999999999E-14</c:v>
                </c:pt>
                <c:pt idx="1910">
                  <c:v>3.8546499999999996E-14</c:v>
                </c:pt>
                <c:pt idx="1911">
                  <c:v>3.7214833333333328E-14</c:v>
                </c:pt>
                <c:pt idx="1912">
                  <c:v>3.6732433333333329E-14</c:v>
                </c:pt>
                <c:pt idx="1913">
                  <c:v>3.7826933333333331E-14</c:v>
                </c:pt>
                <c:pt idx="1914">
                  <c:v>3.972E-14</c:v>
                </c:pt>
                <c:pt idx="1915">
                  <c:v>4.0154566666666663E-14</c:v>
                </c:pt>
                <c:pt idx="1916">
                  <c:v>3.8381233333333329E-14</c:v>
                </c:pt>
                <c:pt idx="1917">
                  <c:v>3.6837266666666664E-14</c:v>
                </c:pt>
                <c:pt idx="1918">
                  <c:v>3.7589166666666666E-14</c:v>
                </c:pt>
                <c:pt idx="1919">
                  <c:v>3.9103333333333325E-14</c:v>
                </c:pt>
                <c:pt idx="1920">
                  <c:v>3.8550633333333337E-14</c:v>
                </c:pt>
                <c:pt idx="1921">
                  <c:v>3.5313999999999996E-14</c:v>
                </c:pt>
                <c:pt idx="1922">
                  <c:v>3.1194233333333339E-14</c:v>
                </c:pt>
                <c:pt idx="1923">
                  <c:v>2.9004699999999996E-14</c:v>
                </c:pt>
                <c:pt idx="1924">
                  <c:v>3.0734799999999999E-14</c:v>
                </c:pt>
                <c:pt idx="1925">
                  <c:v>3.607666666666667E-14</c:v>
                </c:pt>
                <c:pt idx="1926">
                  <c:v>4.3228733333333337E-14</c:v>
                </c:pt>
                <c:pt idx="1927">
                  <c:v>5.0145266666666673E-14</c:v>
                </c:pt>
                <c:pt idx="1928">
                  <c:v>5.4857699999999997E-14</c:v>
                </c:pt>
                <c:pt idx="1929">
                  <c:v>5.6193100000000002E-14</c:v>
                </c:pt>
                <c:pt idx="1930">
                  <c:v>5.4472200000000002E-14</c:v>
                </c:pt>
                <c:pt idx="1931">
                  <c:v>5.1449999999999998E-14</c:v>
                </c:pt>
                <c:pt idx="1932">
                  <c:v>4.9729666666666663E-14</c:v>
                </c:pt>
                <c:pt idx="1933">
                  <c:v>5.1334566666666666E-14</c:v>
                </c:pt>
                <c:pt idx="1934">
                  <c:v>5.602200000000001E-14</c:v>
                </c:pt>
                <c:pt idx="1935">
                  <c:v>6.1480233333333336E-14</c:v>
                </c:pt>
                <c:pt idx="1936">
                  <c:v>6.533303333333334E-14</c:v>
                </c:pt>
                <c:pt idx="1937">
                  <c:v>6.7100900000000001E-14</c:v>
                </c:pt>
                <c:pt idx="1938">
                  <c:v>6.8330033333333338E-14</c:v>
                </c:pt>
                <c:pt idx="1939">
                  <c:v>6.9939966666666663E-14</c:v>
                </c:pt>
                <c:pt idx="1940">
                  <c:v>7.0612966666666664E-14</c:v>
                </c:pt>
                <c:pt idx="1941">
                  <c:v>6.9618166666666666E-14</c:v>
                </c:pt>
                <c:pt idx="1942">
                  <c:v>6.9247166666666667E-14</c:v>
                </c:pt>
                <c:pt idx="1943">
                  <c:v>7.2195966666666659E-14</c:v>
                </c:pt>
                <c:pt idx="1944">
                  <c:v>7.8097633333333321E-14</c:v>
                </c:pt>
                <c:pt idx="1945">
                  <c:v>8.4411766666666667E-14</c:v>
                </c:pt>
                <c:pt idx="1946">
                  <c:v>8.9554199999999996E-14</c:v>
                </c:pt>
                <c:pt idx="1947">
                  <c:v>9.3532E-14</c:v>
                </c:pt>
                <c:pt idx="1948">
                  <c:v>9.6276633333333328E-14</c:v>
                </c:pt>
                <c:pt idx="1949">
                  <c:v>9.7373600000000014E-14</c:v>
                </c:pt>
                <c:pt idx="1950">
                  <c:v>9.7090733333333333E-14</c:v>
                </c:pt>
                <c:pt idx="1951">
                  <c:v>9.6460500000000011E-14</c:v>
                </c:pt>
                <c:pt idx="1952">
                  <c:v>9.6788599999999997E-14</c:v>
                </c:pt>
                <c:pt idx="1953">
                  <c:v>9.8471633333333338E-14</c:v>
                </c:pt>
                <c:pt idx="1954">
                  <c:v>9.9246233333333324E-14</c:v>
                </c:pt>
                <c:pt idx="1955">
                  <c:v>9.5944733333333332E-14</c:v>
                </c:pt>
                <c:pt idx="1956">
                  <c:v>8.9088766666666676E-14</c:v>
                </c:pt>
                <c:pt idx="1957">
                  <c:v>8.222970000000001E-14</c:v>
                </c:pt>
                <c:pt idx="1958">
                  <c:v>7.7487400000000007E-14</c:v>
                </c:pt>
                <c:pt idx="1959">
                  <c:v>7.5197166666666657E-14</c:v>
                </c:pt>
                <c:pt idx="1960">
                  <c:v>7.5028866666666666E-14</c:v>
                </c:pt>
                <c:pt idx="1961">
                  <c:v>7.5551566666666666E-14</c:v>
                </c:pt>
                <c:pt idx="1962">
                  <c:v>7.5374033333333338E-14</c:v>
                </c:pt>
                <c:pt idx="1963">
                  <c:v>7.4862166666666677E-14</c:v>
                </c:pt>
                <c:pt idx="1964">
                  <c:v>7.5099599999999999E-14</c:v>
                </c:pt>
                <c:pt idx="1965">
                  <c:v>7.5368633333333325E-14</c:v>
                </c:pt>
                <c:pt idx="1966">
                  <c:v>7.3154566666666661E-14</c:v>
                </c:pt>
                <c:pt idx="1967">
                  <c:v>6.7975233333333325E-14</c:v>
                </c:pt>
                <c:pt idx="1968">
                  <c:v>6.3991766666666665E-14</c:v>
                </c:pt>
                <c:pt idx="1969">
                  <c:v>6.600036666666666E-14</c:v>
                </c:pt>
                <c:pt idx="1970">
                  <c:v>7.3727133333333337E-14</c:v>
                </c:pt>
                <c:pt idx="1971">
                  <c:v>8.2346999999999995E-14</c:v>
                </c:pt>
                <c:pt idx="1972">
                  <c:v>8.7195033333333328E-14</c:v>
                </c:pt>
                <c:pt idx="1973">
                  <c:v>8.6852100000000017E-14</c:v>
                </c:pt>
                <c:pt idx="1974">
                  <c:v>8.3565733333333323E-14</c:v>
                </c:pt>
                <c:pt idx="1975">
                  <c:v>8.0489833333333331E-14</c:v>
                </c:pt>
                <c:pt idx="1976">
                  <c:v>7.8189833333333331E-14</c:v>
                </c:pt>
                <c:pt idx="1977">
                  <c:v>7.5759200000000002E-14</c:v>
                </c:pt>
                <c:pt idx="1978">
                  <c:v>7.3392100000000004E-14</c:v>
                </c:pt>
                <c:pt idx="1979">
                  <c:v>7.1408633333333335E-14</c:v>
                </c:pt>
                <c:pt idx="1980">
                  <c:v>6.9282233333333331E-14</c:v>
                </c:pt>
                <c:pt idx="1981">
                  <c:v>6.6851566666666663E-14</c:v>
                </c:pt>
                <c:pt idx="1982">
                  <c:v>6.4425366666666664E-14</c:v>
                </c:pt>
                <c:pt idx="1983">
                  <c:v>6.24566E-14</c:v>
                </c:pt>
                <c:pt idx="1984">
                  <c:v>6.1347600000000002E-14</c:v>
                </c:pt>
                <c:pt idx="1985">
                  <c:v>5.9811566666666675E-14</c:v>
                </c:pt>
                <c:pt idx="1986">
                  <c:v>5.5789133333333339E-14</c:v>
                </c:pt>
                <c:pt idx="1987">
                  <c:v>4.9899699999999998E-14</c:v>
                </c:pt>
                <c:pt idx="1988">
                  <c:v>4.5401866666666666E-14</c:v>
                </c:pt>
                <c:pt idx="1989">
                  <c:v>4.4862466666666668E-14</c:v>
                </c:pt>
                <c:pt idx="1990">
                  <c:v>4.7657899999999995E-14</c:v>
                </c:pt>
                <c:pt idx="1991">
                  <c:v>5.0527233333333339E-14</c:v>
                </c:pt>
                <c:pt idx="1992">
                  <c:v>5.0401633333333334E-14</c:v>
                </c:pt>
                <c:pt idx="1993">
                  <c:v>4.6689366666666662E-14</c:v>
                </c:pt>
                <c:pt idx="1994">
                  <c:v>4.1640433333333325E-14</c:v>
                </c:pt>
                <c:pt idx="1995">
                  <c:v>3.8416300000000005E-14</c:v>
                </c:pt>
                <c:pt idx="1996">
                  <c:v>3.8315033333333332E-14</c:v>
                </c:pt>
                <c:pt idx="1997">
                  <c:v>4.0297466666666665E-14</c:v>
                </c:pt>
                <c:pt idx="1998">
                  <c:v>4.2754633333333327E-14</c:v>
                </c:pt>
                <c:pt idx="1999">
                  <c:v>4.4681966666666665E-14</c:v>
                </c:pt>
                <c:pt idx="2000">
                  <c:v>4.5541666666666664E-14</c:v>
                </c:pt>
                <c:pt idx="2001">
                  <c:v>4.5411066666666663E-14</c:v>
                </c:pt>
                <c:pt idx="2002">
                  <c:v>4.5474033333333327E-14</c:v>
                </c:pt>
                <c:pt idx="2003">
                  <c:v>4.6693133333333332E-14</c:v>
                </c:pt>
                <c:pt idx="2004">
                  <c:v>4.7608666666666665E-14</c:v>
                </c:pt>
                <c:pt idx="2005">
                  <c:v>4.57234E-14</c:v>
                </c:pt>
                <c:pt idx="2006">
                  <c:v>4.1403666666666668E-14</c:v>
                </c:pt>
                <c:pt idx="2007">
                  <c:v>3.8208766666666664E-14</c:v>
                </c:pt>
                <c:pt idx="2008">
                  <c:v>3.8869900000000002E-14</c:v>
                </c:pt>
                <c:pt idx="2009">
                  <c:v>4.1929166666666669E-14</c:v>
                </c:pt>
                <c:pt idx="2010">
                  <c:v>4.3431066666666674E-14</c:v>
                </c:pt>
                <c:pt idx="2011">
                  <c:v>4.1443233333333336E-14</c:v>
                </c:pt>
                <c:pt idx="2012">
                  <c:v>3.7223099999999995E-14</c:v>
                </c:pt>
                <c:pt idx="2013">
                  <c:v>3.3181866666666662E-14</c:v>
                </c:pt>
                <c:pt idx="2014">
                  <c:v>3.0922933333333338E-14</c:v>
                </c:pt>
                <c:pt idx="2015">
                  <c:v>3.0549700000000003E-14</c:v>
                </c:pt>
                <c:pt idx="2016">
                  <c:v>3.1436400000000001E-14</c:v>
                </c:pt>
                <c:pt idx="2017">
                  <c:v>3.2708999999999997E-14</c:v>
                </c:pt>
                <c:pt idx="2018">
                  <c:v>3.3406666666666667E-14</c:v>
                </c:pt>
                <c:pt idx="2019">
                  <c:v>3.3101700000000002E-14</c:v>
                </c:pt>
                <c:pt idx="2020">
                  <c:v>3.1735966666666666E-14</c:v>
                </c:pt>
                <c:pt idx="2021">
                  <c:v>2.9230533333333331E-14</c:v>
                </c:pt>
                <c:pt idx="2022">
                  <c:v>2.5957099999999999E-14</c:v>
                </c:pt>
                <c:pt idx="2023">
                  <c:v>2.2702133333333335E-14</c:v>
                </c:pt>
                <c:pt idx="2024">
                  <c:v>2.0485133333333332E-14</c:v>
                </c:pt>
                <c:pt idx="2025">
                  <c:v>2.0884923333333335E-14</c:v>
                </c:pt>
                <c:pt idx="2026">
                  <c:v>2.4285033333333334E-14</c:v>
                </c:pt>
                <c:pt idx="2027">
                  <c:v>2.8572033333333338E-14</c:v>
                </c:pt>
                <c:pt idx="2028">
                  <c:v>3.1970199999999997E-14</c:v>
                </c:pt>
                <c:pt idx="2029">
                  <c:v>3.5178100000000003E-14</c:v>
                </c:pt>
                <c:pt idx="2030">
                  <c:v>3.967776666666666E-14</c:v>
                </c:pt>
                <c:pt idx="2031">
                  <c:v>4.5856166666666669E-14</c:v>
                </c:pt>
                <c:pt idx="2032">
                  <c:v>5.3099866666666661E-14</c:v>
                </c:pt>
                <c:pt idx="2033">
                  <c:v>6.0162133333333334E-14</c:v>
                </c:pt>
                <c:pt idx="2034">
                  <c:v>6.5587466666666657E-14</c:v>
                </c:pt>
                <c:pt idx="2035">
                  <c:v>6.9316133333333337E-14</c:v>
                </c:pt>
                <c:pt idx="2036">
                  <c:v>7.2911066666666666E-14</c:v>
                </c:pt>
                <c:pt idx="2037">
                  <c:v>7.6788699999999988E-14</c:v>
                </c:pt>
                <c:pt idx="2038">
                  <c:v>7.9307466666666661E-14</c:v>
                </c:pt>
                <c:pt idx="2039">
                  <c:v>7.9480699999999993E-14</c:v>
                </c:pt>
                <c:pt idx="2040">
                  <c:v>7.7537600000000006E-14</c:v>
                </c:pt>
                <c:pt idx="2041">
                  <c:v>7.3699666666666668E-14</c:v>
                </c:pt>
                <c:pt idx="2042">
                  <c:v>6.9144266666666665E-14</c:v>
                </c:pt>
                <c:pt idx="2043">
                  <c:v>6.6064933333333339E-14</c:v>
                </c:pt>
                <c:pt idx="2044">
                  <c:v>6.5885099999999996E-14</c:v>
                </c:pt>
                <c:pt idx="2045">
                  <c:v>6.8592133333333329E-14</c:v>
                </c:pt>
                <c:pt idx="2046">
                  <c:v>7.2703966666666668E-14</c:v>
                </c:pt>
                <c:pt idx="2047">
                  <c:v>7.5355800000000005E-14</c:v>
                </c:pt>
                <c:pt idx="2048">
                  <c:v>7.4357966666666665E-14</c:v>
                </c:pt>
                <c:pt idx="2049">
                  <c:v>7.0713499999999997E-14</c:v>
                </c:pt>
                <c:pt idx="2050">
                  <c:v>6.7457933333333337E-14</c:v>
                </c:pt>
                <c:pt idx="2051">
                  <c:v>6.604143333333333E-14</c:v>
                </c:pt>
                <c:pt idx="2052">
                  <c:v>6.5351499999999989E-14</c:v>
                </c:pt>
                <c:pt idx="2053">
                  <c:v>6.4141433333333333E-14</c:v>
                </c:pt>
                <c:pt idx="2054">
                  <c:v>6.2433233333333337E-14</c:v>
                </c:pt>
                <c:pt idx="2055">
                  <c:v>6.0281699999999993E-14</c:v>
                </c:pt>
                <c:pt idx="2056">
                  <c:v>5.7344633333333331E-14</c:v>
                </c:pt>
                <c:pt idx="2057">
                  <c:v>5.3967533333333338E-14</c:v>
                </c:pt>
                <c:pt idx="2058">
                  <c:v>5.1025400000000006E-14</c:v>
                </c:pt>
                <c:pt idx="2059">
                  <c:v>4.8600466666666667E-14</c:v>
                </c:pt>
                <c:pt idx="2060">
                  <c:v>4.5435166666666666E-14</c:v>
                </c:pt>
                <c:pt idx="2061">
                  <c:v>4.0214533333333331E-14</c:v>
                </c:pt>
                <c:pt idx="2062">
                  <c:v>3.3765466666666666E-14</c:v>
                </c:pt>
                <c:pt idx="2063">
                  <c:v>2.8435800000000002E-14</c:v>
                </c:pt>
                <c:pt idx="2064">
                  <c:v>2.5588299999999998E-14</c:v>
                </c:pt>
                <c:pt idx="2065">
                  <c:v>2.5531190000000003E-14</c:v>
                </c:pt>
                <c:pt idx="2066">
                  <c:v>2.7851466666666667E-14</c:v>
                </c:pt>
                <c:pt idx="2067">
                  <c:v>3.0854733333333335E-14</c:v>
                </c:pt>
                <c:pt idx="2068">
                  <c:v>3.2975666666666666E-14</c:v>
                </c:pt>
                <c:pt idx="2069">
                  <c:v>3.3862733333333334E-14</c:v>
                </c:pt>
                <c:pt idx="2070">
                  <c:v>3.304816666666667E-14</c:v>
                </c:pt>
                <c:pt idx="2071">
                  <c:v>3.0227933333333334E-14</c:v>
                </c:pt>
                <c:pt idx="2072">
                  <c:v>2.6595666666666669E-14</c:v>
                </c:pt>
                <c:pt idx="2073">
                  <c:v>2.4039733333333335E-14</c:v>
                </c:pt>
                <c:pt idx="2074">
                  <c:v>2.4068833333333334E-14</c:v>
                </c:pt>
                <c:pt idx="2075">
                  <c:v>2.6823166666666667E-14</c:v>
                </c:pt>
                <c:pt idx="2076">
                  <c:v>3.0312266666666668E-14</c:v>
                </c:pt>
                <c:pt idx="2077">
                  <c:v>3.2124533333333337E-14</c:v>
                </c:pt>
                <c:pt idx="2078">
                  <c:v>3.1911133333333331E-14</c:v>
                </c:pt>
                <c:pt idx="2079">
                  <c:v>3.158206666666667E-14</c:v>
                </c:pt>
                <c:pt idx="2080">
                  <c:v>3.3127133333333332E-14</c:v>
                </c:pt>
                <c:pt idx="2081">
                  <c:v>3.6190566666666667E-14</c:v>
                </c:pt>
                <c:pt idx="2082">
                  <c:v>3.8817933333333332E-14</c:v>
                </c:pt>
                <c:pt idx="2083">
                  <c:v>4.0348766666666668E-14</c:v>
                </c:pt>
                <c:pt idx="2084">
                  <c:v>4.1194033333333332E-14</c:v>
                </c:pt>
                <c:pt idx="2085">
                  <c:v>4.0837999999999993E-14</c:v>
                </c:pt>
                <c:pt idx="2086">
                  <c:v>3.877116666666666E-14</c:v>
                </c:pt>
                <c:pt idx="2087">
                  <c:v>3.6275033333333336E-14</c:v>
                </c:pt>
                <c:pt idx="2088">
                  <c:v>3.4999433333333337E-14</c:v>
                </c:pt>
                <c:pt idx="2089">
                  <c:v>3.4636499999999997E-14</c:v>
                </c:pt>
                <c:pt idx="2090">
                  <c:v>3.3960233333333337E-14</c:v>
                </c:pt>
                <c:pt idx="2091">
                  <c:v>3.2858266666666668E-14</c:v>
                </c:pt>
                <c:pt idx="2092">
                  <c:v>3.2180833333333336E-14</c:v>
                </c:pt>
                <c:pt idx="2093">
                  <c:v>3.330296666666667E-14</c:v>
                </c:pt>
                <c:pt idx="2094">
                  <c:v>3.7187233333333336E-14</c:v>
                </c:pt>
                <c:pt idx="2095">
                  <c:v>4.2398600000000001E-14</c:v>
                </c:pt>
                <c:pt idx="2096">
                  <c:v>4.6161599999999998E-14</c:v>
                </c:pt>
                <c:pt idx="2097">
                  <c:v>4.7821933333333331E-14</c:v>
                </c:pt>
                <c:pt idx="2098">
                  <c:v>4.8682800000000001E-14</c:v>
                </c:pt>
                <c:pt idx="2099">
                  <c:v>4.9319099999999996E-14</c:v>
                </c:pt>
                <c:pt idx="2100">
                  <c:v>4.9532933333333334E-14</c:v>
                </c:pt>
                <c:pt idx="2101">
                  <c:v>4.9865633333333337E-14</c:v>
                </c:pt>
                <c:pt idx="2102">
                  <c:v>5.1693933333333331E-14</c:v>
                </c:pt>
                <c:pt idx="2103">
                  <c:v>5.5568666666666664E-14</c:v>
                </c:pt>
                <c:pt idx="2104">
                  <c:v>5.9679800000000002E-14</c:v>
                </c:pt>
                <c:pt idx="2105">
                  <c:v>6.1188833333333331E-14</c:v>
                </c:pt>
                <c:pt idx="2106">
                  <c:v>5.9496100000000007E-14</c:v>
                </c:pt>
                <c:pt idx="2107">
                  <c:v>5.693776666666666E-14</c:v>
                </c:pt>
                <c:pt idx="2108">
                  <c:v>5.5693866666666659E-14</c:v>
                </c:pt>
                <c:pt idx="2109">
                  <c:v>5.57341E-14</c:v>
                </c:pt>
                <c:pt idx="2110">
                  <c:v>5.6250966666666663E-14</c:v>
                </c:pt>
                <c:pt idx="2111">
                  <c:v>5.6893166666666662E-14</c:v>
                </c:pt>
                <c:pt idx="2112">
                  <c:v>5.7002833333333325E-14</c:v>
                </c:pt>
                <c:pt idx="2113">
                  <c:v>5.5767099999999997E-14</c:v>
                </c:pt>
                <c:pt idx="2114">
                  <c:v>5.3545666666666667E-14</c:v>
                </c:pt>
                <c:pt idx="2115">
                  <c:v>5.1645333333333334E-14</c:v>
                </c:pt>
                <c:pt idx="2116">
                  <c:v>5.092243333333333E-14</c:v>
                </c:pt>
                <c:pt idx="2117">
                  <c:v>5.1005600000000005E-14</c:v>
                </c:pt>
                <c:pt idx="2118">
                  <c:v>5.0534400000000003E-14</c:v>
                </c:pt>
                <c:pt idx="2119">
                  <c:v>4.8202966666666668E-14</c:v>
                </c:pt>
                <c:pt idx="2120">
                  <c:v>4.426243333333333E-14</c:v>
                </c:pt>
                <c:pt idx="2121">
                  <c:v>4.0902466666666665E-14</c:v>
                </c:pt>
                <c:pt idx="2122">
                  <c:v>3.9674366666666666E-14</c:v>
                </c:pt>
                <c:pt idx="2123">
                  <c:v>3.914876666666667E-14</c:v>
                </c:pt>
                <c:pt idx="2124">
                  <c:v>3.6856233333333336E-14</c:v>
                </c:pt>
                <c:pt idx="2125">
                  <c:v>3.2197766666666663E-14</c:v>
                </c:pt>
                <c:pt idx="2126">
                  <c:v>2.6671933333333331E-14</c:v>
                </c:pt>
                <c:pt idx="2127">
                  <c:v>2.3057966666666668E-14</c:v>
                </c:pt>
                <c:pt idx="2128">
                  <c:v>2.4125733333333335E-14</c:v>
                </c:pt>
                <c:pt idx="2129">
                  <c:v>2.991216666666667E-14</c:v>
                </c:pt>
                <c:pt idx="2130">
                  <c:v>3.6604866666666671E-14</c:v>
                </c:pt>
                <c:pt idx="2131">
                  <c:v>3.9771300000000003E-14</c:v>
                </c:pt>
                <c:pt idx="2132">
                  <c:v>3.8120299999999996E-14</c:v>
                </c:pt>
                <c:pt idx="2133">
                  <c:v>3.3838966666666667E-14</c:v>
                </c:pt>
                <c:pt idx="2134">
                  <c:v>3.0362533333333334E-14</c:v>
                </c:pt>
                <c:pt idx="2135">
                  <c:v>2.9794300000000001E-14</c:v>
                </c:pt>
                <c:pt idx="2136">
                  <c:v>3.1877366666666666E-14</c:v>
                </c:pt>
                <c:pt idx="2137">
                  <c:v>3.4745266666666664E-14</c:v>
                </c:pt>
                <c:pt idx="2138">
                  <c:v>3.6131333333333333E-14</c:v>
                </c:pt>
                <c:pt idx="2139">
                  <c:v>3.4944066666666667E-14</c:v>
                </c:pt>
                <c:pt idx="2140">
                  <c:v>3.2182966666666664E-14</c:v>
                </c:pt>
                <c:pt idx="2141">
                  <c:v>2.9743333333333328E-14</c:v>
                </c:pt>
                <c:pt idx="2142">
                  <c:v>2.8818533333333336E-14</c:v>
                </c:pt>
                <c:pt idx="2143">
                  <c:v>2.9434533333333332E-14</c:v>
                </c:pt>
                <c:pt idx="2144">
                  <c:v>3.0775300000000003E-14</c:v>
                </c:pt>
                <c:pt idx="2145">
                  <c:v>3.2138466666666667E-14</c:v>
                </c:pt>
                <c:pt idx="2146">
                  <c:v>3.3358300000000006E-14</c:v>
                </c:pt>
                <c:pt idx="2147">
                  <c:v>3.39986E-14</c:v>
                </c:pt>
                <c:pt idx="2148">
                  <c:v>3.344973333333333E-14</c:v>
                </c:pt>
                <c:pt idx="2149">
                  <c:v>3.2454666666666669E-14</c:v>
                </c:pt>
                <c:pt idx="2150">
                  <c:v>3.2984533333333333E-14</c:v>
                </c:pt>
                <c:pt idx="2151">
                  <c:v>3.551113333333333E-14</c:v>
                </c:pt>
                <c:pt idx="2152">
                  <c:v>3.7538999999999994E-14</c:v>
                </c:pt>
                <c:pt idx="2153">
                  <c:v>3.6369599999999997E-14</c:v>
                </c:pt>
                <c:pt idx="2154">
                  <c:v>3.3132866666666668E-14</c:v>
                </c:pt>
                <c:pt idx="2155">
                  <c:v>3.2081399999999995E-14</c:v>
                </c:pt>
                <c:pt idx="2156">
                  <c:v>3.5384000000000002E-14</c:v>
                </c:pt>
                <c:pt idx="2157">
                  <c:v>4.0688466666666673E-14</c:v>
                </c:pt>
                <c:pt idx="2158">
                  <c:v>4.3977266666666666E-14</c:v>
                </c:pt>
                <c:pt idx="2159">
                  <c:v>4.3283133333333337E-14</c:v>
                </c:pt>
                <c:pt idx="2160">
                  <c:v>3.9623300000000005E-14</c:v>
                </c:pt>
                <c:pt idx="2161">
                  <c:v>3.5414666666666663E-14</c:v>
                </c:pt>
                <c:pt idx="2162">
                  <c:v>3.3151699999999999E-14</c:v>
                </c:pt>
                <c:pt idx="2163">
                  <c:v>3.4821466666666671E-14</c:v>
                </c:pt>
                <c:pt idx="2164">
                  <c:v>4.0301233333333335E-14</c:v>
                </c:pt>
                <c:pt idx="2165">
                  <c:v>4.6815100000000001E-14</c:v>
                </c:pt>
                <c:pt idx="2166">
                  <c:v>5.1193400000000001E-14</c:v>
                </c:pt>
                <c:pt idx="2167">
                  <c:v>5.189203333333334E-14</c:v>
                </c:pt>
                <c:pt idx="2168">
                  <c:v>4.9352300000000002E-14</c:v>
                </c:pt>
                <c:pt idx="2169">
                  <c:v>4.6008400000000002E-14</c:v>
                </c:pt>
                <c:pt idx="2170">
                  <c:v>4.4702299999999997E-14</c:v>
                </c:pt>
                <c:pt idx="2171">
                  <c:v>4.561703333333333E-14</c:v>
                </c:pt>
                <c:pt idx="2172">
                  <c:v>4.6545133333333333E-14</c:v>
                </c:pt>
                <c:pt idx="2173">
                  <c:v>4.6345566666666663E-14</c:v>
                </c:pt>
                <c:pt idx="2174">
                  <c:v>4.5674266666666671E-14</c:v>
                </c:pt>
                <c:pt idx="2175">
                  <c:v>4.4925666666666662E-14</c:v>
                </c:pt>
                <c:pt idx="2176">
                  <c:v>4.4252333333333331E-14</c:v>
                </c:pt>
                <c:pt idx="2177">
                  <c:v>4.4609833333333337E-14</c:v>
                </c:pt>
                <c:pt idx="2178">
                  <c:v>4.6373033333333332E-14</c:v>
                </c:pt>
                <c:pt idx="2179">
                  <c:v>4.8017666666666664E-14</c:v>
                </c:pt>
                <c:pt idx="2180">
                  <c:v>4.7748233333333328E-14</c:v>
                </c:pt>
                <c:pt idx="2181">
                  <c:v>4.5696466666666663E-14</c:v>
                </c:pt>
                <c:pt idx="2182">
                  <c:v>4.3828733333333335E-14</c:v>
                </c:pt>
                <c:pt idx="2183">
                  <c:v>4.400483333333333E-14</c:v>
                </c:pt>
                <c:pt idx="2184">
                  <c:v>4.6089666666666666E-14</c:v>
                </c:pt>
                <c:pt idx="2185">
                  <c:v>4.7644599999999998E-14</c:v>
                </c:pt>
                <c:pt idx="2186">
                  <c:v>4.5385633333333333E-14</c:v>
                </c:pt>
                <c:pt idx="2187">
                  <c:v>3.8231899999999997E-14</c:v>
                </c:pt>
                <c:pt idx="2188">
                  <c:v>2.9434966666666669E-14</c:v>
                </c:pt>
                <c:pt idx="2189">
                  <c:v>2.4030466666666667E-14</c:v>
                </c:pt>
                <c:pt idx="2190">
                  <c:v>2.428226666666667E-14</c:v>
                </c:pt>
                <c:pt idx="2191">
                  <c:v>2.8266166666666665E-14</c:v>
                </c:pt>
                <c:pt idx="2192">
                  <c:v>3.1898000000000002E-14</c:v>
                </c:pt>
                <c:pt idx="2193">
                  <c:v>3.2457733333333333E-14</c:v>
                </c:pt>
                <c:pt idx="2194">
                  <c:v>3.0340903333333335E-14</c:v>
                </c:pt>
                <c:pt idx="2195">
                  <c:v>2.7278719999999998E-14</c:v>
                </c:pt>
                <c:pt idx="2196">
                  <c:v>2.4510186666666663E-14</c:v>
                </c:pt>
                <c:pt idx="2197">
                  <c:v>2.3169733333333331E-14</c:v>
                </c:pt>
                <c:pt idx="2198">
                  <c:v>2.41364E-14</c:v>
                </c:pt>
                <c:pt idx="2199">
                  <c:v>2.6997699999999999E-14</c:v>
                </c:pt>
                <c:pt idx="2200">
                  <c:v>3.0246700000000005E-14</c:v>
                </c:pt>
                <c:pt idx="2201">
                  <c:v>3.2668366666666665E-14</c:v>
                </c:pt>
                <c:pt idx="2202">
                  <c:v>3.4522466666666665E-14</c:v>
                </c:pt>
                <c:pt idx="2203">
                  <c:v>3.6393800000000001E-14</c:v>
                </c:pt>
                <c:pt idx="2204">
                  <c:v>3.7623833333333339E-14</c:v>
                </c:pt>
                <c:pt idx="2205">
                  <c:v>3.7625366666666668E-14</c:v>
                </c:pt>
                <c:pt idx="2206">
                  <c:v>3.7092033333333336E-14</c:v>
                </c:pt>
                <c:pt idx="2207">
                  <c:v>3.676923333333333E-14</c:v>
                </c:pt>
                <c:pt idx="2208">
                  <c:v>3.6833933333333331E-14</c:v>
                </c:pt>
                <c:pt idx="2209">
                  <c:v>3.779143333333333E-14</c:v>
                </c:pt>
                <c:pt idx="2210">
                  <c:v>4.0192333333333327E-14</c:v>
                </c:pt>
                <c:pt idx="2211">
                  <c:v>4.3348666666666666E-14</c:v>
                </c:pt>
                <c:pt idx="2212">
                  <c:v>4.58274E-14</c:v>
                </c:pt>
                <c:pt idx="2213">
                  <c:v>4.6593166666666665E-14</c:v>
                </c:pt>
                <c:pt idx="2214">
                  <c:v>4.4577166666666663E-14</c:v>
                </c:pt>
                <c:pt idx="2215">
                  <c:v>3.9287933333333329E-14</c:v>
                </c:pt>
                <c:pt idx="2216">
                  <c:v>3.2881266666666667E-14</c:v>
                </c:pt>
                <c:pt idx="2217">
                  <c:v>2.9161699999999996E-14</c:v>
                </c:pt>
                <c:pt idx="2218">
                  <c:v>2.9769933333333329E-14</c:v>
                </c:pt>
                <c:pt idx="2219">
                  <c:v>3.2855066666666663E-14</c:v>
                </c:pt>
                <c:pt idx="2220">
                  <c:v>3.5674E-14</c:v>
                </c:pt>
                <c:pt idx="2221">
                  <c:v>3.7299766666666667E-14</c:v>
                </c:pt>
                <c:pt idx="2222">
                  <c:v>3.8303333333333337E-14</c:v>
                </c:pt>
                <c:pt idx="2223">
                  <c:v>3.846633333333333E-14</c:v>
                </c:pt>
                <c:pt idx="2224">
                  <c:v>3.6424266666666673E-14</c:v>
                </c:pt>
                <c:pt idx="2225">
                  <c:v>3.2296266666666662E-14</c:v>
                </c:pt>
                <c:pt idx="2226">
                  <c:v>2.8582456666666669E-14</c:v>
                </c:pt>
                <c:pt idx="2227">
                  <c:v>2.7636966666666666E-14</c:v>
                </c:pt>
                <c:pt idx="2228">
                  <c:v>2.9857699999999996E-14</c:v>
                </c:pt>
                <c:pt idx="2229">
                  <c:v>3.4212400000000003E-14</c:v>
                </c:pt>
                <c:pt idx="2230">
                  <c:v>3.9159466666666669E-14</c:v>
                </c:pt>
                <c:pt idx="2231">
                  <c:v>4.282056666666666E-14</c:v>
                </c:pt>
                <c:pt idx="2232">
                  <c:v>4.3371599999999992E-14</c:v>
                </c:pt>
                <c:pt idx="2233">
                  <c:v>4.0189499999999999E-14</c:v>
                </c:pt>
                <c:pt idx="2234">
                  <c:v>3.4799466666666669E-14</c:v>
                </c:pt>
                <c:pt idx="2235">
                  <c:v>3.0348366666666669E-14</c:v>
                </c:pt>
                <c:pt idx="2236">
                  <c:v>2.9162500000000003E-14</c:v>
                </c:pt>
                <c:pt idx="2237">
                  <c:v>3.101013333333334E-14</c:v>
                </c:pt>
                <c:pt idx="2238">
                  <c:v>3.4035533333333335E-14</c:v>
                </c:pt>
                <c:pt idx="2239">
                  <c:v>3.6794433333333337E-14</c:v>
                </c:pt>
                <c:pt idx="2240">
                  <c:v>3.9087799999999999E-14</c:v>
                </c:pt>
                <c:pt idx="2241">
                  <c:v>4.0661099999999998E-14</c:v>
                </c:pt>
                <c:pt idx="2242">
                  <c:v>4.0306200000000003E-14</c:v>
                </c:pt>
                <c:pt idx="2243">
                  <c:v>3.7668866666666668E-14</c:v>
                </c:pt>
                <c:pt idx="2244">
                  <c:v>3.4605733333333335E-14</c:v>
                </c:pt>
                <c:pt idx="2245">
                  <c:v>3.3073566666666666E-14</c:v>
                </c:pt>
                <c:pt idx="2246">
                  <c:v>3.2624933333333333E-14</c:v>
                </c:pt>
                <c:pt idx="2247">
                  <c:v>3.1244833333333329E-14</c:v>
                </c:pt>
                <c:pt idx="2248">
                  <c:v>2.8479266666666668E-14</c:v>
                </c:pt>
                <c:pt idx="2249">
                  <c:v>2.64738E-14</c:v>
                </c:pt>
                <c:pt idx="2250">
                  <c:v>2.6844493333333331E-14</c:v>
                </c:pt>
                <c:pt idx="2251">
                  <c:v>2.8267633333333333E-14</c:v>
                </c:pt>
                <c:pt idx="2252">
                  <c:v>2.8841533333333335E-14</c:v>
                </c:pt>
                <c:pt idx="2253">
                  <c:v>2.8986533333333331E-14</c:v>
                </c:pt>
                <c:pt idx="2254">
                  <c:v>3.0383933333333331E-14</c:v>
                </c:pt>
                <c:pt idx="2255">
                  <c:v>3.3238999999999996E-14</c:v>
                </c:pt>
                <c:pt idx="2256">
                  <c:v>3.5908366666666672E-14</c:v>
                </c:pt>
                <c:pt idx="2257">
                  <c:v>3.6522500000000003E-14</c:v>
                </c:pt>
                <c:pt idx="2258">
                  <c:v>3.4434333333333334E-14</c:v>
                </c:pt>
                <c:pt idx="2259">
                  <c:v>3.0691133333333331E-14</c:v>
                </c:pt>
                <c:pt idx="2260">
                  <c:v>2.7234166666666665E-14</c:v>
                </c:pt>
                <c:pt idx="2261">
                  <c:v>2.5593616666666667E-14</c:v>
                </c:pt>
                <c:pt idx="2262">
                  <c:v>2.6733089999999999E-14</c:v>
                </c:pt>
                <c:pt idx="2263">
                  <c:v>3.0966313333333334E-14</c:v>
                </c:pt>
                <c:pt idx="2264">
                  <c:v>3.6791899999999999E-14</c:v>
                </c:pt>
                <c:pt idx="2265">
                  <c:v>4.1093033333333341E-14</c:v>
                </c:pt>
                <c:pt idx="2266">
                  <c:v>4.1452966666666672E-14</c:v>
                </c:pt>
                <c:pt idx="2267">
                  <c:v>3.838150000000001E-14</c:v>
                </c:pt>
                <c:pt idx="2268">
                  <c:v>3.5068766666666664E-14</c:v>
                </c:pt>
                <c:pt idx="2269">
                  <c:v>3.4203633333333331E-14</c:v>
                </c:pt>
                <c:pt idx="2270">
                  <c:v>3.5408466666666669E-14</c:v>
                </c:pt>
                <c:pt idx="2271">
                  <c:v>3.6428066666666664E-14</c:v>
                </c:pt>
                <c:pt idx="2272">
                  <c:v>3.6315866666666669E-14</c:v>
                </c:pt>
                <c:pt idx="2273">
                  <c:v>3.6424833333333332E-14</c:v>
                </c:pt>
                <c:pt idx="2274">
                  <c:v>3.7868733333333335E-14</c:v>
                </c:pt>
                <c:pt idx="2275">
                  <c:v>3.9300933333333336E-14</c:v>
                </c:pt>
                <c:pt idx="2276">
                  <c:v>3.8326100000000001E-14</c:v>
                </c:pt>
                <c:pt idx="2277">
                  <c:v>3.4432366666666668E-14</c:v>
                </c:pt>
                <c:pt idx="2278">
                  <c:v>2.9808733333333329E-14</c:v>
                </c:pt>
                <c:pt idx="2279">
                  <c:v>2.7073833333333333E-14</c:v>
                </c:pt>
                <c:pt idx="2280">
                  <c:v>2.6740233333333334E-14</c:v>
                </c:pt>
                <c:pt idx="2281">
                  <c:v>2.78576E-14</c:v>
                </c:pt>
                <c:pt idx="2282">
                  <c:v>2.9914566666666667E-14</c:v>
                </c:pt>
                <c:pt idx="2283">
                  <c:v>3.2452099999999997E-14</c:v>
                </c:pt>
                <c:pt idx="2284">
                  <c:v>3.4106E-14</c:v>
                </c:pt>
                <c:pt idx="2285">
                  <c:v>3.3768533333333336E-14</c:v>
                </c:pt>
                <c:pt idx="2286">
                  <c:v>3.1990366666666668E-14</c:v>
                </c:pt>
                <c:pt idx="2287">
                  <c:v>3.0362066666666663E-14</c:v>
                </c:pt>
                <c:pt idx="2288">
                  <c:v>3.0047633333333332E-14</c:v>
                </c:pt>
                <c:pt idx="2289">
                  <c:v>3.0653433333333328E-14</c:v>
                </c:pt>
                <c:pt idx="2290">
                  <c:v>3.0397699999999999E-14</c:v>
                </c:pt>
                <c:pt idx="2291">
                  <c:v>2.8382100000000002E-14</c:v>
                </c:pt>
                <c:pt idx="2292">
                  <c:v>2.6294400000000001E-14</c:v>
                </c:pt>
                <c:pt idx="2293">
                  <c:v>2.6635933333333334E-14</c:v>
                </c:pt>
                <c:pt idx="2294">
                  <c:v>2.9565233333333334E-14</c:v>
                </c:pt>
                <c:pt idx="2295">
                  <c:v>3.2805666666666665E-14</c:v>
                </c:pt>
                <c:pt idx="2296">
                  <c:v>3.4614799999999998E-14</c:v>
                </c:pt>
                <c:pt idx="2297">
                  <c:v>3.5362400000000004E-14</c:v>
                </c:pt>
                <c:pt idx="2298">
                  <c:v>3.5943033333333333E-14</c:v>
                </c:pt>
                <c:pt idx="2299">
                  <c:v>3.6068433333333336E-14</c:v>
                </c:pt>
                <c:pt idx="2300">
                  <c:v>3.5279666666666672E-14</c:v>
                </c:pt>
                <c:pt idx="2301">
                  <c:v>3.4479633333333332E-14</c:v>
                </c:pt>
                <c:pt idx="2302">
                  <c:v>3.4764299999999997E-14</c:v>
                </c:pt>
                <c:pt idx="2303">
                  <c:v>3.5576200000000001E-14</c:v>
                </c:pt>
                <c:pt idx="2304">
                  <c:v>3.5415533333333338E-14</c:v>
                </c:pt>
                <c:pt idx="2305">
                  <c:v>3.3841166666666669E-14</c:v>
                </c:pt>
                <c:pt idx="2306">
                  <c:v>3.1811166666666664E-14</c:v>
                </c:pt>
                <c:pt idx="2307">
                  <c:v>3.0628566666666664E-14</c:v>
                </c:pt>
                <c:pt idx="2308">
                  <c:v>3.0769300000000004E-14</c:v>
                </c:pt>
                <c:pt idx="2309">
                  <c:v>3.1509466666666665E-14</c:v>
                </c:pt>
                <c:pt idx="2310">
                  <c:v>3.2413199999999996E-14</c:v>
                </c:pt>
                <c:pt idx="2311">
                  <c:v>3.4211933333333332E-14</c:v>
                </c:pt>
                <c:pt idx="2312">
                  <c:v>3.7266933333333332E-14</c:v>
                </c:pt>
                <c:pt idx="2313">
                  <c:v>4.0717233333333335E-14</c:v>
                </c:pt>
                <c:pt idx="2314">
                  <c:v>4.3155133333333335E-14</c:v>
                </c:pt>
                <c:pt idx="2315">
                  <c:v>4.3011933333333343E-14</c:v>
                </c:pt>
                <c:pt idx="2316">
                  <c:v>3.985283333333333E-14</c:v>
                </c:pt>
                <c:pt idx="2317">
                  <c:v>3.5688466666666669E-14</c:v>
                </c:pt>
                <c:pt idx="2318">
                  <c:v>3.3197433333333335E-14</c:v>
                </c:pt>
                <c:pt idx="2319">
                  <c:v>3.3376733333333333E-14</c:v>
                </c:pt>
                <c:pt idx="2320">
                  <c:v>3.5487233333333335E-14</c:v>
                </c:pt>
                <c:pt idx="2321">
                  <c:v>3.8217033333333331E-14</c:v>
                </c:pt>
                <c:pt idx="2322">
                  <c:v>4.0592233333333342E-14</c:v>
                </c:pt>
                <c:pt idx="2323">
                  <c:v>4.2364733333333329E-14</c:v>
                </c:pt>
                <c:pt idx="2324">
                  <c:v>4.4015500000000001E-14</c:v>
                </c:pt>
                <c:pt idx="2325">
                  <c:v>4.5750600000000006E-14</c:v>
                </c:pt>
                <c:pt idx="2326">
                  <c:v>4.6839633333333329E-14</c:v>
                </c:pt>
                <c:pt idx="2327">
                  <c:v>4.6635666666666662E-14</c:v>
                </c:pt>
                <c:pt idx="2328">
                  <c:v>4.5417633333333334E-14</c:v>
                </c:pt>
                <c:pt idx="2329">
                  <c:v>4.3768366666666663E-14</c:v>
                </c:pt>
                <c:pt idx="2330">
                  <c:v>4.19296E-14</c:v>
                </c:pt>
                <c:pt idx="2331">
                  <c:v>4.0071133333333331E-14</c:v>
                </c:pt>
                <c:pt idx="2332">
                  <c:v>3.7908266666666663E-14</c:v>
                </c:pt>
                <c:pt idx="2333">
                  <c:v>3.4635166666666664E-14</c:v>
                </c:pt>
                <c:pt idx="2334">
                  <c:v>3.061493333333333E-14</c:v>
                </c:pt>
                <c:pt idx="2335">
                  <c:v>2.7560100000000002E-14</c:v>
                </c:pt>
                <c:pt idx="2336">
                  <c:v>2.6692766666666668E-14</c:v>
                </c:pt>
                <c:pt idx="2337">
                  <c:v>2.78338E-14</c:v>
                </c:pt>
                <c:pt idx="2338">
                  <c:v>2.9814666666666667E-14</c:v>
                </c:pt>
                <c:pt idx="2339">
                  <c:v>3.1334566666666662E-14</c:v>
                </c:pt>
                <c:pt idx="2340">
                  <c:v>3.1788133333333331E-14</c:v>
                </c:pt>
                <c:pt idx="2341">
                  <c:v>3.1387600000000002E-14</c:v>
                </c:pt>
                <c:pt idx="2342">
                  <c:v>3.0394600000000002E-14</c:v>
                </c:pt>
                <c:pt idx="2343">
                  <c:v>2.8970033333333335E-14</c:v>
                </c:pt>
                <c:pt idx="2344">
                  <c:v>2.7711133333333334E-14</c:v>
                </c:pt>
                <c:pt idx="2345">
                  <c:v>2.7238533333333328E-14</c:v>
                </c:pt>
                <c:pt idx="2346">
                  <c:v>2.7538300000000002E-14</c:v>
                </c:pt>
                <c:pt idx="2347">
                  <c:v>2.8252366666666666E-14</c:v>
                </c:pt>
                <c:pt idx="2348">
                  <c:v>2.8983266666666665E-14</c:v>
                </c:pt>
                <c:pt idx="2349">
                  <c:v>2.9248099999999997E-14</c:v>
                </c:pt>
                <c:pt idx="2350">
                  <c:v>2.8809266666666665E-14</c:v>
                </c:pt>
                <c:pt idx="2351">
                  <c:v>2.8145399999999997E-14</c:v>
                </c:pt>
                <c:pt idx="2352">
                  <c:v>2.8529366666666666E-14</c:v>
                </c:pt>
                <c:pt idx="2353">
                  <c:v>3.1194833333333332E-14</c:v>
                </c:pt>
                <c:pt idx="2354">
                  <c:v>3.5529566666666664E-14</c:v>
                </c:pt>
                <c:pt idx="2355">
                  <c:v>3.8372499999999996E-14</c:v>
                </c:pt>
                <c:pt idx="2356">
                  <c:v>3.6315033333333335E-14</c:v>
                </c:pt>
                <c:pt idx="2357">
                  <c:v>2.9199066666666669E-14</c:v>
                </c:pt>
                <c:pt idx="2358">
                  <c:v>2.1148966666666667E-14</c:v>
                </c:pt>
                <c:pt idx="2359">
                  <c:v>1.787528E-14</c:v>
                </c:pt>
                <c:pt idx="2360">
                  <c:v>2.180678E-14</c:v>
                </c:pt>
                <c:pt idx="2361">
                  <c:v>2.9307033333333334E-14</c:v>
                </c:pt>
                <c:pt idx="2362">
                  <c:v>3.4475833333333328E-14</c:v>
                </c:pt>
                <c:pt idx="2363">
                  <c:v>3.5318533333333334E-14</c:v>
                </c:pt>
                <c:pt idx="2364">
                  <c:v>3.3752133333333329E-14</c:v>
                </c:pt>
                <c:pt idx="2365">
                  <c:v>3.1499166666666664E-14</c:v>
                </c:pt>
                <c:pt idx="2366">
                  <c:v>2.9328166666666668E-14</c:v>
                </c:pt>
                <c:pt idx="2367">
                  <c:v>2.8560866666666669E-14</c:v>
                </c:pt>
                <c:pt idx="2368">
                  <c:v>3.0251166666666662E-14</c:v>
                </c:pt>
                <c:pt idx="2369">
                  <c:v>3.3265500000000002E-14</c:v>
                </c:pt>
                <c:pt idx="2370">
                  <c:v>3.4747900000000003E-14</c:v>
                </c:pt>
                <c:pt idx="2371">
                  <c:v>3.2891333333333332E-14</c:v>
                </c:pt>
                <c:pt idx="2372">
                  <c:v>2.8830233333333331E-14</c:v>
                </c:pt>
                <c:pt idx="2373">
                  <c:v>2.5461966666666666E-14</c:v>
                </c:pt>
                <c:pt idx="2374">
                  <c:v>2.4475766666666669E-14</c:v>
                </c:pt>
                <c:pt idx="2375">
                  <c:v>2.5112966666666669E-14</c:v>
                </c:pt>
                <c:pt idx="2376">
                  <c:v>2.5853066666666665E-14</c:v>
                </c:pt>
                <c:pt idx="2377">
                  <c:v>2.650733333333333E-14</c:v>
                </c:pt>
                <c:pt idx="2378">
                  <c:v>2.8237466666666667E-14</c:v>
                </c:pt>
                <c:pt idx="2379">
                  <c:v>3.1412700000000002E-14</c:v>
                </c:pt>
                <c:pt idx="2380">
                  <c:v>3.4394166666666667E-14</c:v>
                </c:pt>
                <c:pt idx="2381">
                  <c:v>3.5358066666666668E-14</c:v>
                </c:pt>
                <c:pt idx="2382">
                  <c:v>3.4551666666666665E-14</c:v>
                </c:pt>
                <c:pt idx="2383">
                  <c:v>3.3746900000000004E-14</c:v>
                </c:pt>
                <c:pt idx="2384">
                  <c:v>3.3574066666666669E-14</c:v>
                </c:pt>
                <c:pt idx="2385">
                  <c:v>3.3158266666666664E-14</c:v>
                </c:pt>
                <c:pt idx="2386">
                  <c:v>3.2511033333333335E-14</c:v>
                </c:pt>
                <c:pt idx="2387">
                  <c:v>3.2724233333333333E-14</c:v>
                </c:pt>
                <c:pt idx="2388">
                  <c:v>3.3666633333333337E-14</c:v>
                </c:pt>
                <c:pt idx="2389">
                  <c:v>3.378686666666667E-14</c:v>
                </c:pt>
                <c:pt idx="2390">
                  <c:v>3.2879300000000001E-14</c:v>
                </c:pt>
                <c:pt idx="2391">
                  <c:v>3.2997033333333329E-14</c:v>
                </c:pt>
                <c:pt idx="2392">
                  <c:v>3.5349766666666667E-14</c:v>
                </c:pt>
                <c:pt idx="2393">
                  <c:v>3.8483800000000001E-14</c:v>
                </c:pt>
                <c:pt idx="2394">
                  <c:v>4.0656733333333335E-14</c:v>
                </c:pt>
                <c:pt idx="2395">
                  <c:v>4.1678000000000006E-14</c:v>
                </c:pt>
                <c:pt idx="2396">
                  <c:v>4.1543099999999996E-14</c:v>
                </c:pt>
                <c:pt idx="2397">
                  <c:v>3.9453800000000002E-14</c:v>
                </c:pt>
                <c:pt idx="2398">
                  <c:v>3.5155200000000005E-14</c:v>
                </c:pt>
                <c:pt idx="2399">
                  <c:v>3.05385E-14</c:v>
                </c:pt>
                <c:pt idx="2400">
                  <c:v>2.8980833333333335E-14</c:v>
                </c:pt>
                <c:pt idx="2401">
                  <c:v>3.1962766666666671E-14</c:v>
                </c:pt>
                <c:pt idx="2402">
                  <c:v>3.6805699999999995E-14</c:v>
                </c:pt>
                <c:pt idx="2403">
                  <c:v>3.87583E-14</c:v>
                </c:pt>
                <c:pt idx="2404">
                  <c:v>3.5411433333333332E-14</c:v>
                </c:pt>
                <c:pt idx="2405">
                  <c:v>2.9430866666666669E-14</c:v>
                </c:pt>
                <c:pt idx="2406">
                  <c:v>2.6080266666666667E-14</c:v>
                </c:pt>
                <c:pt idx="2407">
                  <c:v>2.7909199999999997E-14</c:v>
                </c:pt>
                <c:pt idx="2408">
                  <c:v>3.3378399999999997E-14</c:v>
                </c:pt>
                <c:pt idx="2409">
                  <c:v>3.9257066666666666E-14</c:v>
                </c:pt>
                <c:pt idx="2410">
                  <c:v>4.2549166666666664E-14</c:v>
                </c:pt>
                <c:pt idx="2411">
                  <c:v>4.18711E-14</c:v>
                </c:pt>
                <c:pt idx="2412">
                  <c:v>3.8467633333333336E-14</c:v>
                </c:pt>
                <c:pt idx="2413">
                  <c:v>3.4761466666666669E-14</c:v>
                </c:pt>
                <c:pt idx="2414">
                  <c:v>3.1902333333333338E-14</c:v>
                </c:pt>
                <c:pt idx="2415">
                  <c:v>2.9864166666666666E-14</c:v>
                </c:pt>
                <c:pt idx="2416">
                  <c:v>2.900273333333333E-14</c:v>
                </c:pt>
                <c:pt idx="2417">
                  <c:v>3.0040199999999999E-14</c:v>
                </c:pt>
                <c:pt idx="2418">
                  <c:v>3.229983333333333E-14</c:v>
                </c:pt>
                <c:pt idx="2419">
                  <c:v>3.3436766666666669E-14</c:v>
                </c:pt>
                <c:pt idx="2420">
                  <c:v>3.2283266666666668E-14</c:v>
                </c:pt>
                <c:pt idx="2421">
                  <c:v>3.0410133333333334E-14</c:v>
                </c:pt>
                <c:pt idx="2422">
                  <c:v>2.9770866666666664E-14</c:v>
                </c:pt>
                <c:pt idx="2423">
                  <c:v>3.0445133333333331E-14</c:v>
                </c:pt>
                <c:pt idx="2424">
                  <c:v>3.1269766666666667E-14</c:v>
                </c:pt>
                <c:pt idx="2425">
                  <c:v>3.1398099999999999E-14</c:v>
                </c:pt>
                <c:pt idx="2426">
                  <c:v>3.0741899999999996E-14</c:v>
                </c:pt>
                <c:pt idx="2427">
                  <c:v>2.9471633333333336E-14</c:v>
                </c:pt>
                <c:pt idx="2428">
                  <c:v>2.7836066666666666E-14</c:v>
                </c:pt>
                <c:pt idx="2429">
                  <c:v>2.668546666666667E-14</c:v>
                </c:pt>
                <c:pt idx="2430">
                  <c:v>2.7450999999999999E-14</c:v>
                </c:pt>
                <c:pt idx="2431">
                  <c:v>3.0881300000000003E-14</c:v>
                </c:pt>
                <c:pt idx="2432">
                  <c:v>3.5477733333333335E-14</c:v>
                </c:pt>
                <c:pt idx="2433">
                  <c:v>3.7851366666666664E-14</c:v>
                </c:pt>
                <c:pt idx="2434">
                  <c:v>3.5947433333333336E-14</c:v>
                </c:pt>
                <c:pt idx="2435">
                  <c:v>3.1361500000000006E-14</c:v>
                </c:pt>
                <c:pt idx="2436">
                  <c:v>2.7485233333333335E-14</c:v>
                </c:pt>
                <c:pt idx="2437">
                  <c:v>2.65125E-14</c:v>
                </c:pt>
                <c:pt idx="2438">
                  <c:v>2.8451299999999994E-14</c:v>
                </c:pt>
                <c:pt idx="2439">
                  <c:v>3.1819499999999999E-14</c:v>
                </c:pt>
                <c:pt idx="2440">
                  <c:v>3.4866600000000001E-14</c:v>
                </c:pt>
                <c:pt idx="2441">
                  <c:v>3.6383766666666669E-14</c:v>
                </c:pt>
                <c:pt idx="2442">
                  <c:v>3.637806666666666E-14</c:v>
                </c:pt>
                <c:pt idx="2443">
                  <c:v>3.6116899999999998E-14</c:v>
                </c:pt>
                <c:pt idx="2444">
                  <c:v>3.6891499999999996E-14</c:v>
                </c:pt>
                <c:pt idx="2445">
                  <c:v>3.8651433333333326E-14</c:v>
                </c:pt>
                <c:pt idx="2446">
                  <c:v>3.9734399999999995E-14</c:v>
                </c:pt>
                <c:pt idx="2447">
                  <c:v>3.8618966666666667E-14</c:v>
                </c:pt>
                <c:pt idx="2448">
                  <c:v>3.6219733333333333E-14</c:v>
                </c:pt>
                <c:pt idx="2449">
                  <c:v>3.5316066666666663E-14</c:v>
                </c:pt>
                <c:pt idx="2450">
                  <c:v>3.7372633333333335E-14</c:v>
                </c:pt>
                <c:pt idx="2451">
                  <c:v>4.103686666666667E-14</c:v>
                </c:pt>
                <c:pt idx="2452">
                  <c:v>4.3810299999999995E-14</c:v>
                </c:pt>
                <c:pt idx="2453">
                  <c:v>4.4153399999999994E-14</c:v>
                </c:pt>
                <c:pt idx="2454">
                  <c:v>4.2407766666666664E-14</c:v>
                </c:pt>
                <c:pt idx="2455">
                  <c:v>4.0009433333333333E-14</c:v>
                </c:pt>
                <c:pt idx="2456">
                  <c:v>3.778463333333333E-14</c:v>
                </c:pt>
                <c:pt idx="2457">
                  <c:v>3.5924766666666667E-14</c:v>
                </c:pt>
                <c:pt idx="2458">
                  <c:v>3.4924566666666669E-14</c:v>
                </c:pt>
                <c:pt idx="2459">
                  <c:v>3.4840800000000001E-14</c:v>
                </c:pt>
                <c:pt idx="2460">
                  <c:v>3.4615266666666669E-14</c:v>
                </c:pt>
                <c:pt idx="2461">
                  <c:v>3.3119863333333328E-14</c:v>
                </c:pt>
                <c:pt idx="2462">
                  <c:v>2.997522666666667E-14</c:v>
                </c:pt>
                <c:pt idx="2463">
                  <c:v>2.6394400000000001E-14</c:v>
                </c:pt>
                <c:pt idx="2464">
                  <c:v>2.49004E-14</c:v>
                </c:pt>
                <c:pt idx="2465">
                  <c:v>2.6199199999999997E-14</c:v>
                </c:pt>
                <c:pt idx="2466">
                  <c:v>2.8312133333333336E-14</c:v>
                </c:pt>
                <c:pt idx="2467">
                  <c:v>2.9580466666666663E-14</c:v>
                </c:pt>
                <c:pt idx="2468">
                  <c:v>3.01762E-14</c:v>
                </c:pt>
                <c:pt idx="2469">
                  <c:v>3.0948033333333337E-14</c:v>
                </c:pt>
                <c:pt idx="2470">
                  <c:v>3.2369100000000003E-14</c:v>
                </c:pt>
                <c:pt idx="2471">
                  <c:v>3.4235433333333336E-14</c:v>
                </c:pt>
                <c:pt idx="2472">
                  <c:v>3.5601799999999999E-14</c:v>
                </c:pt>
                <c:pt idx="2473">
                  <c:v>3.5407700000000001E-14</c:v>
                </c:pt>
                <c:pt idx="2474">
                  <c:v>3.3439133333333339E-14</c:v>
                </c:pt>
                <c:pt idx="2475">
                  <c:v>3.0165100000000004E-14</c:v>
                </c:pt>
                <c:pt idx="2476">
                  <c:v>2.6156E-14</c:v>
                </c:pt>
                <c:pt idx="2477">
                  <c:v>2.2833333333333332E-14</c:v>
                </c:pt>
                <c:pt idx="2478">
                  <c:v>2.2300166666666665E-14</c:v>
                </c:pt>
                <c:pt idx="2479">
                  <c:v>2.4781166666666668E-14</c:v>
                </c:pt>
                <c:pt idx="2480">
                  <c:v>2.7756633333333333E-14</c:v>
                </c:pt>
                <c:pt idx="2481">
                  <c:v>2.8664566666666666E-14</c:v>
                </c:pt>
                <c:pt idx="2482">
                  <c:v>2.748816666666667E-14</c:v>
                </c:pt>
                <c:pt idx="2483">
                  <c:v>2.5927833333333332E-14</c:v>
                </c:pt>
                <c:pt idx="2484">
                  <c:v>2.5039266666666669E-14</c:v>
                </c:pt>
                <c:pt idx="2485">
                  <c:v>2.5125099999999998E-14</c:v>
                </c:pt>
                <c:pt idx="2486">
                  <c:v>2.6784433333333331E-14</c:v>
                </c:pt>
                <c:pt idx="2487">
                  <c:v>3.0111866666666669E-14</c:v>
                </c:pt>
                <c:pt idx="2488">
                  <c:v>3.3717033333333338E-14</c:v>
                </c:pt>
                <c:pt idx="2489">
                  <c:v>3.5967466666666666E-14</c:v>
                </c:pt>
                <c:pt idx="2490">
                  <c:v>3.6304499999999998E-14</c:v>
                </c:pt>
                <c:pt idx="2491">
                  <c:v>3.4966266666666665E-14</c:v>
                </c:pt>
                <c:pt idx="2492">
                  <c:v>3.2888233333333329E-14</c:v>
                </c:pt>
                <c:pt idx="2493">
                  <c:v>3.1850099999999999E-14</c:v>
                </c:pt>
                <c:pt idx="2494">
                  <c:v>3.3020066666666668E-14</c:v>
                </c:pt>
                <c:pt idx="2495">
                  <c:v>3.5056666666666665E-14</c:v>
                </c:pt>
                <c:pt idx="2496">
                  <c:v>3.5013366666666667E-14</c:v>
                </c:pt>
                <c:pt idx="2497">
                  <c:v>3.1757266666666668E-14</c:v>
                </c:pt>
                <c:pt idx="2498">
                  <c:v>2.7362533333333331E-14</c:v>
                </c:pt>
                <c:pt idx="2499">
                  <c:v>2.4944566666666667E-14</c:v>
                </c:pt>
                <c:pt idx="2500">
                  <c:v>2.6293633333333333E-14</c:v>
                </c:pt>
                <c:pt idx="2501">
                  <c:v>3.0478299999999997E-14</c:v>
                </c:pt>
                <c:pt idx="2502">
                  <c:v>3.4151533333333327E-14</c:v>
                </c:pt>
                <c:pt idx="2503">
                  <c:v>3.4554433333333332E-14</c:v>
                </c:pt>
                <c:pt idx="2504">
                  <c:v>3.1850966666666667E-14</c:v>
                </c:pt>
                <c:pt idx="2505">
                  <c:v>2.8570599999999998E-14</c:v>
                </c:pt>
                <c:pt idx="2506">
                  <c:v>2.70311E-14</c:v>
                </c:pt>
                <c:pt idx="2507">
                  <c:v>2.7005633333333331E-14</c:v>
                </c:pt>
                <c:pt idx="2508">
                  <c:v>2.643573333333333E-14</c:v>
                </c:pt>
                <c:pt idx="2509">
                  <c:v>2.4372133333333332E-14</c:v>
                </c:pt>
                <c:pt idx="2510">
                  <c:v>2.2732133333333336E-14</c:v>
                </c:pt>
                <c:pt idx="2511">
                  <c:v>2.4335433333333332E-14</c:v>
                </c:pt>
                <c:pt idx="2512">
                  <c:v>2.9062233333333333E-14</c:v>
                </c:pt>
                <c:pt idx="2513">
                  <c:v>3.3412566666666665E-14</c:v>
                </c:pt>
                <c:pt idx="2514">
                  <c:v>3.4687000000000005E-14</c:v>
                </c:pt>
                <c:pt idx="2515">
                  <c:v>3.4342066666666662E-14</c:v>
                </c:pt>
                <c:pt idx="2516">
                  <c:v>3.5557533333333331E-14</c:v>
                </c:pt>
                <c:pt idx="2517">
                  <c:v>3.8826399999999995E-14</c:v>
                </c:pt>
                <c:pt idx="2518">
                  <c:v>4.1941533333333331E-14</c:v>
                </c:pt>
                <c:pt idx="2519">
                  <c:v>4.3380933333333336E-14</c:v>
                </c:pt>
                <c:pt idx="2520">
                  <c:v>4.348866666666666E-14</c:v>
                </c:pt>
                <c:pt idx="2521">
                  <c:v>4.2469300000000001E-14</c:v>
                </c:pt>
                <c:pt idx="2522">
                  <c:v>3.978553333333333E-14</c:v>
                </c:pt>
                <c:pt idx="2523">
                  <c:v>3.6146533333333335E-14</c:v>
                </c:pt>
                <c:pt idx="2524">
                  <c:v>3.4329433333333332E-14</c:v>
                </c:pt>
                <c:pt idx="2525">
                  <c:v>3.6206733333333332E-14</c:v>
                </c:pt>
                <c:pt idx="2526">
                  <c:v>3.93244E-14</c:v>
                </c:pt>
                <c:pt idx="2527">
                  <c:v>3.9226399999999999E-14</c:v>
                </c:pt>
                <c:pt idx="2528">
                  <c:v>3.4766899999999996E-14</c:v>
                </c:pt>
                <c:pt idx="2529">
                  <c:v>2.8821800000000001E-14</c:v>
                </c:pt>
                <c:pt idx="2530">
                  <c:v>2.4997566666666667E-14</c:v>
                </c:pt>
                <c:pt idx="2531">
                  <c:v>2.4736366666666668E-14</c:v>
                </c:pt>
                <c:pt idx="2532">
                  <c:v>2.6868499999999996E-14</c:v>
                </c:pt>
                <c:pt idx="2533">
                  <c:v>2.951043333333333E-14</c:v>
                </c:pt>
                <c:pt idx="2534">
                  <c:v>3.1553766666666666E-14</c:v>
                </c:pt>
                <c:pt idx="2535">
                  <c:v>3.2255799999999998E-14</c:v>
                </c:pt>
                <c:pt idx="2536">
                  <c:v>3.0833266666666671E-14</c:v>
                </c:pt>
                <c:pt idx="2537">
                  <c:v>2.7502166666666667E-14</c:v>
                </c:pt>
                <c:pt idx="2538">
                  <c:v>2.4535233333333335E-14</c:v>
                </c:pt>
                <c:pt idx="2539">
                  <c:v>2.4863566666666666E-14</c:v>
                </c:pt>
                <c:pt idx="2540">
                  <c:v>2.8685100000000001E-14</c:v>
                </c:pt>
                <c:pt idx="2541">
                  <c:v>3.2360999999999997E-14</c:v>
                </c:pt>
                <c:pt idx="2542">
                  <c:v>3.2289333333333334E-14</c:v>
                </c:pt>
                <c:pt idx="2543">
                  <c:v>2.9099533333333332E-14</c:v>
                </c:pt>
                <c:pt idx="2544">
                  <c:v>2.6571333333333337E-14</c:v>
                </c:pt>
                <c:pt idx="2545">
                  <c:v>2.7462066666666667E-14</c:v>
                </c:pt>
                <c:pt idx="2546">
                  <c:v>3.1194700000000003E-14</c:v>
                </c:pt>
                <c:pt idx="2547">
                  <c:v>3.5153899999999992E-14</c:v>
                </c:pt>
                <c:pt idx="2548">
                  <c:v>3.7542733333333331E-14</c:v>
                </c:pt>
                <c:pt idx="2549">
                  <c:v>3.7994533333333329E-14</c:v>
                </c:pt>
                <c:pt idx="2550">
                  <c:v>3.63067E-14</c:v>
                </c:pt>
                <c:pt idx="2551">
                  <c:v>3.2991233333333332E-14</c:v>
                </c:pt>
                <c:pt idx="2552">
                  <c:v>3.0177366666666665E-14</c:v>
                </c:pt>
                <c:pt idx="2553">
                  <c:v>2.9587066666666662E-14</c:v>
                </c:pt>
                <c:pt idx="2554">
                  <c:v>3.0644200000000004E-14</c:v>
                </c:pt>
                <c:pt idx="2555">
                  <c:v>3.1498466666666663E-14</c:v>
                </c:pt>
                <c:pt idx="2556">
                  <c:v>3.1033366666666668E-14</c:v>
                </c:pt>
                <c:pt idx="2557">
                  <c:v>2.9829800000000002E-14</c:v>
                </c:pt>
                <c:pt idx="2558">
                  <c:v>2.931066666666667E-14</c:v>
                </c:pt>
                <c:pt idx="2559">
                  <c:v>3.0111633333333333E-14</c:v>
                </c:pt>
                <c:pt idx="2560">
                  <c:v>3.1564833333333334E-14</c:v>
                </c:pt>
                <c:pt idx="2561">
                  <c:v>3.2773499999999997E-14</c:v>
                </c:pt>
                <c:pt idx="2562">
                  <c:v>3.4105399999999994E-14</c:v>
                </c:pt>
                <c:pt idx="2563">
                  <c:v>3.6719066666666671E-14</c:v>
                </c:pt>
                <c:pt idx="2564">
                  <c:v>4.0531666666666668E-14</c:v>
                </c:pt>
                <c:pt idx="2565">
                  <c:v>4.3893900000000001E-14</c:v>
                </c:pt>
                <c:pt idx="2566">
                  <c:v>4.4955466666666667E-14</c:v>
                </c:pt>
                <c:pt idx="2567">
                  <c:v>4.2689833333333331E-14</c:v>
                </c:pt>
                <c:pt idx="2568">
                  <c:v>3.7711299999999997E-14</c:v>
                </c:pt>
                <c:pt idx="2569">
                  <c:v>3.1923700000000001E-14</c:v>
                </c:pt>
                <c:pt idx="2570">
                  <c:v>2.6813000000000001E-14</c:v>
                </c:pt>
                <c:pt idx="2571">
                  <c:v>2.3683833333333334E-14</c:v>
                </c:pt>
                <c:pt idx="2572">
                  <c:v>2.4165533333333332E-14</c:v>
                </c:pt>
                <c:pt idx="2573">
                  <c:v>2.8334933333333333E-14</c:v>
                </c:pt>
                <c:pt idx="2574">
                  <c:v>3.4087133333333335E-14</c:v>
                </c:pt>
                <c:pt idx="2575">
                  <c:v>3.8542933333333334E-14</c:v>
                </c:pt>
                <c:pt idx="2576">
                  <c:v>3.9510066666666674E-14</c:v>
                </c:pt>
                <c:pt idx="2577">
                  <c:v>3.6896499999999998E-14</c:v>
                </c:pt>
                <c:pt idx="2578">
                  <c:v>3.2387566666666664E-14</c:v>
                </c:pt>
                <c:pt idx="2579">
                  <c:v>2.7554700000000003E-14</c:v>
                </c:pt>
                <c:pt idx="2580">
                  <c:v>2.3714866666666665E-14</c:v>
                </c:pt>
                <c:pt idx="2581">
                  <c:v>2.2342666666666666E-14</c:v>
                </c:pt>
                <c:pt idx="2582">
                  <c:v>2.3714933333333336E-14</c:v>
                </c:pt>
                <c:pt idx="2583">
                  <c:v>2.6271066666666665E-14</c:v>
                </c:pt>
                <c:pt idx="2584">
                  <c:v>2.7938933333333332E-14</c:v>
                </c:pt>
                <c:pt idx="2585">
                  <c:v>2.7960999999999998E-14</c:v>
                </c:pt>
                <c:pt idx="2586">
                  <c:v>2.7761666666666666E-14</c:v>
                </c:pt>
                <c:pt idx="2587">
                  <c:v>2.9173833333333335E-14</c:v>
                </c:pt>
                <c:pt idx="2588">
                  <c:v>3.1619400000000003E-14</c:v>
                </c:pt>
                <c:pt idx="2589">
                  <c:v>3.2712166666666668E-14</c:v>
                </c:pt>
                <c:pt idx="2590">
                  <c:v>3.1495833333333331E-14</c:v>
                </c:pt>
                <c:pt idx="2591">
                  <c:v>2.9418466666666667E-14</c:v>
                </c:pt>
                <c:pt idx="2592">
                  <c:v>2.8624800000000002E-14</c:v>
                </c:pt>
                <c:pt idx="2593">
                  <c:v>2.9984466666666666E-14</c:v>
                </c:pt>
                <c:pt idx="2594">
                  <c:v>3.2657866666666662E-14</c:v>
                </c:pt>
                <c:pt idx="2595">
                  <c:v>3.564443333333333E-14</c:v>
                </c:pt>
                <c:pt idx="2596">
                  <c:v>3.8432966666666663E-14</c:v>
                </c:pt>
                <c:pt idx="2597">
                  <c:v>3.98566E-14</c:v>
                </c:pt>
                <c:pt idx="2598">
                  <c:v>3.8309933333333336E-14</c:v>
                </c:pt>
                <c:pt idx="2599">
                  <c:v>3.4103033333333337E-14</c:v>
                </c:pt>
                <c:pt idx="2600">
                  <c:v>3.0612899999999997E-14</c:v>
                </c:pt>
                <c:pt idx="2601">
                  <c:v>3.1247033333333337E-14</c:v>
                </c:pt>
                <c:pt idx="2602">
                  <c:v>3.5047800000000004E-14</c:v>
                </c:pt>
                <c:pt idx="2603">
                  <c:v>3.7026266666666671E-14</c:v>
                </c:pt>
                <c:pt idx="2604">
                  <c:v>3.3396333333333332E-14</c:v>
                </c:pt>
                <c:pt idx="2605">
                  <c:v>2.5601233333333335E-14</c:v>
                </c:pt>
                <c:pt idx="2606">
                  <c:v>1.8853600000000002E-14</c:v>
                </c:pt>
                <c:pt idx="2607">
                  <c:v>1.7056409999999998E-14</c:v>
                </c:pt>
                <c:pt idx="2608">
                  <c:v>1.9474399999999998E-14</c:v>
                </c:pt>
                <c:pt idx="2609">
                  <c:v>2.2501366666666666E-14</c:v>
                </c:pt>
                <c:pt idx="2610">
                  <c:v>2.3841866666666664E-14</c:v>
                </c:pt>
                <c:pt idx="2611">
                  <c:v>2.403986666666667E-14</c:v>
                </c:pt>
                <c:pt idx="2612">
                  <c:v>2.4422300000000001E-14</c:v>
                </c:pt>
                <c:pt idx="2613">
                  <c:v>2.4877633333333331E-14</c:v>
                </c:pt>
                <c:pt idx="2614">
                  <c:v>2.4356166666666669E-14</c:v>
                </c:pt>
                <c:pt idx="2615">
                  <c:v>2.2923933333333334E-14</c:v>
                </c:pt>
                <c:pt idx="2616">
                  <c:v>2.206583333333333E-14</c:v>
                </c:pt>
                <c:pt idx="2617">
                  <c:v>2.2409566666666668E-14</c:v>
                </c:pt>
                <c:pt idx="2618">
                  <c:v>2.2860099999999998E-14</c:v>
                </c:pt>
                <c:pt idx="2619">
                  <c:v>2.2854043333333333E-14</c:v>
                </c:pt>
                <c:pt idx="2620">
                  <c:v>2.333508333333333E-14</c:v>
                </c:pt>
                <c:pt idx="2621">
                  <c:v>2.4790776666666667E-14</c:v>
                </c:pt>
                <c:pt idx="2622">
                  <c:v>2.5681133333333338E-14</c:v>
                </c:pt>
                <c:pt idx="2623">
                  <c:v>2.40406E-14</c:v>
                </c:pt>
                <c:pt idx="2624">
                  <c:v>2.0949266666666665E-14</c:v>
                </c:pt>
                <c:pt idx="2625">
                  <c:v>2.0775533333333334E-14</c:v>
                </c:pt>
                <c:pt idx="2626">
                  <c:v>2.6362966666666667E-14</c:v>
                </c:pt>
                <c:pt idx="2627">
                  <c:v>3.5090666666666672E-14</c:v>
                </c:pt>
                <c:pt idx="2628">
                  <c:v>4.1265866666666663E-14</c:v>
                </c:pt>
                <c:pt idx="2629">
                  <c:v>4.1668599999999994E-14</c:v>
                </c:pt>
                <c:pt idx="2630">
                  <c:v>3.7427533333333327E-14</c:v>
                </c:pt>
                <c:pt idx="2631">
                  <c:v>3.1519233333333327E-14</c:v>
                </c:pt>
                <c:pt idx="2632">
                  <c:v>2.6625866666666665E-14</c:v>
                </c:pt>
                <c:pt idx="2633">
                  <c:v>2.480453333333333E-14</c:v>
                </c:pt>
                <c:pt idx="2634">
                  <c:v>2.6749300000000003E-14</c:v>
                </c:pt>
                <c:pt idx="2635">
                  <c:v>3.0956066666666669E-14</c:v>
                </c:pt>
                <c:pt idx="2636">
                  <c:v>3.4613766666666667E-14</c:v>
                </c:pt>
                <c:pt idx="2637">
                  <c:v>3.5247166666666667E-14</c:v>
                </c:pt>
                <c:pt idx="2638">
                  <c:v>3.2034433333333334E-14</c:v>
                </c:pt>
                <c:pt idx="2639">
                  <c:v>2.6720933333333331E-14</c:v>
                </c:pt>
                <c:pt idx="2640">
                  <c:v>2.2513299999999999E-14</c:v>
                </c:pt>
                <c:pt idx="2641">
                  <c:v>2.0967733333333332E-14</c:v>
                </c:pt>
                <c:pt idx="2642">
                  <c:v>2.1136033333333336E-14</c:v>
                </c:pt>
                <c:pt idx="2643">
                  <c:v>2.2191600000000003E-14</c:v>
                </c:pt>
                <c:pt idx="2644">
                  <c:v>2.4530299999999997E-14</c:v>
                </c:pt>
                <c:pt idx="2645">
                  <c:v>2.7827566666666666E-14</c:v>
                </c:pt>
                <c:pt idx="2646">
                  <c:v>3.0536200000000004E-14</c:v>
                </c:pt>
                <c:pt idx="2647">
                  <c:v>3.1801266666666667E-14</c:v>
                </c:pt>
                <c:pt idx="2648">
                  <c:v>3.2159600000000001E-14</c:v>
                </c:pt>
                <c:pt idx="2649">
                  <c:v>3.2236166666666666E-14</c:v>
                </c:pt>
                <c:pt idx="2650">
                  <c:v>3.1656433333333333E-14</c:v>
                </c:pt>
                <c:pt idx="2651">
                  <c:v>2.9656766666666671E-14</c:v>
                </c:pt>
                <c:pt idx="2652">
                  <c:v>2.6680633333333336E-14</c:v>
                </c:pt>
                <c:pt idx="2653">
                  <c:v>2.460636666666667E-14</c:v>
                </c:pt>
                <c:pt idx="2654">
                  <c:v>2.4900899999999999E-14</c:v>
                </c:pt>
                <c:pt idx="2655">
                  <c:v>2.6925533333333335E-14</c:v>
                </c:pt>
                <c:pt idx="2656">
                  <c:v>2.9017566666666668E-14</c:v>
                </c:pt>
                <c:pt idx="2657">
                  <c:v>3.0998633333333334E-14</c:v>
                </c:pt>
                <c:pt idx="2658">
                  <c:v>3.3627733333333335E-14</c:v>
                </c:pt>
                <c:pt idx="2659">
                  <c:v>3.5645899999999998E-14</c:v>
                </c:pt>
                <c:pt idx="2660">
                  <c:v>3.4115066666666663E-14</c:v>
                </c:pt>
                <c:pt idx="2661">
                  <c:v>2.8210966666666667E-14</c:v>
                </c:pt>
                <c:pt idx="2662">
                  <c:v>2.0991753333333331E-14</c:v>
                </c:pt>
                <c:pt idx="2663">
                  <c:v>1.7405266666666669E-14</c:v>
                </c:pt>
                <c:pt idx="2664">
                  <c:v>2.0058799999999997E-14</c:v>
                </c:pt>
                <c:pt idx="2665">
                  <c:v>2.6184633333333337E-14</c:v>
                </c:pt>
                <c:pt idx="2666">
                  <c:v>3.0551033333333336E-14</c:v>
                </c:pt>
                <c:pt idx="2667">
                  <c:v>3.1097199999999994E-14</c:v>
                </c:pt>
                <c:pt idx="2668">
                  <c:v>2.984483333333333E-14</c:v>
                </c:pt>
                <c:pt idx="2669">
                  <c:v>2.9272833333333332E-14</c:v>
                </c:pt>
                <c:pt idx="2670">
                  <c:v>2.9359466666666669E-14</c:v>
                </c:pt>
                <c:pt idx="2671">
                  <c:v>2.8425366666666666E-14</c:v>
                </c:pt>
                <c:pt idx="2672">
                  <c:v>2.6413133333333335E-14</c:v>
                </c:pt>
                <c:pt idx="2673">
                  <c:v>2.5620100000000003E-14</c:v>
                </c:pt>
                <c:pt idx="2674">
                  <c:v>2.70525E-14</c:v>
                </c:pt>
                <c:pt idx="2675">
                  <c:v>2.8563399999999994E-14</c:v>
                </c:pt>
                <c:pt idx="2676">
                  <c:v>2.8500433333333336E-14</c:v>
                </c:pt>
                <c:pt idx="2677">
                  <c:v>2.8312050000000001E-14</c:v>
                </c:pt>
                <c:pt idx="2678">
                  <c:v>2.9566456666666661E-14</c:v>
                </c:pt>
                <c:pt idx="2679">
                  <c:v>3.0980399999999995E-14</c:v>
                </c:pt>
                <c:pt idx="2680">
                  <c:v>3.0005066666666668E-14</c:v>
                </c:pt>
                <c:pt idx="2681">
                  <c:v>2.6024800000000003E-14</c:v>
                </c:pt>
                <c:pt idx="2682">
                  <c:v>2.1678340000000001E-14</c:v>
                </c:pt>
                <c:pt idx="2683">
                  <c:v>2.0816066666666665E-14</c:v>
                </c:pt>
                <c:pt idx="2684">
                  <c:v>2.45412E-14</c:v>
                </c:pt>
                <c:pt idx="2685">
                  <c:v>3.0445833333333332E-14</c:v>
                </c:pt>
                <c:pt idx="2686">
                  <c:v>3.5145766666666672E-14</c:v>
                </c:pt>
                <c:pt idx="2687">
                  <c:v>3.6355933333333336E-14</c:v>
                </c:pt>
                <c:pt idx="2688">
                  <c:v>3.4555833333333332E-14</c:v>
                </c:pt>
                <c:pt idx="2689">
                  <c:v>3.2389300000000001E-14</c:v>
                </c:pt>
                <c:pt idx="2690">
                  <c:v>3.1149600000000001E-14</c:v>
                </c:pt>
                <c:pt idx="2691">
                  <c:v>3.0296999999999998E-14</c:v>
                </c:pt>
                <c:pt idx="2692">
                  <c:v>2.9734100000000003E-14</c:v>
                </c:pt>
                <c:pt idx="2693">
                  <c:v>2.9508300000000002E-14</c:v>
                </c:pt>
                <c:pt idx="2694">
                  <c:v>2.8991466666666672E-14</c:v>
                </c:pt>
                <c:pt idx="2695">
                  <c:v>2.7705400000000001E-14</c:v>
                </c:pt>
                <c:pt idx="2696">
                  <c:v>2.5846466666666667E-14</c:v>
                </c:pt>
                <c:pt idx="2697">
                  <c:v>2.4456099999999999E-14</c:v>
                </c:pt>
                <c:pt idx="2698">
                  <c:v>2.4846E-14</c:v>
                </c:pt>
                <c:pt idx="2699">
                  <c:v>2.6761133333333335E-14</c:v>
                </c:pt>
                <c:pt idx="2700">
                  <c:v>2.8332833333333335E-14</c:v>
                </c:pt>
                <c:pt idx="2701">
                  <c:v>2.8745299999999998E-14</c:v>
                </c:pt>
                <c:pt idx="2702">
                  <c:v>2.9276733333333337E-14</c:v>
                </c:pt>
                <c:pt idx="2703">
                  <c:v>3.1164133333333331E-14</c:v>
                </c:pt>
                <c:pt idx="2704">
                  <c:v>3.3933433333333334E-14</c:v>
                </c:pt>
                <c:pt idx="2705">
                  <c:v>3.6237666666666669E-14</c:v>
                </c:pt>
                <c:pt idx="2706">
                  <c:v>3.7535333333333331E-14</c:v>
                </c:pt>
                <c:pt idx="2707">
                  <c:v>3.8663933333333335E-14</c:v>
                </c:pt>
                <c:pt idx="2708">
                  <c:v>4.0561799999999991E-14</c:v>
                </c:pt>
                <c:pt idx="2709">
                  <c:v>4.2479933333333332E-14</c:v>
                </c:pt>
                <c:pt idx="2710">
                  <c:v>4.2602500000000001E-14</c:v>
                </c:pt>
                <c:pt idx="2711">
                  <c:v>4.0706933333333334E-14</c:v>
                </c:pt>
                <c:pt idx="2712">
                  <c:v>3.8443800000000002E-14</c:v>
                </c:pt>
                <c:pt idx="2713">
                  <c:v>3.6752633333333334E-14</c:v>
                </c:pt>
                <c:pt idx="2714">
                  <c:v>3.5363233333333338E-14</c:v>
                </c:pt>
                <c:pt idx="2715">
                  <c:v>3.4269499999999997E-14</c:v>
                </c:pt>
                <c:pt idx="2716">
                  <c:v>3.3528266666666666E-14</c:v>
                </c:pt>
                <c:pt idx="2717">
                  <c:v>3.2745499999999995E-14</c:v>
                </c:pt>
                <c:pt idx="2718">
                  <c:v>3.1719333333333336E-14</c:v>
                </c:pt>
                <c:pt idx="2719">
                  <c:v>3.1083333333333331E-14</c:v>
                </c:pt>
                <c:pt idx="2720">
                  <c:v>3.21724E-14</c:v>
                </c:pt>
                <c:pt idx="2721">
                  <c:v>3.5400166666666668E-14</c:v>
                </c:pt>
                <c:pt idx="2722">
                  <c:v>3.8375000000000001E-14</c:v>
                </c:pt>
                <c:pt idx="2723">
                  <c:v>3.7100133333333329E-14</c:v>
                </c:pt>
                <c:pt idx="2724">
                  <c:v>3.01178E-14</c:v>
                </c:pt>
                <c:pt idx="2725">
                  <c:v>2.103177E-14</c:v>
                </c:pt>
                <c:pt idx="2726">
                  <c:v>1.6375290000000001E-14</c:v>
                </c:pt>
                <c:pt idx="2727">
                  <c:v>1.96272E-14</c:v>
                </c:pt>
                <c:pt idx="2728">
                  <c:v>2.7192366666666669E-14</c:v>
                </c:pt>
                <c:pt idx="2729">
                  <c:v>3.23634E-14</c:v>
                </c:pt>
                <c:pt idx="2730">
                  <c:v>3.24503E-14</c:v>
                </c:pt>
                <c:pt idx="2731">
                  <c:v>3.0073066666666668E-14</c:v>
                </c:pt>
                <c:pt idx="2732">
                  <c:v>2.8992400000000001E-14</c:v>
                </c:pt>
                <c:pt idx="2733">
                  <c:v>3.0555366666666666E-14</c:v>
                </c:pt>
                <c:pt idx="2734">
                  <c:v>3.3474333333333337E-14</c:v>
                </c:pt>
                <c:pt idx="2735">
                  <c:v>3.5734100000000003E-14</c:v>
                </c:pt>
                <c:pt idx="2736">
                  <c:v>3.6003333333333331E-14</c:v>
                </c:pt>
                <c:pt idx="2737">
                  <c:v>3.3913466666666671E-14</c:v>
                </c:pt>
                <c:pt idx="2738">
                  <c:v>3.0795166666666665E-14</c:v>
                </c:pt>
                <c:pt idx="2739">
                  <c:v>2.9260966666666669E-14</c:v>
                </c:pt>
                <c:pt idx="2740">
                  <c:v>3.0435966666666662E-14</c:v>
                </c:pt>
                <c:pt idx="2741">
                  <c:v>3.2645866666666671E-14</c:v>
                </c:pt>
                <c:pt idx="2742">
                  <c:v>3.3182233333333332E-14</c:v>
                </c:pt>
                <c:pt idx="2743">
                  <c:v>3.0625766666666663E-14</c:v>
                </c:pt>
                <c:pt idx="2744">
                  <c:v>2.6447699999999998E-14</c:v>
                </c:pt>
                <c:pt idx="2745">
                  <c:v>2.4416500000000001E-14</c:v>
                </c:pt>
                <c:pt idx="2746">
                  <c:v>2.6561966666666668E-14</c:v>
                </c:pt>
                <c:pt idx="2747">
                  <c:v>3.0708466666666667E-14</c:v>
                </c:pt>
                <c:pt idx="2748">
                  <c:v>3.3526166666666666E-14</c:v>
                </c:pt>
                <c:pt idx="2749">
                  <c:v>3.4100133333333336E-14</c:v>
                </c:pt>
                <c:pt idx="2750">
                  <c:v>3.3396733333333336E-14</c:v>
                </c:pt>
                <c:pt idx="2751">
                  <c:v>3.1692000000000001E-14</c:v>
                </c:pt>
                <c:pt idx="2752">
                  <c:v>2.8561100000000004E-14</c:v>
                </c:pt>
                <c:pt idx="2753">
                  <c:v>2.5052266666666667E-14</c:v>
                </c:pt>
                <c:pt idx="2754">
                  <c:v>2.3024900000000001E-14</c:v>
                </c:pt>
                <c:pt idx="2755">
                  <c:v>2.30275E-14</c:v>
                </c:pt>
                <c:pt idx="2756">
                  <c:v>2.4954766666666667E-14</c:v>
                </c:pt>
                <c:pt idx="2757">
                  <c:v>2.8670866666666668E-14</c:v>
                </c:pt>
                <c:pt idx="2758">
                  <c:v>3.2465466666666668E-14</c:v>
                </c:pt>
                <c:pt idx="2759">
                  <c:v>3.3537433333333336E-14</c:v>
                </c:pt>
                <c:pt idx="2760">
                  <c:v>3.1120133333333332E-14</c:v>
                </c:pt>
                <c:pt idx="2761">
                  <c:v>2.7162933333333333E-14</c:v>
                </c:pt>
                <c:pt idx="2762">
                  <c:v>2.4163700000000001E-14</c:v>
                </c:pt>
                <c:pt idx="2763">
                  <c:v>2.3290033333333331E-14</c:v>
                </c:pt>
                <c:pt idx="2764">
                  <c:v>2.3820066666666664E-14</c:v>
                </c:pt>
                <c:pt idx="2765">
                  <c:v>2.4066733333333333E-14</c:v>
                </c:pt>
                <c:pt idx="2766">
                  <c:v>2.2941066666666668E-14</c:v>
                </c:pt>
                <c:pt idx="2767">
                  <c:v>2.1091833333333333E-14</c:v>
                </c:pt>
                <c:pt idx="2768">
                  <c:v>2.0816199999999999E-14</c:v>
                </c:pt>
                <c:pt idx="2769">
                  <c:v>2.3757999999999998E-14</c:v>
                </c:pt>
                <c:pt idx="2770">
                  <c:v>2.8233766666666667E-14</c:v>
                </c:pt>
                <c:pt idx="2771">
                  <c:v>3.0343199999999998E-14</c:v>
                </c:pt>
                <c:pt idx="2772">
                  <c:v>2.8494833333333334E-14</c:v>
                </c:pt>
                <c:pt idx="2773">
                  <c:v>2.5330333333333331E-14</c:v>
                </c:pt>
                <c:pt idx="2774">
                  <c:v>2.4742433333333331E-14</c:v>
                </c:pt>
                <c:pt idx="2775">
                  <c:v>2.7969199999999999E-14</c:v>
                </c:pt>
                <c:pt idx="2776">
                  <c:v>3.2788366666666669E-14</c:v>
                </c:pt>
                <c:pt idx="2777">
                  <c:v>3.5945766666666666E-14</c:v>
                </c:pt>
                <c:pt idx="2778">
                  <c:v>3.590196666666667E-14</c:v>
                </c:pt>
                <c:pt idx="2779">
                  <c:v>3.3684700000000001E-14</c:v>
                </c:pt>
                <c:pt idx="2780">
                  <c:v>3.1613033333333334E-14</c:v>
                </c:pt>
                <c:pt idx="2781">
                  <c:v>3.1436166666666665E-14</c:v>
                </c:pt>
                <c:pt idx="2782">
                  <c:v>3.337096666666667E-14</c:v>
                </c:pt>
                <c:pt idx="2783">
                  <c:v>3.5805799999999993E-14</c:v>
                </c:pt>
                <c:pt idx="2784">
                  <c:v>3.5687966666666658E-14</c:v>
                </c:pt>
                <c:pt idx="2785">
                  <c:v>3.1272166666666664E-14</c:v>
                </c:pt>
                <c:pt idx="2786">
                  <c:v>2.5275600000000001E-14</c:v>
                </c:pt>
                <c:pt idx="2787">
                  <c:v>2.2639566666666664E-14</c:v>
                </c:pt>
                <c:pt idx="2788">
                  <c:v>2.4992133333333334E-14</c:v>
                </c:pt>
                <c:pt idx="2789">
                  <c:v>2.9645666666666669E-14</c:v>
                </c:pt>
                <c:pt idx="2790">
                  <c:v>3.3241333333333332E-14</c:v>
                </c:pt>
                <c:pt idx="2791">
                  <c:v>3.4656466666666666E-14</c:v>
                </c:pt>
                <c:pt idx="2792">
                  <c:v>3.4686799999999997E-14</c:v>
                </c:pt>
                <c:pt idx="2793">
                  <c:v>3.3827000000000003E-14</c:v>
                </c:pt>
                <c:pt idx="2794">
                  <c:v>3.1457600000000002E-14</c:v>
                </c:pt>
                <c:pt idx="2795">
                  <c:v>2.7385166666666667E-14</c:v>
                </c:pt>
                <c:pt idx="2796">
                  <c:v>2.3103400000000001E-14</c:v>
                </c:pt>
                <c:pt idx="2797">
                  <c:v>2.1132133333333335E-14</c:v>
                </c:pt>
                <c:pt idx="2798">
                  <c:v>2.2656933333333331E-14</c:v>
                </c:pt>
                <c:pt idx="2799">
                  <c:v>2.6021066666666666E-14</c:v>
                </c:pt>
                <c:pt idx="2800">
                  <c:v>2.8909633333333336E-14</c:v>
                </c:pt>
                <c:pt idx="2801">
                  <c:v>3.0989766666666667E-14</c:v>
                </c:pt>
                <c:pt idx="2802">
                  <c:v>3.2641700000000003E-14</c:v>
                </c:pt>
                <c:pt idx="2803">
                  <c:v>3.2774166666666669E-14</c:v>
                </c:pt>
                <c:pt idx="2804">
                  <c:v>3.032266666666667E-14</c:v>
                </c:pt>
                <c:pt idx="2805">
                  <c:v>2.6756833333333336E-14</c:v>
                </c:pt>
                <c:pt idx="2806">
                  <c:v>2.5087366666666668E-14</c:v>
                </c:pt>
                <c:pt idx="2807">
                  <c:v>2.6968833333333336E-14</c:v>
                </c:pt>
                <c:pt idx="2808">
                  <c:v>3.1031500000000003E-14</c:v>
                </c:pt>
                <c:pt idx="2809">
                  <c:v>3.4154566666666663E-14</c:v>
                </c:pt>
                <c:pt idx="2810">
                  <c:v>3.516113333333333E-14</c:v>
                </c:pt>
                <c:pt idx="2811">
                  <c:v>3.5626966666666672E-14</c:v>
                </c:pt>
                <c:pt idx="2812">
                  <c:v>3.6224233333333331E-14</c:v>
                </c:pt>
                <c:pt idx="2813">
                  <c:v>3.5253833333333332E-14</c:v>
                </c:pt>
                <c:pt idx="2814">
                  <c:v>3.169833333333333E-14</c:v>
                </c:pt>
                <c:pt idx="2815">
                  <c:v>2.7480933333333333E-14</c:v>
                </c:pt>
                <c:pt idx="2816">
                  <c:v>2.60082E-14</c:v>
                </c:pt>
                <c:pt idx="2817">
                  <c:v>2.860856666666667E-14</c:v>
                </c:pt>
                <c:pt idx="2818">
                  <c:v>3.2776933333333337E-14</c:v>
                </c:pt>
                <c:pt idx="2819">
                  <c:v>3.4733866666666665E-14</c:v>
                </c:pt>
                <c:pt idx="2820">
                  <c:v>3.3555899999999998E-14</c:v>
                </c:pt>
                <c:pt idx="2821">
                  <c:v>3.1822419999999997E-14</c:v>
                </c:pt>
                <c:pt idx="2822">
                  <c:v>3.1592466666666665E-14</c:v>
                </c:pt>
                <c:pt idx="2823">
                  <c:v>3.1663600000000003E-14</c:v>
                </c:pt>
                <c:pt idx="2824">
                  <c:v>3.03244E-14</c:v>
                </c:pt>
                <c:pt idx="2825">
                  <c:v>2.8174866666666666E-14</c:v>
                </c:pt>
                <c:pt idx="2826">
                  <c:v>2.6671033333333335E-14</c:v>
                </c:pt>
                <c:pt idx="2827">
                  <c:v>2.6131566666666664E-14</c:v>
                </c:pt>
                <c:pt idx="2828">
                  <c:v>2.6217733333333335E-14</c:v>
                </c:pt>
                <c:pt idx="2829">
                  <c:v>2.6963900000000001E-14</c:v>
                </c:pt>
                <c:pt idx="2830">
                  <c:v>2.8685633333333333E-14</c:v>
                </c:pt>
                <c:pt idx="2831">
                  <c:v>3.128983333333333E-14</c:v>
                </c:pt>
                <c:pt idx="2832">
                  <c:v>3.4186166666666666E-14</c:v>
                </c:pt>
                <c:pt idx="2833">
                  <c:v>3.7036066666666661E-14</c:v>
                </c:pt>
                <c:pt idx="2834">
                  <c:v>3.9635833333333328E-14</c:v>
                </c:pt>
                <c:pt idx="2835">
                  <c:v>4.085426666666666E-14</c:v>
                </c:pt>
                <c:pt idx="2836">
                  <c:v>3.940393333333334E-14</c:v>
                </c:pt>
                <c:pt idx="2837">
                  <c:v>3.5911099999999999E-14</c:v>
                </c:pt>
                <c:pt idx="2838">
                  <c:v>3.2501433333333334E-14</c:v>
                </c:pt>
                <c:pt idx="2839">
                  <c:v>3.0833966666666665E-14</c:v>
                </c:pt>
                <c:pt idx="2840">
                  <c:v>3.1635200000000004E-14</c:v>
                </c:pt>
                <c:pt idx="2841">
                  <c:v>3.4588333333333338E-14</c:v>
                </c:pt>
                <c:pt idx="2842">
                  <c:v>3.7598266666666668E-14</c:v>
                </c:pt>
                <c:pt idx="2843">
                  <c:v>3.7971266666666661E-14</c:v>
                </c:pt>
                <c:pt idx="2844">
                  <c:v>3.5611533333333328E-14</c:v>
                </c:pt>
                <c:pt idx="2845">
                  <c:v>3.3705700000000007E-14</c:v>
                </c:pt>
                <c:pt idx="2846">
                  <c:v>3.5126733333333332E-14</c:v>
                </c:pt>
                <c:pt idx="2847">
                  <c:v>3.8855933333333331E-14</c:v>
                </c:pt>
                <c:pt idx="2848">
                  <c:v>4.1340266666666666E-14</c:v>
                </c:pt>
                <c:pt idx="2849">
                  <c:v>4.0832899999999997E-14</c:v>
                </c:pt>
                <c:pt idx="2850">
                  <c:v>3.8219233333333333E-14</c:v>
                </c:pt>
                <c:pt idx="2851">
                  <c:v>3.4406833333333331E-14</c:v>
                </c:pt>
                <c:pt idx="2852">
                  <c:v>2.9498133333333335E-14</c:v>
                </c:pt>
                <c:pt idx="2853">
                  <c:v>2.3828433333333332E-14</c:v>
                </c:pt>
                <c:pt idx="2854">
                  <c:v>1.8650666666666665E-14</c:v>
                </c:pt>
                <c:pt idx="2855">
                  <c:v>1.6397166666666667E-14</c:v>
                </c:pt>
                <c:pt idx="2856">
                  <c:v>1.9080133333333331E-14</c:v>
                </c:pt>
                <c:pt idx="2857">
                  <c:v>2.5638600000000001E-14</c:v>
                </c:pt>
                <c:pt idx="2858">
                  <c:v>3.2065833333333329E-14</c:v>
                </c:pt>
                <c:pt idx="2859">
                  <c:v>3.4672499999999997E-14</c:v>
                </c:pt>
                <c:pt idx="2860">
                  <c:v>3.3201200000000005E-14</c:v>
                </c:pt>
                <c:pt idx="2861">
                  <c:v>3.0209600000000001E-14</c:v>
                </c:pt>
                <c:pt idx="2862">
                  <c:v>2.7422066666666668E-14</c:v>
                </c:pt>
                <c:pt idx="2863">
                  <c:v>2.4434599999999998E-14</c:v>
                </c:pt>
                <c:pt idx="2864">
                  <c:v>2.1200866666666666E-14</c:v>
                </c:pt>
                <c:pt idx="2865">
                  <c:v>1.9253919999999998E-14</c:v>
                </c:pt>
                <c:pt idx="2866">
                  <c:v>1.962196E-14</c:v>
                </c:pt>
                <c:pt idx="2867">
                  <c:v>2.1521510000000002E-14</c:v>
                </c:pt>
                <c:pt idx="2868">
                  <c:v>2.3754353333333335E-14</c:v>
                </c:pt>
                <c:pt idx="2869">
                  <c:v>2.5691699999999999E-14</c:v>
                </c:pt>
                <c:pt idx="2870">
                  <c:v>2.6704066666666669E-14</c:v>
                </c:pt>
                <c:pt idx="2871">
                  <c:v>2.6426533333333333E-14</c:v>
                </c:pt>
                <c:pt idx="2872">
                  <c:v>2.5599599999999999E-14</c:v>
                </c:pt>
                <c:pt idx="2873">
                  <c:v>2.5542599999999997E-14</c:v>
                </c:pt>
                <c:pt idx="2874">
                  <c:v>2.6778166666666669E-14</c:v>
                </c:pt>
                <c:pt idx="2875">
                  <c:v>2.862623333333333E-14</c:v>
                </c:pt>
                <c:pt idx="2876">
                  <c:v>3.0081466666666664E-14</c:v>
                </c:pt>
                <c:pt idx="2877">
                  <c:v>3.070736666666667E-14</c:v>
                </c:pt>
                <c:pt idx="2878">
                  <c:v>3.0886600000000001E-14</c:v>
                </c:pt>
                <c:pt idx="2879">
                  <c:v>3.1308566666666667E-14</c:v>
                </c:pt>
                <c:pt idx="2880">
                  <c:v>3.1904066666666668E-14</c:v>
                </c:pt>
                <c:pt idx="2881">
                  <c:v>3.1912833333333334E-14</c:v>
                </c:pt>
                <c:pt idx="2882">
                  <c:v>3.1735599999999996E-14</c:v>
                </c:pt>
                <c:pt idx="2883">
                  <c:v>3.2984300000000004E-14</c:v>
                </c:pt>
                <c:pt idx="2884">
                  <c:v>3.5440466666666663E-14</c:v>
                </c:pt>
                <c:pt idx="2885">
                  <c:v>3.6558266666666667E-14</c:v>
                </c:pt>
                <c:pt idx="2886">
                  <c:v>3.4849766666666662E-14</c:v>
                </c:pt>
                <c:pt idx="2887">
                  <c:v>3.1845499999999994E-14</c:v>
                </c:pt>
                <c:pt idx="2888">
                  <c:v>3.0511433333333335E-14</c:v>
                </c:pt>
                <c:pt idx="2889">
                  <c:v>3.20256E-14</c:v>
                </c:pt>
                <c:pt idx="2890">
                  <c:v>3.473366666666667E-14</c:v>
                </c:pt>
                <c:pt idx="2891">
                  <c:v>3.6891300000000001E-14</c:v>
                </c:pt>
                <c:pt idx="2892">
                  <c:v>3.8669033333333338E-14</c:v>
                </c:pt>
                <c:pt idx="2893">
                  <c:v>4.0717700000000006E-14</c:v>
                </c:pt>
                <c:pt idx="2894">
                  <c:v>4.3010933333333334E-14</c:v>
                </c:pt>
                <c:pt idx="2895">
                  <c:v>4.5779866666666667E-14</c:v>
                </c:pt>
                <c:pt idx="2896">
                  <c:v>4.9959199999999995E-14</c:v>
                </c:pt>
                <c:pt idx="2897">
                  <c:v>5.6262133333333339E-14</c:v>
                </c:pt>
                <c:pt idx="2898">
                  <c:v>6.406336666666666E-14</c:v>
                </c:pt>
                <c:pt idx="2899">
                  <c:v>7.11189E-14</c:v>
                </c:pt>
                <c:pt idx="2900">
                  <c:v>7.5306799999999992E-14</c:v>
                </c:pt>
                <c:pt idx="2901">
                  <c:v>7.7242699999999988E-14</c:v>
                </c:pt>
                <c:pt idx="2902">
                  <c:v>7.987293333333334E-14</c:v>
                </c:pt>
                <c:pt idx="2903">
                  <c:v>8.4688466666666668E-14</c:v>
                </c:pt>
                <c:pt idx="2904">
                  <c:v>8.9391333333333331E-14</c:v>
                </c:pt>
                <c:pt idx="2905">
                  <c:v>9.0360033333333333E-14</c:v>
                </c:pt>
                <c:pt idx="2906">
                  <c:v>8.7055066666666668E-14</c:v>
                </c:pt>
                <c:pt idx="2907">
                  <c:v>8.3322333333333322E-14</c:v>
                </c:pt>
                <c:pt idx="2908">
                  <c:v>8.3786599999999996E-14</c:v>
                </c:pt>
                <c:pt idx="2909">
                  <c:v>8.8473000000000003E-14</c:v>
                </c:pt>
                <c:pt idx="2910">
                  <c:v>9.3012666666666666E-14</c:v>
                </c:pt>
                <c:pt idx="2911">
                  <c:v>9.4614733333333327E-14</c:v>
                </c:pt>
                <c:pt idx="2912">
                  <c:v>9.4435900000000006E-14</c:v>
                </c:pt>
                <c:pt idx="2913">
                  <c:v>9.4527833333333334E-14</c:v>
                </c:pt>
                <c:pt idx="2914">
                  <c:v>9.5474666666666668E-14</c:v>
                </c:pt>
                <c:pt idx="2915">
                  <c:v>9.6765166666666667E-14</c:v>
                </c:pt>
                <c:pt idx="2916">
                  <c:v>9.8236266666666676E-14</c:v>
                </c:pt>
                <c:pt idx="2917">
                  <c:v>9.9952533333333337E-14</c:v>
                </c:pt>
                <c:pt idx="2918">
                  <c:v>1.002125E-13</c:v>
                </c:pt>
                <c:pt idx="2919">
                  <c:v>9.6690333333333339E-14</c:v>
                </c:pt>
                <c:pt idx="2920">
                  <c:v>9.0159033333333335E-14</c:v>
                </c:pt>
                <c:pt idx="2921">
                  <c:v>8.3306033333333341E-14</c:v>
                </c:pt>
                <c:pt idx="2922">
                  <c:v>7.7568266666666667E-14</c:v>
                </c:pt>
                <c:pt idx="2923">
                  <c:v>7.3970799999999994E-14</c:v>
                </c:pt>
                <c:pt idx="2924">
                  <c:v>7.312833333333333E-14</c:v>
                </c:pt>
                <c:pt idx="2925">
                  <c:v>7.3909166666666663E-14</c:v>
                </c:pt>
                <c:pt idx="2926">
                  <c:v>7.5169200000000002E-14</c:v>
                </c:pt>
                <c:pt idx="2927">
                  <c:v>7.7442799999999984E-14</c:v>
                </c:pt>
                <c:pt idx="2928">
                  <c:v>8.1652466666666675E-14</c:v>
                </c:pt>
                <c:pt idx="2929">
                  <c:v>8.7236666666666663E-14</c:v>
                </c:pt>
                <c:pt idx="2930">
                  <c:v>9.3016433333333336E-14</c:v>
                </c:pt>
                <c:pt idx="2931">
                  <c:v>9.9710166666666661E-14</c:v>
                </c:pt>
                <c:pt idx="2932">
                  <c:v>1.0853966666666667E-13</c:v>
                </c:pt>
                <c:pt idx="2933">
                  <c:v>1.1723733333333335E-13</c:v>
                </c:pt>
                <c:pt idx="2934">
                  <c:v>1.21777E-13</c:v>
                </c:pt>
                <c:pt idx="2935">
                  <c:v>1.2215766666666666E-13</c:v>
                </c:pt>
                <c:pt idx="2936">
                  <c:v>1.2205466666666668E-13</c:v>
                </c:pt>
                <c:pt idx="2937">
                  <c:v>1.2274133333333336E-13</c:v>
                </c:pt>
                <c:pt idx="2938">
                  <c:v>1.2097133333333333E-13</c:v>
                </c:pt>
                <c:pt idx="2939">
                  <c:v>1.1415766666666665E-13</c:v>
                </c:pt>
                <c:pt idx="2940">
                  <c:v>1.054936E-13</c:v>
                </c:pt>
                <c:pt idx="2941">
                  <c:v>1.0058440000000001E-13</c:v>
                </c:pt>
                <c:pt idx="2942">
                  <c:v>9.9891566666666666E-14</c:v>
                </c:pt>
                <c:pt idx="2943">
                  <c:v>9.8975133333333337E-14</c:v>
                </c:pt>
                <c:pt idx="2944">
                  <c:v>9.532670000000001E-14</c:v>
                </c:pt>
                <c:pt idx="2945">
                  <c:v>9.0812300000000009E-14</c:v>
                </c:pt>
                <c:pt idx="2946">
                  <c:v>8.8071166666666669E-14</c:v>
                </c:pt>
                <c:pt idx="2947">
                  <c:v>8.6788233333333338E-14</c:v>
                </c:pt>
                <c:pt idx="2948">
                  <c:v>8.4308866666666652E-14</c:v>
                </c:pt>
                <c:pt idx="2949">
                  <c:v>8.0206466666666665E-14</c:v>
                </c:pt>
                <c:pt idx="2950">
                  <c:v>7.7809299999999998E-14</c:v>
                </c:pt>
                <c:pt idx="2951">
                  <c:v>7.8996933333333347E-14</c:v>
                </c:pt>
                <c:pt idx="2952">
                  <c:v>8.0002833333333328E-14</c:v>
                </c:pt>
                <c:pt idx="2953">
                  <c:v>7.5091800000000003E-14</c:v>
                </c:pt>
                <c:pt idx="2954">
                  <c:v>6.3422366666666666E-14</c:v>
                </c:pt>
                <c:pt idx="2955">
                  <c:v>5.0323333333333339E-14</c:v>
                </c:pt>
                <c:pt idx="2956">
                  <c:v>4.1750933333333334E-14</c:v>
                </c:pt>
                <c:pt idx="2957">
                  <c:v>3.9567333333333336E-14</c:v>
                </c:pt>
                <c:pt idx="2958">
                  <c:v>4.2417733333333329E-14</c:v>
                </c:pt>
                <c:pt idx="2959">
                  <c:v>4.7754133333333339E-14</c:v>
                </c:pt>
                <c:pt idx="2960">
                  <c:v>5.2321033333333329E-14</c:v>
                </c:pt>
                <c:pt idx="2961">
                  <c:v>5.4134966666666667E-14</c:v>
                </c:pt>
                <c:pt idx="2962">
                  <c:v>5.4501399999999995E-14</c:v>
                </c:pt>
                <c:pt idx="2963">
                  <c:v>5.6083733333333336E-14</c:v>
                </c:pt>
                <c:pt idx="2964">
                  <c:v>6.0400366666666664E-14</c:v>
                </c:pt>
                <c:pt idx="2965">
                  <c:v>6.7337833333333339E-14</c:v>
                </c:pt>
                <c:pt idx="2966">
                  <c:v>7.4549900000000001E-14</c:v>
                </c:pt>
                <c:pt idx="2967">
                  <c:v>7.895503333333333E-14</c:v>
                </c:pt>
                <c:pt idx="2968">
                  <c:v>8.0156433333333328E-14</c:v>
                </c:pt>
                <c:pt idx="2969">
                  <c:v>8.034643333333335E-14</c:v>
                </c:pt>
                <c:pt idx="2970">
                  <c:v>8.139906666666667E-14</c:v>
                </c:pt>
                <c:pt idx="2971">
                  <c:v>8.3798533333333339E-14</c:v>
                </c:pt>
                <c:pt idx="2972">
                  <c:v>8.7313199999999988E-14</c:v>
                </c:pt>
                <c:pt idx="2973">
                  <c:v>9.1377866666666657E-14</c:v>
                </c:pt>
                <c:pt idx="2974">
                  <c:v>9.4720233333333328E-14</c:v>
                </c:pt>
                <c:pt idx="2975">
                  <c:v>9.4921966666666654E-14</c:v>
                </c:pt>
                <c:pt idx="2976">
                  <c:v>9.0354733333333341E-14</c:v>
                </c:pt>
                <c:pt idx="2977">
                  <c:v>8.297793333333333E-14</c:v>
                </c:pt>
                <c:pt idx="2978">
                  <c:v>7.7117800000000008E-14</c:v>
                </c:pt>
                <c:pt idx="2979">
                  <c:v>7.5075133333333333E-14</c:v>
                </c:pt>
                <c:pt idx="2980">
                  <c:v>7.4950333333333335E-14</c:v>
                </c:pt>
                <c:pt idx="2981">
                  <c:v>7.3414866666666674E-14</c:v>
                </c:pt>
                <c:pt idx="2982">
                  <c:v>6.9374566666666676E-14</c:v>
                </c:pt>
                <c:pt idx="2983">
                  <c:v>6.4230433333333326E-14</c:v>
                </c:pt>
                <c:pt idx="2984">
                  <c:v>6.0378366666666674E-14</c:v>
                </c:pt>
                <c:pt idx="2985">
                  <c:v>5.90155E-14</c:v>
                </c:pt>
                <c:pt idx="2986">
                  <c:v>5.8393633333333327E-14</c:v>
                </c:pt>
                <c:pt idx="2987">
                  <c:v>5.5713099999999994E-14</c:v>
                </c:pt>
                <c:pt idx="2988">
                  <c:v>5.0350000000000001E-14</c:v>
                </c:pt>
                <c:pt idx="2989">
                  <c:v>4.3617933333333328E-14</c:v>
                </c:pt>
                <c:pt idx="2990">
                  <c:v>3.6734166666666666E-14</c:v>
                </c:pt>
                <c:pt idx="2991">
                  <c:v>3.0902766666666667E-14</c:v>
                </c:pt>
                <c:pt idx="2992">
                  <c:v>2.7974433333333333E-14</c:v>
                </c:pt>
                <c:pt idx="2993">
                  <c:v>2.8924599999999997E-14</c:v>
                </c:pt>
                <c:pt idx="2994">
                  <c:v>3.2309233333333329E-14</c:v>
                </c:pt>
                <c:pt idx="2995">
                  <c:v>3.4932266666666665E-14</c:v>
                </c:pt>
                <c:pt idx="2996">
                  <c:v>3.405876666666667E-14</c:v>
                </c:pt>
                <c:pt idx="2997">
                  <c:v>3.0298566666666667E-14</c:v>
                </c:pt>
                <c:pt idx="2998">
                  <c:v>2.7664133333333336E-14</c:v>
                </c:pt>
                <c:pt idx="2999">
                  <c:v>2.8630233333333336E-14</c:v>
                </c:pt>
                <c:pt idx="3000">
                  <c:v>3.0583899999999999E-14</c:v>
                </c:pt>
                <c:pt idx="3001">
                  <c:v>2.9588833333333338E-14</c:v>
                </c:pt>
                <c:pt idx="3002">
                  <c:v>2.5992933333333334E-14</c:v>
                </c:pt>
                <c:pt idx="3003">
                  <c:v>2.3522133333333335E-14</c:v>
                </c:pt>
                <c:pt idx="3004">
                  <c:v>2.408508E-14</c:v>
                </c:pt>
                <c:pt idx="3005">
                  <c:v>2.6305873333333335E-14</c:v>
                </c:pt>
                <c:pt idx="3006">
                  <c:v>2.8048633333333334E-14</c:v>
                </c:pt>
                <c:pt idx="3007">
                  <c:v>2.8126866666666665E-14</c:v>
                </c:pt>
                <c:pt idx="3008">
                  <c:v>2.6630466666666667E-14</c:v>
                </c:pt>
                <c:pt idx="3009">
                  <c:v>2.4137900000000001E-14</c:v>
                </c:pt>
                <c:pt idx="3010">
                  <c:v>2.1144366666666665E-14</c:v>
                </c:pt>
                <c:pt idx="3011">
                  <c:v>1.9364533333333333E-14</c:v>
                </c:pt>
                <c:pt idx="3012">
                  <c:v>2.1003866666666667E-14</c:v>
                </c:pt>
                <c:pt idx="3013">
                  <c:v>2.5617133333333331E-14</c:v>
                </c:pt>
                <c:pt idx="3014">
                  <c:v>3.0293366666666663E-14</c:v>
                </c:pt>
                <c:pt idx="3015">
                  <c:v>3.2558666666666669E-14</c:v>
                </c:pt>
                <c:pt idx="3016">
                  <c:v>3.1410099999999997E-14</c:v>
                </c:pt>
                <c:pt idx="3017">
                  <c:v>2.71323E-14</c:v>
                </c:pt>
                <c:pt idx="3018">
                  <c:v>2.1231566666666667E-14</c:v>
                </c:pt>
                <c:pt idx="3019">
                  <c:v>1.6012966666666665E-14</c:v>
                </c:pt>
                <c:pt idx="3020">
                  <c:v>1.3886219999999999E-14</c:v>
                </c:pt>
                <c:pt idx="3021">
                  <c:v>1.5750943333333333E-14</c:v>
                </c:pt>
                <c:pt idx="3022">
                  <c:v>1.9925699999999998E-14</c:v>
                </c:pt>
                <c:pt idx="3023">
                  <c:v>2.3523133333333334E-14</c:v>
                </c:pt>
                <c:pt idx="3024">
                  <c:v>2.4596766666666669E-14</c:v>
                </c:pt>
                <c:pt idx="3025">
                  <c:v>2.3296533333333335E-14</c:v>
                </c:pt>
                <c:pt idx="3026">
                  <c:v>2.1261009999999997E-14</c:v>
                </c:pt>
                <c:pt idx="3027">
                  <c:v>2.0020776666666665E-14</c:v>
                </c:pt>
                <c:pt idx="3028">
                  <c:v>2.0157466666666668E-14</c:v>
                </c:pt>
                <c:pt idx="3029">
                  <c:v>2.1396533333333332E-14</c:v>
                </c:pt>
                <c:pt idx="3030">
                  <c:v>2.3160733333333336E-14</c:v>
                </c:pt>
                <c:pt idx="3031">
                  <c:v>2.4627166666666667E-14</c:v>
                </c:pt>
                <c:pt idx="3032">
                  <c:v>2.4456766666666669E-14</c:v>
                </c:pt>
                <c:pt idx="3033">
                  <c:v>2.2039833333333335E-14</c:v>
                </c:pt>
                <c:pt idx="3034">
                  <c:v>1.8813499999999999E-14</c:v>
                </c:pt>
                <c:pt idx="3035">
                  <c:v>1.7228333333333333E-14</c:v>
                </c:pt>
                <c:pt idx="3036">
                  <c:v>1.8798666666666666E-14</c:v>
                </c:pt>
                <c:pt idx="3037">
                  <c:v>2.2544899999999999E-14</c:v>
                </c:pt>
                <c:pt idx="3038">
                  <c:v>2.5495933333333335E-14</c:v>
                </c:pt>
                <c:pt idx="3039">
                  <c:v>2.6176666666666666E-14</c:v>
                </c:pt>
                <c:pt idx="3040">
                  <c:v>2.62474E-14</c:v>
                </c:pt>
                <c:pt idx="3041">
                  <c:v>2.7783666666666669E-14</c:v>
                </c:pt>
                <c:pt idx="3042">
                  <c:v>3.0184266666666666E-14</c:v>
                </c:pt>
                <c:pt idx="3043">
                  <c:v>3.0968899999999996E-14</c:v>
                </c:pt>
                <c:pt idx="3044">
                  <c:v>2.9543566666666668E-14</c:v>
                </c:pt>
                <c:pt idx="3045">
                  <c:v>2.7866600000000002E-14</c:v>
                </c:pt>
                <c:pt idx="3046">
                  <c:v>2.7222500000000001E-14</c:v>
                </c:pt>
                <c:pt idx="3047">
                  <c:v>2.6934566666666667E-14</c:v>
                </c:pt>
                <c:pt idx="3048">
                  <c:v>2.6615233333333334E-14</c:v>
                </c:pt>
                <c:pt idx="3049">
                  <c:v>2.7559233333333331E-14</c:v>
                </c:pt>
                <c:pt idx="3050">
                  <c:v>3.0543533333333336E-14</c:v>
                </c:pt>
                <c:pt idx="3051">
                  <c:v>3.3677933333333334E-14</c:v>
                </c:pt>
                <c:pt idx="3052">
                  <c:v>3.4394933333333328E-14</c:v>
                </c:pt>
                <c:pt idx="3053">
                  <c:v>3.3116766666666664E-14</c:v>
                </c:pt>
                <c:pt idx="3054">
                  <c:v>3.3160066666666668E-14</c:v>
                </c:pt>
                <c:pt idx="3055">
                  <c:v>3.6221033333333333E-14</c:v>
                </c:pt>
                <c:pt idx="3056">
                  <c:v>3.9556566666666664E-14</c:v>
                </c:pt>
                <c:pt idx="3057">
                  <c:v>3.9306199999999995E-14</c:v>
                </c:pt>
                <c:pt idx="3058">
                  <c:v>3.514556666666667E-14</c:v>
                </c:pt>
                <c:pt idx="3059">
                  <c:v>3.0127833333333332E-14</c:v>
                </c:pt>
                <c:pt idx="3060">
                  <c:v>2.7508166666666669E-14</c:v>
                </c:pt>
                <c:pt idx="3061">
                  <c:v>2.8663366666666667E-14</c:v>
                </c:pt>
                <c:pt idx="3062">
                  <c:v>3.22743E-14</c:v>
                </c:pt>
                <c:pt idx="3063">
                  <c:v>3.5199799999999996E-14</c:v>
                </c:pt>
                <c:pt idx="3064">
                  <c:v>3.53219E-14</c:v>
                </c:pt>
                <c:pt idx="3065">
                  <c:v>3.3024533333333326E-14</c:v>
                </c:pt>
                <c:pt idx="3066">
                  <c:v>3.0199666666666664E-14</c:v>
                </c:pt>
                <c:pt idx="3067">
                  <c:v>2.8605799999999996E-14</c:v>
                </c:pt>
                <c:pt idx="3068">
                  <c:v>2.8454866666666669E-14</c:v>
                </c:pt>
                <c:pt idx="3069">
                  <c:v>2.9142166666666664E-14</c:v>
                </c:pt>
                <c:pt idx="3070">
                  <c:v>3.0925266666666667E-14</c:v>
                </c:pt>
                <c:pt idx="3071">
                  <c:v>3.3404566666666666E-14</c:v>
                </c:pt>
                <c:pt idx="3072">
                  <c:v>3.4007333333333332E-14</c:v>
                </c:pt>
                <c:pt idx="3073">
                  <c:v>3.0981166666666663E-14</c:v>
                </c:pt>
                <c:pt idx="3074">
                  <c:v>2.6174966666666669E-14</c:v>
                </c:pt>
                <c:pt idx="3075">
                  <c:v>2.2719799999999998E-14</c:v>
                </c:pt>
                <c:pt idx="3076">
                  <c:v>2.1881833333333335E-14</c:v>
                </c:pt>
                <c:pt idx="3077">
                  <c:v>2.3545633333333335E-14</c:v>
                </c:pt>
                <c:pt idx="3078">
                  <c:v>2.72187E-14</c:v>
                </c:pt>
                <c:pt idx="3079">
                  <c:v>3.1562399999999997E-14</c:v>
                </c:pt>
                <c:pt idx="3080">
                  <c:v>3.4731200000000006E-14</c:v>
                </c:pt>
                <c:pt idx="3081">
                  <c:v>3.5434266666666669E-14</c:v>
                </c:pt>
                <c:pt idx="3082">
                  <c:v>3.3729000000000002E-14</c:v>
                </c:pt>
                <c:pt idx="3083">
                  <c:v>3.1438533333333335E-14</c:v>
                </c:pt>
                <c:pt idx="3084">
                  <c:v>3.0669499999999999E-14</c:v>
                </c:pt>
                <c:pt idx="3085">
                  <c:v>3.1110800000000001E-14</c:v>
                </c:pt>
                <c:pt idx="3086">
                  <c:v>3.0350866666666673E-14</c:v>
                </c:pt>
                <c:pt idx="3087">
                  <c:v>2.7268599999999997E-14</c:v>
                </c:pt>
                <c:pt idx="3088">
                  <c:v>2.3857566666666662E-14</c:v>
                </c:pt>
                <c:pt idx="3089">
                  <c:v>2.3275066666666665E-14</c:v>
                </c:pt>
                <c:pt idx="3090">
                  <c:v>2.6461033333333332E-14</c:v>
                </c:pt>
                <c:pt idx="3091">
                  <c:v>3.1436600000000003E-14</c:v>
                </c:pt>
                <c:pt idx="3092">
                  <c:v>3.5592899999999998E-14</c:v>
                </c:pt>
                <c:pt idx="3093">
                  <c:v>3.7445899999999994E-14</c:v>
                </c:pt>
                <c:pt idx="3094">
                  <c:v>3.6400266666666664E-14</c:v>
                </c:pt>
                <c:pt idx="3095">
                  <c:v>3.2544366666666669E-14</c:v>
                </c:pt>
                <c:pt idx="3096">
                  <c:v>2.7368666666666668E-14</c:v>
                </c:pt>
                <c:pt idx="3097">
                  <c:v>2.3492133333333334E-14</c:v>
                </c:pt>
                <c:pt idx="3098">
                  <c:v>2.297046666666667E-14</c:v>
                </c:pt>
                <c:pt idx="3099">
                  <c:v>2.55589E-14</c:v>
                </c:pt>
                <c:pt idx="3100">
                  <c:v>2.8588700000000002E-14</c:v>
                </c:pt>
                <c:pt idx="3101">
                  <c:v>2.967156666666667E-14</c:v>
                </c:pt>
                <c:pt idx="3102">
                  <c:v>2.9515166666666669E-14</c:v>
                </c:pt>
                <c:pt idx="3103">
                  <c:v>3.0715700000000005E-14</c:v>
                </c:pt>
                <c:pt idx="3104">
                  <c:v>3.4048099999999999E-14</c:v>
                </c:pt>
                <c:pt idx="3105">
                  <c:v>3.7471399999999997E-14</c:v>
                </c:pt>
                <c:pt idx="3106">
                  <c:v>3.8834966666666672E-14</c:v>
                </c:pt>
                <c:pt idx="3107">
                  <c:v>3.8375900000000009E-14</c:v>
                </c:pt>
                <c:pt idx="3108">
                  <c:v>3.8035833333333334E-14</c:v>
                </c:pt>
                <c:pt idx="3109">
                  <c:v>3.8861166666666663E-14</c:v>
                </c:pt>
                <c:pt idx="3110">
                  <c:v>4.0019200000000002E-14</c:v>
                </c:pt>
                <c:pt idx="3111">
                  <c:v>4.035606666666666E-14</c:v>
                </c:pt>
                <c:pt idx="3112">
                  <c:v>3.9450400000000002E-14</c:v>
                </c:pt>
                <c:pt idx="3113">
                  <c:v>3.7053533333333332E-14</c:v>
                </c:pt>
                <c:pt idx="3114">
                  <c:v>3.3366999999999998E-14</c:v>
                </c:pt>
                <c:pt idx="3115">
                  <c:v>3.0016033333333329E-14</c:v>
                </c:pt>
                <c:pt idx="3116">
                  <c:v>2.9215966666666668E-14</c:v>
                </c:pt>
                <c:pt idx="3117">
                  <c:v>3.1445633333333332E-14</c:v>
                </c:pt>
                <c:pt idx="3118">
                  <c:v>3.4539566666666666E-14</c:v>
                </c:pt>
                <c:pt idx="3119">
                  <c:v>3.5173133333333334E-14</c:v>
                </c:pt>
                <c:pt idx="3120">
                  <c:v>3.1659400000000002E-14</c:v>
                </c:pt>
                <c:pt idx="3121">
                  <c:v>2.6338133333333333E-14</c:v>
                </c:pt>
                <c:pt idx="3122">
                  <c:v>2.3496933333333334E-14</c:v>
                </c:pt>
                <c:pt idx="3123">
                  <c:v>2.4429866666666668E-14</c:v>
                </c:pt>
                <c:pt idx="3124">
                  <c:v>2.6908099999999997E-14</c:v>
                </c:pt>
                <c:pt idx="3125">
                  <c:v>2.8062200000000001E-14</c:v>
                </c:pt>
                <c:pt idx="3126">
                  <c:v>2.6465399999999998E-14</c:v>
                </c:pt>
                <c:pt idx="3127">
                  <c:v>2.3492366666666666E-14</c:v>
                </c:pt>
                <c:pt idx="3128">
                  <c:v>2.2104090000000001E-14</c:v>
                </c:pt>
                <c:pt idx="3129">
                  <c:v>2.2717566666666666E-14</c:v>
                </c:pt>
                <c:pt idx="3130">
                  <c:v>2.2757933333333335E-14</c:v>
                </c:pt>
                <c:pt idx="3131">
                  <c:v>2.1040066666666668E-14</c:v>
                </c:pt>
                <c:pt idx="3132">
                  <c:v>1.9482089999999999E-14</c:v>
                </c:pt>
                <c:pt idx="3133">
                  <c:v>2.0426716666666669E-14</c:v>
                </c:pt>
                <c:pt idx="3134">
                  <c:v>2.3356933333333334E-14</c:v>
                </c:pt>
                <c:pt idx="3135">
                  <c:v>2.5133900000000004E-14</c:v>
                </c:pt>
                <c:pt idx="3136">
                  <c:v>2.4381399999999997E-14</c:v>
                </c:pt>
                <c:pt idx="3137">
                  <c:v>2.3334400000000003E-14</c:v>
                </c:pt>
                <c:pt idx="3138">
                  <c:v>2.3902666666666667E-14</c:v>
                </c:pt>
                <c:pt idx="3139">
                  <c:v>2.4774099999999998E-14</c:v>
                </c:pt>
                <c:pt idx="3140">
                  <c:v>2.4291299999999999E-14</c:v>
                </c:pt>
                <c:pt idx="3141">
                  <c:v>2.3416033333333331E-14</c:v>
                </c:pt>
                <c:pt idx="3142">
                  <c:v>2.4083666666666669E-14</c:v>
                </c:pt>
                <c:pt idx="3143">
                  <c:v>2.6347333333333333E-14</c:v>
                </c:pt>
                <c:pt idx="3144">
                  <c:v>2.8324466666666667E-14</c:v>
                </c:pt>
                <c:pt idx="3145">
                  <c:v>2.8792966666666665E-14</c:v>
                </c:pt>
                <c:pt idx="3146">
                  <c:v>2.8705800000000004E-14</c:v>
                </c:pt>
                <c:pt idx="3147">
                  <c:v>2.9605133333333332E-14</c:v>
                </c:pt>
                <c:pt idx="3148">
                  <c:v>3.1677400000000005E-14</c:v>
                </c:pt>
                <c:pt idx="3149">
                  <c:v>3.3882766666666664E-14</c:v>
                </c:pt>
                <c:pt idx="3150">
                  <c:v>3.5227766666666663E-14</c:v>
                </c:pt>
                <c:pt idx="3151">
                  <c:v>3.5382266666666665E-14</c:v>
                </c:pt>
                <c:pt idx="3152">
                  <c:v>3.4339166666666667E-14</c:v>
                </c:pt>
                <c:pt idx="3153">
                  <c:v>3.2574033333333333E-14</c:v>
                </c:pt>
                <c:pt idx="3154">
                  <c:v>3.1669999999999999E-14</c:v>
                </c:pt>
                <c:pt idx="3155">
                  <c:v>3.2825533333333333E-14</c:v>
                </c:pt>
                <c:pt idx="3156">
                  <c:v>3.5115400000000001E-14</c:v>
                </c:pt>
                <c:pt idx="3157">
                  <c:v>3.7549266666666668E-14</c:v>
                </c:pt>
                <c:pt idx="3158">
                  <c:v>4.0677999999999997E-14</c:v>
                </c:pt>
                <c:pt idx="3159">
                  <c:v>4.3850766666666665E-14</c:v>
                </c:pt>
                <c:pt idx="3160">
                  <c:v>4.3921466666666665E-14</c:v>
                </c:pt>
                <c:pt idx="3161">
                  <c:v>3.8569600000000003E-14</c:v>
                </c:pt>
                <c:pt idx="3162">
                  <c:v>2.9478663333333332E-14</c:v>
                </c:pt>
                <c:pt idx="3163">
                  <c:v>2.1609506666666666E-14</c:v>
                </c:pt>
                <c:pt idx="3164">
                  <c:v>1.9116466666666667E-14</c:v>
                </c:pt>
                <c:pt idx="3165">
                  <c:v>2.2071869999999996E-14</c:v>
                </c:pt>
                <c:pt idx="3166">
                  <c:v>2.7320433333333335E-14</c:v>
                </c:pt>
                <c:pt idx="3167">
                  <c:v>3.1051566666666666E-14</c:v>
                </c:pt>
                <c:pt idx="3168">
                  <c:v>3.0981133333333335E-14</c:v>
                </c:pt>
                <c:pt idx="3169">
                  <c:v>2.8378666666666665E-14</c:v>
                </c:pt>
                <c:pt idx="3170">
                  <c:v>2.6789300000000002E-14</c:v>
                </c:pt>
                <c:pt idx="3171">
                  <c:v>2.7491066666666665E-14</c:v>
                </c:pt>
                <c:pt idx="3172">
                  <c:v>2.8284799999999998E-14</c:v>
                </c:pt>
                <c:pt idx="3173">
                  <c:v>2.6880433333333339E-14</c:v>
                </c:pt>
                <c:pt idx="3174">
                  <c:v>2.3880333333333335E-14</c:v>
                </c:pt>
                <c:pt idx="3175">
                  <c:v>2.2482400000000003E-14</c:v>
                </c:pt>
                <c:pt idx="3176">
                  <c:v>2.5016866666666666E-14</c:v>
                </c:pt>
                <c:pt idx="3177">
                  <c:v>3.0360266666666672E-14</c:v>
                </c:pt>
                <c:pt idx="3178">
                  <c:v>3.5706833333333336E-14</c:v>
                </c:pt>
                <c:pt idx="3179">
                  <c:v>3.9300133333333335E-14</c:v>
                </c:pt>
                <c:pt idx="3180">
                  <c:v>4.0454066666666667E-14</c:v>
                </c:pt>
                <c:pt idx="3181">
                  <c:v>3.8718966666666668E-14</c:v>
                </c:pt>
                <c:pt idx="3182">
                  <c:v>3.4771733333333337E-14</c:v>
                </c:pt>
                <c:pt idx="3183">
                  <c:v>3.0869530000000001E-14</c:v>
                </c:pt>
                <c:pt idx="3184">
                  <c:v>2.9100336666666666E-14</c:v>
                </c:pt>
                <c:pt idx="3185">
                  <c:v>2.9733533333333331E-14</c:v>
                </c:pt>
                <c:pt idx="3186">
                  <c:v>3.1503200000000003E-14</c:v>
                </c:pt>
                <c:pt idx="3187">
                  <c:v>3.2998333333333335E-14</c:v>
                </c:pt>
                <c:pt idx="3188">
                  <c:v>3.3436233333333337E-14</c:v>
                </c:pt>
                <c:pt idx="3189">
                  <c:v>3.3227233333333334E-14</c:v>
                </c:pt>
                <c:pt idx="3190">
                  <c:v>3.4024266666666665E-14</c:v>
                </c:pt>
                <c:pt idx="3191">
                  <c:v>3.6335733333333331E-14</c:v>
                </c:pt>
                <c:pt idx="3192">
                  <c:v>3.7688599999999995E-14</c:v>
                </c:pt>
                <c:pt idx="3193">
                  <c:v>3.5539633333333336E-14</c:v>
                </c:pt>
                <c:pt idx="3194">
                  <c:v>3.0623166666666671E-14</c:v>
                </c:pt>
                <c:pt idx="3195">
                  <c:v>2.5330733333333332E-14</c:v>
                </c:pt>
                <c:pt idx="3196">
                  <c:v>2.1376866666666665E-14</c:v>
                </c:pt>
                <c:pt idx="3197">
                  <c:v>2.0015099999999998E-14</c:v>
                </c:pt>
                <c:pt idx="3198">
                  <c:v>2.1297933333333331E-14</c:v>
                </c:pt>
                <c:pt idx="3199">
                  <c:v>2.3189433333333335E-14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6E99-42B5-A9F8-B51732CA68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043904"/>
        <c:axId val="110045440"/>
        <c:extLst xmlns:c16r2="http://schemas.microsoft.com/office/drawing/2015/06/chart">
          <c:ext xmlns:c15="http://schemas.microsoft.com/office/drawing/2012/chart" uri="{02D57815-91ED-43cb-92C2-25804820EDAC}">
            <c15:filteredScatte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'20160603 1344  fily_sem_ab'!$B$21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ln w="19050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'20160603 1344  fily_sem_ab'!$A$22:$A$3221</c15:sqref>
                        </c15:formulaRef>
                      </c:ext>
                    </c:extLst>
                    <c:numCache>
                      <c:formatCode>General</c:formatCode>
                      <c:ptCount val="3200"/>
                      <c:pt idx="0">
                        <c:v>0</c:v>
                      </c:pt>
                      <c:pt idx="1">
                        <c:v>0.03</c:v>
                      </c:pt>
                      <c:pt idx="2">
                        <c:v>0.06</c:v>
                      </c:pt>
                      <c:pt idx="3">
                        <c:v>0.09</c:v>
                      </c:pt>
                      <c:pt idx="4">
                        <c:v>0.13</c:v>
                      </c:pt>
                      <c:pt idx="5">
                        <c:v>0.16</c:v>
                      </c:pt>
                      <c:pt idx="6">
                        <c:v>0.19</c:v>
                      </c:pt>
                      <c:pt idx="7">
                        <c:v>0.22</c:v>
                      </c:pt>
                      <c:pt idx="8">
                        <c:v>0.25</c:v>
                      </c:pt>
                      <c:pt idx="9">
                        <c:v>0.28000000000000003</c:v>
                      </c:pt>
                      <c:pt idx="10">
                        <c:v>0.31</c:v>
                      </c:pt>
                      <c:pt idx="11">
                        <c:v>0.34</c:v>
                      </c:pt>
                      <c:pt idx="12">
                        <c:v>0.38</c:v>
                      </c:pt>
                      <c:pt idx="13">
                        <c:v>0.41</c:v>
                      </c:pt>
                      <c:pt idx="14">
                        <c:v>0.44</c:v>
                      </c:pt>
                      <c:pt idx="15">
                        <c:v>0.47</c:v>
                      </c:pt>
                      <c:pt idx="16">
                        <c:v>0.5</c:v>
                      </c:pt>
                      <c:pt idx="17">
                        <c:v>0.53</c:v>
                      </c:pt>
                      <c:pt idx="18">
                        <c:v>0.56000000000000005</c:v>
                      </c:pt>
                      <c:pt idx="19">
                        <c:v>0.59</c:v>
                      </c:pt>
                      <c:pt idx="20">
                        <c:v>0.63</c:v>
                      </c:pt>
                      <c:pt idx="21">
                        <c:v>0.66</c:v>
                      </c:pt>
                      <c:pt idx="22">
                        <c:v>0.69</c:v>
                      </c:pt>
                      <c:pt idx="23">
                        <c:v>0.72</c:v>
                      </c:pt>
                      <c:pt idx="24">
                        <c:v>0.75</c:v>
                      </c:pt>
                      <c:pt idx="25">
                        <c:v>0.78</c:v>
                      </c:pt>
                      <c:pt idx="26">
                        <c:v>0.81</c:v>
                      </c:pt>
                      <c:pt idx="27">
                        <c:v>0.84</c:v>
                      </c:pt>
                      <c:pt idx="28">
                        <c:v>0.88</c:v>
                      </c:pt>
                      <c:pt idx="29">
                        <c:v>0.91</c:v>
                      </c:pt>
                      <c:pt idx="30">
                        <c:v>0.94</c:v>
                      </c:pt>
                      <c:pt idx="31">
                        <c:v>0.97</c:v>
                      </c:pt>
                      <c:pt idx="32">
                        <c:v>1</c:v>
                      </c:pt>
                      <c:pt idx="33">
                        <c:v>1.03</c:v>
                      </c:pt>
                      <c:pt idx="34">
                        <c:v>1.06</c:v>
                      </c:pt>
                      <c:pt idx="35">
                        <c:v>1.0900000000000001</c:v>
                      </c:pt>
                      <c:pt idx="36">
                        <c:v>1.1299999999999999</c:v>
                      </c:pt>
                      <c:pt idx="37">
                        <c:v>1.1599999999999999</c:v>
                      </c:pt>
                      <c:pt idx="38">
                        <c:v>1.19</c:v>
                      </c:pt>
                      <c:pt idx="39">
                        <c:v>1.22</c:v>
                      </c:pt>
                      <c:pt idx="40">
                        <c:v>1.25</c:v>
                      </c:pt>
                      <c:pt idx="41">
                        <c:v>1.28</c:v>
                      </c:pt>
                      <c:pt idx="42">
                        <c:v>1.31</c:v>
                      </c:pt>
                      <c:pt idx="43">
                        <c:v>1.34</c:v>
                      </c:pt>
                      <c:pt idx="44">
                        <c:v>1.38</c:v>
                      </c:pt>
                      <c:pt idx="45">
                        <c:v>1.41</c:v>
                      </c:pt>
                      <c:pt idx="46">
                        <c:v>1.44</c:v>
                      </c:pt>
                      <c:pt idx="47">
                        <c:v>1.47</c:v>
                      </c:pt>
                      <c:pt idx="48">
                        <c:v>1.5</c:v>
                      </c:pt>
                      <c:pt idx="49">
                        <c:v>1.53</c:v>
                      </c:pt>
                      <c:pt idx="50">
                        <c:v>1.56</c:v>
                      </c:pt>
                      <c:pt idx="51">
                        <c:v>1.59</c:v>
                      </c:pt>
                      <c:pt idx="52">
                        <c:v>1.63</c:v>
                      </c:pt>
                      <c:pt idx="53">
                        <c:v>1.66</c:v>
                      </c:pt>
                      <c:pt idx="54">
                        <c:v>1.69</c:v>
                      </c:pt>
                      <c:pt idx="55">
                        <c:v>1.72</c:v>
                      </c:pt>
                      <c:pt idx="56">
                        <c:v>1.75</c:v>
                      </c:pt>
                      <c:pt idx="57">
                        <c:v>1.78</c:v>
                      </c:pt>
                      <c:pt idx="58">
                        <c:v>1.81</c:v>
                      </c:pt>
                      <c:pt idx="59">
                        <c:v>1.84</c:v>
                      </c:pt>
                      <c:pt idx="60">
                        <c:v>1.88</c:v>
                      </c:pt>
                      <c:pt idx="61">
                        <c:v>1.91</c:v>
                      </c:pt>
                      <c:pt idx="62">
                        <c:v>1.94</c:v>
                      </c:pt>
                      <c:pt idx="63">
                        <c:v>1.97</c:v>
                      </c:pt>
                      <c:pt idx="64">
                        <c:v>2</c:v>
                      </c:pt>
                      <c:pt idx="65">
                        <c:v>2.0299999999999998</c:v>
                      </c:pt>
                      <c:pt idx="66">
                        <c:v>2.06</c:v>
                      </c:pt>
                      <c:pt idx="67">
                        <c:v>2.09</c:v>
                      </c:pt>
                      <c:pt idx="68">
                        <c:v>2.13</c:v>
                      </c:pt>
                      <c:pt idx="69">
                        <c:v>2.16</c:v>
                      </c:pt>
                      <c:pt idx="70">
                        <c:v>2.19</c:v>
                      </c:pt>
                      <c:pt idx="71">
                        <c:v>2.2200000000000002</c:v>
                      </c:pt>
                      <c:pt idx="72">
                        <c:v>2.25</c:v>
                      </c:pt>
                      <c:pt idx="73">
                        <c:v>2.2799999999999998</c:v>
                      </c:pt>
                      <c:pt idx="74">
                        <c:v>2.31</c:v>
                      </c:pt>
                      <c:pt idx="75">
                        <c:v>2.34</c:v>
                      </c:pt>
                      <c:pt idx="76">
                        <c:v>2.38</c:v>
                      </c:pt>
                      <c:pt idx="77">
                        <c:v>2.41</c:v>
                      </c:pt>
                      <c:pt idx="78">
                        <c:v>2.44</c:v>
                      </c:pt>
                      <c:pt idx="79">
                        <c:v>2.4700000000000002</c:v>
                      </c:pt>
                      <c:pt idx="80">
                        <c:v>2.5</c:v>
                      </c:pt>
                      <c:pt idx="81">
                        <c:v>2.5299999999999998</c:v>
                      </c:pt>
                      <c:pt idx="82">
                        <c:v>2.56</c:v>
                      </c:pt>
                      <c:pt idx="83">
                        <c:v>2.59</c:v>
                      </c:pt>
                      <c:pt idx="84">
                        <c:v>2.63</c:v>
                      </c:pt>
                      <c:pt idx="85">
                        <c:v>2.66</c:v>
                      </c:pt>
                      <c:pt idx="86">
                        <c:v>2.69</c:v>
                      </c:pt>
                      <c:pt idx="87">
                        <c:v>2.72</c:v>
                      </c:pt>
                      <c:pt idx="88">
                        <c:v>2.75</c:v>
                      </c:pt>
                      <c:pt idx="89">
                        <c:v>2.78</c:v>
                      </c:pt>
                      <c:pt idx="90">
                        <c:v>2.81</c:v>
                      </c:pt>
                      <c:pt idx="91">
                        <c:v>2.84</c:v>
                      </c:pt>
                      <c:pt idx="92">
                        <c:v>2.88</c:v>
                      </c:pt>
                      <c:pt idx="93">
                        <c:v>2.91</c:v>
                      </c:pt>
                      <c:pt idx="94">
                        <c:v>2.94</c:v>
                      </c:pt>
                      <c:pt idx="95">
                        <c:v>2.97</c:v>
                      </c:pt>
                      <c:pt idx="96">
                        <c:v>3</c:v>
                      </c:pt>
                      <c:pt idx="97">
                        <c:v>3.03</c:v>
                      </c:pt>
                      <c:pt idx="98">
                        <c:v>3.06</c:v>
                      </c:pt>
                      <c:pt idx="99">
                        <c:v>3.09</c:v>
                      </c:pt>
                      <c:pt idx="100">
                        <c:v>3.13</c:v>
                      </c:pt>
                      <c:pt idx="101">
                        <c:v>3.16</c:v>
                      </c:pt>
                      <c:pt idx="102">
                        <c:v>3.19</c:v>
                      </c:pt>
                      <c:pt idx="103">
                        <c:v>3.22</c:v>
                      </c:pt>
                      <c:pt idx="104">
                        <c:v>3.25</c:v>
                      </c:pt>
                      <c:pt idx="105">
                        <c:v>3.28</c:v>
                      </c:pt>
                      <c:pt idx="106">
                        <c:v>3.31</c:v>
                      </c:pt>
                      <c:pt idx="107">
                        <c:v>3.34</c:v>
                      </c:pt>
                      <c:pt idx="108">
                        <c:v>3.38</c:v>
                      </c:pt>
                      <c:pt idx="109">
                        <c:v>3.41</c:v>
                      </c:pt>
                      <c:pt idx="110">
                        <c:v>3.44</c:v>
                      </c:pt>
                      <c:pt idx="111">
                        <c:v>3.47</c:v>
                      </c:pt>
                      <c:pt idx="112">
                        <c:v>3.5</c:v>
                      </c:pt>
                      <c:pt idx="113">
                        <c:v>3.53</c:v>
                      </c:pt>
                      <c:pt idx="114">
                        <c:v>3.56</c:v>
                      </c:pt>
                      <c:pt idx="115">
                        <c:v>3.59</c:v>
                      </c:pt>
                      <c:pt idx="116">
                        <c:v>3.63</c:v>
                      </c:pt>
                      <c:pt idx="117">
                        <c:v>3.66</c:v>
                      </c:pt>
                      <c:pt idx="118">
                        <c:v>3.69</c:v>
                      </c:pt>
                      <c:pt idx="119">
                        <c:v>3.72</c:v>
                      </c:pt>
                      <c:pt idx="120">
                        <c:v>3.75</c:v>
                      </c:pt>
                      <c:pt idx="121">
                        <c:v>3.78</c:v>
                      </c:pt>
                      <c:pt idx="122">
                        <c:v>3.81</c:v>
                      </c:pt>
                      <c:pt idx="123">
                        <c:v>3.84</c:v>
                      </c:pt>
                      <c:pt idx="124">
                        <c:v>3.88</c:v>
                      </c:pt>
                      <c:pt idx="125">
                        <c:v>3.91</c:v>
                      </c:pt>
                      <c:pt idx="126">
                        <c:v>3.94</c:v>
                      </c:pt>
                      <c:pt idx="127">
                        <c:v>3.97</c:v>
                      </c:pt>
                      <c:pt idx="128">
                        <c:v>4</c:v>
                      </c:pt>
                      <c:pt idx="129">
                        <c:v>4.03</c:v>
                      </c:pt>
                      <c:pt idx="130">
                        <c:v>4.0599999999999996</c:v>
                      </c:pt>
                      <c:pt idx="131">
                        <c:v>4.09</c:v>
                      </c:pt>
                      <c:pt idx="132">
                        <c:v>4.13</c:v>
                      </c:pt>
                      <c:pt idx="133">
                        <c:v>4.16</c:v>
                      </c:pt>
                      <c:pt idx="134">
                        <c:v>4.1900000000000004</c:v>
                      </c:pt>
                      <c:pt idx="135">
                        <c:v>4.22</c:v>
                      </c:pt>
                      <c:pt idx="136">
                        <c:v>4.25</c:v>
                      </c:pt>
                      <c:pt idx="137">
                        <c:v>4.28</c:v>
                      </c:pt>
                      <c:pt idx="138">
                        <c:v>4.3099999999999996</c:v>
                      </c:pt>
                      <c:pt idx="139">
                        <c:v>4.34</c:v>
                      </c:pt>
                      <c:pt idx="140">
                        <c:v>4.38</c:v>
                      </c:pt>
                      <c:pt idx="141">
                        <c:v>4.41</c:v>
                      </c:pt>
                      <c:pt idx="142">
                        <c:v>4.4400000000000004</c:v>
                      </c:pt>
                      <c:pt idx="143">
                        <c:v>4.47</c:v>
                      </c:pt>
                      <c:pt idx="144">
                        <c:v>4.5</c:v>
                      </c:pt>
                      <c:pt idx="145">
                        <c:v>4.53</c:v>
                      </c:pt>
                      <c:pt idx="146">
                        <c:v>4.5599999999999996</c:v>
                      </c:pt>
                      <c:pt idx="147">
                        <c:v>4.59</c:v>
                      </c:pt>
                      <c:pt idx="148">
                        <c:v>4.63</c:v>
                      </c:pt>
                      <c:pt idx="149">
                        <c:v>4.66</c:v>
                      </c:pt>
                      <c:pt idx="150">
                        <c:v>4.6900000000000004</c:v>
                      </c:pt>
                      <c:pt idx="151">
                        <c:v>4.72</c:v>
                      </c:pt>
                      <c:pt idx="152">
                        <c:v>4.75</c:v>
                      </c:pt>
                      <c:pt idx="153">
                        <c:v>4.78</c:v>
                      </c:pt>
                      <c:pt idx="154">
                        <c:v>4.8099999999999996</c:v>
                      </c:pt>
                      <c:pt idx="155">
                        <c:v>4.84</c:v>
                      </c:pt>
                      <c:pt idx="156">
                        <c:v>4.88</c:v>
                      </c:pt>
                      <c:pt idx="157">
                        <c:v>4.91</c:v>
                      </c:pt>
                      <c:pt idx="158">
                        <c:v>4.9400000000000004</c:v>
                      </c:pt>
                      <c:pt idx="159">
                        <c:v>4.97</c:v>
                      </c:pt>
                      <c:pt idx="160">
                        <c:v>5</c:v>
                      </c:pt>
                      <c:pt idx="161">
                        <c:v>5.03</c:v>
                      </c:pt>
                      <c:pt idx="162">
                        <c:v>5.0599999999999996</c:v>
                      </c:pt>
                      <c:pt idx="163">
                        <c:v>5.09</c:v>
                      </c:pt>
                      <c:pt idx="164">
                        <c:v>5.13</c:v>
                      </c:pt>
                      <c:pt idx="165">
                        <c:v>5.16</c:v>
                      </c:pt>
                      <c:pt idx="166">
                        <c:v>5.19</c:v>
                      </c:pt>
                      <c:pt idx="167">
                        <c:v>5.22</c:v>
                      </c:pt>
                      <c:pt idx="168">
                        <c:v>5.25</c:v>
                      </c:pt>
                      <c:pt idx="169">
                        <c:v>5.28</c:v>
                      </c:pt>
                      <c:pt idx="170">
                        <c:v>5.31</c:v>
                      </c:pt>
                      <c:pt idx="171">
                        <c:v>5.34</c:v>
                      </c:pt>
                      <c:pt idx="172">
                        <c:v>5.38</c:v>
                      </c:pt>
                      <c:pt idx="173">
                        <c:v>5.41</c:v>
                      </c:pt>
                      <c:pt idx="174">
                        <c:v>5.44</c:v>
                      </c:pt>
                      <c:pt idx="175">
                        <c:v>5.47</c:v>
                      </c:pt>
                      <c:pt idx="176">
                        <c:v>5.5</c:v>
                      </c:pt>
                      <c:pt idx="177">
                        <c:v>5.53</c:v>
                      </c:pt>
                      <c:pt idx="178">
                        <c:v>5.56</c:v>
                      </c:pt>
                      <c:pt idx="179">
                        <c:v>5.59</c:v>
                      </c:pt>
                      <c:pt idx="180">
                        <c:v>5.63</c:v>
                      </c:pt>
                      <c:pt idx="181">
                        <c:v>5.66</c:v>
                      </c:pt>
                      <c:pt idx="182">
                        <c:v>5.69</c:v>
                      </c:pt>
                      <c:pt idx="183">
                        <c:v>5.72</c:v>
                      </c:pt>
                      <c:pt idx="184">
                        <c:v>5.75</c:v>
                      </c:pt>
                      <c:pt idx="185">
                        <c:v>5.78</c:v>
                      </c:pt>
                      <c:pt idx="186">
                        <c:v>5.81</c:v>
                      </c:pt>
                      <c:pt idx="187">
                        <c:v>5.84</c:v>
                      </c:pt>
                      <c:pt idx="188">
                        <c:v>5.88</c:v>
                      </c:pt>
                      <c:pt idx="189">
                        <c:v>5.91</c:v>
                      </c:pt>
                      <c:pt idx="190">
                        <c:v>5.94</c:v>
                      </c:pt>
                      <c:pt idx="191">
                        <c:v>5.97</c:v>
                      </c:pt>
                      <c:pt idx="192">
                        <c:v>6</c:v>
                      </c:pt>
                      <c:pt idx="193">
                        <c:v>6.03</c:v>
                      </c:pt>
                      <c:pt idx="194">
                        <c:v>6.06</c:v>
                      </c:pt>
                      <c:pt idx="195">
                        <c:v>6.09</c:v>
                      </c:pt>
                      <c:pt idx="196">
                        <c:v>6.13</c:v>
                      </c:pt>
                      <c:pt idx="197">
                        <c:v>6.16</c:v>
                      </c:pt>
                      <c:pt idx="198">
                        <c:v>6.19</c:v>
                      </c:pt>
                      <c:pt idx="199">
                        <c:v>6.22</c:v>
                      </c:pt>
                      <c:pt idx="200">
                        <c:v>6.25</c:v>
                      </c:pt>
                      <c:pt idx="201">
                        <c:v>6.28</c:v>
                      </c:pt>
                      <c:pt idx="202">
                        <c:v>6.31</c:v>
                      </c:pt>
                      <c:pt idx="203">
                        <c:v>6.34</c:v>
                      </c:pt>
                      <c:pt idx="204">
                        <c:v>6.38</c:v>
                      </c:pt>
                      <c:pt idx="205">
                        <c:v>6.41</c:v>
                      </c:pt>
                      <c:pt idx="206">
                        <c:v>6.44</c:v>
                      </c:pt>
                      <c:pt idx="207">
                        <c:v>6.47</c:v>
                      </c:pt>
                      <c:pt idx="208">
                        <c:v>6.5</c:v>
                      </c:pt>
                      <c:pt idx="209">
                        <c:v>6.53</c:v>
                      </c:pt>
                      <c:pt idx="210">
                        <c:v>6.56</c:v>
                      </c:pt>
                      <c:pt idx="211">
                        <c:v>6.59</c:v>
                      </c:pt>
                      <c:pt idx="212">
                        <c:v>6.63</c:v>
                      </c:pt>
                      <c:pt idx="213">
                        <c:v>6.66</c:v>
                      </c:pt>
                      <c:pt idx="214">
                        <c:v>6.69</c:v>
                      </c:pt>
                      <c:pt idx="215">
                        <c:v>6.72</c:v>
                      </c:pt>
                      <c:pt idx="216">
                        <c:v>6.75</c:v>
                      </c:pt>
                      <c:pt idx="217">
                        <c:v>6.78</c:v>
                      </c:pt>
                      <c:pt idx="218">
                        <c:v>6.81</c:v>
                      </c:pt>
                      <c:pt idx="219">
                        <c:v>6.84</c:v>
                      </c:pt>
                      <c:pt idx="220">
                        <c:v>6.88</c:v>
                      </c:pt>
                      <c:pt idx="221">
                        <c:v>6.91</c:v>
                      </c:pt>
                      <c:pt idx="222">
                        <c:v>6.94</c:v>
                      </c:pt>
                      <c:pt idx="223">
                        <c:v>6.97</c:v>
                      </c:pt>
                      <c:pt idx="224">
                        <c:v>7</c:v>
                      </c:pt>
                      <c:pt idx="225">
                        <c:v>7.03</c:v>
                      </c:pt>
                      <c:pt idx="226">
                        <c:v>7.06</c:v>
                      </c:pt>
                      <c:pt idx="227">
                        <c:v>7.09</c:v>
                      </c:pt>
                      <c:pt idx="228">
                        <c:v>7.13</c:v>
                      </c:pt>
                      <c:pt idx="229">
                        <c:v>7.16</c:v>
                      </c:pt>
                      <c:pt idx="230">
                        <c:v>7.19</c:v>
                      </c:pt>
                      <c:pt idx="231">
                        <c:v>7.22</c:v>
                      </c:pt>
                      <c:pt idx="232">
                        <c:v>7.25</c:v>
                      </c:pt>
                      <c:pt idx="233">
                        <c:v>7.28</c:v>
                      </c:pt>
                      <c:pt idx="234">
                        <c:v>7.31</c:v>
                      </c:pt>
                      <c:pt idx="235">
                        <c:v>7.34</c:v>
                      </c:pt>
                      <c:pt idx="236">
                        <c:v>7.38</c:v>
                      </c:pt>
                      <c:pt idx="237">
                        <c:v>7.41</c:v>
                      </c:pt>
                      <c:pt idx="238">
                        <c:v>7.44</c:v>
                      </c:pt>
                      <c:pt idx="239">
                        <c:v>7.47</c:v>
                      </c:pt>
                      <c:pt idx="240">
                        <c:v>7.5</c:v>
                      </c:pt>
                      <c:pt idx="241">
                        <c:v>7.53</c:v>
                      </c:pt>
                      <c:pt idx="242">
                        <c:v>7.56</c:v>
                      </c:pt>
                      <c:pt idx="243">
                        <c:v>7.59</c:v>
                      </c:pt>
                      <c:pt idx="244">
                        <c:v>7.63</c:v>
                      </c:pt>
                      <c:pt idx="245">
                        <c:v>7.66</c:v>
                      </c:pt>
                      <c:pt idx="246">
                        <c:v>7.69</c:v>
                      </c:pt>
                      <c:pt idx="247">
                        <c:v>7.72</c:v>
                      </c:pt>
                      <c:pt idx="248">
                        <c:v>7.75</c:v>
                      </c:pt>
                      <c:pt idx="249">
                        <c:v>7.78</c:v>
                      </c:pt>
                      <c:pt idx="250">
                        <c:v>7.81</c:v>
                      </c:pt>
                      <c:pt idx="251">
                        <c:v>7.84</c:v>
                      </c:pt>
                      <c:pt idx="252">
                        <c:v>7.88</c:v>
                      </c:pt>
                      <c:pt idx="253">
                        <c:v>7.91</c:v>
                      </c:pt>
                      <c:pt idx="254">
                        <c:v>7.94</c:v>
                      </c:pt>
                      <c:pt idx="255">
                        <c:v>7.97</c:v>
                      </c:pt>
                      <c:pt idx="256">
                        <c:v>8</c:v>
                      </c:pt>
                      <c:pt idx="257">
                        <c:v>8.0299999999999994</c:v>
                      </c:pt>
                      <c:pt idx="258">
                        <c:v>8.06</c:v>
                      </c:pt>
                      <c:pt idx="259">
                        <c:v>8.09</c:v>
                      </c:pt>
                      <c:pt idx="260">
                        <c:v>8.1300000000000008</c:v>
                      </c:pt>
                      <c:pt idx="261">
                        <c:v>8.16</c:v>
                      </c:pt>
                      <c:pt idx="262">
                        <c:v>8.19</c:v>
                      </c:pt>
                      <c:pt idx="263">
                        <c:v>8.2200000000000006</c:v>
                      </c:pt>
                      <c:pt idx="264">
                        <c:v>8.25</c:v>
                      </c:pt>
                      <c:pt idx="265">
                        <c:v>8.2799999999999994</c:v>
                      </c:pt>
                      <c:pt idx="266">
                        <c:v>8.31</c:v>
                      </c:pt>
                      <c:pt idx="267">
                        <c:v>8.34</c:v>
                      </c:pt>
                      <c:pt idx="268">
                        <c:v>8.3800000000000008</c:v>
                      </c:pt>
                      <c:pt idx="269">
                        <c:v>8.41</c:v>
                      </c:pt>
                      <c:pt idx="270">
                        <c:v>8.44</c:v>
                      </c:pt>
                      <c:pt idx="271">
                        <c:v>8.4700000000000006</c:v>
                      </c:pt>
                      <c:pt idx="272">
                        <c:v>8.5</c:v>
                      </c:pt>
                      <c:pt idx="273">
                        <c:v>8.5299999999999994</c:v>
                      </c:pt>
                      <c:pt idx="274">
                        <c:v>8.56</c:v>
                      </c:pt>
                      <c:pt idx="275">
                        <c:v>8.59</c:v>
                      </c:pt>
                      <c:pt idx="276">
                        <c:v>8.6300000000000008</c:v>
                      </c:pt>
                      <c:pt idx="277">
                        <c:v>8.66</c:v>
                      </c:pt>
                      <c:pt idx="278">
                        <c:v>8.69</c:v>
                      </c:pt>
                      <c:pt idx="279">
                        <c:v>8.7200000000000006</c:v>
                      </c:pt>
                      <c:pt idx="280">
                        <c:v>8.75</c:v>
                      </c:pt>
                      <c:pt idx="281">
                        <c:v>8.7799999999999994</c:v>
                      </c:pt>
                      <c:pt idx="282">
                        <c:v>8.81</c:v>
                      </c:pt>
                      <c:pt idx="283">
                        <c:v>8.84</c:v>
                      </c:pt>
                      <c:pt idx="284">
                        <c:v>8.8800000000000008</c:v>
                      </c:pt>
                      <c:pt idx="285">
                        <c:v>8.91</c:v>
                      </c:pt>
                      <c:pt idx="286">
                        <c:v>8.94</c:v>
                      </c:pt>
                      <c:pt idx="287">
                        <c:v>8.9700000000000006</c:v>
                      </c:pt>
                      <c:pt idx="288">
                        <c:v>9</c:v>
                      </c:pt>
                      <c:pt idx="289">
                        <c:v>9.0299999999999994</c:v>
                      </c:pt>
                      <c:pt idx="290">
                        <c:v>9.06</c:v>
                      </c:pt>
                      <c:pt idx="291">
                        <c:v>9.09</c:v>
                      </c:pt>
                      <c:pt idx="292">
                        <c:v>9.1300000000000008</c:v>
                      </c:pt>
                      <c:pt idx="293">
                        <c:v>9.16</c:v>
                      </c:pt>
                      <c:pt idx="294">
                        <c:v>9.19</c:v>
                      </c:pt>
                      <c:pt idx="295">
                        <c:v>9.2200000000000006</c:v>
                      </c:pt>
                      <c:pt idx="296">
                        <c:v>9.25</c:v>
                      </c:pt>
                      <c:pt idx="297">
                        <c:v>9.2799999999999994</c:v>
                      </c:pt>
                      <c:pt idx="298">
                        <c:v>9.31</c:v>
                      </c:pt>
                      <c:pt idx="299">
                        <c:v>9.34</c:v>
                      </c:pt>
                      <c:pt idx="300">
                        <c:v>9.3800000000000008</c:v>
                      </c:pt>
                      <c:pt idx="301">
                        <c:v>9.41</c:v>
                      </c:pt>
                      <c:pt idx="302">
                        <c:v>9.44</c:v>
                      </c:pt>
                      <c:pt idx="303">
                        <c:v>9.4700000000000006</c:v>
                      </c:pt>
                      <c:pt idx="304">
                        <c:v>9.5</c:v>
                      </c:pt>
                      <c:pt idx="305">
                        <c:v>9.5299999999999994</c:v>
                      </c:pt>
                      <c:pt idx="306">
                        <c:v>9.56</c:v>
                      </c:pt>
                      <c:pt idx="307">
                        <c:v>9.59</c:v>
                      </c:pt>
                      <c:pt idx="308">
                        <c:v>9.6300000000000008</c:v>
                      </c:pt>
                      <c:pt idx="309">
                        <c:v>9.66</c:v>
                      </c:pt>
                      <c:pt idx="310">
                        <c:v>9.69</c:v>
                      </c:pt>
                      <c:pt idx="311">
                        <c:v>9.7200000000000006</c:v>
                      </c:pt>
                      <c:pt idx="312">
                        <c:v>9.75</c:v>
                      </c:pt>
                      <c:pt idx="313">
                        <c:v>9.7799999999999994</c:v>
                      </c:pt>
                      <c:pt idx="314">
                        <c:v>9.81</c:v>
                      </c:pt>
                      <c:pt idx="315">
                        <c:v>9.84</c:v>
                      </c:pt>
                      <c:pt idx="316">
                        <c:v>9.8800000000000008</c:v>
                      </c:pt>
                      <c:pt idx="317">
                        <c:v>9.91</c:v>
                      </c:pt>
                      <c:pt idx="318">
                        <c:v>9.94</c:v>
                      </c:pt>
                      <c:pt idx="319">
                        <c:v>9.9700000000000006</c:v>
                      </c:pt>
                      <c:pt idx="320">
                        <c:v>10</c:v>
                      </c:pt>
                      <c:pt idx="321">
                        <c:v>10.029999999999999</c:v>
                      </c:pt>
                      <c:pt idx="322">
                        <c:v>10.06</c:v>
                      </c:pt>
                      <c:pt idx="323">
                        <c:v>10.09</c:v>
                      </c:pt>
                      <c:pt idx="324">
                        <c:v>10.130000000000001</c:v>
                      </c:pt>
                      <c:pt idx="325">
                        <c:v>10.16</c:v>
                      </c:pt>
                      <c:pt idx="326">
                        <c:v>10.19</c:v>
                      </c:pt>
                      <c:pt idx="327">
                        <c:v>10.220000000000001</c:v>
                      </c:pt>
                      <c:pt idx="328">
                        <c:v>10.25</c:v>
                      </c:pt>
                      <c:pt idx="329">
                        <c:v>10.28</c:v>
                      </c:pt>
                      <c:pt idx="330">
                        <c:v>10.31</c:v>
                      </c:pt>
                      <c:pt idx="331">
                        <c:v>10.34</c:v>
                      </c:pt>
                      <c:pt idx="332">
                        <c:v>10.38</c:v>
                      </c:pt>
                      <c:pt idx="333">
                        <c:v>10.41</c:v>
                      </c:pt>
                      <c:pt idx="334">
                        <c:v>10.44</c:v>
                      </c:pt>
                      <c:pt idx="335">
                        <c:v>10.47</c:v>
                      </c:pt>
                      <c:pt idx="336">
                        <c:v>10.5</c:v>
                      </c:pt>
                      <c:pt idx="337">
                        <c:v>10.53</c:v>
                      </c:pt>
                      <c:pt idx="338">
                        <c:v>10.56</c:v>
                      </c:pt>
                      <c:pt idx="339">
                        <c:v>10.59</c:v>
                      </c:pt>
                      <c:pt idx="340">
                        <c:v>10.63</c:v>
                      </c:pt>
                      <c:pt idx="341">
                        <c:v>10.66</c:v>
                      </c:pt>
                      <c:pt idx="342">
                        <c:v>10.69</c:v>
                      </c:pt>
                      <c:pt idx="343">
                        <c:v>10.72</c:v>
                      </c:pt>
                      <c:pt idx="344">
                        <c:v>10.75</c:v>
                      </c:pt>
                      <c:pt idx="345">
                        <c:v>10.78</c:v>
                      </c:pt>
                      <c:pt idx="346">
                        <c:v>10.81</c:v>
                      </c:pt>
                      <c:pt idx="347">
                        <c:v>10.84</c:v>
                      </c:pt>
                      <c:pt idx="348">
                        <c:v>10.88</c:v>
                      </c:pt>
                      <c:pt idx="349">
                        <c:v>10.91</c:v>
                      </c:pt>
                      <c:pt idx="350">
                        <c:v>10.94</c:v>
                      </c:pt>
                      <c:pt idx="351">
                        <c:v>10.97</c:v>
                      </c:pt>
                      <c:pt idx="352">
                        <c:v>11</c:v>
                      </c:pt>
                      <c:pt idx="353">
                        <c:v>11.03</c:v>
                      </c:pt>
                      <c:pt idx="354">
                        <c:v>11.06</c:v>
                      </c:pt>
                      <c:pt idx="355">
                        <c:v>11.09</c:v>
                      </c:pt>
                      <c:pt idx="356">
                        <c:v>11.13</c:v>
                      </c:pt>
                      <c:pt idx="357">
                        <c:v>11.16</c:v>
                      </c:pt>
                      <c:pt idx="358">
                        <c:v>11.19</c:v>
                      </c:pt>
                      <c:pt idx="359">
                        <c:v>11.22</c:v>
                      </c:pt>
                      <c:pt idx="360">
                        <c:v>11.25</c:v>
                      </c:pt>
                      <c:pt idx="361">
                        <c:v>11.28</c:v>
                      </c:pt>
                      <c:pt idx="362">
                        <c:v>11.31</c:v>
                      </c:pt>
                      <c:pt idx="363">
                        <c:v>11.34</c:v>
                      </c:pt>
                      <c:pt idx="364">
                        <c:v>11.38</c:v>
                      </c:pt>
                      <c:pt idx="365">
                        <c:v>11.41</c:v>
                      </c:pt>
                      <c:pt idx="366">
                        <c:v>11.44</c:v>
                      </c:pt>
                      <c:pt idx="367">
                        <c:v>11.47</c:v>
                      </c:pt>
                      <c:pt idx="368">
                        <c:v>11.5</c:v>
                      </c:pt>
                      <c:pt idx="369">
                        <c:v>11.53</c:v>
                      </c:pt>
                      <c:pt idx="370">
                        <c:v>11.56</c:v>
                      </c:pt>
                      <c:pt idx="371">
                        <c:v>11.59</c:v>
                      </c:pt>
                      <c:pt idx="372">
                        <c:v>11.63</c:v>
                      </c:pt>
                      <c:pt idx="373">
                        <c:v>11.66</c:v>
                      </c:pt>
                      <c:pt idx="374">
                        <c:v>11.69</c:v>
                      </c:pt>
                      <c:pt idx="375">
                        <c:v>11.72</c:v>
                      </c:pt>
                      <c:pt idx="376">
                        <c:v>11.75</c:v>
                      </c:pt>
                      <c:pt idx="377">
                        <c:v>11.78</c:v>
                      </c:pt>
                      <c:pt idx="378">
                        <c:v>11.81</c:v>
                      </c:pt>
                      <c:pt idx="379">
                        <c:v>11.84</c:v>
                      </c:pt>
                      <c:pt idx="380">
                        <c:v>11.88</c:v>
                      </c:pt>
                      <c:pt idx="381">
                        <c:v>11.91</c:v>
                      </c:pt>
                      <c:pt idx="382">
                        <c:v>11.94</c:v>
                      </c:pt>
                      <c:pt idx="383">
                        <c:v>11.97</c:v>
                      </c:pt>
                      <c:pt idx="384">
                        <c:v>12</c:v>
                      </c:pt>
                      <c:pt idx="385">
                        <c:v>12.03</c:v>
                      </c:pt>
                      <c:pt idx="386">
                        <c:v>12.06</c:v>
                      </c:pt>
                      <c:pt idx="387">
                        <c:v>12.09</c:v>
                      </c:pt>
                      <c:pt idx="388">
                        <c:v>12.13</c:v>
                      </c:pt>
                      <c:pt idx="389">
                        <c:v>12.16</c:v>
                      </c:pt>
                      <c:pt idx="390">
                        <c:v>12.19</c:v>
                      </c:pt>
                      <c:pt idx="391">
                        <c:v>12.22</c:v>
                      </c:pt>
                      <c:pt idx="392">
                        <c:v>12.25</c:v>
                      </c:pt>
                      <c:pt idx="393">
                        <c:v>12.28</c:v>
                      </c:pt>
                      <c:pt idx="394">
                        <c:v>12.31</c:v>
                      </c:pt>
                      <c:pt idx="395">
                        <c:v>12.34</c:v>
                      </c:pt>
                      <c:pt idx="396">
                        <c:v>12.38</c:v>
                      </c:pt>
                      <c:pt idx="397">
                        <c:v>12.41</c:v>
                      </c:pt>
                      <c:pt idx="398">
                        <c:v>12.44</c:v>
                      </c:pt>
                      <c:pt idx="399">
                        <c:v>12.47</c:v>
                      </c:pt>
                      <c:pt idx="400">
                        <c:v>12.5</c:v>
                      </c:pt>
                      <c:pt idx="401">
                        <c:v>12.53</c:v>
                      </c:pt>
                      <c:pt idx="402">
                        <c:v>12.56</c:v>
                      </c:pt>
                      <c:pt idx="403">
                        <c:v>12.59</c:v>
                      </c:pt>
                      <c:pt idx="404">
                        <c:v>12.63</c:v>
                      </c:pt>
                      <c:pt idx="405">
                        <c:v>12.66</c:v>
                      </c:pt>
                      <c:pt idx="406">
                        <c:v>12.69</c:v>
                      </c:pt>
                      <c:pt idx="407">
                        <c:v>12.72</c:v>
                      </c:pt>
                      <c:pt idx="408">
                        <c:v>12.75</c:v>
                      </c:pt>
                      <c:pt idx="409">
                        <c:v>12.78</c:v>
                      </c:pt>
                      <c:pt idx="410">
                        <c:v>12.81</c:v>
                      </c:pt>
                      <c:pt idx="411">
                        <c:v>12.84</c:v>
                      </c:pt>
                      <c:pt idx="412">
                        <c:v>12.88</c:v>
                      </c:pt>
                      <c:pt idx="413">
                        <c:v>12.91</c:v>
                      </c:pt>
                      <c:pt idx="414">
                        <c:v>12.94</c:v>
                      </c:pt>
                      <c:pt idx="415">
                        <c:v>12.97</c:v>
                      </c:pt>
                      <c:pt idx="416">
                        <c:v>13</c:v>
                      </c:pt>
                      <c:pt idx="417">
                        <c:v>13.03</c:v>
                      </c:pt>
                      <c:pt idx="418">
                        <c:v>13.06</c:v>
                      </c:pt>
                      <c:pt idx="419">
                        <c:v>13.09</c:v>
                      </c:pt>
                      <c:pt idx="420">
                        <c:v>13.13</c:v>
                      </c:pt>
                      <c:pt idx="421">
                        <c:v>13.16</c:v>
                      </c:pt>
                      <c:pt idx="422">
                        <c:v>13.19</c:v>
                      </c:pt>
                      <c:pt idx="423">
                        <c:v>13.22</c:v>
                      </c:pt>
                      <c:pt idx="424">
                        <c:v>13.25</c:v>
                      </c:pt>
                      <c:pt idx="425">
                        <c:v>13.28</c:v>
                      </c:pt>
                      <c:pt idx="426">
                        <c:v>13.31</c:v>
                      </c:pt>
                      <c:pt idx="427">
                        <c:v>13.34</c:v>
                      </c:pt>
                      <c:pt idx="428">
                        <c:v>13.38</c:v>
                      </c:pt>
                      <c:pt idx="429">
                        <c:v>13.41</c:v>
                      </c:pt>
                      <c:pt idx="430">
                        <c:v>13.44</c:v>
                      </c:pt>
                      <c:pt idx="431">
                        <c:v>13.47</c:v>
                      </c:pt>
                      <c:pt idx="432">
                        <c:v>13.5</c:v>
                      </c:pt>
                      <c:pt idx="433">
                        <c:v>13.53</c:v>
                      </c:pt>
                      <c:pt idx="434">
                        <c:v>13.56</c:v>
                      </c:pt>
                      <c:pt idx="435">
                        <c:v>13.59</c:v>
                      </c:pt>
                      <c:pt idx="436">
                        <c:v>13.63</c:v>
                      </c:pt>
                      <c:pt idx="437">
                        <c:v>13.66</c:v>
                      </c:pt>
                      <c:pt idx="438">
                        <c:v>13.69</c:v>
                      </c:pt>
                      <c:pt idx="439">
                        <c:v>13.72</c:v>
                      </c:pt>
                      <c:pt idx="440">
                        <c:v>13.75</c:v>
                      </c:pt>
                      <c:pt idx="441">
                        <c:v>13.78</c:v>
                      </c:pt>
                      <c:pt idx="442">
                        <c:v>13.81</c:v>
                      </c:pt>
                      <c:pt idx="443">
                        <c:v>13.84</c:v>
                      </c:pt>
                      <c:pt idx="444">
                        <c:v>13.88</c:v>
                      </c:pt>
                      <c:pt idx="445">
                        <c:v>13.91</c:v>
                      </c:pt>
                      <c:pt idx="446">
                        <c:v>13.94</c:v>
                      </c:pt>
                      <c:pt idx="447">
                        <c:v>13.97</c:v>
                      </c:pt>
                      <c:pt idx="448">
                        <c:v>14</c:v>
                      </c:pt>
                      <c:pt idx="449">
                        <c:v>14.03</c:v>
                      </c:pt>
                      <c:pt idx="450">
                        <c:v>14.06</c:v>
                      </c:pt>
                      <c:pt idx="451">
                        <c:v>14.09</c:v>
                      </c:pt>
                      <c:pt idx="452">
                        <c:v>14.13</c:v>
                      </c:pt>
                      <c:pt idx="453">
                        <c:v>14.16</c:v>
                      </c:pt>
                      <c:pt idx="454">
                        <c:v>14.19</c:v>
                      </c:pt>
                      <c:pt idx="455">
                        <c:v>14.22</c:v>
                      </c:pt>
                      <c:pt idx="456">
                        <c:v>14.25</c:v>
                      </c:pt>
                      <c:pt idx="457">
                        <c:v>14.28</c:v>
                      </c:pt>
                      <c:pt idx="458">
                        <c:v>14.31</c:v>
                      </c:pt>
                      <c:pt idx="459">
                        <c:v>14.34</c:v>
                      </c:pt>
                      <c:pt idx="460">
                        <c:v>14.38</c:v>
                      </c:pt>
                      <c:pt idx="461">
                        <c:v>14.41</c:v>
                      </c:pt>
                      <c:pt idx="462">
                        <c:v>14.44</c:v>
                      </c:pt>
                      <c:pt idx="463">
                        <c:v>14.47</c:v>
                      </c:pt>
                      <c:pt idx="464">
                        <c:v>14.5</c:v>
                      </c:pt>
                      <c:pt idx="465">
                        <c:v>14.53</c:v>
                      </c:pt>
                      <c:pt idx="466">
                        <c:v>14.56</c:v>
                      </c:pt>
                      <c:pt idx="467">
                        <c:v>14.59</c:v>
                      </c:pt>
                      <c:pt idx="468">
                        <c:v>14.63</c:v>
                      </c:pt>
                      <c:pt idx="469">
                        <c:v>14.66</c:v>
                      </c:pt>
                      <c:pt idx="470">
                        <c:v>14.69</c:v>
                      </c:pt>
                      <c:pt idx="471">
                        <c:v>14.72</c:v>
                      </c:pt>
                      <c:pt idx="472">
                        <c:v>14.75</c:v>
                      </c:pt>
                      <c:pt idx="473">
                        <c:v>14.78</c:v>
                      </c:pt>
                      <c:pt idx="474">
                        <c:v>14.81</c:v>
                      </c:pt>
                      <c:pt idx="475">
                        <c:v>14.84</c:v>
                      </c:pt>
                      <c:pt idx="476">
                        <c:v>14.88</c:v>
                      </c:pt>
                      <c:pt idx="477">
                        <c:v>14.91</c:v>
                      </c:pt>
                      <c:pt idx="478">
                        <c:v>14.94</c:v>
                      </c:pt>
                      <c:pt idx="479">
                        <c:v>14.97</c:v>
                      </c:pt>
                      <c:pt idx="480">
                        <c:v>15</c:v>
                      </c:pt>
                      <c:pt idx="481">
                        <c:v>15.03</c:v>
                      </c:pt>
                      <c:pt idx="482">
                        <c:v>15.06</c:v>
                      </c:pt>
                      <c:pt idx="483">
                        <c:v>15.09</c:v>
                      </c:pt>
                      <c:pt idx="484">
                        <c:v>15.13</c:v>
                      </c:pt>
                      <c:pt idx="485">
                        <c:v>15.16</c:v>
                      </c:pt>
                      <c:pt idx="486">
                        <c:v>15.19</c:v>
                      </c:pt>
                      <c:pt idx="487">
                        <c:v>15.22</c:v>
                      </c:pt>
                      <c:pt idx="488">
                        <c:v>15.25</c:v>
                      </c:pt>
                      <c:pt idx="489">
                        <c:v>15.28</c:v>
                      </c:pt>
                      <c:pt idx="490">
                        <c:v>15.31</c:v>
                      </c:pt>
                      <c:pt idx="491">
                        <c:v>15.34</c:v>
                      </c:pt>
                      <c:pt idx="492">
                        <c:v>15.38</c:v>
                      </c:pt>
                      <c:pt idx="493">
                        <c:v>15.41</c:v>
                      </c:pt>
                      <c:pt idx="494">
                        <c:v>15.44</c:v>
                      </c:pt>
                      <c:pt idx="495">
                        <c:v>15.47</c:v>
                      </c:pt>
                      <c:pt idx="496">
                        <c:v>15.5</c:v>
                      </c:pt>
                      <c:pt idx="497">
                        <c:v>15.53</c:v>
                      </c:pt>
                      <c:pt idx="498">
                        <c:v>15.56</c:v>
                      </c:pt>
                      <c:pt idx="499">
                        <c:v>15.59</c:v>
                      </c:pt>
                      <c:pt idx="500">
                        <c:v>15.63</c:v>
                      </c:pt>
                      <c:pt idx="501">
                        <c:v>15.66</c:v>
                      </c:pt>
                      <c:pt idx="502">
                        <c:v>15.69</c:v>
                      </c:pt>
                      <c:pt idx="503">
                        <c:v>15.72</c:v>
                      </c:pt>
                      <c:pt idx="504">
                        <c:v>15.75</c:v>
                      </c:pt>
                      <c:pt idx="505">
                        <c:v>15.78</c:v>
                      </c:pt>
                      <c:pt idx="506">
                        <c:v>15.81</c:v>
                      </c:pt>
                      <c:pt idx="507">
                        <c:v>15.84</c:v>
                      </c:pt>
                      <c:pt idx="508">
                        <c:v>15.88</c:v>
                      </c:pt>
                      <c:pt idx="509">
                        <c:v>15.91</c:v>
                      </c:pt>
                      <c:pt idx="510">
                        <c:v>15.94</c:v>
                      </c:pt>
                      <c:pt idx="511">
                        <c:v>15.97</c:v>
                      </c:pt>
                      <c:pt idx="512">
                        <c:v>16</c:v>
                      </c:pt>
                      <c:pt idx="513">
                        <c:v>16.03</c:v>
                      </c:pt>
                      <c:pt idx="514">
                        <c:v>16.059999999999999</c:v>
                      </c:pt>
                      <c:pt idx="515">
                        <c:v>16.09</c:v>
                      </c:pt>
                      <c:pt idx="516">
                        <c:v>16.13</c:v>
                      </c:pt>
                      <c:pt idx="517">
                        <c:v>16.16</c:v>
                      </c:pt>
                      <c:pt idx="518">
                        <c:v>16.190000000000001</c:v>
                      </c:pt>
                      <c:pt idx="519">
                        <c:v>16.22</c:v>
                      </c:pt>
                      <c:pt idx="520">
                        <c:v>16.25</c:v>
                      </c:pt>
                      <c:pt idx="521">
                        <c:v>16.28</c:v>
                      </c:pt>
                      <c:pt idx="522">
                        <c:v>16.309999999999999</c:v>
                      </c:pt>
                      <c:pt idx="523">
                        <c:v>16.34</c:v>
                      </c:pt>
                      <c:pt idx="524">
                        <c:v>16.38</c:v>
                      </c:pt>
                      <c:pt idx="525">
                        <c:v>16.41</c:v>
                      </c:pt>
                      <c:pt idx="526">
                        <c:v>16.440000000000001</c:v>
                      </c:pt>
                      <c:pt idx="527">
                        <c:v>16.47</c:v>
                      </c:pt>
                      <c:pt idx="528">
                        <c:v>16.5</c:v>
                      </c:pt>
                      <c:pt idx="529">
                        <c:v>16.53</c:v>
                      </c:pt>
                      <c:pt idx="530">
                        <c:v>16.559999999999999</c:v>
                      </c:pt>
                      <c:pt idx="531">
                        <c:v>16.59</c:v>
                      </c:pt>
                      <c:pt idx="532">
                        <c:v>16.63</c:v>
                      </c:pt>
                      <c:pt idx="533">
                        <c:v>16.66</c:v>
                      </c:pt>
                      <c:pt idx="534">
                        <c:v>16.690000000000001</c:v>
                      </c:pt>
                      <c:pt idx="535">
                        <c:v>16.72</c:v>
                      </c:pt>
                      <c:pt idx="536">
                        <c:v>16.75</c:v>
                      </c:pt>
                      <c:pt idx="537">
                        <c:v>16.78</c:v>
                      </c:pt>
                      <c:pt idx="538">
                        <c:v>16.809999999999999</c:v>
                      </c:pt>
                      <c:pt idx="539">
                        <c:v>16.84</c:v>
                      </c:pt>
                      <c:pt idx="540">
                        <c:v>16.88</c:v>
                      </c:pt>
                      <c:pt idx="541">
                        <c:v>16.91</c:v>
                      </c:pt>
                      <c:pt idx="542">
                        <c:v>16.940000000000001</c:v>
                      </c:pt>
                      <c:pt idx="543">
                        <c:v>16.97</c:v>
                      </c:pt>
                      <c:pt idx="544">
                        <c:v>17</c:v>
                      </c:pt>
                      <c:pt idx="545">
                        <c:v>17.03</c:v>
                      </c:pt>
                      <c:pt idx="546">
                        <c:v>17.059999999999999</c:v>
                      </c:pt>
                      <c:pt idx="547">
                        <c:v>17.09</c:v>
                      </c:pt>
                      <c:pt idx="548">
                        <c:v>17.13</c:v>
                      </c:pt>
                      <c:pt idx="549">
                        <c:v>17.16</c:v>
                      </c:pt>
                      <c:pt idx="550">
                        <c:v>17.190000000000001</c:v>
                      </c:pt>
                      <c:pt idx="551">
                        <c:v>17.22</c:v>
                      </c:pt>
                      <c:pt idx="552">
                        <c:v>17.25</c:v>
                      </c:pt>
                      <c:pt idx="553">
                        <c:v>17.28</c:v>
                      </c:pt>
                      <c:pt idx="554">
                        <c:v>17.309999999999999</c:v>
                      </c:pt>
                      <c:pt idx="555">
                        <c:v>17.34</c:v>
                      </c:pt>
                      <c:pt idx="556">
                        <c:v>17.38</c:v>
                      </c:pt>
                      <c:pt idx="557">
                        <c:v>17.41</c:v>
                      </c:pt>
                      <c:pt idx="558">
                        <c:v>17.440000000000001</c:v>
                      </c:pt>
                      <c:pt idx="559">
                        <c:v>17.47</c:v>
                      </c:pt>
                      <c:pt idx="560">
                        <c:v>17.5</c:v>
                      </c:pt>
                      <c:pt idx="561">
                        <c:v>17.53</c:v>
                      </c:pt>
                      <c:pt idx="562">
                        <c:v>17.559999999999999</c:v>
                      </c:pt>
                      <c:pt idx="563">
                        <c:v>17.59</c:v>
                      </c:pt>
                      <c:pt idx="564">
                        <c:v>17.63</c:v>
                      </c:pt>
                      <c:pt idx="565">
                        <c:v>17.66</c:v>
                      </c:pt>
                      <c:pt idx="566">
                        <c:v>17.690000000000001</c:v>
                      </c:pt>
                      <c:pt idx="567">
                        <c:v>17.72</c:v>
                      </c:pt>
                      <c:pt idx="568">
                        <c:v>17.75</c:v>
                      </c:pt>
                      <c:pt idx="569">
                        <c:v>17.78</c:v>
                      </c:pt>
                      <c:pt idx="570">
                        <c:v>17.809999999999999</c:v>
                      </c:pt>
                      <c:pt idx="571">
                        <c:v>17.84</c:v>
                      </c:pt>
                      <c:pt idx="572">
                        <c:v>17.88</c:v>
                      </c:pt>
                      <c:pt idx="573">
                        <c:v>17.91</c:v>
                      </c:pt>
                      <c:pt idx="574">
                        <c:v>17.940000000000001</c:v>
                      </c:pt>
                      <c:pt idx="575">
                        <c:v>17.97</c:v>
                      </c:pt>
                      <c:pt idx="576">
                        <c:v>18</c:v>
                      </c:pt>
                      <c:pt idx="577">
                        <c:v>18.03</c:v>
                      </c:pt>
                      <c:pt idx="578">
                        <c:v>18.059999999999999</c:v>
                      </c:pt>
                      <c:pt idx="579">
                        <c:v>18.09</c:v>
                      </c:pt>
                      <c:pt idx="580">
                        <c:v>18.13</c:v>
                      </c:pt>
                      <c:pt idx="581">
                        <c:v>18.16</c:v>
                      </c:pt>
                      <c:pt idx="582">
                        <c:v>18.190000000000001</c:v>
                      </c:pt>
                      <c:pt idx="583">
                        <c:v>18.22</c:v>
                      </c:pt>
                      <c:pt idx="584">
                        <c:v>18.25</c:v>
                      </c:pt>
                      <c:pt idx="585">
                        <c:v>18.28</c:v>
                      </c:pt>
                      <c:pt idx="586">
                        <c:v>18.309999999999999</c:v>
                      </c:pt>
                      <c:pt idx="587">
                        <c:v>18.34</c:v>
                      </c:pt>
                      <c:pt idx="588">
                        <c:v>18.38</c:v>
                      </c:pt>
                      <c:pt idx="589">
                        <c:v>18.41</c:v>
                      </c:pt>
                      <c:pt idx="590">
                        <c:v>18.440000000000001</c:v>
                      </c:pt>
                      <c:pt idx="591">
                        <c:v>18.47</c:v>
                      </c:pt>
                      <c:pt idx="592">
                        <c:v>18.5</c:v>
                      </c:pt>
                      <c:pt idx="593">
                        <c:v>18.53</c:v>
                      </c:pt>
                      <c:pt idx="594">
                        <c:v>18.559999999999999</c:v>
                      </c:pt>
                      <c:pt idx="595">
                        <c:v>18.59</c:v>
                      </c:pt>
                      <c:pt idx="596">
                        <c:v>18.63</c:v>
                      </c:pt>
                      <c:pt idx="597">
                        <c:v>18.66</c:v>
                      </c:pt>
                      <c:pt idx="598">
                        <c:v>18.690000000000001</c:v>
                      </c:pt>
                      <c:pt idx="599">
                        <c:v>18.72</c:v>
                      </c:pt>
                      <c:pt idx="600">
                        <c:v>18.75</c:v>
                      </c:pt>
                      <c:pt idx="601">
                        <c:v>18.78</c:v>
                      </c:pt>
                      <c:pt idx="602">
                        <c:v>18.809999999999999</c:v>
                      </c:pt>
                      <c:pt idx="603">
                        <c:v>18.84</c:v>
                      </c:pt>
                      <c:pt idx="604">
                        <c:v>18.88</c:v>
                      </c:pt>
                      <c:pt idx="605">
                        <c:v>18.91</c:v>
                      </c:pt>
                      <c:pt idx="606">
                        <c:v>18.940000000000001</c:v>
                      </c:pt>
                      <c:pt idx="607">
                        <c:v>18.97</c:v>
                      </c:pt>
                      <c:pt idx="608">
                        <c:v>19</c:v>
                      </c:pt>
                      <c:pt idx="609">
                        <c:v>19.03</c:v>
                      </c:pt>
                      <c:pt idx="610">
                        <c:v>19.059999999999999</c:v>
                      </c:pt>
                      <c:pt idx="611">
                        <c:v>19.09</c:v>
                      </c:pt>
                      <c:pt idx="612">
                        <c:v>19.13</c:v>
                      </c:pt>
                      <c:pt idx="613">
                        <c:v>19.16</c:v>
                      </c:pt>
                      <c:pt idx="614">
                        <c:v>19.190000000000001</c:v>
                      </c:pt>
                      <c:pt idx="615">
                        <c:v>19.22</c:v>
                      </c:pt>
                      <c:pt idx="616">
                        <c:v>19.25</c:v>
                      </c:pt>
                      <c:pt idx="617">
                        <c:v>19.28</c:v>
                      </c:pt>
                      <c:pt idx="618">
                        <c:v>19.309999999999999</c:v>
                      </c:pt>
                      <c:pt idx="619">
                        <c:v>19.34</c:v>
                      </c:pt>
                      <c:pt idx="620">
                        <c:v>19.38</c:v>
                      </c:pt>
                      <c:pt idx="621">
                        <c:v>19.41</c:v>
                      </c:pt>
                      <c:pt idx="622">
                        <c:v>19.440000000000001</c:v>
                      </c:pt>
                      <c:pt idx="623">
                        <c:v>19.47</c:v>
                      </c:pt>
                      <c:pt idx="624">
                        <c:v>19.5</c:v>
                      </c:pt>
                      <c:pt idx="625">
                        <c:v>19.53</c:v>
                      </c:pt>
                      <c:pt idx="626">
                        <c:v>19.559999999999999</c:v>
                      </c:pt>
                      <c:pt idx="627">
                        <c:v>19.59</c:v>
                      </c:pt>
                      <c:pt idx="628">
                        <c:v>19.63</c:v>
                      </c:pt>
                      <c:pt idx="629">
                        <c:v>19.66</c:v>
                      </c:pt>
                      <c:pt idx="630">
                        <c:v>19.690000000000001</c:v>
                      </c:pt>
                      <c:pt idx="631">
                        <c:v>19.72</c:v>
                      </c:pt>
                      <c:pt idx="632">
                        <c:v>19.75</c:v>
                      </c:pt>
                      <c:pt idx="633">
                        <c:v>19.78</c:v>
                      </c:pt>
                      <c:pt idx="634">
                        <c:v>19.809999999999999</c:v>
                      </c:pt>
                      <c:pt idx="635">
                        <c:v>19.84</c:v>
                      </c:pt>
                      <c:pt idx="636">
                        <c:v>19.88</c:v>
                      </c:pt>
                      <c:pt idx="637">
                        <c:v>19.91</c:v>
                      </c:pt>
                      <c:pt idx="638">
                        <c:v>19.940000000000001</c:v>
                      </c:pt>
                      <c:pt idx="639">
                        <c:v>19.97</c:v>
                      </c:pt>
                      <c:pt idx="640">
                        <c:v>20</c:v>
                      </c:pt>
                      <c:pt idx="641">
                        <c:v>20.03</c:v>
                      </c:pt>
                      <c:pt idx="642">
                        <c:v>20.059999999999999</c:v>
                      </c:pt>
                      <c:pt idx="643">
                        <c:v>20.09</c:v>
                      </c:pt>
                      <c:pt idx="644">
                        <c:v>20.13</c:v>
                      </c:pt>
                      <c:pt idx="645">
                        <c:v>20.16</c:v>
                      </c:pt>
                      <c:pt idx="646">
                        <c:v>20.190000000000001</c:v>
                      </c:pt>
                      <c:pt idx="647">
                        <c:v>20.22</c:v>
                      </c:pt>
                      <c:pt idx="648">
                        <c:v>20.25</c:v>
                      </c:pt>
                      <c:pt idx="649">
                        <c:v>20.28</c:v>
                      </c:pt>
                      <c:pt idx="650">
                        <c:v>20.309999999999999</c:v>
                      </c:pt>
                      <c:pt idx="651">
                        <c:v>20.34</c:v>
                      </c:pt>
                      <c:pt idx="652">
                        <c:v>20.38</c:v>
                      </c:pt>
                      <c:pt idx="653">
                        <c:v>20.41</c:v>
                      </c:pt>
                      <c:pt idx="654">
                        <c:v>20.440000000000001</c:v>
                      </c:pt>
                      <c:pt idx="655">
                        <c:v>20.47</c:v>
                      </c:pt>
                      <c:pt idx="656">
                        <c:v>20.5</c:v>
                      </c:pt>
                      <c:pt idx="657">
                        <c:v>20.53</c:v>
                      </c:pt>
                      <c:pt idx="658">
                        <c:v>20.56</c:v>
                      </c:pt>
                      <c:pt idx="659">
                        <c:v>20.59</c:v>
                      </c:pt>
                      <c:pt idx="660">
                        <c:v>20.63</c:v>
                      </c:pt>
                      <c:pt idx="661">
                        <c:v>20.66</c:v>
                      </c:pt>
                      <c:pt idx="662">
                        <c:v>20.69</c:v>
                      </c:pt>
                      <c:pt idx="663">
                        <c:v>20.72</c:v>
                      </c:pt>
                      <c:pt idx="664">
                        <c:v>20.75</c:v>
                      </c:pt>
                      <c:pt idx="665">
                        <c:v>20.78</c:v>
                      </c:pt>
                      <c:pt idx="666">
                        <c:v>20.81</c:v>
                      </c:pt>
                      <c:pt idx="667">
                        <c:v>20.84</c:v>
                      </c:pt>
                      <c:pt idx="668">
                        <c:v>20.88</c:v>
                      </c:pt>
                      <c:pt idx="669">
                        <c:v>20.91</c:v>
                      </c:pt>
                      <c:pt idx="670">
                        <c:v>20.94</c:v>
                      </c:pt>
                      <c:pt idx="671">
                        <c:v>20.97</c:v>
                      </c:pt>
                      <c:pt idx="672">
                        <c:v>21</c:v>
                      </c:pt>
                      <c:pt idx="673">
                        <c:v>21.03</c:v>
                      </c:pt>
                      <c:pt idx="674">
                        <c:v>21.06</c:v>
                      </c:pt>
                      <c:pt idx="675">
                        <c:v>21.09</c:v>
                      </c:pt>
                      <c:pt idx="676">
                        <c:v>21.13</c:v>
                      </c:pt>
                      <c:pt idx="677">
                        <c:v>21.16</c:v>
                      </c:pt>
                      <c:pt idx="678">
                        <c:v>21.19</c:v>
                      </c:pt>
                      <c:pt idx="679">
                        <c:v>21.22</c:v>
                      </c:pt>
                      <c:pt idx="680">
                        <c:v>21.25</c:v>
                      </c:pt>
                      <c:pt idx="681">
                        <c:v>21.28</c:v>
                      </c:pt>
                      <c:pt idx="682">
                        <c:v>21.31</c:v>
                      </c:pt>
                      <c:pt idx="683">
                        <c:v>21.34</c:v>
                      </c:pt>
                      <c:pt idx="684">
                        <c:v>21.38</c:v>
                      </c:pt>
                      <c:pt idx="685">
                        <c:v>21.41</c:v>
                      </c:pt>
                      <c:pt idx="686">
                        <c:v>21.44</c:v>
                      </c:pt>
                      <c:pt idx="687">
                        <c:v>21.47</c:v>
                      </c:pt>
                      <c:pt idx="688">
                        <c:v>21.5</c:v>
                      </c:pt>
                      <c:pt idx="689">
                        <c:v>21.53</c:v>
                      </c:pt>
                      <c:pt idx="690">
                        <c:v>21.56</c:v>
                      </c:pt>
                      <c:pt idx="691">
                        <c:v>21.59</c:v>
                      </c:pt>
                      <c:pt idx="692">
                        <c:v>21.63</c:v>
                      </c:pt>
                      <c:pt idx="693">
                        <c:v>21.66</c:v>
                      </c:pt>
                      <c:pt idx="694">
                        <c:v>21.69</c:v>
                      </c:pt>
                      <c:pt idx="695">
                        <c:v>21.72</c:v>
                      </c:pt>
                      <c:pt idx="696">
                        <c:v>21.75</c:v>
                      </c:pt>
                      <c:pt idx="697">
                        <c:v>21.78</c:v>
                      </c:pt>
                      <c:pt idx="698">
                        <c:v>21.81</c:v>
                      </c:pt>
                      <c:pt idx="699">
                        <c:v>21.84</c:v>
                      </c:pt>
                      <c:pt idx="700">
                        <c:v>21.88</c:v>
                      </c:pt>
                      <c:pt idx="701">
                        <c:v>21.91</c:v>
                      </c:pt>
                      <c:pt idx="702">
                        <c:v>21.94</c:v>
                      </c:pt>
                      <c:pt idx="703">
                        <c:v>21.97</c:v>
                      </c:pt>
                      <c:pt idx="704">
                        <c:v>22</c:v>
                      </c:pt>
                      <c:pt idx="705">
                        <c:v>22.03</c:v>
                      </c:pt>
                      <c:pt idx="706">
                        <c:v>22.06</c:v>
                      </c:pt>
                      <c:pt idx="707">
                        <c:v>22.09</c:v>
                      </c:pt>
                      <c:pt idx="708">
                        <c:v>22.13</c:v>
                      </c:pt>
                      <c:pt idx="709">
                        <c:v>22.16</c:v>
                      </c:pt>
                      <c:pt idx="710">
                        <c:v>22.19</c:v>
                      </c:pt>
                      <c:pt idx="711">
                        <c:v>22.22</c:v>
                      </c:pt>
                      <c:pt idx="712">
                        <c:v>22.25</c:v>
                      </c:pt>
                      <c:pt idx="713">
                        <c:v>22.28</c:v>
                      </c:pt>
                      <c:pt idx="714">
                        <c:v>22.31</c:v>
                      </c:pt>
                      <c:pt idx="715">
                        <c:v>22.34</c:v>
                      </c:pt>
                      <c:pt idx="716">
                        <c:v>22.38</c:v>
                      </c:pt>
                      <c:pt idx="717">
                        <c:v>22.41</c:v>
                      </c:pt>
                      <c:pt idx="718">
                        <c:v>22.44</c:v>
                      </c:pt>
                      <c:pt idx="719">
                        <c:v>22.47</c:v>
                      </c:pt>
                      <c:pt idx="720">
                        <c:v>22.5</c:v>
                      </c:pt>
                      <c:pt idx="721">
                        <c:v>22.53</c:v>
                      </c:pt>
                      <c:pt idx="722">
                        <c:v>22.56</c:v>
                      </c:pt>
                      <c:pt idx="723">
                        <c:v>22.59</c:v>
                      </c:pt>
                      <c:pt idx="724">
                        <c:v>22.63</c:v>
                      </c:pt>
                      <c:pt idx="725">
                        <c:v>22.66</c:v>
                      </c:pt>
                      <c:pt idx="726">
                        <c:v>22.69</c:v>
                      </c:pt>
                      <c:pt idx="727">
                        <c:v>22.72</c:v>
                      </c:pt>
                      <c:pt idx="728">
                        <c:v>22.75</c:v>
                      </c:pt>
                      <c:pt idx="729">
                        <c:v>22.78</c:v>
                      </c:pt>
                      <c:pt idx="730">
                        <c:v>22.81</c:v>
                      </c:pt>
                      <c:pt idx="731">
                        <c:v>22.84</c:v>
                      </c:pt>
                      <c:pt idx="732">
                        <c:v>22.88</c:v>
                      </c:pt>
                      <c:pt idx="733">
                        <c:v>22.91</c:v>
                      </c:pt>
                      <c:pt idx="734">
                        <c:v>22.94</c:v>
                      </c:pt>
                      <c:pt idx="735">
                        <c:v>22.97</c:v>
                      </c:pt>
                      <c:pt idx="736">
                        <c:v>23</c:v>
                      </c:pt>
                      <c:pt idx="737">
                        <c:v>23.03</c:v>
                      </c:pt>
                      <c:pt idx="738">
                        <c:v>23.06</c:v>
                      </c:pt>
                      <c:pt idx="739">
                        <c:v>23.09</c:v>
                      </c:pt>
                      <c:pt idx="740">
                        <c:v>23.13</c:v>
                      </c:pt>
                      <c:pt idx="741">
                        <c:v>23.16</c:v>
                      </c:pt>
                      <c:pt idx="742">
                        <c:v>23.19</c:v>
                      </c:pt>
                      <c:pt idx="743">
                        <c:v>23.22</c:v>
                      </c:pt>
                      <c:pt idx="744">
                        <c:v>23.25</c:v>
                      </c:pt>
                      <c:pt idx="745">
                        <c:v>23.28</c:v>
                      </c:pt>
                      <c:pt idx="746">
                        <c:v>23.31</c:v>
                      </c:pt>
                      <c:pt idx="747">
                        <c:v>23.34</c:v>
                      </c:pt>
                      <c:pt idx="748">
                        <c:v>23.38</c:v>
                      </c:pt>
                      <c:pt idx="749">
                        <c:v>23.41</c:v>
                      </c:pt>
                      <c:pt idx="750">
                        <c:v>23.44</c:v>
                      </c:pt>
                      <c:pt idx="751">
                        <c:v>23.47</c:v>
                      </c:pt>
                      <c:pt idx="752">
                        <c:v>23.5</c:v>
                      </c:pt>
                      <c:pt idx="753">
                        <c:v>23.53</c:v>
                      </c:pt>
                      <c:pt idx="754">
                        <c:v>23.56</c:v>
                      </c:pt>
                      <c:pt idx="755">
                        <c:v>23.59</c:v>
                      </c:pt>
                      <c:pt idx="756">
                        <c:v>23.63</c:v>
                      </c:pt>
                      <c:pt idx="757">
                        <c:v>23.66</c:v>
                      </c:pt>
                      <c:pt idx="758">
                        <c:v>23.69</c:v>
                      </c:pt>
                      <c:pt idx="759">
                        <c:v>23.72</c:v>
                      </c:pt>
                      <c:pt idx="760">
                        <c:v>23.75</c:v>
                      </c:pt>
                      <c:pt idx="761">
                        <c:v>23.78</c:v>
                      </c:pt>
                      <c:pt idx="762">
                        <c:v>23.81</c:v>
                      </c:pt>
                      <c:pt idx="763">
                        <c:v>23.84</c:v>
                      </c:pt>
                      <c:pt idx="764">
                        <c:v>23.88</c:v>
                      </c:pt>
                      <c:pt idx="765">
                        <c:v>23.91</c:v>
                      </c:pt>
                      <c:pt idx="766">
                        <c:v>23.94</c:v>
                      </c:pt>
                      <c:pt idx="767">
                        <c:v>23.97</c:v>
                      </c:pt>
                      <c:pt idx="768">
                        <c:v>24</c:v>
                      </c:pt>
                      <c:pt idx="769">
                        <c:v>24.03</c:v>
                      </c:pt>
                      <c:pt idx="770">
                        <c:v>24.06</c:v>
                      </c:pt>
                      <c:pt idx="771">
                        <c:v>24.09</c:v>
                      </c:pt>
                      <c:pt idx="772">
                        <c:v>24.13</c:v>
                      </c:pt>
                      <c:pt idx="773">
                        <c:v>24.16</c:v>
                      </c:pt>
                      <c:pt idx="774">
                        <c:v>24.19</c:v>
                      </c:pt>
                      <c:pt idx="775">
                        <c:v>24.22</c:v>
                      </c:pt>
                      <c:pt idx="776">
                        <c:v>24.25</c:v>
                      </c:pt>
                      <c:pt idx="777">
                        <c:v>24.28</c:v>
                      </c:pt>
                      <c:pt idx="778">
                        <c:v>24.31</c:v>
                      </c:pt>
                      <c:pt idx="779">
                        <c:v>24.34</c:v>
                      </c:pt>
                      <c:pt idx="780">
                        <c:v>24.38</c:v>
                      </c:pt>
                      <c:pt idx="781">
                        <c:v>24.41</c:v>
                      </c:pt>
                      <c:pt idx="782">
                        <c:v>24.44</c:v>
                      </c:pt>
                      <c:pt idx="783">
                        <c:v>24.47</c:v>
                      </c:pt>
                      <c:pt idx="784">
                        <c:v>24.5</c:v>
                      </c:pt>
                      <c:pt idx="785">
                        <c:v>24.53</c:v>
                      </c:pt>
                      <c:pt idx="786">
                        <c:v>24.56</c:v>
                      </c:pt>
                      <c:pt idx="787">
                        <c:v>24.59</c:v>
                      </c:pt>
                      <c:pt idx="788">
                        <c:v>24.63</c:v>
                      </c:pt>
                      <c:pt idx="789">
                        <c:v>24.66</c:v>
                      </c:pt>
                      <c:pt idx="790">
                        <c:v>24.69</c:v>
                      </c:pt>
                      <c:pt idx="791">
                        <c:v>24.72</c:v>
                      </c:pt>
                      <c:pt idx="792">
                        <c:v>24.75</c:v>
                      </c:pt>
                      <c:pt idx="793">
                        <c:v>24.78</c:v>
                      </c:pt>
                      <c:pt idx="794">
                        <c:v>24.81</c:v>
                      </c:pt>
                      <c:pt idx="795">
                        <c:v>24.84</c:v>
                      </c:pt>
                      <c:pt idx="796">
                        <c:v>24.88</c:v>
                      </c:pt>
                      <c:pt idx="797">
                        <c:v>24.91</c:v>
                      </c:pt>
                      <c:pt idx="798">
                        <c:v>24.94</c:v>
                      </c:pt>
                      <c:pt idx="799">
                        <c:v>24.97</c:v>
                      </c:pt>
                      <c:pt idx="800">
                        <c:v>25</c:v>
                      </c:pt>
                      <c:pt idx="801">
                        <c:v>25.03</c:v>
                      </c:pt>
                      <c:pt idx="802">
                        <c:v>25.06</c:v>
                      </c:pt>
                      <c:pt idx="803">
                        <c:v>25.09</c:v>
                      </c:pt>
                      <c:pt idx="804">
                        <c:v>25.13</c:v>
                      </c:pt>
                      <c:pt idx="805">
                        <c:v>25.16</c:v>
                      </c:pt>
                      <c:pt idx="806">
                        <c:v>25.19</c:v>
                      </c:pt>
                      <c:pt idx="807">
                        <c:v>25.22</c:v>
                      </c:pt>
                      <c:pt idx="808">
                        <c:v>25.25</c:v>
                      </c:pt>
                      <c:pt idx="809">
                        <c:v>25.28</c:v>
                      </c:pt>
                      <c:pt idx="810">
                        <c:v>25.31</c:v>
                      </c:pt>
                      <c:pt idx="811">
                        <c:v>25.34</c:v>
                      </c:pt>
                      <c:pt idx="812">
                        <c:v>25.38</c:v>
                      </c:pt>
                      <c:pt idx="813">
                        <c:v>25.41</c:v>
                      </c:pt>
                      <c:pt idx="814">
                        <c:v>25.44</c:v>
                      </c:pt>
                      <c:pt idx="815">
                        <c:v>25.47</c:v>
                      </c:pt>
                      <c:pt idx="816">
                        <c:v>25.5</c:v>
                      </c:pt>
                      <c:pt idx="817">
                        <c:v>25.53</c:v>
                      </c:pt>
                      <c:pt idx="818">
                        <c:v>25.56</c:v>
                      </c:pt>
                      <c:pt idx="819">
                        <c:v>25.59</c:v>
                      </c:pt>
                      <c:pt idx="820">
                        <c:v>25.63</c:v>
                      </c:pt>
                      <c:pt idx="821">
                        <c:v>25.66</c:v>
                      </c:pt>
                      <c:pt idx="822">
                        <c:v>25.69</c:v>
                      </c:pt>
                      <c:pt idx="823">
                        <c:v>25.72</c:v>
                      </c:pt>
                      <c:pt idx="824">
                        <c:v>25.75</c:v>
                      </c:pt>
                      <c:pt idx="825">
                        <c:v>25.78</c:v>
                      </c:pt>
                      <c:pt idx="826">
                        <c:v>25.81</c:v>
                      </c:pt>
                      <c:pt idx="827">
                        <c:v>25.84</c:v>
                      </c:pt>
                      <c:pt idx="828">
                        <c:v>25.88</c:v>
                      </c:pt>
                      <c:pt idx="829">
                        <c:v>25.91</c:v>
                      </c:pt>
                      <c:pt idx="830">
                        <c:v>25.94</c:v>
                      </c:pt>
                      <c:pt idx="831">
                        <c:v>25.97</c:v>
                      </c:pt>
                      <c:pt idx="832">
                        <c:v>26</c:v>
                      </c:pt>
                      <c:pt idx="833">
                        <c:v>26.03</c:v>
                      </c:pt>
                      <c:pt idx="834">
                        <c:v>26.06</c:v>
                      </c:pt>
                      <c:pt idx="835">
                        <c:v>26.09</c:v>
                      </c:pt>
                      <c:pt idx="836">
                        <c:v>26.13</c:v>
                      </c:pt>
                      <c:pt idx="837">
                        <c:v>26.16</c:v>
                      </c:pt>
                      <c:pt idx="838">
                        <c:v>26.19</c:v>
                      </c:pt>
                      <c:pt idx="839">
                        <c:v>26.22</c:v>
                      </c:pt>
                      <c:pt idx="840">
                        <c:v>26.25</c:v>
                      </c:pt>
                      <c:pt idx="841">
                        <c:v>26.28</c:v>
                      </c:pt>
                      <c:pt idx="842">
                        <c:v>26.31</c:v>
                      </c:pt>
                      <c:pt idx="843">
                        <c:v>26.34</c:v>
                      </c:pt>
                      <c:pt idx="844">
                        <c:v>26.38</c:v>
                      </c:pt>
                      <c:pt idx="845">
                        <c:v>26.41</c:v>
                      </c:pt>
                      <c:pt idx="846">
                        <c:v>26.44</c:v>
                      </c:pt>
                      <c:pt idx="847">
                        <c:v>26.47</c:v>
                      </c:pt>
                      <c:pt idx="848">
                        <c:v>26.5</c:v>
                      </c:pt>
                      <c:pt idx="849">
                        <c:v>26.53</c:v>
                      </c:pt>
                      <c:pt idx="850">
                        <c:v>26.56</c:v>
                      </c:pt>
                      <c:pt idx="851">
                        <c:v>26.59</c:v>
                      </c:pt>
                      <c:pt idx="852">
                        <c:v>26.63</c:v>
                      </c:pt>
                      <c:pt idx="853">
                        <c:v>26.66</c:v>
                      </c:pt>
                      <c:pt idx="854">
                        <c:v>26.69</c:v>
                      </c:pt>
                      <c:pt idx="855">
                        <c:v>26.72</c:v>
                      </c:pt>
                      <c:pt idx="856">
                        <c:v>26.75</c:v>
                      </c:pt>
                      <c:pt idx="857">
                        <c:v>26.78</c:v>
                      </c:pt>
                      <c:pt idx="858">
                        <c:v>26.81</c:v>
                      </c:pt>
                      <c:pt idx="859">
                        <c:v>26.84</c:v>
                      </c:pt>
                      <c:pt idx="860">
                        <c:v>26.88</c:v>
                      </c:pt>
                      <c:pt idx="861">
                        <c:v>26.91</c:v>
                      </c:pt>
                      <c:pt idx="862">
                        <c:v>26.94</c:v>
                      </c:pt>
                      <c:pt idx="863">
                        <c:v>26.97</c:v>
                      </c:pt>
                      <c:pt idx="864">
                        <c:v>27</c:v>
                      </c:pt>
                      <c:pt idx="865">
                        <c:v>27.03</c:v>
                      </c:pt>
                      <c:pt idx="866">
                        <c:v>27.06</c:v>
                      </c:pt>
                      <c:pt idx="867">
                        <c:v>27.09</c:v>
                      </c:pt>
                      <c:pt idx="868">
                        <c:v>27.13</c:v>
                      </c:pt>
                      <c:pt idx="869">
                        <c:v>27.16</c:v>
                      </c:pt>
                      <c:pt idx="870">
                        <c:v>27.19</c:v>
                      </c:pt>
                      <c:pt idx="871">
                        <c:v>27.22</c:v>
                      </c:pt>
                      <c:pt idx="872">
                        <c:v>27.25</c:v>
                      </c:pt>
                      <c:pt idx="873">
                        <c:v>27.28</c:v>
                      </c:pt>
                      <c:pt idx="874">
                        <c:v>27.31</c:v>
                      </c:pt>
                      <c:pt idx="875">
                        <c:v>27.34</c:v>
                      </c:pt>
                      <c:pt idx="876">
                        <c:v>27.38</c:v>
                      </c:pt>
                      <c:pt idx="877">
                        <c:v>27.41</c:v>
                      </c:pt>
                      <c:pt idx="878">
                        <c:v>27.44</c:v>
                      </c:pt>
                      <c:pt idx="879">
                        <c:v>27.47</c:v>
                      </c:pt>
                      <c:pt idx="880">
                        <c:v>27.5</c:v>
                      </c:pt>
                      <c:pt idx="881">
                        <c:v>27.53</c:v>
                      </c:pt>
                      <c:pt idx="882">
                        <c:v>27.56</c:v>
                      </c:pt>
                      <c:pt idx="883">
                        <c:v>27.59</c:v>
                      </c:pt>
                      <c:pt idx="884">
                        <c:v>27.63</c:v>
                      </c:pt>
                      <c:pt idx="885">
                        <c:v>27.66</c:v>
                      </c:pt>
                      <c:pt idx="886">
                        <c:v>27.69</c:v>
                      </c:pt>
                      <c:pt idx="887">
                        <c:v>27.72</c:v>
                      </c:pt>
                      <c:pt idx="888">
                        <c:v>27.75</c:v>
                      </c:pt>
                      <c:pt idx="889">
                        <c:v>27.78</c:v>
                      </c:pt>
                      <c:pt idx="890">
                        <c:v>27.81</c:v>
                      </c:pt>
                      <c:pt idx="891">
                        <c:v>27.84</c:v>
                      </c:pt>
                      <c:pt idx="892">
                        <c:v>27.88</c:v>
                      </c:pt>
                      <c:pt idx="893">
                        <c:v>27.91</c:v>
                      </c:pt>
                      <c:pt idx="894">
                        <c:v>27.94</c:v>
                      </c:pt>
                      <c:pt idx="895">
                        <c:v>27.97</c:v>
                      </c:pt>
                      <c:pt idx="896">
                        <c:v>28</c:v>
                      </c:pt>
                      <c:pt idx="897">
                        <c:v>28.03</c:v>
                      </c:pt>
                      <c:pt idx="898">
                        <c:v>28.06</c:v>
                      </c:pt>
                      <c:pt idx="899">
                        <c:v>28.09</c:v>
                      </c:pt>
                      <c:pt idx="900">
                        <c:v>28.13</c:v>
                      </c:pt>
                      <c:pt idx="901">
                        <c:v>28.16</c:v>
                      </c:pt>
                      <c:pt idx="902">
                        <c:v>28.19</c:v>
                      </c:pt>
                      <c:pt idx="903">
                        <c:v>28.22</c:v>
                      </c:pt>
                      <c:pt idx="904">
                        <c:v>28.25</c:v>
                      </c:pt>
                      <c:pt idx="905">
                        <c:v>28.28</c:v>
                      </c:pt>
                      <c:pt idx="906">
                        <c:v>28.31</c:v>
                      </c:pt>
                      <c:pt idx="907">
                        <c:v>28.34</c:v>
                      </c:pt>
                      <c:pt idx="908">
                        <c:v>28.38</c:v>
                      </c:pt>
                      <c:pt idx="909">
                        <c:v>28.41</c:v>
                      </c:pt>
                      <c:pt idx="910">
                        <c:v>28.44</c:v>
                      </c:pt>
                      <c:pt idx="911">
                        <c:v>28.47</c:v>
                      </c:pt>
                      <c:pt idx="912">
                        <c:v>28.5</c:v>
                      </c:pt>
                      <c:pt idx="913">
                        <c:v>28.53</c:v>
                      </c:pt>
                      <c:pt idx="914">
                        <c:v>28.56</c:v>
                      </c:pt>
                      <c:pt idx="915">
                        <c:v>28.59</c:v>
                      </c:pt>
                      <c:pt idx="916">
                        <c:v>28.63</c:v>
                      </c:pt>
                      <c:pt idx="917">
                        <c:v>28.66</c:v>
                      </c:pt>
                      <c:pt idx="918">
                        <c:v>28.69</c:v>
                      </c:pt>
                      <c:pt idx="919">
                        <c:v>28.72</c:v>
                      </c:pt>
                      <c:pt idx="920">
                        <c:v>28.75</c:v>
                      </c:pt>
                      <c:pt idx="921">
                        <c:v>28.78</c:v>
                      </c:pt>
                      <c:pt idx="922">
                        <c:v>28.81</c:v>
                      </c:pt>
                      <c:pt idx="923">
                        <c:v>28.84</c:v>
                      </c:pt>
                      <c:pt idx="924">
                        <c:v>28.88</c:v>
                      </c:pt>
                      <c:pt idx="925">
                        <c:v>28.91</c:v>
                      </c:pt>
                      <c:pt idx="926">
                        <c:v>28.94</c:v>
                      </c:pt>
                      <c:pt idx="927">
                        <c:v>28.97</c:v>
                      </c:pt>
                      <c:pt idx="928">
                        <c:v>29</c:v>
                      </c:pt>
                      <c:pt idx="929">
                        <c:v>29.03</c:v>
                      </c:pt>
                      <c:pt idx="930">
                        <c:v>29.06</c:v>
                      </c:pt>
                      <c:pt idx="931">
                        <c:v>29.09</c:v>
                      </c:pt>
                      <c:pt idx="932">
                        <c:v>29.13</c:v>
                      </c:pt>
                      <c:pt idx="933">
                        <c:v>29.16</c:v>
                      </c:pt>
                      <c:pt idx="934">
                        <c:v>29.19</c:v>
                      </c:pt>
                      <c:pt idx="935">
                        <c:v>29.22</c:v>
                      </c:pt>
                      <c:pt idx="936">
                        <c:v>29.25</c:v>
                      </c:pt>
                      <c:pt idx="937">
                        <c:v>29.28</c:v>
                      </c:pt>
                      <c:pt idx="938">
                        <c:v>29.31</c:v>
                      </c:pt>
                      <c:pt idx="939">
                        <c:v>29.34</c:v>
                      </c:pt>
                      <c:pt idx="940">
                        <c:v>29.38</c:v>
                      </c:pt>
                      <c:pt idx="941">
                        <c:v>29.41</c:v>
                      </c:pt>
                      <c:pt idx="942">
                        <c:v>29.44</c:v>
                      </c:pt>
                      <c:pt idx="943">
                        <c:v>29.47</c:v>
                      </c:pt>
                      <c:pt idx="944">
                        <c:v>29.5</c:v>
                      </c:pt>
                      <c:pt idx="945">
                        <c:v>29.53</c:v>
                      </c:pt>
                      <c:pt idx="946">
                        <c:v>29.56</c:v>
                      </c:pt>
                      <c:pt idx="947">
                        <c:v>29.59</c:v>
                      </c:pt>
                      <c:pt idx="948">
                        <c:v>29.63</c:v>
                      </c:pt>
                      <c:pt idx="949">
                        <c:v>29.66</c:v>
                      </c:pt>
                      <c:pt idx="950">
                        <c:v>29.69</c:v>
                      </c:pt>
                      <c:pt idx="951">
                        <c:v>29.72</c:v>
                      </c:pt>
                      <c:pt idx="952">
                        <c:v>29.75</c:v>
                      </c:pt>
                      <c:pt idx="953">
                        <c:v>29.78</c:v>
                      </c:pt>
                      <c:pt idx="954">
                        <c:v>29.81</c:v>
                      </c:pt>
                      <c:pt idx="955">
                        <c:v>29.84</c:v>
                      </c:pt>
                      <c:pt idx="956">
                        <c:v>29.88</c:v>
                      </c:pt>
                      <c:pt idx="957">
                        <c:v>29.91</c:v>
                      </c:pt>
                      <c:pt idx="958">
                        <c:v>29.94</c:v>
                      </c:pt>
                      <c:pt idx="959">
                        <c:v>29.97</c:v>
                      </c:pt>
                      <c:pt idx="960">
                        <c:v>30</c:v>
                      </c:pt>
                      <c:pt idx="961">
                        <c:v>30.03</c:v>
                      </c:pt>
                      <c:pt idx="962">
                        <c:v>30.06</c:v>
                      </c:pt>
                      <c:pt idx="963">
                        <c:v>30.09</c:v>
                      </c:pt>
                      <c:pt idx="964">
                        <c:v>30.13</c:v>
                      </c:pt>
                      <c:pt idx="965">
                        <c:v>30.16</c:v>
                      </c:pt>
                      <c:pt idx="966">
                        <c:v>30.19</c:v>
                      </c:pt>
                      <c:pt idx="967">
                        <c:v>30.22</c:v>
                      </c:pt>
                      <c:pt idx="968">
                        <c:v>30.25</c:v>
                      </c:pt>
                      <c:pt idx="969">
                        <c:v>30.28</c:v>
                      </c:pt>
                      <c:pt idx="970">
                        <c:v>30.31</c:v>
                      </c:pt>
                      <c:pt idx="971">
                        <c:v>30.34</c:v>
                      </c:pt>
                      <c:pt idx="972">
                        <c:v>30.38</c:v>
                      </c:pt>
                      <c:pt idx="973">
                        <c:v>30.41</c:v>
                      </c:pt>
                      <c:pt idx="974">
                        <c:v>30.44</c:v>
                      </c:pt>
                      <c:pt idx="975">
                        <c:v>30.47</c:v>
                      </c:pt>
                      <c:pt idx="976">
                        <c:v>30.5</c:v>
                      </c:pt>
                      <c:pt idx="977">
                        <c:v>30.53</c:v>
                      </c:pt>
                      <c:pt idx="978">
                        <c:v>30.56</c:v>
                      </c:pt>
                      <c:pt idx="979">
                        <c:v>30.59</c:v>
                      </c:pt>
                      <c:pt idx="980">
                        <c:v>30.63</c:v>
                      </c:pt>
                      <c:pt idx="981">
                        <c:v>30.66</c:v>
                      </c:pt>
                      <c:pt idx="982">
                        <c:v>30.69</c:v>
                      </c:pt>
                      <c:pt idx="983">
                        <c:v>30.72</c:v>
                      </c:pt>
                      <c:pt idx="984">
                        <c:v>30.75</c:v>
                      </c:pt>
                      <c:pt idx="985">
                        <c:v>30.78</c:v>
                      </c:pt>
                      <c:pt idx="986">
                        <c:v>30.81</c:v>
                      </c:pt>
                      <c:pt idx="987">
                        <c:v>30.84</c:v>
                      </c:pt>
                      <c:pt idx="988">
                        <c:v>30.88</c:v>
                      </c:pt>
                      <c:pt idx="989">
                        <c:v>30.91</c:v>
                      </c:pt>
                      <c:pt idx="990">
                        <c:v>30.94</c:v>
                      </c:pt>
                      <c:pt idx="991">
                        <c:v>30.97</c:v>
                      </c:pt>
                      <c:pt idx="992">
                        <c:v>31</c:v>
                      </c:pt>
                      <c:pt idx="993">
                        <c:v>31.03</c:v>
                      </c:pt>
                      <c:pt idx="994">
                        <c:v>31.06</c:v>
                      </c:pt>
                      <c:pt idx="995">
                        <c:v>31.09</c:v>
                      </c:pt>
                      <c:pt idx="996">
                        <c:v>31.13</c:v>
                      </c:pt>
                      <c:pt idx="997">
                        <c:v>31.16</c:v>
                      </c:pt>
                      <c:pt idx="998">
                        <c:v>31.19</c:v>
                      </c:pt>
                      <c:pt idx="999">
                        <c:v>31.22</c:v>
                      </c:pt>
                      <c:pt idx="1000">
                        <c:v>31.25</c:v>
                      </c:pt>
                      <c:pt idx="1001">
                        <c:v>31.28</c:v>
                      </c:pt>
                      <c:pt idx="1002">
                        <c:v>31.31</c:v>
                      </c:pt>
                      <c:pt idx="1003">
                        <c:v>31.34</c:v>
                      </c:pt>
                      <c:pt idx="1004">
                        <c:v>31.38</c:v>
                      </c:pt>
                      <c:pt idx="1005">
                        <c:v>31.41</c:v>
                      </c:pt>
                      <c:pt idx="1006">
                        <c:v>31.44</c:v>
                      </c:pt>
                      <c:pt idx="1007">
                        <c:v>31.47</c:v>
                      </c:pt>
                      <c:pt idx="1008">
                        <c:v>31.5</c:v>
                      </c:pt>
                      <c:pt idx="1009">
                        <c:v>31.53</c:v>
                      </c:pt>
                      <c:pt idx="1010">
                        <c:v>31.56</c:v>
                      </c:pt>
                      <c:pt idx="1011">
                        <c:v>31.59</c:v>
                      </c:pt>
                      <c:pt idx="1012">
                        <c:v>31.63</c:v>
                      </c:pt>
                      <c:pt idx="1013">
                        <c:v>31.66</c:v>
                      </c:pt>
                      <c:pt idx="1014">
                        <c:v>31.69</c:v>
                      </c:pt>
                      <c:pt idx="1015">
                        <c:v>31.72</c:v>
                      </c:pt>
                      <c:pt idx="1016">
                        <c:v>31.75</c:v>
                      </c:pt>
                      <c:pt idx="1017">
                        <c:v>31.78</c:v>
                      </c:pt>
                      <c:pt idx="1018">
                        <c:v>31.81</c:v>
                      </c:pt>
                      <c:pt idx="1019">
                        <c:v>31.84</c:v>
                      </c:pt>
                      <c:pt idx="1020">
                        <c:v>31.88</c:v>
                      </c:pt>
                      <c:pt idx="1021">
                        <c:v>31.91</c:v>
                      </c:pt>
                      <c:pt idx="1022">
                        <c:v>31.94</c:v>
                      </c:pt>
                      <c:pt idx="1023">
                        <c:v>31.97</c:v>
                      </c:pt>
                      <c:pt idx="1024">
                        <c:v>32</c:v>
                      </c:pt>
                      <c:pt idx="1025">
                        <c:v>32.03</c:v>
                      </c:pt>
                      <c:pt idx="1026">
                        <c:v>32.06</c:v>
                      </c:pt>
                      <c:pt idx="1027">
                        <c:v>32.090000000000003</c:v>
                      </c:pt>
                      <c:pt idx="1028">
                        <c:v>32.130000000000003</c:v>
                      </c:pt>
                      <c:pt idx="1029">
                        <c:v>32.159999999999997</c:v>
                      </c:pt>
                      <c:pt idx="1030">
                        <c:v>32.19</c:v>
                      </c:pt>
                      <c:pt idx="1031">
                        <c:v>32.22</c:v>
                      </c:pt>
                      <c:pt idx="1032">
                        <c:v>32.25</c:v>
                      </c:pt>
                      <c:pt idx="1033">
                        <c:v>32.28</c:v>
                      </c:pt>
                      <c:pt idx="1034">
                        <c:v>32.31</c:v>
                      </c:pt>
                      <c:pt idx="1035">
                        <c:v>32.340000000000003</c:v>
                      </c:pt>
                      <c:pt idx="1036">
                        <c:v>32.380000000000003</c:v>
                      </c:pt>
                      <c:pt idx="1037">
                        <c:v>32.409999999999997</c:v>
                      </c:pt>
                      <c:pt idx="1038">
                        <c:v>32.44</c:v>
                      </c:pt>
                      <c:pt idx="1039">
                        <c:v>32.47</c:v>
                      </c:pt>
                      <c:pt idx="1040">
                        <c:v>32.5</c:v>
                      </c:pt>
                      <c:pt idx="1041">
                        <c:v>32.53</c:v>
                      </c:pt>
                      <c:pt idx="1042">
                        <c:v>32.56</c:v>
                      </c:pt>
                      <c:pt idx="1043">
                        <c:v>32.590000000000003</c:v>
                      </c:pt>
                      <c:pt idx="1044">
                        <c:v>32.630000000000003</c:v>
                      </c:pt>
                      <c:pt idx="1045">
                        <c:v>32.659999999999997</c:v>
                      </c:pt>
                      <c:pt idx="1046">
                        <c:v>32.69</c:v>
                      </c:pt>
                      <c:pt idx="1047">
                        <c:v>32.72</c:v>
                      </c:pt>
                      <c:pt idx="1048">
                        <c:v>32.75</c:v>
                      </c:pt>
                      <c:pt idx="1049">
                        <c:v>32.78</c:v>
                      </c:pt>
                      <c:pt idx="1050">
                        <c:v>32.81</c:v>
                      </c:pt>
                      <c:pt idx="1051">
                        <c:v>32.840000000000003</c:v>
                      </c:pt>
                      <c:pt idx="1052">
                        <c:v>32.880000000000003</c:v>
                      </c:pt>
                      <c:pt idx="1053">
                        <c:v>32.909999999999997</c:v>
                      </c:pt>
                      <c:pt idx="1054">
                        <c:v>32.94</c:v>
                      </c:pt>
                      <c:pt idx="1055">
                        <c:v>32.97</c:v>
                      </c:pt>
                      <c:pt idx="1056">
                        <c:v>33</c:v>
                      </c:pt>
                      <c:pt idx="1057">
                        <c:v>33.03</c:v>
                      </c:pt>
                      <c:pt idx="1058">
                        <c:v>33.06</c:v>
                      </c:pt>
                      <c:pt idx="1059">
                        <c:v>33.090000000000003</c:v>
                      </c:pt>
                      <c:pt idx="1060">
                        <c:v>33.130000000000003</c:v>
                      </c:pt>
                      <c:pt idx="1061">
                        <c:v>33.159999999999997</c:v>
                      </c:pt>
                      <c:pt idx="1062">
                        <c:v>33.19</c:v>
                      </c:pt>
                      <c:pt idx="1063">
                        <c:v>33.22</c:v>
                      </c:pt>
                      <c:pt idx="1064">
                        <c:v>33.25</c:v>
                      </c:pt>
                      <c:pt idx="1065">
                        <c:v>33.28</c:v>
                      </c:pt>
                      <c:pt idx="1066">
                        <c:v>33.31</c:v>
                      </c:pt>
                      <c:pt idx="1067">
                        <c:v>33.340000000000003</c:v>
                      </c:pt>
                      <c:pt idx="1068">
                        <c:v>33.380000000000003</c:v>
                      </c:pt>
                      <c:pt idx="1069">
                        <c:v>33.409999999999997</c:v>
                      </c:pt>
                      <c:pt idx="1070">
                        <c:v>33.44</c:v>
                      </c:pt>
                      <c:pt idx="1071">
                        <c:v>33.47</c:v>
                      </c:pt>
                      <c:pt idx="1072">
                        <c:v>33.5</c:v>
                      </c:pt>
                      <c:pt idx="1073">
                        <c:v>33.53</c:v>
                      </c:pt>
                      <c:pt idx="1074">
                        <c:v>33.56</c:v>
                      </c:pt>
                      <c:pt idx="1075">
                        <c:v>33.590000000000003</c:v>
                      </c:pt>
                      <c:pt idx="1076">
                        <c:v>33.630000000000003</c:v>
                      </c:pt>
                      <c:pt idx="1077">
                        <c:v>33.659999999999997</c:v>
                      </c:pt>
                      <c:pt idx="1078">
                        <c:v>33.69</c:v>
                      </c:pt>
                      <c:pt idx="1079">
                        <c:v>33.72</c:v>
                      </c:pt>
                      <c:pt idx="1080">
                        <c:v>33.75</c:v>
                      </c:pt>
                      <c:pt idx="1081">
                        <c:v>33.78</c:v>
                      </c:pt>
                      <c:pt idx="1082">
                        <c:v>33.81</c:v>
                      </c:pt>
                      <c:pt idx="1083">
                        <c:v>33.840000000000003</c:v>
                      </c:pt>
                      <c:pt idx="1084">
                        <c:v>33.880000000000003</c:v>
                      </c:pt>
                      <c:pt idx="1085">
                        <c:v>33.909999999999997</c:v>
                      </c:pt>
                      <c:pt idx="1086">
                        <c:v>33.94</c:v>
                      </c:pt>
                      <c:pt idx="1087">
                        <c:v>33.97</c:v>
                      </c:pt>
                      <c:pt idx="1088">
                        <c:v>34</c:v>
                      </c:pt>
                      <c:pt idx="1089">
                        <c:v>34.03</c:v>
                      </c:pt>
                      <c:pt idx="1090">
                        <c:v>34.06</c:v>
                      </c:pt>
                      <c:pt idx="1091">
                        <c:v>34.090000000000003</c:v>
                      </c:pt>
                      <c:pt idx="1092">
                        <c:v>34.130000000000003</c:v>
                      </c:pt>
                      <c:pt idx="1093">
                        <c:v>34.159999999999997</c:v>
                      </c:pt>
                      <c:pt idx="1094">
                        <c:v>34.19</c:v>
                      </c:pt>
                      <c:pt idx="1095">
                        <c:v>34.22</c:v>
                      </c:pt>
                      <c:pt idx="1096">
                        <c:v>34.25</c:v>
                      </c:pt>
                      <c:pt idx="1097">
                        <c:v>34.28</c:v>
                      </c:pt>
                      <c:pt idx="1098">
                        <c:v>34.31</c:v>
                      </c:pt>
                      <c:pt idx="1099">
                        <c:v>34.340000000000003</c:v>
                      </c:pt>
                      <c:pt idx="1100">
                        <c:v>34.380000000000003</c:v>
                      </c:pt>
                      <c:pt idx="1101">
                        <c:v>34.409999999999997</c:v>
                      </c:pt>
                      <c:pt idx="1102">
                        <c:v>34.44</c:v>
                      </c:pt>
                      <c:pt idx="1103">
                        <c:v>34.47</c:v>
                      </c:pt>
                      <c:pt idx="1104">
                        <c:v>34.5</c:v>
                      </c:pt>
                      <c:pt idx="1105">
                        <c:v>34.53</c:v>
                      </c:pt>
                      <c:pt idx="1106">
                        <c:v>34.56</c:v>
                      </c:pt>
                      <c:pt idx="1107">
                        <c:v>34.590000000000003</c:v>
                      </c:pt>
                      <c:pt idx="1108">
                        <c:v>34.630000000000003</c:v>
                      </c:pt>
                      <c:pt idx="1109">
                        <c:v>34.659999999999997</c:v>
                      </c:pt>
                      <c:pt idx="1110">
                        <c:v>34.69</c:v>
                      </c:pt>
                      <c:pt idx="1111">
                        <c:v>34.72</c:v>
                      </c:pt>
                      <c:pt idx="1112">
                        <c:v>34.75</c:v>
                      </c:pt>
                      <c:pt idx="1113">
                        <c:v>34.78</c:v>
                      </c:pt>
                      <c:pt idx="1114">
                        <c:v>34.81</c:v>
                      </c:pt>
                      <c:pt idx="1115">
                        <c:v>34.840000000000003</c:v>
                      </c:pt>
                      <c:pt idx="1116">
                        <c:v>34.880000000000003</c:v>
                      </c:pt>
                      <c:pt idx="1117">
                        <c:v>34.909999999999997</c:v>
                      </c:pt>
                      <c:pt idx="1118">
                        <c:v>34.94</c:v>
                      </c:pt>
                      <c:pt idx="1119">
                        <c:v>34.97</c:v>
                      </c:pt>
                      <c:pt idx="1120">
                        <c:v>35</c:v>
                      </c:pt>
                      <c:pt idx="1121">
                        <c:v>35.03</c:v>
                      </c:pt>
                      <c:pt idx="1122">
                        <c:v>35.06</c:v>
                      </c:pt>
                      <c:pt idx="1123">
                        <c:v>35.090000000000003</c:v>
                      </c:pt>
                      <c:pt idx="1124">
                        <c:v>35.130000000000003</c:v>
                      </c:pt>
                      <c:pt idx="1125">
                        <c:v>35.159999999999997</c:v>
                      </c:pt>
                      <c:pt idx="1126">
                        <c:v>35.19</c:v>
                      </c:pt>
                      <c:pt idx="1127">
                        <c:v>35.22</c:v>
                      </c:pt>
                      <c:pt idx="1128">
                        <c:v>35.25</c:v>
                      </c:pt>
                      <c:pt idx="1129">
                        <c:v>35.28</c:v>
                      </c:pt>
                      <c:pt idx="1130">
                        <c:v>35.31</c:v>
                      </c:pt>
                      <c:pt idx="1131">
                        <c:v>35.340000000000003</c:v>
                      </c:pt>
                      <c:pt idx="1132">
                        <c:v>35.380000000000003</c:v>
                      </c:pt>
                      <c:pt idx="1133">
                        <c:v>35.409999999999997</c:v>
                      </c:pt>
                      <c:pt idx="1134">
                        <c:v>35.44</c:v>
                      </c:pt>
                      <c:pt idx="1135">
                        <c:v>35.47</c:v>
                      </c:pt>
                      <c:pt idx="1136">
                        <c:v>35.5</c:v>
                      </c:pt>
                      <c:pt idx="1137">
                        <c:v>35.53</c:v>
                      </c:pt>
                      <c:pt idx="1138">
                        <c:v>35.56</c:v>
                      </c:pt>
                      <c:pt idx="1139">
                        <c:v>35.590000000000003</c:v>
                      </c:pt>
                      <c:pt idx="1140">
                        <c:v>35.630000000000003</c:v>
                      </c:pt>
                      <c:pt idx="1141">
                        <c:v>35.659999999999997</c:v>
                      </c:pt>
                      <c:pt idx="1142">
                        <c:v>35.69</c:v>
                      </c:pt>
                      <c:pt idx="1143">
                        <c:v>35.72</c:v>
                      </c:pt>
                      <c:pt idx="1144">
                        <c:v>35.75</c:v>
                      </c:pt>
                      <c:pt idx="1145">
                        <c:v>35.78</c:v>
                      </c:pt>
                      <c:pt idx="1146">
                        <c:v>35.81</c:v>
                      </c:pt>
                      <c:pt idx="1147">
                        <c:v>35.840000000000003</c:v>
                      </c:pt>
                      <c:pt idx="1148">
                        <c:v>35.880000000000003</c:v>
                      </c:pt>
                      <c:pt idx="1149">
                        <c:v>35.909999999999997</c:v>
                      </c:pt>
                      <c:pt idx="1150">
                        <c:v>35.94</c:v>
                      </c:pt>
                      <c:pt idx="1151">
                        <c:v>35.97</c:v>
                      </c:pt>
                      <c:pt idx="1152">
                        <c:v>36</c:v>
                      </c:pt>
                      <c:pt idx="1153">
                        <c:v>36.03</c:v>
                      </c:pt>
                      <c:pt idx="1154">
                        <c:v>36.06</c:v>
                      </c:pt>
                      <c:pt idx="1155">
                        <c:v>36.090000000000003</c:v>
                      </c:pt>
                      <c:pt idx="1156">
                        <c:v>36.130000000000003</c:v>
                      </c:pt>
                      <c:pt idx="1157">
                        <c:v>36.159999999999997</c:v>
                      </c:pt>
                      <c:pt idx="1158">
                        <c:v>36.19</c:v>
                      </c:pt>
                      <c:pt idx="1159">
                        <c:v>36.22</c:v>
                      </c:pt>
                      <c:pt idx="1160">
                        <c:v>36.25</c:v>
                      </c:pt>
                      <c:pt idx="1161">
                        <c:v>36.28</c:v>
                      </c:pt>
                      <c:pt idx="1162">
                        <c:v>36.31</c:v>
                      </c:pt>
                      <c:pt idx="1163">
                        <c:v>36.340000000000003</c:v>
                      </c:pt>
                      <c:pt idx="1164">
                        <c:v>36.380000000000003</c:v>
                      </c:pt>
                      <c:pt idx="1165">
                        <c:v>36.409999999999997</c:v>
                      </c:pt>
                      <c:pt idx="1166">
                        <c:v>36.44</c:v>
                      </c:pt>
                      <c:pt idx="1167">
                        <c:v>36.47</c:v>
                      </c:pt>
                      <c:pt idx="1168">
                        <c:v>36.5</c:v>
                      </c:pt>
                      <c:pt idx="1169">
                        <c:v>36.53</c:v>
                      </c:pt>
                      <c:pt idx="1170">
                        <c:v>36.56</c:v>
                      </c:pt>
                      <c:pt idx="1171">
                        <c:v>36.590000000000003</c:v>
                      </c:pt>
                      <c:pt idx="1172">
                        <c:v>36.630000000000003</c:v>
                      </c:pt>
                      <c:pt idx="1173">
                        <c:v>36.659999999999997</c:v>
                      </c:pt>
                      <c:pt idx="1174">
                        <c:v>36.69</c:v>
                      </c:pt>
                      <c:pt idx="1175">
                        <c:v>36.72</c:v>
                      </c:pt>
                      <c:pt idx="1176">
                        <c:v>36.75</c:v>
                      </c:pt>
                      <c:pt idx="1177">
                        <c:v>36.78</c:v>
                      </c:pt>
                      <c:pt idx="1178">
                        <c:v>36.81</c:v>
                      </c:pt>
                      <c:pt idx="1179">
                        <c:v>36.840000000000003</c:v>
                      </c:pt>
                      <c:pt idx="1180">
                        <c:v>36.880000000000003</c:v>
                      </c:pt>
                      <c:pt idx="1181">
                        <c:v>36.909999999999997</c:v>
                      </c:pt>
                      <c:pt idx="1182">
                        <c:v>36.94</c:v>
                      </c:pt>
                      <c:pt idx="1183">
                        <c:v>36.97</c:v>
                      </c:pt>
                      <c:pt idx="1184">
                        <c:v>37</c:v>
                      </c:pt>
                      <c:pt idx="1185">
                        <c:v>37.03</c:v>
                      </c:pt>
                      <c:pt idx="1186">
                        <c:v>37.06</c:v>
                      </c:pt>
                      <c:pt idx="1187">
                        <c:v>37.090000000000003</c:v>
                      </c:pt>
                      <c:pt idx="1188">
                        <c:v>37.130000000000003</c:v>
                      </c:pt>
                      <c:pt idx="1189">
                        <c:v>37.159999999999997</c:v>
                      </c:pt>
                      <c:pt idx="1190">
                        <c:v>37.19</c:v>
                      </c:pt>
                      <c:pt idx="1191">
                        <c:v>37.22</c:v>
                      </c:pt>
                      <c:pt idx="1192">
                        <c:v>37.25</c:v>
                      </c:pt>
                      <c:pt idx="1193">
                        <c:v>37.28</c:v>
                      </c:pt>
                      <c:pt idx="1194">
                        <c:v>37.31</c:v>
                      </c:pt>
                      <c:pt idx="1195">
                        <c:v>37.340000000000003</c:v>
                      </c:pt>
                      <c:pt idx="1196">
                        <c:v>37.380000000000003</c:v>
                      </c:pt>
                      <c:pt idx="1197">
                        <c:v>37.409999999999997</c:v>
                      </c:pt>
                      <c:pt idx="1198">
                        <c:v>37.44</c:v>
                      </c:pt>
                      <c:pt idx="1199">
                        <c:v>37.47</c:v>
                      </c:pt>
                      <c:pt idx="1200">
                        <c:v>37.5</c:v>
                      </c:pt>
                      <c:pt idx="1201">
                        <c:v>37.53</c:v>
                      </c:pt>
                      <c:pt idx="1202">
                        <c:v>37.56</c:v>
                      </c:pt>
                      <c:pt idx="1203">
                        <c:v>37.590000000000003</c:v>
                      </c:pt>
                      <c:pt idx="1204">
                        <c:v>37.630000000000003</c:v>
                      </c:pt>
                      <c:pt idx="1205">
                        <c:v>37.659999999999997</c:v>
                      </c:pt>
                      <c:pt idx="1206">
                        <c:v>37.69</c:v>
                      </c:pt>
                      <c:pt idx="1207">
                        <c:v>37.72</c:v>
                      </c:pt>
                      <c:pt idx="1208">
                        <c:v>37.75</c:v>
                      </c:pt>
                      <c:pt idx="1209">
                        <c:v>37.78</c:v>
                      </c:pt>
                      <c:pt idx="1210">
                        <c:v>37.81</c:v>
                      </c:pt>
                      <c:pt idx="1211">
                        <c:v>37.840000000000003</c:v>
                      </c:pt>
                      <c:pt idx="1212">
                        <c:v>37.880000000000003</c:v>
                      </c:pt>
                      <c:pt idx="1213">
                        <c:v>37.909999999999997</c:v>
                      </c:pt>
                      <c:pt idx="1214">
                        <c:v>37.94</c:v>
                      </c:pt>
                      <c:pt idx="1215">
                        <c:v>37.97</c:v>
                      </c:pt>
                      <c:pt idx="1216">
                        <c:v>38</c:v>
                      </c:pt>
                      <c:pt idx="1217">
                        <c:v>38.03</c:v>
                      </c:pt>
                      <c:pt idx="1218">
                        <c:v>38.06</c:v>
                      </c:pt>
                      <c:pt idx="1219">
                        <c:v>38.090000000000003</c:v>
                      </c:pt>
                      <c:pt idx="1220">
                        <c:v>38.130000000000003</c:v>
                      </c:pt>
                      <c:pt idx="1221">
                        <c:v>38.159999999999997</c:v>
                      </c:pt>
                      <c:pt idx="1222">
                        <c:v>38.19</c:v>
                      </c:pt>
                      <c:pt idx="1223">
                        <c:v>38.22</c:v>
                      </c:pt>
                      <c:pt idx="1224">
                        <c:v>38.25</c:v>
                      </c:pt>
                      <c:pt idx="1225">
                        <c:v>38.28</c:v>
                      </c:pt>
                      <c:pt idx="1226">
                        <c:v>38.31</c:v>
                      </c:pt>
                      <c:pt idx="1227">
                        <c:v>38.340000000000003</c:v>
                      </c:pt>
                      <c:pt idx="1228">
                        <c:v>38.380000000000003</c:v>
                      </c:pt>
                      <c:pt idx="1229">
                        <c:v>38.409999999999997</c:v>
                      </c:pt>
                      <c:pt idx="1230">
                        <c:v>38.44</c:v>
                      </c:pt>
                      <c:pt idx="1231">
                        <c:v>38.47</c:v>
                      </c:pt>
                      <c:pt idx="1232">
                        <c:v>38.5</c:v>
                      </c:pt>
                      <c:pt idx="1233">
                        <c:v>38.53</c:v>
                      </c:pt>
                      <c:pt idx="1234">
                        <c:v>38.56</c:v>
                      </c:pt>
                      <c:pt idx="1235">
                        <c:v>38.590000000000003</c:v>
                      </c:pt>
                      <c:pt idx="1236">
                        <c:v>38.630000000000003</c:v>
                      </c:pt>
                      <c:pt idx="1237">
                        <c:v>38.659999999999997</c:v>
                      </c:pt>
                      <c:pt idx="1238">
                        <c:v>38.69</c:v>
                      </c:pt>
                      <c:pt idx="1239">
                        <c:v>38.72</c:v>
                      </c:pt>
                      <c:pt idx="1240">
                        <c:v>38.75</c:v>
                      </c:pt>
                      <c:pt idx="1241">
                        <c:v>38.78</c:v>
                      </c:pt>
                      <c:pt idx="1242">
                        <c:v>38.81</c:v>
                      </c:pt>
                      <c:pt idx="1243">
                        <c:v>38.840000000000003</c:v>
                      </c:pt>
                      <c:pt idx="1244">
                        <c:v>38.880000000000003</c:v>
                      </c:pt>
                      <c:pt idx="1245">
                        <c:v>38.909999999999997</c:v>
                      </c:pt>
                      <c:pt idx="1246">
                        <c:v>38.94</c:v>
                      </c:pt>
                      <c:pt idx="1247">
                        <c:v>38.97</c:v>
                      </c:pt>
                      <c:pt idx="1248">
                        <c:v>39</c:v>
                      </c:pt>
                      <c:pt idx="1249">
                        <c:v>39.03</c:v>
                      </c:pt>
                      <c:pt idx="1250">
                        <c:v>39.06</c:v>
                      </c:pt>
                      <c:pt idx="1251">
                        <c:v>39.090000000000003</c:v>
                      </c:pt>
                      <c:pt idx="1252">
                        <c:v>39.130000000000003</c:v>
                      </c:pt>
                      <c:pt idx="1253">
                        <c:v>39.159999999999997</c:v>
                      </c:pt>
                      <c:pt idx="1254">
                        <c:v>39.19</c:v>
                      </c:pt>
                      <c:pt idx="1255">
                        <c:v>39.22</c:v>
                      </c:pt>
                      <c:pt idx="1256">
                        <c:v>39.25</c:v>
                      </c:pt>
                      <c:pt idx="1257">
                        <c:v>39.28</c:v>
                      </c:pt>
                      <c:pt idx="1258">
                        <c:v>39.31</c:v>
                      </c:pt>
                      <c:pt idx="1259">
                        <c:v>39.340000000000003</c:v>
                      </c:pt>
                      <c:pt idx="1260">
                        <c:v>39.380000000000003</c:v>
                      </c:pt>
                      <c:pt idx="1261">
                        <c:v>39.409999999999997</c:v>
                      </c:pt>
                      <c:pt idx="1262">
                        <c:v>39.44</c:v>
                      </c:pt>
                      <c:pt idx="1263">
                        <c:v>39.47</c:v>
                      </c:pt>
                      <c:pt idx="1264">
                        <c:v>39.5</c:v>
                      </c:pt>
                      <c:pt idx="1265">
                        <c:v>39.53</c:v>
                      </c:pt>
                      <c:pt idx="1266">
                        <c:v>39.56</c:v>
                      </c:pt>
                      <c:pt idx="1267">
                        <c:v>39.590000000000003</c:v>
                      </c:pt>
                      <c:pt idx="1268">
                        <c:v>39.630000000000003</c:v>
                      </c:pt>
                      <c:pt idx="1269">
                        <c:v>39.659999999999997</c:v>
                      </c:pt>
                      <c:pt idx="1270">
                        <c:v>39.69</c:v>
                      </c:pt>
                      <c:pt idx="1271">
                        <c:v>39.72</c:v>
                      </c:pt>
                      <c:pt idx="1272">
                        <c:v>39.75</c:v>
                      </c:pt>
                      <c:pt idx="1273">
                        <c:v>39.78</c:v>
                      </c:pt>
                      <c:pt idx="1274">
                        <c:v>39.81</c:v>
                      </c:pt>
                      <c:pt idx="1275">
                        <c:v>39.840000000000003</c:v>
                      </c:pt>
                      <c:pt idx="1276">
                        <c:v>39.880000000000003</c:v>
                      </c:pt>
                      <c:pt idx="1277">
                        <c:v>39.909999999999997</c:v>
                      </c:pt>
                      <c:pt idx="1278">
                        <c:v>39.94</c:v>
                      </c:pt>
                      <c:pt idx="1279">
                        <c:v>39.97</c:v>
                      </c:pt>
                      <c:pt idx="1280">
                        <c:v>40</c:v>
                      </c:pt>
                      <c:pt idx="1281">
                        <c:v>40.03</c:v>
                      </c:pt>
                      <c:pt idx="1282">
                        <c:v>40.06</c:v>
                      </c:pt>
                      <c:pt idx="1283">
                        <c:v>40.090000000000003</c:v>
                      </c:pt>
                      <c:pt idx="1284">
                        <c:v>40.130000000000003</c:v>
                      </c:pt>
                      <c:pt idx="1285">
                        <c:v>40.159999999999997</c:v>
                      </c:pt>
                      <c:pt idx="1286">
                        <c:v>40.19</c:v>
                      </c:pt>
                      <c:pt idx="1287">
                        <c:v>40.22</c:v>
                      </c:pt>
                      <c:pt idx="1288">
                        <c:v>40.25</c:v>
                      </c:pt>
                      <c:pt idx="1289">
                        <c:v>40.28</c:v>
                      </c:pt>
                      <c:pt idx="1290">
                        <c:v>40.31</c:v>
                      </c:pt>
                      <c:pt idx="1291">
                        <c:v>40.340000000000003</c:v>
                      </c:pt>
                      <c:pt idx="1292">
                        <c:v>40.380000000000003</c:v>
                      </c:pt>
                      <c:pt idx="1293">
                        <c:v>40.409999999999997</c:v>
                      </c:pt>
                      <c:pt idx="1294">
                        <c:v>40.44</c:v>
                      </c:pt>
                      <c:pt idx="1295">
                        <c:v>40.47</c:v>
                      </c:pt>
                      <c:pt idx="1296">
                        <c:v>40.5</c:v>
                      </c:pt>
                      <c:pt idx="1297">
                        <c:v>40.53</c:v>
                      </c:pt>
                      <c:pt idx="1298">
                        <c:v>40.56</c:v>
                      </c:pt>
                      <c:pt idx="1299">
                        <c:v>40.590000000000003</c:v>
                      </c:pt>
                      <c:pt idx="1300">
                        <c:v>40.630000000000003</c:v>
                      </c:pt>
                      <c:pt idx="1301">
                        <c:v>40.659999999999997</c:v>
                      </c:pt>
                      <c:pt idx="1302">
                        <c:v>40.69</c:v>
                      </c:pt>
                      <c:pt idx="1303">
                        <c:v>40.72</c:v>
                      </c:pt>
                      <c:pt idx="1304">
                        <c:v>40.75</c:v>
                      </c:pt>
                      <c:pt idx="1305">
                        <c:v>40.78</c:v>
                      </c:pt>
                      <c:pt idx="1306">
                        <c:v>40.81</c:v>
                      </c:pt>
                      <c:pt idx="1307">
                        <c:v>40.840000000000003</c:v>
                      </c:pt>
                      <c:pt idx="1308">
                        <c:v>40.880000000000003</c:v>
                      </c:pt>
                      <c:pt idx="1309">
                        <c:v>40.909999999999997</c:v>
                      </c:pt>
                      <c:pt idx="1310">
                        <c:v>40.94</c:v>
                      </c:pt>
                      <c:pt idx="1311">
                        <c:v>40.97</c:v>
                      </c:pt>
                      <c:pt idx="1312">
                        <c:v>41</c:v>
                      </c:pt>
                      <c:pt idx="1313">
                        <c:v>41.03</c:v>
                      </c:pt>
                      <c:pt idx="1314">
                        <c:v>41.06</c:v>
                      </c:pt>
                      <c:pt idx="1315">
                        <c:v>41.09</c:v>
                      </c:pt>
                      <c:pt idx="1316">
                        <c:v>41.13</c:v>
                      </c:pt>
                      <c:pt idx="1317">
                        <c:v>41.16</c:v>
                      </c:pt>
                      <c:pt idx="1318">
                        <c:v>41.19</c:v>
                      </c:pt>
                      <c:pt idx="1319">
                        <c:v>41.22</c:v>
                      </c:pt>
                      <c:pt idx="1320">
                        <c:v>41.25</c:v>
                      </c:pt>
                      <c:pt idx="1321">
                        <c:v>41.28</c:v>
                      </c:pt>
                      <c:pt idx="1322">
                        <c:v>41.31</c:v>
                      </c:pt>
                      <c:pt idx="1323">
                        <c:v>41.34</c:v>
                      </c:pt>
                      <c:pt idx="1324">
                        <c:v>41.38</c:v>
                      </c:pt>
                      <c:pt idx="1325">
                        <c:v>41.41</c:v>
                      </c:pt>
                      <c:pt idx="1326">
                        <c:v>41.44</c:v>
                      </c:pt>
                      <c:pt idx="1327">
                        <c:v>41.47</c:v>
                      </c:pt>
                      <c:pt idx="1328">
                        <c:v>41.5</c:v>
                      </c:pt>
                      <c:pt idx="1329">
                        <c:v>41.53</c:v>
                      </c:pt>
                      <c:pt idx="1330">
                        <c:v>41.56</c:v>
                      </c:pt>
                      <c:pt idx="1331">
                        <c:v>41.59</c:v>
                      </c:pt>
                      <c:pt idx="1332">
                        <c:v>41.63</c:v>
                      </c:pt>
                      <c:pt idx="1333">
                        <c:v>41.66</c:v>
                      </c:pt>
                      <c:pt idx="1334">
                        <c:v>41.69</c:v>
                      </c:pt>
                      <c:pt idx="1335">
                        <c:v>41.72</c:v>
                      </c:pt>
                      <c:pt idx="1336">
                        <c:v>41.75</c:v>
                      </c:pt>
                      <c:pt idx="1337">
                        <c:v>41.78</c:v>
                      </c:pt>
                      <c:pt idx="1338">
                        <c:v>41.81</c:v>
                      </c:pt>
                      <c:pt idx="1339">
                        <c:v>41.84</c:v>
                      </c:pt>
                      <c:pt idx="1340">
                        <c:v>41.88</c:v>
                      </c:pt>
                      <c:pt idx="1341">
                        <c:v>41.91</c:v>
                      </c:pt>
                      <c:pt idx="1342">
                        <c:v>41.94</c:v>
                      </c:pt>
                      <c:pt idx="1343">
                        <c:v>41.97</c:v>
                      </c:pt>
                      <c:pt idx="1344">
                        <c:v>42</c:v>
                      </c:pt>
                      <c:pt idx="1345">
                        <c:v>42.03</c:v>
                      </c:pt>
                      <c:pt idx="1346">
                        <c:v>42.06</c:v>
                      </c:pt>
                      <c:pt idx="1347">
                        <c:v>42.09</c:v>
                      </c:pt>
                      <c:pt idx="1348">
                        <c:v>42.13</c:v>
                      </c:pt>
                      <c:pt idx="1349">
                        <c:v>42.16</c:v>
                      </c:pt>
                      <c:pt idx="1350">
                        <c:v>42.19</c:v>
                      </c:pt>
                      <c:pt idx="1351">
                        <c:v>42.22</c:v>
                      </c:pt>
                      <c:pt idx="1352">
                        <c:v>42.25</c:v>
                      </c:pt>
                      <c:pt idx="1353">
                        <c:v>42.28</c:v>
                      </c:pt>
                      <c:pt idx="1354">
                        <c:v>42.31</c:v>
                      </c:pt>
                      <c:pt idx="1355">
                        <c:v>42.34</c:v>
                      </c:pt>
                      <c:pt idx="1356">
                        <c:v>42.38</c:v>
                      </c:pt>
                      <c:pt idx="1357">
                        <c:v>42.41</c:v>
                      </c:pt>
                      <c:pt idx="1358">
                        <c:v>42.44</c:v>
                      </c:pt>
                      <c:pt idx="1359">
                        <c:v>42.47</c:v>
                      </c:pt>
                      <c:pt idx="1360">
                        <c:v>42.5</c:v>
                      </c:pt>
                      <c:pt idx="1361">
                        <c:v>42.53</c:v>
                      </c:pt>
                      <c:pt idx="1362">
                        <c:v>42.56</c:v>
                      </c:pt>
                      <c:pt idx="1363">
                        <c:v>42.59</c:v>
                      </c:pt>
                      <c:pt idx="1364">
                        <c:v>42.63</c:v>
                      </c:pt>
                      <c:pt idx="1365">
                        <c:v>42.66</c:v>
                      </c:pt>
                      <c:pt idx="1366">
                        <c:v>42.69</c:v>
                      </c:pt>
                      <c:pt idx="1367">
                        <c:v>42.72</c:v>
                      </c:pt>
                      <c:pt idx="1368">
                        <c:v>42.75</c:v>
                      </c:pt>
                      <c:pt idx="1369">
                        <c:v>42.78</c:v>
                      </c:pt>
                      <c:pt idx="1370">
                        <c:v>42.81</c:v>
                      </c:pt>
                      <c:pt idx="1371">
                        <c:v>42.84</c:v>
                      </c:pt>
                      <c:pt idx="1372">
                        <c:v>42.88</c:v>
                      </c:pt>
                      <c:pt idx="1373">
                        <c:v>42.91</c:v>
                      </c:pt>
                      <c:pt idx="1374">
                        <c:v>42.94</c:v>
                      </c:pt>
                      <c:pt idx="1375">
                        <c:v>42.97</c:v>
                      </c:pt>
                      <c:pt idx="1376">
                        <c:v>43</c:v>
                      </c:pt>
                      <c:pt idx="1377">
                        <c:v>43.03</c:v>
                      </c:pt>
                      <c:pt idx="1378">
                        <c:v>43.06</c:v>
                      </c:pt>
                      <c:pt idx="1379">
                        <c:v>43.09</c:v>
                      </c:pt>
                      <c:pt idx="1380">
                        <c:v>43.13</c:v>
                      </c:pt>
                      <c:pt idx="1381">
                        <c:v>43.16</c:v>
                      </c:pt>
                      <c:pt idx="1382">
                        <c:v>43.19</c:v>
                      </c:pt>
                      <c:pt idx="1383">
                        <c:v>43.22</c:v>
                      </c:pt>
                      <c:pt idx="1384">
                        <c:v>43.25</c:v>
                      </c:pt>
                      <c:pt idx="1385">
                        <c:v>43.28</c:v>
                      </c:pt>
                      <c:pt idx="1386">
                        <c:v>43.31</c:v>
                      </c:pt>
                      <c:pt idx="1387">
                        <c:v>43.34</c:v>
                      </c:pt>
                      <c:pt idx="1388">
                        <c:v>43.38</c:v>
                      </c:pt>
                      <c:pt idx="1389">
                        <c:v>43.41</c:v>
                      </c:pt>
                      <c:pt idx="1390">
                        <c:v>43.44</c:v>
                      </c:pt>
                      <c:pt idx="1391">
                        <c:v>43.47</c:v>
                      </c:pt>
                      <c:pt idx="1392">
                        <c:v>43.5</c:v>
                      </c:pt>
                      <c:pt idx="1393">
                        <c:v>43.53</c:v>
                      </c:pt>
                      <c:pt idx="1394">
                        <c:v>43.56</c:v>
                      </c:pt>
                      <c:pt idx="1395">
                        <c:v>43.59</c:v>
                      </c:pt>
                      <c:pt idx="1396">
                        <c:v>43.63</c:v>
                      </c:pt>
                      <c:pt idx="1397">
                        <c:v>43.66</c:v>
                      </c:pt>
                      <c:pt idx="1398">
                        <c:v>43.69</c:v>
                      </c:pt>
                      <c:pt idx="1399">
                        <c:v>43.72</c:v>
                      </c:pt>
                      <c:pt idx="1400">
                        <c:v>43.75</c:v>
                      </c:pt>
                      <c:pt idx="1401">
                        <c:v>43.78</c:v>
                      </c:pt>
                      <c:pt idx="1402">
                        <c:v>43.81</c:v>
                      </c:pt>
                      <c:pt idx="1403">
                        <c:v>43.84</c:v>
                      </c:pt>
                      <c:pt idx="1404">
                        <c:v>43.88</c:v>
                      </c:pt>
                      <c:pt idx="1405">
                        <c:v>43.91</c:v>
                      </c:pt>
                      <c:pt idx="1406">
                        <c:v>43.94</c:v>
                      </c:pt>
                      <c:pt idx="1407">
                        <c:v>43.97</c:v>
                      </c:pt>
                      <c:pt idx="1408">
                        <c:v>44</c:v>
                      </c:pt>
                      <c:pt idx="1409">
                        <c:v>44.03</c:v>
                      </c:pt>
                      <c:pt idx="1410">
                        <c:v>44.06</c:v>
                      </c:pt>
                      <c:pt idx="1411">
                        <c:v>44.09</c:v>
                      </c:pt>
                      <c:pt idx="1412">
                        <c:v>44.13</c:v>
                      </c:pt>
                      <c:pt idx="1413">
                        <c:v>44.16</c:v>
                      </c:pt>
                      <c:pt idx="1414">
                        <c:v>44.19</c:v>
                      </c:pt>
                      <c:pt idx="1415">
                        <c:v>44.22</c:v>
                      </c:pt>
                      <c:pt idx="1416">
                        <c:v>44.25</c:v>
                      </c:pt>
                      <c:pt idx="1417">
                        <c:v>44.28</c:v>
                      </c:pt>
                      <c:pt idx="1418">
                        <c:v>44.31</c:v>
                      </c:pt>
                      <c:pt idx="1419">
                        <c:v>44.34</c:v>
                      </c:pt>
                      <c:pt idx="1420">
                        <c:v>44.38</c:v>
                      </c:pt>
                      <c:pt idx="1421">
                        <c:v>44.41</c:v>
                      </c:pt>
                      <c:pt idx="1422">
                        <c:v>44.44</c:v>
                      </c:pt>
                      <c:pt idx="1423">
                        <c:v>44.47</c:v>
                      </c:pt>
                      <c:pt idx="1424">
                        <c:v>44.5</c:v>
                      </c:pt>
                      <c:pt idx="1425">
                        <c:v>44.53</c:v>
                      </c:pt>
                      <c:pt idx="1426">
                        <c:v>44.56</c:v>
                      </c:pt>
                      <c:pt idx="1427">
                        <c:v>44.59</c:v>
                      </c:pt>
                      <c:pt idx="1428">
                        <c:v>44.63</c:v>
                      </c:pt>
                      <c:pt idx="1429">
                        <c:v>44.66</c:v>
                      </c:pt>
                      <c:pt idx="1430">
                        <c:v>44.69</c:v>
                      </c:pt>
                      <c:pt idx="1431">
                        <c:v>44.72</c:v>
                      </c:pt>
                      <c:pt idx="1432">
                        <c:v>44.75</c:v>
                      </c:pt>
                      <c:pt idx="1433">
                        <c:v>44.78</c:v>
                      </c:pt>
                      <c:pt idx="1434">
                        <c:v>44.81</c:v>
                      </c:pt>
                      <c:pt idx="1435">
                        <c:v>44.84</c:v>
                      </c:pt>
                      <c:pt idx="1436">
                        <c:v>44.88</c:v>
                      </c:pt>
                      <c:pt idx="1437">
                        <c:v>44.91</c:v>
                      </c:pt>
                      <c:pt idx="1438">
                        <c:v>44.94</c:v>
                      </c:pt>
                      <c:pt idx="1439">
                        <c:v>44.97</c:v>
                      </c:pt>
                      <c:pt idx="1440">
                        <c:v>45</c:v>
                      </c:pt>
                      <c:pt idx="1441">
                        <c:v>45.03</c:v>
                      </c:pt>
                      <c:pt idx="1442">
                        <c:v>45.06</c:v>
                      </c:pt>
                      <c:pt idx="1443">
                        <c:v>45.09</c:v>
                      </c:pt>
                      <c:pt idx="1444">
                        <c:v>45.13</c:v>
                      </c:pt>
                      <c:pt idx="1445">
                        <c:v>45.16</c:v>
                      </c:pt>
                      <c:pt idx="1446">
                        <c:v>45.19</c:v>
                      </c:pt>
                      <c:pt idx="1447">
                        <c:v>45.22</c:v>
                      </c:pt>
                      <c:pt idx="1448">
                        <c:v>45.25</c:v>
                      </c:pt>
                      <c:pt idx="1449">
                        <c:v>45.28</c:v>
                      </c:pt>
                      <c:pt idx="1450">
                        <c:v>45.31</c:v>
                      </c:pt>
                      <c:pt idx="1451">
                        <c:v>45.34</c:v>
                      </c:pt>
                      <c:pt idx="1452">
                        <c:v>45.38</c:v>
                      </c:pt>
                      <c:pt idx="1453">
                        <c:v>45.41</c:v>
                      </c:pt>
                      <c:pt idx="1454">
                        <c:v>45.44</c:v>
                      </c:pt>
                      <c:pt idx="1455">
                        <c:v>45.47</c:v>
                      </c:pt>
                      <c:pt idx="1456">
                        <c:v>45.5</c:v>
                      </c:pt>
                      <c:pt idx="1457">
                        <c:v>45.53</c:v>
                      </c:pt>
                      <c:pt idx="1458">
                        <c:v>45.56</c:v>
                      </c:pt>
                      <c:pt idx="1459">
                        <c:v>45.59</c:v>
                      </c:pt>
                      <c:pt idx="1460">
                        <c:v>45.63</c:v>
                      </c:pt>
                      <c:pt idx="1461">
                        <c:v>45.66</c:v>
                      </c:pt>
                      <c:pt idx="1462">
                        <c:v>45.69</c:v>
                      </c:pt>
                      <c:pt idx="1463">
                        <c:v>45.72</c:v>
                      </c:pt>
                      <c:pt idx="1464">
                        <c:v>45.75</c:v>
                      </c:pt>
                      <c:pt idx="1465">
                        <c:v>45.78</c:v>
                      </c:pt>
                      <c:pt idx="1466">
                        <c:v>45.81</c:v>
                      </c:pt>
                      <c:pt idx="1467">
                        <c:v>45.84</c:v>
                      </c:pt>
                      <c:pt idx="1468">
                        <c:v>45.88</c:v>
                      </c:pt>
                      <c:pt idx="1469">
                        <c:v>45.91</c:v>
                      </c:pt>
                      <c:pt idx="1470">
                        <c:v>45.94</c:v>
                      </c:pt>
                      <c:pt idx="1471">
                        <c:v>45.97</c:v>
                      </c:pt>
                      <c:pt idx="1472">
                        <c:v>46</c:v>
                      </c:pt>
                      <c:pt idx="1473">
                        <c:v>46.03</c:v>
                      </c:pt>
                      <c:pt idx="1474">
                        <c:v>46.06</c:v>
                      </c:pt>
                      <c:pt idx="1475">
                        <c:v>46.09</c:v>
                      </c:pt>
                      <c:pt idx="1476">
                        <c:v>46.13</c:v>
                      </c:pt>
                      <c:pt idx="1477">
                        <c:v>46.16</c:v>
                      </c:pt>
                      <c:pt idx="1478">
                        <c:v>46.19</c:v>
                      </c:pt>
                      <c:pt idx="1479">
                        <c:v>46.22</c:v>
                      </c:pt>
                      <c:pt idx="1480">
                        <c:v>46.25</c:v>
                      </c:pt>
                      <c:pt idx="1481">
                        <c:v>46.28</c:v>
                      </c:pt>
                      <c:pt idx="1482">
                        <c:v>46.31</c:v>
                      </c:pt>
                      <c:pt idx="1483">
                        <c:v>46.34</c:v>
                      </c:pt>
                      <c:pt idx="1484">
                        <c:v>46.38</c:v>
                      </c:pt>
                      <c:pt idx="1485">
                        <c:v>46.41</c:v>
                      </c:pt>
                      <c:pt idx="1486">
                        <c:v>46.44</c:v>
                      </c:pt>
                      <c:pt idx="1487">
                        <c:v>46.47</c:v>
                      </c:pt>
                      <c:pt idx="1488">
                        <c:v>46.5</c:v>
                      </c:pt>
                      <c:pt idx="1489">
                        <c:v>46.53</c:v>
                      </c:pt>
                      <c:pt idx="1490">
                        <c:v>46.56</c:v>
                      </c:pt>
                      <c:pt idx="1491">
                        <c:v>46.59</c:v>
                      </c:pt>
                      <c:pt idx="1492">
                        <c:v>46.63</c:v>
                      </c:pt>
                      <c:pt idx="1493">
                        <c:v>46.66</c:v>
                      </c:pt>
                      <c:pt idx="1494">
                        <c:v>46.69</c:v>
                      </c:pt>
                      <c:pt idx="1495">
                        <c:v>46.72</c:v>
                      </c:pt>
                      <c:pt idx="1496">
                        <c:v>46.75</c:v>
                      </c:pt>
                      <c:pt idx="1497">
                        <c:v>46.78</c:v>
                      </c:pt>
                      <c:pt idx="1498">
                        <c:v>46.81</c:v>
                      </c:pt>
                      <c:pt idx="1499">
                        <c:v>46.84</c:v>
                      </c:pt>
                      <c:pt idx="1500">
                        <c:v>46.88</c:v>
                      </c:pt>
                      <c:pt idx="1501">
                        <c:v>46.91</c:v>
                      </c:pt>
                      <c:pt idx="1502">
                        <c:v>46.94</c:v>
                      </c:pt>
                      <c:pt idx="1503">
                        <c:v>46.97</c:v>
                      </c:pt>
                      <c:pt idx="1504">
                        <c:v>47</c:v>
                      </c:pt>
                      <c:pt idx="1505">
                        <c:v>47.03</c:v>
                      </c:pt>
                      <c:pt idx="1506">
                        <c:v>47.06</c:v>
                      </c:pt>
                      <c:pt idx="1507">
                        <c:v>47.09</c:v>
                      </c:pt>
                      <c:pt idx="1508">
                        <c:v>47.13</c:v>
                      </c:pt>
                      <c:pt idx="1509">
                        <c:v>47.16</c:v>
                      </c:pt>
                      <c:pt idx="1510">
                        <c:v>47.19</c:v>
                      </c:pt>
                      <c:pt idx="1511">
                        <c:v>47.22</c:v>
                      </c:pt>
                      <c:pt idx="1512">
                        <c:v>47.25</c:v>
                      </c:pt>
                      <c:pt idx="1513">
                        <c:v>47.28</c:v>
                      </c:pt>
                      <c:pt idx="1514">
                        <c:v>47.31</c:v>
                      </c:pt>
                      <c:pt idx="1515">
                        <c:v>47.34</c:v>
                      </c:pt>
                      <c:pt idx="1516">
                        <c:v>47.38</c:v>
                      </c:pt>
                      <c:pt idx="1517">
                        <c:v>47.41</c:v>
                      </c:pt>
                      <c:pt idx="1518">
                        <c:v>47.44</c:v>
                      </c:pt>
                      <c:pt idx="1519">
                        <c:v>47.47</c:v>
                      </c:pt>
                      <c:pt idx="1520">
                        <c:v>47.5</c:v>
                      </c:pt>
                      <c:pt idx="1521">
                        <c:v>47.53</c:v>
                      </c:pt>
                      <c:pt idx="1522">
                        <c:v>47.56</c:v>
                      </c:pt>
                      <c:pt idx="1523">
                        <c:v>47.59</c:v>
                      </c:pt>
                      <c:pt idx="1524">
                        <c:v>47.63</c:v>
                      </c:pt>
                      <c:pt idx="1525">
                        <c:v>47.66</c:v>
                      </c:pt>
                      <c:pt idx="1526">
                        <c:v>47.69</c:v>
                      </c:pt>
                      <c:pt idx="1527">
                        <c:v>47.72</c:v>
                      </c:pt>
                      <c:pt idx="1528">
                        <c:v>47.75</c:v>
                      </c:pt>
                      <c:pt idx="1529">
                        <c:v>47.78</c:v>
                      </c:pt>
                      <c:pt idx="1530">
                        <c:v>47.81</c:v>
                      </c:pt>
                      <c:pt idx="1531">
                        <c:v>47.84</c:v>
                      </c:pt>
                      <c:pt idx="1532">
                        <c:v>47.88</c:v>
                      </c:pt>
                      <c:pt idx="1533">
                        <c:v>47.91</c:v>
                      </c:pt>
                      <c:pt idx="1534">
                        <c:v>47.94</c:v>
                      </c:pt>
                      <c:pt idx="1535">
                        <c:v>47.97</c:v>
                      </c:pt>
                      <c:pt idx="1536">
                        <c:v>48</c:v>
                      </c:pt>
                      <c:pt idx="1537">
                        <c:v>48.03</c:v>
                      </c:pt>
                      <c:pt idx="1538">
                        <c:v>48.06</c:v>
                      </c:pt>
                      <c:pt idx="1539">
                        <c:v>48.09</c:v>
                      </c:pt>
                      <c:pt idx="1540">
                        <c:v>48.13</c:v>
                      </c:pt>
                      <c:pt idx="1541">
                        <c:v>48.16</c:v>
                      </c:pt>
                      <c:pt idx="1542">
                        <c:v>48.19</c:v>
                      </c:pt>
                      <c:pt idx="1543">
                        <c:v>48.22</c:v>
                      </c:pt>
                      <c:pt idx="1544">
                        <c:v>48.25</c:v>
                      </c:pt>
                      <c:pt idx="1545">
                        <c:v>48.28</c:v>
                      </c:pt>
                      <c:pt idx="1546">
                        <c:v>48.31</c:v>
                      </c:pt>
                      <c:pt idx="1547">
                        <c:v>48.34</c:v>
                      </c:pt>
                      <c:pt idx="1548">
                        <c:v>48.38</c:v>
                      </c:pt>
                      <c:pt idx="1549">
                        <c:v>48.41</c:v>
                      </c:pt>
                      <c:pt idx="1550">
                        <c:v>48.44</c:v>
                      </c:pt>
                      <c:pt idx="1551">
                        <c:v>48.47</c:v>
                      </c:pt>
                      <c:pt idx="1552">
                        <c:v>48.5</c:v>
                      </c:pt>
                      <c:pt idx="1553">
                        <c:v>48.53</c:v>
                      </c:pt>
                      <c:pt idx="1554">
                        <c:v>48.56</c:v>
                      </c:pt>
                      <c:pt idx="1555">
                        <c:v>48.59</c:v>
                      </c:pt>
                      <c:pt idx="1556">
                        <c:v>48.63</c:v>
                      </c:pt>
                      <c:pt idx="1557">
                        <c:v>48.66</c:v>
                      </c:pt>
                      <c:pt idx="1558">
                        <c:v>48.69</c:v>
                      </c:pt>
                      <c:pt idx="1559">
                        <c:v>48.72</c:v>
                      </c:pt>
                      <c:pt idx="1560">
                        <c:v>48.75</c:v>
                      </c:pt>
                      <c:pt idx="1561">
                        <c:v>48.78</c:v>
                      </c:pt>
                      <c:pt idx="1562">
                        <c:v>48.81</c:v>
                      </c:pt>
                      <c:pt idx="1563">
                        <c:v>48.84</c:v>
                      </c:pt>
                      <c:pt idx="1564">
                        <c:v>48.88</c:v>
                      </c:pt>
                      <c:pt idx="1565">
                        <c:v>48.91</c:v>
                      </c:pt>
                      <c:pt idx="1566">
                        <c:v>48.94</c:v>
                      </c:pt>
                      <c:pt idx="1567">
                        <c:v>48.97</c:v>
                      </c:pt>
                      <c:pt idx="1568">
                        <c:v>49</c:v>
                      </c:pt>
                      <c:pt idx="1569">
                        <c:v>49.03</c:v>
                      </c:pt>
                      <c:pt idx="1570">
                        <c:v>49.06</c:v>
                      </c:pt>
                      <c:pt idx="1571">
                        <c:v>49.09</c:v>
                      </c:pt>
                      <c:pt idx="1572">
                        <c:v>49.13</c:v>
                      </c:pt>
                      <c:pt idx="1573">
                        <c:v>49.16</c:v>
                      </c:pt>
                      <c:pt idx="1574">
                        <c:v>49.19</c:v>
                      </c:pt>
                      <c:pt idx="1575">
                        <c:v>49.22</c:v>
                      </c:pt>
                      <c:pt idx="1576">
                        <c:v>49.25</c:v>
                      </c:pt>
                      <c:pt idx="1577">
                        <c:v>49.28</c:v>
                      </c:pt>
                      <c:pt idx="1578">
                        <c:v>49.31</c:v>
                      </c:pt>
                      <c:pt idx="1579">
                        <c:v>49.34</c:v>
                      </c:pt>
                      <c:pt idx="1580">
                        <c:v>49.38</c:v>
                      </c:pt>
                      <c:pt idx="1581">
                        <c:v>49.41</c:v>
                      </c:pt>
                      <c:pt idx="1582">
                        <c:v>49.44</c:v>
                      </c:pt>
                      <c:pt idx="1583">
                        <c:v>49.47</c:v>
                      </c:pt>
                      <c:pt idx="1584">
                        <c:v>49.5</c:v>
                      </c:pt>
                      <c:pt idx="1585">
                        <c:v>49.53</c:v>
                      </c:pt>
                      <c:pt idx="1586">
                        <c:v>49.56</c:v>
                      </c:pt>
                      <c:pt idx="1587">
                        <c:v>49.59</c:v>
                      </c:pt>
                      <c:pt idx="1588">
                        <c:v>49.63</c:v>
                      </c:pt>
                      <c:pt idx="1589">
                        <c:v>49.66</c:v>
                      </c:pt>
                      <c:pt idx="1590">
                        <c:v>49.69</c:v>
                      </c:pt>
                      <c:pt idx="1591">
                        <c:v>49.72</c:v>
                      </c:pt>
                      <c:pt idx="1592">
                        <c:v>49.75</c:v>
                      </c:pt>
                      <c:pt idx="1593">
                        <c:v>49.78</c:v>
                      </c:pt>
                      <c:pt idx="1594">
                        <c:v>49.81</c:v>
                      </c:pt>
                      <c:pt idx="1595">
                        <c:v>49.84</c:v>
                      </c:pt>
                      <c:pt idx="1596">
                        <c:v>49.88</c:v>
                      </c:pt>
                      <c:pt idx="1597">
                        <c:v>49.91</c:v>
                      </c:pt>
                      <c:pt idx="1598">
                        <c:v>49.94</c:v>
                      </c:pt>
                      <c:pt idx="1599">
                        <c:v>49.97</c:v>
                      </c:pt>
                      <c:pt idx="1600">
                        <c:v>50</c:v>
                      </c:pt>
                      <c:pt idx="1601">
                        <c:v>50.03</c:v>
                      </c:pt>
                      <c:pt idx="1602">
                        <c:v>50.06</c:v>
                      </c:pt>
                      <c:pt idx="1603">
                        <c:v>50.09</c:v>
                      </c:pt>
                      <c:pt idx="1604">
                        <c:v>50.13</c:v>
                      </c:pt>
                      <c:pt idx="1605">
                        <c:v>50.16</c:v>
                      </c:pt>
                      <c:pt idx="1606">
                        <c:v>50.19</c:v>
                      </c:pt>
                      <c:pt idx="1607">
                        <c:v>50.22</c:v>
                      </c:pt>
                      <c:pt idx="1608">
                        <c:v>50.25</c:v>
                      </c:pt>
                      <c:pt idx="1609">
                        <c:v>50.28</c:v>
                      </c:pt>
                      <c:pt idx="1610">
                        <c:v>50.31</c:v>
                      </c:pt>
                      <c:pt idx="1611">
                        <c:v>50.34</c:v>
                      </c:pt>
                      <c:pt idx="1612">
                        <c:v>50.38</c:v>
                      </c:pt>
                      <c:pt idx="1613">
                        <c:v>50.41</c:v>
                      </c:pt>
                      <c:pt idx="1614">
                        <c:v>50.44</c:v>
                      </c:pt>
                      <c:pt idx="1615">
                        <c:v>50.47</c:v>
                      </c:pt>
                      <c:pt idx="1616">
                        <c:v>50.5</c:v>
                      </c:pt>
                      <c:pt idx="1617">
                        <c:v>50.53</c:v>
                      </c:pt>
                      <c:pt idx="1618">
                        <c:v>50.56</c:v>
                      </c:pt>
                      <c:pt idx="1619">
                        <c:v>50.59</c:v>
                      </c:pt>
                      <c:pt idx="1620">
                        <c:v>50.63</c:v>
                      </c:pt>
                      <c:pt idx="1621">
                        <c:v>50.66</c:v>
                      </c:pt>
                      <c:pt idx="1622">
                        <c:v>50.69</c:v>
                      </c:pt>
                      <c:pt idx="1623">
                        <c:v>50.72</c:v>
                      </c:pt>
                      <c:pt idx="1624">
                        <c:v>50.75</c:v>
                      </c:pt>
                      <c:pt idx="1625">
                        <c:v>50.78</c:v>
                      </c:pt>
                      <c:pt idx="1626">
                        <c:v>50.81</c:v>
                      </c:pt>
                      <c:pt idx="1627">
                        <c:v>50.84</c:v>
                      </c:pt>
                      <c:pt idx="1628">
                        <c:v>50.88</c:v>
                      </c:pt>
                      <c:pt idx="1629">
                        <c:v>50.91</c:v>
                      </c:pt>
                      <c:pt idx="1630">
                        <c:v>50.94</c:v>
                      </c:pt>
                      <c:pt idx="1631">
                        <c:v>50.97</c:v>
                      </c:pt>
                      <c:pt idx="1632">
                        <c:v>51</c:v>
                      </c:pt>
                      <c:pt idx="1633">
                        <c:v>51.03</c:v>
                      </c:pt>
                      <c:pt idx="1634">
                        <c:v>51.06</c:v>
                      </c:pt>
                      <c:pt idx="1635">
                        <c:v>51.09</c:v>
                      </c:pt>
                      <c:pt idx="1636">
                        <c:v>51.13</c:v>
                      </c:pt>
                      <c:pt idx="1637">
                        <c:v>51.16</c:v>
                      </c:pt>
                      <c:pt idx="1638">
                        <c:v>51.19</c:v>
                      </c:pt>
                      <c:pt idx="1639">
                        <c:v>51.22</c:v>
                      </c:pt>
                      <c:pt idx="1640">
                        <c:v>51.25</c:v>
                      </c:pt>
                      <c:pt idx="1641">
                        <c:v>51.28</c:v>
                      </c:pt>
                      <c:pt idx="1642">
                        <c:v>51.31</c:v>
                      </c:pt>
                      <c:pt idx="1643">
                        <c:v>51.34</c:v>
                      </c:pt>
                      <c:pt idx="1644">
                        <c:v>51.38</c:v>
                      </c:pt>
                      <c:pt idx="1645">
                        <c:v>51.41</c:v>
                      </c:pt>
                      <c:pt idx="1646">
                        <c:v>51.44</c:v>
                      </c:pt>
                      <c:pt idx="1647">
                        <c:v>51.47</c:v>
                      </c:pt>
                      <c:pt idx="1648">
                        <c:v>51.5</c:v>
                      </c:pt>
                      <c:pt idx="1649">
                        <c:v>51.53</c:v>
                      </c:pt>
                      <c:pt idx="1650">
                        <c:v>51.56</c:v>
                      </c:pt>
                      <c:pt idx="1651">
                        <c:v>51.59</c:v>
                      </c:pt>
                      <c:pt idx="1652">
                        <c:v>51.63</c:v>
                      </c:pt>
                      <c:pt idx="1653">
                        <c:v>51.66</c:v>
                      </c:pt>
                      <c:pt idx="1654">
                        <c:v>51.69</c:v>
                      </c:pt>
                      <c:pt idx="1655">
                        <c:v>51.72</c:v>
                      </c:pt>
                      <c:pt idx="1656">
                        <c:v>51.75</c:v>
                      </c:pt>
                      <c:pt idx="1657">
                        <c:v>51.78</c:v>
                      </c:pt>
                      <c:pt idx="1658">
                        <c:v>51.81</c:v>
                      </c:pt>
                      <c:pt idx="1659">
                        <c:v>51.84</c:v>
                      </c:pt>
                      <c:pt idx="1660">
                        <c:v>51.88</c:v>
                      </c:pt>
                      <c:pt idx="1661">
                        <c:v>51.91</c:v>
                      </c:pt>
                      <c:pt idx="1662">
                        <c:v>51.94</c:v>
                      </c:pt>
                      <c:pt idx="1663">
                        <c:v>51.97</c:v>
                      </c:pt>
                      <c:pt idx="1664">
                        <c:v>52</c:v>
                      </c:pt>
                      <c:pt idx="1665">
                        <c:v>52.03</c:v>
                      </c:pt>
                      <c:pt idx="1666">
                        <c:v>52.06</c:v>
                      </c:pt>
                      <c:pt idx="1667">
                        <c:v>52.09</c:v>
                      </c:pt>
                      <c:pt idx="1668">
                        <c:v>52.13</c:v>
                      </c:pt>
                      <c:pt idx="1669">
                        <c:v>52.16</c:v>
                      </c:pt>
                      <c:pt idx="1670">
                        <c:v>52.19</c:v>
                      </c:pt>
                      <c:pt idx="1671">
                        <c:v>52.22</c:v>
                      </c:pt>
                      <c:pt idx="1672">
                        <c:v>52.25</c:v>
                      </c:pt>
                      <c:pt idx="1673">
                        <c:v>52.28</c:v>
                      </c:pt>
                      <c:pt idx="1674">
                        <c:v>52.31</c:v>
                      </c:pt>
                      <c:pt idx="1675">
                        <c:v>52.34</c:v>
                      </c:pt>
                      <c:pt idx="1676">
                        <c:v>52.38</c:v>
                      </c:pt>
                      <c:pt idx="1677">
                        <c:v>52.41</c:v>
                      </c:pt>
                      <c:pt idx="1678">
                        <c:v>52.44</c:v>
                      </c:pt>
                      <c:pt idx="1679">
                        <c:v>52.47</c:v>
                      </c:pt>
                      <c:pt idx="1680">
                        <c:v>52.5</c:v>
                      </c:pt>
                      <c:pt idx="1681">
                        <c:v>52.53</c:v>
                      </c:pt>
                      <c:pt idx="1682">
                        <c:v>52.56</c:v>
                      </c:pt>
                      <c:pt idx="1683">
                        <c:v>52.59</c:v>
                      </c:pt>
                      <c:pt idx="1684">
                        <c:v>52.63</c:v>
                      </c:pt>
                      <c:pt idx="1685">
                        <c:v>52.66</c:v>
                      </c:pt>
                      <c:pt idx="1686">
                        <c:v>52.69</c:v>
                      </c:pt>
                      <c:pt idx="1687">
                        <c:v>52.72</c:v>
                      </c:pt>
                      <c:pt idx="1688">
                        <c:v>52.75</c:v>
                      </c:pt>
                      <c:pt idx="1689">
                        <c:v>52.78</c:v>
                      </c:pt>
                      <c:pt idx="1690">
                        <c:v>52.81</c:v>
                      </c:pt>
                      <c:pt idx="1691">
                        <c:v>52.84</c:v>
                      </c:pt>
                      <c:pt idx="1692">
                        <c:v>52.88</c:v>
                      </c:pt>
                      <c:pt idx="1693">
                        <c:v>52.91</c:v>
                      </c:pt>
                      <c:pt idx="1694">
                        <c:v>52.94</c:v>
                      </c:pt>
                      <c:pt idx="1695">
                        <c:v>52.97</c:v>
                      </c:pt>
                      <c:pt idx="1696">
                        <c:v>53</c:v>
                      </c:pt>
                      <c:pt idx="1697">
                        <c:v>53.03</c:v>
                      </c:pt>
                      <c:pt idx="1698">
                        <c:v>53.06</c:v>
                      </c:pt>
                      <c:pt idx="1699">
                        <c:v>53.09</c:v>
                      </c:pt>
                      <c:pt idx="1700">
                        <c:v>53.13</c:v>
                      </c:pt>
                      <c:pt idx="1701">
                        <c:v>53.16</c:v>
                      </c:pt>
                      <c:pt idx="1702">
                        <c:v>53.19</c:v>
                      </c:pt>
                      <c:pt idx="1703">
                        <c:v>53.22</c:v>
                      </c:pt>
                      <c:pt idx="1704">
                        <c:v>53.25</c:v>
                      </c:pt>
                      <c:pt idx="1705">
                        <c:v>53.28</c:v>
                      </c:pt>
                      <c:pt idx="1706">
                        <c:v>53.31</c:v>
                      </c:pt>
                      <c:pt idx="1707">
                        <c:v>53.34</c:v>
                      </c:pt>
                      <c:pt idx="1708">
                        <c:v>53.38</c:v>
                      </c:pt>
                      <c:pt idx="1709">
                        <c:v>53.41</c:v>
                      </c:pt>
                      <c:pt idx="1710">
                        <c:v>53.44</c:v>
                      </c:pt>
                      <c:pt idx="1711">
                        <c:v>53.47</c:v>
                      </c:pt>
                      <c:pt idx="1712">
                        <c:v>53.5</c:v>
                      </c:pt>
                      <c:pt idx="1713">
                        <c:v>53.53</c:v>
                      </c:pt>
                      <c:pt idx="1714">
                        <c:v>53.56</c:v>
                      </c:pt>
                      <c:pt idx="1715">
                        <c:v>53.59</c:v>
                      </c:pt>
                      <c:pt idx="1716">
                        <c:v>53.63</c:v>
                      </c:pt>
                      <c:pt idx="1717">
                        <c:v>53.66</c:v>
                      </c:pt>
                      <c:pt idx="1718">
                        <c:v>53.69</c:v>
                      </c:pt>
                      <c:pt idx="1719">
                        <c:v>53.72</c:v>
                      </c:pt>
                      <c:pt idx="1720">
                        <c:v>53.75</c:v>
                      </c:pt>
                      <c:pt idx="1721">
                        <c:v>53.78</c:v>
                      </c:pt>
                      <c:pt idx="1722">
                        <c:v>53.81</c:v>
                      </c:pt>
                      <c:pt idx="1723">
                        <c:v>53.84</c:v>
                      </c:pt>
                      <c:pt idx="1724">
                        <c:v>53.88</c:v>
                      </c:pt>
                      <c:pt idx="1725">
                        <c:v>53.91</c:v>
                      </c:pt>
                      <c:pt idx="1726">
                        <c:v>53.94</c:v>
                      </c:pt>
                      <c:pt idx="1727">
                        <c:v>53.97</c:v>
                      </c:pt>
                      <c:pt idx="1728">
                        <c:v>54</c:v>
                      </c:pt>
                      <c:pt idx="1729">
                        <c:v>54.03</c:v>
                      </c:pt>
                      <c:pt idx="1730">
                        <c:v>54.06</c:v>
                      </c:pt>
                      <c:pt idx="1731">
                        <c:v>54.09</c:v>
                      </c:pt>
                      <c:pt idx="1732">
                        <c:v>54.13</c:v>
                      </c:pt>
                      <c:pt idx="1733">
                        <c:v>54.16</c:v>
                      </c:pt>
                      <c:pt idx="1734">
                        <c:v>54.19</c:v>
                      </c:pt>
                      <c:pt idx="1735">
                        <c:v>54.22</c:v>
                      </c:pt>
                      <c:pt idx="1736">
                        <c:v>54.25</c:v>
                      </c:pt>
                      <c:pt idx="1737">
                        <c:v>54.28</c:v>
                      </c:pt>
                      <c:pt idx="1738">
                        <c:v>54.31</c:v>
                      </c:pt>
                      <c:pt idx="1739">
                        <c:v>54.34</c:v>
                      </c:pt>
                      <c:pt idx="1740">
                        <c:v>54.38</c:v>
                      </c:pt>
                      <c:pt idx="1741">
                        <c:v>54.41</c:v>
                      </c:pt>
                      <c:pt idx="1742">
                        <c:v>54.44</c:v>
                      </c:pt>
                      <c:pt idx="1743">
                        <c:v>54.47</c:v>
                      </c:pt>
                      <c:pt idx="1744">
                        <c:v>54.5</c:v>
                      </c:pt>
                      <c:pt idx="1745">
                        <c:v>54.53</c:v>
                      </c:pt>
                      <c:pt idx="1746">
                        <c:v>54.56</c:v>
                      </c:pt>
                      <c:pt idx="1747">
                        <c:v>54.59</c:v>
                      </c:pt>
                      <c:pt idx="1748">
                        <c:v>54.63</c:v>
                      </c:pt>
                      <c:pt idx="1749">
                        <c:v>54.66</c:v>
                      </c:pt>
                      <c:pt idx="1750">
                        <c:v>54.69</c:v>
                      </c:pt>
                      <c:pt idx="1751">
                        <c:v>54.72</c:v>
                      </c:pt>
                      <c:pt idx="1752">
                        <c:v>54.75</c:v>
                      </c:pt>
                      <c:pt idx="1753">
                        <c:v>54.78</c:v>
                      </c:pt>
                      <c:pt idx="1754">
                        <c:v>54.81</c:v>
                      </c:pt>
                      <c:pt idx="1755">
                        <c:v>54.84</c:v>
                      </c:pt>
                      <c:pt idx="1756">
                        <c:v>54.88</c:v>
                      </c:pt>
                      <c:pt idx="1757">
                        <c:v>54.91</c:v>
                      </c:pt>
                      <c:pt idx="1758">
                        <c:v>54.94</c:v>
                      </c:pt>
                      <c:pt idx="1759">
                        <c:v>54.97</c:v>
                      </c:pt>
                      <c:pt idx="1760">
                        <c:v>55</c:v>
                      </c:pt>
                      <c:pt idx="1761">
                        <c:v>55.03</c:v>
                      </c:pt>
                      <c:pt idx="1762">
                        <c:v>55.06</c:v>
                      </c:pt>
                      <c:pt idx="1763">
                        <c:v>55.09</c:v>
                      </c:pt>
                      <c:pt idx="1764">
                        <c:v>55.13</c:v>
                      </c:pt>
                      <c:pt idx="1765">
                        <c:v>55.16</c:v>
                      </c:pt>
                      <c:pt idx="1766">
                        <c:v>55.19</c:v>
                      </c:pt>
                      <c:pt idx="1767">
                        <c:v>55.22</c:v>
                      </c:pt>
                      <c:pt idx="1768">
                        <c:v>55.25</c:v>
                      </c:pt>
                      <c:pt idx="1769">
                        <c:v>55.28</c:v>
                      </c:pt>
                      <c:pt idx="1770">
                        <c:v>55.31</c:v>
                      </c:pt>
                      <c:pt idx="1771">
                        <c:v>55.34</c:v>
                      </c:pt>
                      <c:pt idx="1772">
                        <c:v>55.38</c:v>
                      </c:pt>
                      <c:pt idx="1773">
                        <c:v>55.41</c:v>
                      </c:pt>
                      <c:pt idx="1774">
                        <c:v>55.44</c:v>
                      </c:pt>
                      <c:pt idx="1775">
                        <c:v>55.47</c:v>
                      </c:pt>
                      <c:pt idx="1776">
                        <c:v>55.5</c:v>
                      </c:pt>
                      <c:pt idx="1777">
                        <c:v>55.53</c:v>
                      </c:pt>
                      <c:pt idx="1778">
                        <c:v>55.56</c:v>
                      </c:pt>
                      <c:pt idx="1779">
                        <c:v>55.59</c:v>
                      </c:pt>
                      <c:pt idx="1780">
                        <c:v>55.63</c:v>
                      </c:pt>
                      <c:pt idx="1781">
                        <c:v>55.66</c:v>
                      </c:pt>
                      <c:pt idx="1782">
                        <c:v>55.69</c:v>
                      </c:pt>
                      <c:pt idx="1783">
                        <c:v>55.72</c:v>
                      </c:pt>
                      <c:pt idx="1784">
                        <c:v>55.75</c:v>
                      </c:pt>
                      <c:pt idx="1785">
                        <c:v>55.78</c:v>
                      </c:pt>
                      <c:pt idx="1786">
                        <c:v>55.81</c:v>
                      </c:pt>
                      <c:pt idx="1787">
                        <c:v>55.84</c:v>
                      </c:pt>
                      <c:pt idx="1788">
                        <c:v>55.88</c:v>
                      </c:pt>
                      <c:pt idx="1789">
                        <c:v>55.91</c:v>
                      </c:pt>
                      <c:pt idx="1790">
                        <c:v>55.94</c:v>
                      </c:pt>
                      <c:pt idx="1791">
                        <c:v>55.97</c:v>
                      </c:pt>
                      <c:pt idx="1792">
                        <c:v>56</c:v>
                      </c:pt>
                      <c:pt idx="1793">
                        <c:v>56.03</c:v>
                      </c:pt>
                      <c:pt idx="1794">
                        <c:v>56.06</c:v>
                      </c:pt>
                      <c:pt idx="1795">
                        <c:v>56.09</c:v>
                      </c:pt>
                      <c:pt idx="1796">
                        <c:v>56.13</c:v>
                      </c:pt>
                      <c:pt idx="1797">
                        <c:v>56.16</c:v>
                      </c:pt>
                      <c:pt idx="1798">
                        <c:v>56.19</c:v>
                      </c:pt>
                      <c:pt idx="1799">
                        <c:v>56.22</c:v>
                      </c:pt>
                      <c:pt idx="1800">
                        <c:v>56.25</c:v>
                      </c:pt>
                      <c:pt idx="1801">
                        <c:v>56.28</c:v>
                      </c:pt>
                      <c:pt idx="1802">
                        <c:v>56.31</c:v>
                      </c:pt>
                      <c:pt idx="1803">
                        <c:v>56.34</c:v>
                      </c:pt>
                      <c:pt idx="1804">
                        <c:v>56.38</c:v>
                      </c:pt>
                      <c:pt idx="1805">
                        <c:v>56.41</c:v>
                      </c:pt>
                      <c:pt idx="1806">
                        <c:v>56.44</c:v>
                      </c:pt>
                      <c:pt idx="1807">
                        <c:v>56.47</c:v>
                      </c:pt>
                      <c:pt idx="1808">
                        <c:v>56.5</c:v>
                      </c:pt>
                      <c:pt idx="1809">
                        <c:v>56.53</c:v>
                      </c:pt>
                      <c:pt idx="1810">
                        <c:v>56.56</c:v>
                      </c:pt>
                      <c:pt idx="1811">
                        <c:v>56.59</c:v>
                      </c:pt>
                      <c:pt idx="1812">
                        <c:v>56.63</c:v>
                      </c:pt>
                      <c:pt idx="1813">
                        <c:v>56.66</c:v>
                      </c:pt>
                      <c:pt idx="1814">
                        <c:v>56.69</c:v>
                      </c:pt>
                      <c:pt idx="1815">
                        <c:v>56.72</c:v>
                      </c:pt>
                      <c:pt idx="1816">
                        <c:v>56.75</c:v>
                      </c:pt>
                      <c:pt idx="1817">
                        <c:v>56.78</c:v>
                      </c:pt>
                      <c:pt idx="1818">
                        <c:v>56.81</c:v>
                      </c:pt>
                      <c:pt idx="1819">
                        <c:v>56.84</c:v>
                      </c:pt>
                      <c:pt idx="1820">
                        <c:v>56.88</c:v>
                      </c:pt>
                      <c:pt idx="1821">
                        <c:v>56.91</c:v>
                      </c:pt>
                      <c:pt idx="1822">
                        <c:v>56.94</c:v>
                      </c:pt>
                      <c:pt idx="1823">
                        <c:v>56.97</c:v>
                      </c:pt>
                      <c:pt idx="1824">
                        <c:v>57</c:v>
                      </c:pt>
                      <c:pt idx="1825">
                        <c:v>57.03</c:v>
                      </c:pt>
                      <c:pt idx="1826">
                        <c:v>57.06</c:v>
                      </c:pt>
                      <c:pt idx="1827">
                        <c:v>57.09</c:v>
                      </c:pt>
                      <c:pt idx="1828">
                        <c:v>57.13</c:v>
                      </c:pt>
                      <c:pt idx="1829">
                        <c:v>57.16</c:v>
                      </c:pt>
                      <c:pt idx="1830">
                        <c:v>57.19</c:v>
                      </c:pt>
                      <c:pt idx="1831">
                        <c:v>57.22</c:v>
                      </c:pt>
                      <c:pt idx="1832">
                        <c:v>57.25</c:v>
                      </c:pt>
                      <c:pt idx="1833">
                        <c:v>57.28</c:v>
                      </c:pt>
                      <c:pt idx="1834">
                        <c:v>57.31</c:v>
                      </c:pt>
                      <c:pt idx="1835">
                        <c:v>57.34</c:v>
                      </c:pt>
                      <c:pt idx="1836">
                        <c:v>57.38</c:v>
                      </c:pt>
                      <c:pt idx="1837">
                        <c:v>57.41</c:v>
                      </c:pt>
                      <c:pt idx="1838">
                        <c:v>57.44</c:v>
                      </c:pt>
                      <c:pt idx="1839">
                        <c:v>57.47</c:v>
                      </c:pt>
                      <c:pt idx="1840">
                        <c:v>57.5</c:v>
                      </c:pt>
                      <c:pt idx="1841">
                        <c:v>57.53</c:v>
                      </c:pt>
                      <c:pt idx="1842">
                        <c:v>57.56</c:v>
                      </c:pt>
                      <c:pt idx="1843">
                        <c:v>57.59</c:v>
                      </c:pt>
                      <c:pt idx="1844">
                        <c:v>57.63</c:v>
                      </c:pt>
                      <c:pt idx="1845">
                        <c:v>57.66</c:v>
                      </c:pt>
                      <c:pt idx="1846">
                        <c:v>57.69</c:v>
                      </c:pt>
                      <c:pt idx="1847">
                        <c:v>57.72</c:v>
                      </c:pt>
                      <c:pt idx="1848">
                        <c:v>57.75</c:v>
                      </c:pt>
                      <c:pt idx="1849">
                        <c:v>57.78</c:v>
                      </c:pt>
                      <c:pt idx="1850">
                        <c:v>57.81</c:v>
                      </c:pt>
                      <c:pt idx="1851">
                        <c:v>57.84</c:v>
                      </c:pt>
                      <c:pt idx="1852">
                        <c:v>57.88</c:v>
                      </c:pt>
                      <c:pt idx="1853">
                        <c:v>57.91</c:v>
                      </c:pt>
                      <c:pt idx="1854">
                        <c:v>57.94</c:v>
                      </c:pt>
                      <c:pt idx="1855">
                        <c:v>57.97</c:v>
                      </c:pt>
                      <c:pt idx="1856">
                        <c:v>58</c:v>
                      </c:pt>
                      <c:pt idx="1857">
                        <c:v>58.03</c:v>
                      </c:pt>
                      <c:pt idx="1858">
                        <c:v>58.06</c:v>
                      </c:pt>
                      <c:pt idx="1859">
                        <c:v>58.09</c:v>
                      </c:pt>
                      <c:pt idx="1860">
                        <c:v>58.13</c:v>
                      </c:pt>
                      <c:pt idx="1861">
                        <c:v>58.16</c:v>
                      </c:pt>
                      <c:pt idx="1862">
                        <c:v>58.19</c:v>
                      </c:pt>
                      <c:pt idx="1863">
                        <c:v>58.22</c:v>
                      </c:pt>
                      <c:pt idx="1864">
                        <c:v>58.25</c:v>
                      </c:pt>
                      <c:pt idx="1865">
                        <c:v>58.28</c:v>
                      </c:pt>
                      <c:pt idx="1866">
                        <c:v>58.31</c:v>
                      </c:pt>
                      <c:pt idx="1867">
                        <c:v>58.34</c:v>
                      </c:pt>
                      <c:pt idx="1868">
                        <c:v>58.38</c:v>
                      </c:pt>
                      <c:pt idx="1869">
                        <c:v>58.41</c:v>
                      </c:pt>
                      <c:pt idx="1870">
                        <c:v>58.44</c:v>
                      </c:pt>
                      <c:pt idx="1871">
                        <c:v>58.47</c:v>
                      </c:pt>
                      <c:pt idx="1872">
                        <c:v>58.5</c:v>
                      </c:pt>
                      <c:pt idx="1873">
                        <c:v>58.53</c:v>
                      </c:pt>
                      <c:pt idx="1874">
                        <c:v>58.56</c:v>
                      </c:pt>
                      <c:pt idx="1875">
                        <c:v>58.59</c:v>
                      </c:pt>
                      <c:pt idx="1876">
                        <c:v>58.63</c:v>
                      </c:pt>
                      <c:pt idx="1877">
                        <c:v>58.66</c:v>
                      </c:pt>
                      <c:pt idx="1878">
                        <c:v>58.69</c:v>
                      </c:pt>
                      <c:pt idx="1879">
                        <c:v>58.72</c:v>
                      </c:pt>
                      <c:pt idx="1880">
                        <c:v>58.75</c:v>
                      </c:pt>
                      <c:pt idx="1881">
                        <c:v>58.78</c:v>
                      </c:pt>
                      <c:pt idx="1882">
                        <c:v>58.81</c:v>
                      </c:pt>
                      <c:pt idx="1883">
                        <c:v>58.84</c:v>
                      </c:pt>
                      <c:pt idx="1884">
                        <c:v>58.88</c:v>
                      </c:pt>
                      <c:pt idx="1885">
                        <c:v>58.91</c:v>
                      </c:pt>
                      <c:pt idx="1886">
                        <c:v>58.94</c:v>
                      </c:pt>
                      <c:pt idx="1887">
                        <c:v>58.97</c:v>
                      </c:pt>
                      <c:pt idx="1888">
                        <c:v>59</c:v>
                      </c:pt>
                      <c:pt idx="1889">
                        <c:v>59.03</c:v>
                      </c:pt>
                      <c:pt idx="1890">
                        <c:v>59.06</c:v>
                      </c:pt>
                      <c:pt idx="1891">
                        <c:v>59.09</c:v>
                      </c:pt>
                      <c:pt idx="1892">
                        <c:v>59.13</c:v>
                      </c:pt>
                      <c:pt idx="1893">
                        <c:v>59.16</c:v>
                      </c:pt>
                      <c:pt idx="1894">
                        <c:v>59.19</c:v>
                      </c:pt>
                      <c:pt idx="1895">
                        <c:v>59.22</c:v>
                      </c:pt>
                      <c:pt idx="1896">
                        <c:v>59.25</c:v>
                      </c:pt>
                      <c:pt idx="1897">
                        <c:v>59.28</c:v>
                      </c:pt>
                      <c:pt idx="1898">
                        <c:v>59.31</c:v>
                      </c:pt>
                      <c:pt idx="1899">
                        <c:v>59.34</c:v>
                      </c:pt>
                      <c:pt idx="1900">
                        <c:v>59.38</c:v>
                      </c:pt>
                      <c:pt idx="1901">
                        <c:v>59.41</c:v>
                      </c:pt>
                      <c:pt idx="1902">
                        <c:v>59.44</c:v>
                      </c:pt>
                      <c:pt idx="1903">
                        <c:v>59.47</c:v>
                      </c:pt>
                      <c:pt idx="1904">
                        <c:v>59.5</c:v>
                      </c:pt>
                      <c:pt idx="1905">
                        <c:v>59.53</c:v>
                      </c:pt>
                      <c:pt idx="1906">
                        <c:v>59.56</c:v>
                      </c:pt>
                      <c:pt idx="1907">
                        <c:v>59.59</c:v>
                      </c:pt>
                      <c:pt idx="1908">
                        <c:v>59.63</c:v>
                      </c:pt>
                      <c:pt idx="1909">
                        <c:v>59.66</c:v>
                      </c:pt>
                      <c:pt idx="1910">
                        <c:v>59.69</c:v>
                      </c:pt>
                      <c:pt idx="1911">
                        <c:v>59.72</c:v>
                      </c:pt>
                      <c:pt idx="1912">
                        <c:v>59.75</c:v>
                      </c:pt>
                      <c:pt idx="1913">
                        <c:v>59.78</c:v>
                      </c:pt>
                      <c:pt idx="1914">
                        <c:v>59.81</c:v>
                      </c:pt>
                      <c:pt idx="1915">
                        <c:v>59.84</c:v>
                      </c:pt>
                      <c:pt idx="1916">
                        <c:v>59.88</c:v>
                      </c:pt>
                      <c:pt idx="1917">
                        <c:v>59.91</c:v>
                      </c:pt>
                      <c:pt idx="1918">
                        <c:v>59.94</c:v>
                      </c:pt>
                      <c:pt idx="1919">
                        <c:v>59.97</c:v>
                      </c:pt>
                      <c:pt idx="1920">
                        <c:v>60</c:v>
                      </c:pt>
                      <c:pt idx="1921">
                        <c:v>60.03</c:v>
                      </c:pt>
                      <c:pt idx="1922">
                        <c:v>60.06</c:v>
                      </c:pt>
                      <c:pt idx="1923">
                        <c:v>60.09</c:v>
                      </c:pt>
                      <c:pt idx="1924">
                        <c:v>60.13</c:v>
                      </c:pt>
                      <c:pt idx="1925">
                        <c:v>60.16</c:v>
                      </c:pt>
                      <c:pt idx="1926">
                        <c:v>60.19</c:v>
                      </c:pt>
                      <c:pt idx="1927">
                        <c:v>60.22</c:v>
                      </c:pt>
                      <c:pt idx="1928">
                        <c:v>60.25</c:v>
                      </c:pt>
                      <c:pt idx="1929">
                        <c:v>60.28</c:v>
                      </c:pt>
                      <c:pt idx="1930">
                        <c:v>60.31</c:v>
                      </c:pt>
                      <c:pt idx="1931">
                        <c:v>60.34</c:v>
                      </c:pt>
                      <c:pt idx="1932">
                        <c:v>60.38</c:v>
                      </c:pt>
                      <c:pt idx="1933">
                        <c:v>60.41</c:v>
                      </c:pt>
                      <c:pt idx="1934">
                        <c:v>60.44</c:v>
                      </c:pt>
                      <c:pt idx="1935">
                        <c:v>60.47</c:v>
                      </c:pt>
                      <c:pt idx="1936">
                        <c:v>60.5</c:v>
                      </c:pt>
                      <c:pt idx="1937">
                        <c:v>60.53</c:v>
                      </c:pt>
                      <c:pt idx="1938">
                        <c:v>60.56</c:v>
                      </c:pt>
                      <c:pt idx="1939">
                        <c:v>60.59</c:v>
                      </c:pt>
                      <c:pt idx="1940">
                        <c:v>60.63</c:v>
                      </c:pt>
                      <c:pt idx="1941">
                        <c:v>60.66</c:v>
                      </c:pt>
                      <c:pt idx="1942">
                        <c:v>60.69</c:v>
                      </c:pt>
                      <c:pt idx="1943">
                        <c:v>60.72</c:v>
                      </c:pt>
                      <c:pt idx="1944">
                        <c:v>60.75</c:v>
                      </c:pt>
                      <c:pt idx="1945">
                        <c:v>60.78</c:v>
                      </c:pt>
                      <c:pt idx="1946">
                        <c:v>60.81</c:v>
                      </c:pt>
                      <c:pt idx="1947">
                        <c:v>60.84</c:v>
                      </c:pt>
                      <c:pt idx="1948">
                        <c:v>60.88</c:v>
                      </c:pt>
                      <c:pt idx="1949">
                        <c:v>60.91</c:v>
                      </c:pt>
                      <c:pt idx="1950">
                        <c:v>60.94</c:v>
                      </c:pt>
                      <c:pt idx="1951">
                        <c:v>60.97</c:v>
                      </c:pt>
                      <c:pt idx="1952">
                        <c:v>61</c:v>
                      </c:pt>
                      <c:pt idx="1953">
                        <c:v>61.03</c:v>
                      </c:pt>
                      <c:pt idx="1954">
                        <c:v>61.06</c:v>
                      </c:pt>
                      <c:pt idx="1955">
                        <c:v>61.09</c:v>
                      </c:pt>
                      <c:pt idx="1956">
                        <c:v>61.13</c:v>
                      </c:pt>
                      <c:pt idx="1957">
                        <c:v>61.16</c:v>
                      </c:pt>
                      <c:pt idx="1958">
                        <c:v>61.19</c:v>
                      </c:pt>
                      <c:pt idx="1959">
                        <c:v>61.22</c:v>
                      </c:pt>
                      <c:pt idx="1960">
                        <c:v>61.25</c:v>
                      </c:pt>
                      <c:pt idx="1961">
                        <c:v>61.28</c:v>
                      </c:pt>
                      <c:pt idx="1962">
                        <c:v>61.31</c:v>
                      </c:pt>
                      <c:pt idx="1963">
                        <c:v>61.34</c:v>
                      </c:pt>
                      <c:pt idx="1964">
                        <c:v>61.38</c:v>
                      </c:pt>
                      <c:pt idx="1965">
                        <c:v>61.41</c:v>
                      </c:pt>
                      <c:pt idx="1966">
                        <c:v>61.44</c:v>
                      </c:pt>
                      <c:pt idx="1967">
                        <c:v>61.47</c:v>
                      </c:pt>
                      <c:pt idx="1968">
                        <c:v>61.5</c:v>
                      </c:pt>
                      <c:pt idx="1969">
                        <c:v>61.53</c:v>
                      </c:pt>
                      <c:pt idx="1970">
                        <c:v>61.56</c:v>
                      </c:pt>
                      <c:pt idx="1971">
                        <c:v>61.59</c:v>
                      </c:pt>
                      <c:pt idx="1972">
                        <c:v>61.63</c:v>
                      </c:pt>
                      <c:pt idx="1973">
                        <c:v>61.66</c:v>
                      </c:pt>
                      <c:pt idx="1974">
                        <c:v>61.69</c:v>
                      </c:pt>
                      <c:pt idx="1975">
                        <c:v>61.72</c:v>
                      </c:pt>
                      <c:pt idx="1976">
                        <c:v>61.75</c:v>
                      </c:pt>
                      <c:pt idx="1977">
                        <c:v>61.78</c:v>
                      </c:pt>
                      <c:pt idx="1978">
                        <c:v>61.81</c:v>
                      </c:pt>
                      <c:pt idx="1979">
                        <c:v>61.84</c:v>
                      </c:pt>
                      <c:pt idx="1980">
                        <c:v>61.88</c:v>
                      </c:pt>
                      <c:pt idx="1981">
                        <c:v>61.91</c:v>
                      </c:pt>
                      <c:pt idx="1982">
                        <c:v>61.94</c:v>
                      </c:pt>
                      <c:pt idx="1983">
                        <c:v>61.97</c:v>
                      </c:pt>
                      <c:pt idx="1984">
                        <c:v>62</c:v>
                      </c:pt>
                      <c:pt idx="1985">
                        <c:v>62.03</c:v>
                      </c:pt>
                      <c:pt idx="1986">
                        <c:v>62.06</c:v>
                      </c:pt>
                      <c:pt idx="1987">
                        <c:v>62.09</c:v>
                      </c:pt>
                      <c:pt idx="1988">
                        <c:v>62.13</c:v>
                      </c:pt>
                      <c:pt idx="1989">
                        <c:v>62.16</c:v>
                      </c:pt>
                      <c:pt idx="1990">
                        <c:v>62.19</c:v>
                      </c:pt>
                      <c:pt idx="1991">
                        <c:v>62.22</c:v>
                      </c:pt>
                      <c:pt idx="1992">
                        <c:v>62.25</c:v>
                      </c:pt>
                      <c:pt idx="1993">
                        <c:v>62.28</c:v>
                      </c:pt>
                      <c:pt idx="1994">
                        <c:v>62.31</c:v>
                      </c:pt>
                      <c:pt idx="1995">
                        <c:v>62.34</c:v>
                      </c:pt>
                      <c:pt idx="1996">
                        <c:v>62.38</c:v>
                      </c:pt>
                      <c:pt idx="1997">
                        <c:v>62.41</c:v>
                      </c:pt>
                      <c:pt idx="1998">
                        <c:v>62.44</c:v>
                      </c:pt>
                      <c:pt idx="1999">
                        <c:v>62.47</c:v>
                      </c:pt>
                      <c:pt idx="2000">
                        <c:v>62.5</c:v>
                      </c:pt>
                      <c:pt idx="2001">
                        <c:v>62.53</c:v>
                      </c:pt>
                      <c:pt idx="2002">
                        <c:v>62.56</c:v>
                      </c:pt>
                      <c:pt idx="2003">
                        <c:v>62.59</c:v>
                      </c:pt>
                      <c:pt idx="2004">
                        <c:v>62.63</c:v>
                      </c:pt>
                      <c:pt idx="2005">
                        <c:v>62.66</c:v>
                      </c:pt>
                      <c:pt idx="2006">
                        <c:v>62.69</c:v>
                      </c:pt>
                      <c:pt idx="2007">
                        <c:v>62.72</c:v>
                      </c:pt>
                      <c:pt idx="2008">
                        <c:v>62.75</c:v>
                      </c:pt>
                      <c:pt idx="2009">
                        <c:v>62.78</c:v>
                      </c:pt>
                      <c:pt idx="2010">
                        <c:v>62.81</c:v>
                      </c:pt>
                      <c:pt idx="2011">
                        <c:v>62.84</c:v>
                      </c:pt>
                      <c:pt idx="2012">
                        <c:v>62.88</c:v>
                      </c:pt>
                      <c:pt idx="2013">
                        <c:v>62.91</c:v>
                      </c:pt>
                      <c:pt idx="2014">
                        <c:v>62.94</c:v>
                      </c:pt>
                      <c:pt idx="2015">
                        <c:v>62.97</c:v>
                      </c:pt>
                      <c:pt idx="2016">
                        <c:v>63</c:v>
                      </c:pt>
                      <c:pt idx="2017">
                        <c:v>63.03</c:v>
                      </c:pt>
                      <c:pt idx="2018">
                        <c:v>63.06</c:v>
                      </c:pt>
                      <c:pt idx="2019">
                        <c:v>63.09</c:v>
                      </c:pt>
                      <c:pt idx="2020">
                        <c:v>63.13</c:v>
                      </c:pt>
                      <c:pt idx="2021">
                        <c:v>63.16</c:v>
                      </c:pt>
                      <c:pt idx="2022">
                        <c:v>63.19</c:v>
                      </c:pt>
                      <c:pt idx="2023">
                        <c:v>63.22</c:v>
                      </c:pt>
                      <c:pt idx="2024">
                        <c:v>63.25</c:v>
                      </c:pt>
                      <c:pt idx="2025">
                        <c:v>63.28</c:v>
                      </c:pt>
                      <c:pt idx="2026">
                        <c:v>63.31</c:v>
                      </c:pt>
                      <c:pt idx="2027">
                        <c:v>63.34</c:v>
                      </c:pt>
                      <c:pt idx="2028">
                        <c:v>63.38</c:v>
                      </c:pt>
                      <c:pt idx="2029">
                        <c:v>63.41</c:v>
                      </c:pt>
                      <c:pt idx="2030">
                        <c:v>63.44</c:v>
                      </c:pt>
                      <c:pt idx="2031">
                        <c:v>63.47</c:v>
                      </c:pt>
                      <c:pt idx="2032">
                        <c:v>63.5</c:v>
                      </c:pt>
                      <c:pt idx="2033">
                        <c:v>63.53</c:v>
                      </c:pt>
                      <c:pt idx="2034">
                        <c:v>63.56</c:v>
                      </c:pt>
                      <c:pt idx="2035">
                        <c:v>63.59</c:v>
                      </c:pt>
                      <c:pt idx="2036">
                        <c:v>63.63</c:v>
                      </c:pt>
                      <c:pt idx="2037">
                        <c:v>63.66</c:v>
                      </c:pt>
                      <c:pt idx="2038">
                        <c:v>63.69</c:v>
                      </c:pt>
                      <c:pt idx="2039">
                        <c:v>63.72</c:v>
                      </c:pt>
                      <c:pt idx="2040">
                        <c:v>63.75</c:v>
                      </c:pt>
                      <c:pt idx="2041">
                        <c:v>63.78</c:v>
                      </c:pt>
                      <c:pt idx="2042">
                        <c:v>63.81</c:v>
                      </c:pt>
                      <c:pt idx="2043">
                        <c:v>63.84</c:v>
                      </c:pt>
                      <c:pt idx="2044">
                        <c:v>63.88</c:v>
                      </c:pt>
                      <c:pt idx="2045">
                        <c:v>63.91</c:v>
                      </c:pt>
                      <c:pt idx="2046">
                        <c:v>63.94</c:v>
                      </c:pt>
                      <c:pt idx="2047">
                        <c:v>63.97</c:v>
                      </c:pt>
                      <c:pt idx="2048">
                        <c:v>64</c:v>
                      </c:pt>
                      <c:pt idx="2049">
                        <c:v>64.03</c:v>
                      </c:pt>
                      <c:pt idx="2050">
                        <c:v>64.06</c:v>
                      </c:pt>
                      <c:pt idx="2051">
                        <c:v>64.09</c:v>
                      </c:pt>
                      <c:pt idx="2052">
                        <c:v>64.13</c:v>
                      </c:pt>
                      <c:pt idx="2053">
                        <c:v>64.16</c:v>
                      </c:pt>
                      <c:pt idx="2054">
                        <c:v>64.19</c:v>
                      </c:pt>
                      <c:pt idx="2055">
                        <c:v>64.22</c:v>
                      </c:pt>
                      <c:pt idx="2056">
                        <c:v>64.25</c:v>
                      </c:pt>
                      <c:pt idx="2057">
                        <c:v>64.28</c:v>
                      </c:pt>
                      <c:pt idx="2058">
                        <c:v>64.31</c:v>
                      </c:pt>
                      <c:pt idx="2059">
                        <c:v>64.34</c:v>
                      </c:pt>
                      <c:pt idx="2060">
                        <c:v>64.38</c:v>
                      </c:pt>
                      <c:pt idx="2061">
                        <c:v>64.41</c:v>
                      </c:pt>
                      <c:pt idx="2062">
                        <c:v>64.44</c:v>
                      </c:pt>
                      <c:pt idx="2063">
                        <c:v>64.47</c:v>
                      </c:pt>
                      <c:pt idx="2064">
                        <c:v>64.5</c:v>
                      </c:pt>
                      <c:pt idx="2065">
                        <c:v>64.53</c:v>
                      </c:pt>
                      <c:pt idx="2066">
                        <c:v>64.56</c:v>
                      </c:pt>
                      <c:pt idx="2067">
                        <c:v>64.59</c:v>
                      </c:pt>
                      <c:pt idx="2068">
                        <c:v>64.63</c:v>
                      </c:pt>
                      <c:pt idx="2069">
                        <c:v>64.66</c:v>
                      </c:pt>
                      <c:pt idx="2070">
                        <c:v>64.69</c:v>
                      </c:pt>
                      <c:pt idx="2071">
                        <c:v>64.72</c:v>
                      </c:pt>
                      <c:pt idx="2072">
                        <c:v>64.75</c:v>
                      </c:pt>
                      <c:pt idx="2073">
                        <c:v>64.78</c:v>
                      </c:pt>
                      <c:pt idx="2074">
                        <c:v>64.81</c:v>
                      </c:pt>
                      <c:pt idx="2075">
                        <c:v>64.84</c:v>
                      </c:pt>
                      <c:pt idx="2076">
                        <c:v>64.88</c:v>
                      </c:pt>
                      <c:pt idx="2077">
                        <c:v>64.91</c:v>
                      </c:pt>
                      <c:pt idx="2078">
                        <c:v>64.94</c:v>
                      </c:pt>
                      <c:pt idx="2079">
                        <c:v>64.97</c:v>
                      </c:pt>
                      <c:pt idx="2080">
                        <c:v>65</c:v>
                      </c:pt>
                      <c:pt idx="2081">
                        <c:v>65.03</c:v>
                      </c:pt>
                      <c:pt idx="2082">
                        <c:v>65.06</c:v>
                      </c:pt>
                      <c:pt idx="2083">
                        <c:v>65.09</c:v>
                      </c:pt>
                      <c:pt idx="2084">
                        <c:v>65.13</c:v>
                      </c:pt>
                      <c:pt idx="2085">
                        <c:v>65.16</c:v>
                      </c:pt>
                      <c:pt idx="2086">
                        <c:v>65.19</c:v>
                      </c:pt>
                      <c:pt idx="2087">
                        <c:v>65.22</c:v>
                      </c:pt>
                      <c:pt idx="2088">
                        <c:v>65.25</c:v>
                      </c:pt>
                      <c:pt idx="2089">
                        <c:v>65.28</c:v>
                      </c:pt>
                      <c:pt idx="2090">
                        <c:v>65.31</c:v>
                      </c:pt>
                      <c:pt idx="2091">
                        <c:v>65.34</c:v>
                      </c:pt>
                      <c:pt idx="2092">
                        <c:v>65.38</c:v>
                      </c:pt>
                      <c:pt idx="2093">
                        <c:v>65.41</c:v>
                      </c:pt>
                      <c:pt idx="2094">
                        <c:v>65.44</c:v>
                      </c:pt>
                      <c:pt idx="2095">
                        <c:v>65.47</c:v>
                      </c:pt>
                      <c:pt idx="2096">
                        <c:v>65.5</c:v>
                      </c:pt>
                      <c:pt idx="2097">
                        <c:v>65.53</c:v>
                      </c:pt>
                      <c:pt idx="2098">
                        <c:v>65.56</c:v>
                      </c:pt>
                      <c:pt idx="2099">
                        <c:v>65.59</c:v>
                      </c:pt>
                      <c:pt idx="2100">
                        <c:v>65.63</c:v>
                      </c:pt>
                      <c:pt idx="2101">
                        <c:v>65.66</c:v>
                      </c:pt>
                      <c:pt idx="2102">
                        <c:v>65.69</c:v>
                      </c:pt>
                      <c:pt idx="2103">
                        <c:v>65.72</c:v>
                      </c:pt>
                      <c:pt idx="2104">
                        <c:v>65.75</c:v>
                      </c:pt>
                      <c:pt idx="2105">
                        <c:v>65.78</c:v>
                      </c:pt>
                      <c:pt idx="2106">
                        <c:v>65.81</c:v>
                      </c:pt>
                      <c:pt idx="2107">
                        <c:v>65.84</c:v>
                      </c:pt>
                      <c:pt idx="2108">
                        <c:v>65.88</c:v>
                      </c:pt>
                      <c:pt idx="2109">
                        <c:v>65.91</c:v>
                      </c:pt>
                      <c:pt idx="2110">
                        <c:v>65.94</c:v>
                      </c:pt>
                      <c:pt idx="2111">
                        <c:v>65.97</c:v>
                      </c:pt>
                      <c:pt idx="2112">
                        <c:v>66</c:v>
                      </c:pt>
                      <c:pt idx="2113">
                        <c:v>66.03</c:v>
                      </c:pt>
                      <c:pt idx="2114">
                        <c:v>66.06</c:v>
                      </c:pt>
                      <c:pt idx="2115">
                        <c:v>66.09</c:v>
                      </c:pt>
                      <c:pt idx="2116">
                        <c:v>66.13</c:v>
                      </c:pt>
                      <c:pt idx="2117">
                        <c:v>66.16</c:v>
                      </c:pt>
                      <c:pt idx="2118">
                        <c:v>66.19</c:v>
                      </c:pt>
                      <c:pt idx="2119">
                        <c:v>66.22</c:v>
                      </c:pt>
                      <c:pt idx="2120">
                        <c:v>66.25</c:v>
                      </c:pt>
                      <c:pt idx="2121">
                        <c:v>66.28</c:v>
                      </c:pt>
                      <c:pt idx="2122">
                        <c:v>66.31</c:v>
                      </c:pt>
                      <c:pt idx="2123">
                        <c:v>66.34</c:v>
                      </c:pt>
                      <c:pt idx="2124">
                        <c:v>66.38</c:v>
                      </c:pt>
                      <c:pt idx="2125">
                        <c:v>66.41</c:v>
                      </c:pt>
                      <c:pt idx="2126">
                        <c:v>66.44</c:v>
                      </c:pt>
                      <c:pt idx="2127">
                        <c:v>66.47</c:v>
                      </c:pt>
                      <c:pt idx="2128">
                        <c:v>66.5</c:v>
                      </c:pt>
                      <c:pt idx="2129">
                        <c:v>66.53</c:v>
                      </c:pt>
                      <c:pt idx="2130">
                        <c:v>66.56</c:v>
                      </c:pt>
                      <c:pt idx="2131">
                        <c:v>66.59</c:v>
                      </c:pt>
                      <c:pt idx="2132">
                        <c:v>66.63</c:v>
                      </c:pt>
                      <c:pt idx="2133">
                        <c:v>66.66</c:v>
                      </c:pt>
                      <c:pt idx="2134">
                        <c:v>66.69</c:v>
                      </c:pt>
                      <c:pt idx="2135">
                        <c:v>66.72</c:v>
                      </c:pt>
                      <c:pt idx="2136">
                        <c:v>66.75</c:v>
                      </c:pt>
                      <c:pt idx="2137">
                        <c:v>66.78</c:v>
                      </c:pt>
                      <c:pt idx="2138">
                        <c:v>66.81</c:v>
                      </c:pt>
                      <c:pt idx="2139">
                        <c:v>66.84</c:v>
                      </c:pt>
                      <c:pt idx="2140">
                        <c:v>66.88</c:v>
                      </c:pt>
                      <c:pt idx="2141">
                        <c:v>66.91</c:v>
                      </c:pt>
                      <c:pt idx="2142">
                        <c:v>66.94</c:v>
                      </c:pt>
                      <c:pt idx="2143">
                        <c:v>66.97</c:v>
                      </c:pt>
                      <c:pt idx="2144">
                        <c:v>67</c:v>
                      </c:pt>
                      <c:pt idx="2145">
                        <c:v>67.03</c:v>
                      </c:pt>
                      <c:pt idx="2146">
                        <c:v>67.06</c:v>
                      </c:pt>
                      <c:pt idx="2147">
                        <c:v>67.09</c:v>
                      </c:pt>
                      <c:pt idx="2148">
                        <c:v>67.13</c:v>
                      </c:pt>
                      <c:pt idx="2149">
                        <c:v>67.16</c:v>
                      </c:pt>
                      <c:pt idx="2150">
                        <c:v>67.19</c:v>
                      </c:pt>
                      <c:pt idx="2151">
                        <c:v>67.22</c:v>
                      </c:pt>
                      <c:pt idx="2152">
                        <c:v>67.25</c:v>
                      </c:pt>
                      <c:pt idx="2153">
                        <c:v>67.28</c:v>
                      </c:pt>
                      <c:pt idx="2154">
                        <c:v>67.31</c:v>
                      </c:pt>
                      <c:pt idx="2155">
                        <c:v>67.34</c:v>
                      </c:pt>
                      <c:pt idx="2156">
                        <c:v>67.38</c:v>
                      </c:pt>
                      <c:pt idx="2157">
                        <c:v>67.41</c:v>
                      </c:pt>
                      <c:pt idx="2158">
                        <c:v>67.44</c:v>
                      </c:pt>
                      <c:pt idx="2159">
                        <c:v>67.47</c:v>
                      </c:pt>
                      <c:pt idx="2160">
                        <c:v>67.5</c:v>
                      </c:pt>
                      <c:pt idx="2161">
                        <c:v>67.53</c:v>
                      </c:pt>
                      <c:pt idx="2162">
                        <c:v>67.56</c:v>
                      </c:pt>
                      <c:pt idx="2163">
                        <c:v>67.59</c:v>
                      </c:pt>
                      <c:pt idx="2164">
                        <c:v>67.63</c:v>
                      </c:pt>
                      <c:pt idx="2165">
                        <c:v>67.66</c:v>
                      </c:pt>
                      <c:pt idx="2166">
                        <c:v>67.69</c:v>
                      </c:pt>
                      <c:pt idx="2167">
                        <c:v>67.72</c:v>
                      </c:pt>
                      <c:pt idx="2168">
                        <c:v>67.75</c:v>
                      </c:pt>
                      <c:pt idx="2169">
                        <c:v>67.78</c:v>
                      </c:pt>
                      <c:pt idx="2170">
                        <c:v>67.81</c:v>
                      </c:pt>
                      <c:pt idx="2171">
                        <c:v>67.84</c:v>
                      </c:pt>
                      <c:pt idx="2172">
                        <c:v>67.88</c:v>
                      </c:pt>
                      <c:pt idx="2173">
                        <c:v>67.91</c:v>
                      </c:pt>
                      <c:pt idx="2174">
                        <c:v>67.94</c:v>
                      </c:pt>
                      <c:pt idx="2175">
                        <c:v>67.97</c:v>
                      </c:pt>
                      <c:pt idx="2176">
                        <c:v>68</c:v>
                      </c:pt>
                      <c:pt idx="2177">
                        <c:v>68.03</c:v>
                      </c:pt>
                      <c:pt idx="2178">
                        <c:v>68.06</c:v>
                      </c:pt>
                      <c:pt idx="2179">
                        <c:v>68.09</c:v>
                      </c:pt>
                      <c:pt idx="2180">
                        <c:v>68.13</c:v>
                      </c:pt>
                      <c:pt idx="2181">
                        <c:v>68.16</c:v>
                      </c:pt>
                      <c:pt idx="2182">
                        <c:v>68.19</c:v>
                      </c:pt>
                      <c:pt idx="2183">
                        <c:v>68.22</c:v>
                      </c:pt>
                      <c:pt idx="2184">
                        <c:v>68.25</c:v>
                      </c:pt>
                      <c:pt idx="2185">
                        <c:v>68.28</c:v>
                      </c:pt>
                      <c:pt idx="2186">
                        <c:v>68.31</c:v>
                      </c:pt>
                      <c:pt idx="2187">
                        <c:v>68.34</c:v>
                      </c:pt>
                      <c:pt idx="2188">
                        <c:v>68.38</c:v>
                      </c:pt>
                      <c:pt idx="2189">
                        <c:v>68.41</c:v>
                      </c:pt>
                      <c:pt idx="2190">
                        <c:v>68.44</c:v>
                      </c:pt>
                      <c:pt idx="2191">
                        <c:v>68.47</c:v>
                      </c:pt>
                      <c:pt idx="2192">
                        <c:v>68.5</c:v>
                      </c:pt>
                      <c:pt idx="2193">
                        <c:v>68.53</c:v>
                      </c:pt>
                      <c:pt idx="2194">
                        <c:v>68.56</c:v>
                      </c:pt>
                      <c:pt idx="2195">
                        <c:v>68.59</c:v>
                      </c:pt>
                      <c:pt idx="2196">
                        <c:v>68.63</c:v>
                      </c:pt>
                      <c:pt idx="2197">
                        <c:v>68.66</c:v>
                      </c:pt>
                      <c:pt idx="2198">
                        <c:v>68.69</c:v>
                      </c:pt>
                      <c:pt idx="2199">
                        <c:v>68.72</c:v>
                      </c:pt>
                      <c:pt idx="2200">
                        <c:v>68.75</c:v>
                      </c:pt>
                      <c:pt idx="2201">
                        <c:v>68.78</c:v>
                      </c:pt>
                      <c:pt idx="2202">
                        <c:v>68.81</c:v>
                      </c:pt>
                      <c:pt idx="2203">
                        <c:v>68.84</c:v>
                      </c:pt>
                      <c:pt idx="2204">
                        <c:v>68.88</c:v>
                      </c:pt>
                      <c:pt idx="2205">
                        <c:v>68.91</c:v>
                      </c:pt>
                      <c:pt idx="2206">
                        <c:v>68.94</c:v>
                      </c:pt>
                      <c:pt idx="2207">
                        <c:v>68.97</c:v>
                      </c:pt>
                      <c:pt idx="2208">
                        <c:v>69</c:v>
                      </c:pt>
                      <c:pt idx="2209">
                        <c:v>69.03</c:v>
                      </c:pt>
                      <c:pt idx="2210">
                        <c:v>69.06</c:v>
                      </c:pt>
                      <c:pt idx="2211">
                        <c:v>69.09</c:v>
                      </c:pt>
                      <c:pt idx="2212">
                        <c:v>69.13</c:v>
                      </c:pt>
                      <c:pt idx="2213">
                        <c:v>69.16</c:v>
                      </c:pt>
                      <c:pt idx="2214">
                        <c:v>69.19</c:v>
                      </c:pt>
                      <c:pt idx="2215">
                        <c:v>69.22</c:v>
                      </c:pt>
                      <c:pt idx="2216">
                        <c:v>69.25</c:v>
                      </c:pt>
                      <c:pt idx="2217">
                        <c:v>69.28</c:v>
                      </c:pt>
                      <c:pt idx="2218">
                        <c:v>69.31</c:v>
                      </c:pt>
                      <c:pt idx="2219">
                        <c:v>69.34</c:v>
                      </c:pt>
                      <c:pt idx="2220">
                        <c:v>69.38</c:v>
                      </c:pt>
                      <c:pt idx="2221">
                        <c:v>69.41</c:v>
                      </c:pt>
                      <c:pt idx="2222">
                        <c:v>69.44</c:v>
                      </c:pt>
                      <c:pt idx="2223">
                        <c:v>69.47</c:v>
                      </c:pt>
                      <c:pt idx="2224">
                        <c:v>69.5</c:v>
                      </c:pt>
                      <c:pt idx="2225">
                        <c:v>69.53</c:v>
                      </c:pt>
                      <c:pt idx="2226">
                        <c:v>69.56</c:v>
                      </c:pt>
                      <c:pt idx="2227">
                        <c:v>69.59</c:v>
                      </c:pt>
                      <c:pt idx="2228">
                        <c:v>69.63</c:v>
                      </c:pt>
                      <c:pt idx="2229">
                        <c:v>69.66</c:v>
                      </c:pt>
                      <c:pt idx="2230">
                        <c:v>69.69</c:v>
                      </c:pt>
                      <c:pt idx="2231">
                        <c:v>69.72</c:v>
                      </c:pt>
                      <c:pt idx="2232">
                        <c:v>69.75</c:v>
                      </c:pt>
                      <c:pt idx="2233">
                        <c:v>69.78</c:v>
                      </c:pt>
                      <c:pt idx="2234">
                        <c:v>69.81</c:v>
                      </c:pt>
                      <c:pt idx="2235">
                        <c:v>69.84</c:v>
                      </c:pt>
                      <c:pt idx="2236">
                        <c:v>69.88</c:v>
                      </c:pt>
                      <c:pt idx="2237">
                        <c:v>69.91</c:v>
                      </c:pt>
                      <c:pt idx="2238">
                        <c:v>69.94</c:v>
                      </c:pt>
                      <c:pt idx="2239">
                        <c:v>69.97</c:v>
                      </c:pt>
                      <c:pt idx="2240">
                        <c:v>70</c:v>
                      </c:pt>
                      <c:pt idx="2241">
                        <c:v>70.03</c:v>
                      </c:pt>
                      <c:pt idx="2242">
                        <c:v>70.06</c:v>
                      </c:pt>
                      <c:pt idx="2243">
                        <c:v>70.09</c:v>
                      </c:pt>
                      <c:pt idx="2244">
                        <c:v>70.13</c:v>
                      </c:pt>
                      <c:pt idx="2245">
                        <c:v>70.16</c:v>
                      </c:pt>
                      <c:pt idx="2246">
                        <c:v>70.19</c:v>
                      </c:pt>
                      <c:pt idx="2247">
                        <c:v>70.22</c:v>
                      </c:pt>
                      <c:pt idx="2248">
                        <c:v>70.25</c:v>
                      </c:pt>
                      <c:pt idx="2249">
                        <c:v>70.28</c:v>
                      </c:pt>
                      <c:pt idx="2250">
                        <c:v>70.31</c:v>
                      </c:pt>
                      <c:pt idx="2251">
                        <c:v>70.34</c:v>
                      </c:pt>
                      <c:pt idx="2252">
                        <c:v>70.38</c:v>
                      </c:pt>
                      <c:pt idx="2253">
                        <c:v>70.41</c:v>
                      </c:pt>
                      <c:pt idx="2254">
                        <c:v>70.44</c:v>
                      </c:pt>
                      <c:pt idx="2255">
                        <c:v>70.47</c:v>
                      </c:pt>
                      <c:pt idx="2256">
                        <c:v>70.5</c:v>
                      </c:pt>
                      <c:pt idx="2257">
                        <c:v>70.53</c:v>
                      </c:pt>
                      <c:pt idx="2258">
                        <c:v>70.56</c:v>
                      </c:pt>
                      <c:pt idx="2259">
                        <c:v>70.59</c:v>
                      </c:pt>
                      <c:pt idx="2260">
                        <c:v>70.63</c:v>
                      </c:pt>
                      <c:pt idx="2261">
                        <c:v>70.66</c:v>
                      </c:pt>
                      <c:pt idx="2262">
                        <c:v>70.69</c:v>
                      </c:pt>
                      <c:pt idx="2263">
                        <c:v>70.72</c:v>
                      </c:pt>
                      <c:pt idx="2264">
                        <c:v>70.75</c:v>
                      </c:pt>
                      <c:pt idx="2265">
                        <c:v>70.78</c:v>
                      </c:pt>
                      <c:pt idx="2266">
                        <c:v>70.81</c:v>
                      </c:pt>
                      <c:pt idx="2267">
                        <c:v>70.84</c:v>
                      </c:pt>
                      <c:pt idx="2268">
                        <c:v>70.88</c:v>
                      </c:pt>
                      <c:pt idx="2269">
                        <c:v>70.91</c:v>
                      </c:pt>
                      <c:pt idx="2270">
                        <c:v>70.94</c:v>
                      </c:pt>
                      <c:pt idx="2271">
                        <c:v>70.97</c:v>
                      </c:pt>
                      <c:pt idx="2272">
                        <c:v>71</c:v>
                      </c:pt>
                      <c:pt idx="2273">
                        <c:v>71.03</c:v>
                      </c:pt>
                      <c:pt idx="2274">
                        <c:v>71.06</c:v>
                      </c:pt>
                      <c:pt idx="2275">
                        <c:v>71.09</c:v>
                      </c:pt>
                      <c:pt idx="2276">
                        <c:v>71.13</c:v>
                      </c:pt>
                      <c:pt idx="2277">
                        <c:v>71.16</c:v>
                      </c:pt>
                      <c:pt idx="2278">
                        <c:v>71.19</c:v>
                      </c:pt>
                      <c:pt idx="2279">
                        <c:v>71.22</c:v>
                      </c:pt>
                      <c:pt idx="2280">
                        <c:v>71.25</c:v>
                      </c:pt>
                      <c:pt idx="2281">
                        <c:v>71.28</c:v>
                      </c:pt>
                      <c:pt idx="2282">
                        <c:v>71.31</c:v>
                      </c:pt>
                      <c:pt idx="2283">
                        <c:v>71.34</c:v>
                      </c:pt>
                      <c:pt idx="2284">
                        <c:v>71.38</c:v>
                      </c:pt>
                      <c:pt idx="2285">
                        <c:v>71.41</c:v>
                      </c:pt>
                      <c:pt idx="2286">
                        <c:v>71.44</c:v>
                      </c:pt>
                      <c:pt idx="2287">
                        <c:v>71.47</c:v>
                      </c:pt>
                      <c:pt idx="2288">
                        <c:v>71.5</c:v>
                      </c:pt>
                      <c:pt idx="2289">
                        <c:v>71.53</c:v>
                      </c:pt>
                      <c:pt idx="2290">
                        <c:v>71.56</c:v>
                      </c:pt>
                      <c:pt idx="2291">
                        <c:v>71.59</c:v>
                      </c:pt>
                      <c:pt idx="2292">
                        <c:v>71.63</c:v>
                      </c:pt>
                      <c:pt idx="2293">
                        <c:v>71.66</c:v>
                      </c:pt>
                      <c:pt idx="2294">
                        <c:v>71.69</c:v>
                      </c:pt>
                      <c:pt idx="2295">
                        <c:v>71.72</c:v>
                      </c:pt>
                      <c:pt idx="2296">
                        <c:v>71.75</c:v>
                      </c:pt>
                      <c:pt idx="2297">
                        <c:v>71.78</c:v>
                      </c:pt>
                      <c:pt idx="2298">
                        <c:v>71.81</c:v>
                      </c:pt>
                      <c:pt idx="2299">
                        <c:v>71.84</c:v>
                      </c:pt>
                      <c:pt idx="2300">
                        <c:v>71.88</c:v>
                      </c:pt>
                      <c:pt idx="2301">
                        <c:v>71.91</c:v>
                      </c:pt>
                      <c:pt idx="2302">
                        <c:v>71.94</c:v>
                      </c:pt>
                      <c:pt idx="2303">
                        <c:v>71.97</c:v>
                      </c:pt>
                      <c:pt idx="2304">
                        <c:v>72</c:v>
                      </c:pt>
                      <c:pt idx="2305">
                        <c:v>72.03</c:v>
                      </c:pt>
                      <c:pt idx="2306">
                        <c:v>72.06</c:v>
                      </c:pt>
                      <c:pt idx="2307">
                        <c:v>72.09</c:v>
                      </c:pt>
                      <c:pt idx="2308">
                        <c:v>72.13</c:v>
                      </c:pt>
                      <c:pt idx="2309">
                        <c:v>72.16</c:v>
                      </c:pt>
                      <c:pt idx="2310">
                        <c:v>72.19</c:v>
                      </c:pt>
                      <c:pt idx="2311">
                        <c:v>72.22</c:v>
                      </c:pt>
                      <c:pt idx="2312">
                        <c:v>72.25</c:v>
                      </c:pt>
                      <c:pt idx="2313">
                        <c:v>72.28</c:v>
                      </c:pt>
                      <c:pt idx="2314">
                        <c:v>72.31</c:v>
                      </c:pt>
                      <c:pt idx="2315">
                        <c:v>72.34</c:v>
                      </c:pt>
                      <c:pt idx="2316">
                        <c:v>72.38</c:v>
                      </c:pt>
                      <c:pt idx="2317">
                        <c:v>72.41</c:v>
                      </c:pt>
                      <c:pt idx="2318">
                        <c:v>72.44</c:v>
                      </c:pt>
                      <c:pt idx="2319">
                        <c:v>72.47</c:v>
                      </c:pt>
                      <c:pt idx="2320">
                        <c:v>72.5</c:v>
                      </c:pt>
                      <c:pt idx="2321">
                        <c:v>72.53</c:v>
                      </c:pt>
                      <c:pt idx="2322">
                        <c:v>72.56</c:v>
                      </c:pt>
                      <c:pt idx="2323">
                        <c:v>72.59</c:v>
                      </c:pt>
                      <c:pt idx="2324">
                        <c:v>72.63</c:v>
                      </c:pt>
                      <c:pt idx="2325">
                        <c:v>72.66</c:v>
                      </c:pt>
                      <c:pt idx="2326">
                        <c:v>72.69</c:v>
                      </c:pt>
                      <c:pt idx="2327">
                        <c:v>72.72</c:v>
                      </c:pt>
                      <c:pt idx="2328">
                        <c:v>72.75</c:v>
                      </c:pt>
                      <c:pt idx="2329">
                        <c:v>72.78</c:v>
                      </c:pt>
                      <c:pt idx="2330">
                        <c:v>72.81</c:v>
                      </c:pt>
                      <c:pt idx="2331">
                        <c:v>72.84</c:v>
                      </c:pt>
                      <c:pt idx="2332">
                        <c:v>72.88</c:v>
                      </c:pt>
                      <c:pt idx="2333">
                        <c:v>72.91</c:v>
                      </c:pt>
                      <c:pt idx="2334">
                        <c:v>72.94</c:v>
                      </c:pt>
                      <c:pt idx="2335">
                        <c:v>72.97</c:v>
                      </c:pt>
                      <c:pt idx="2336">
                        <c:v>73</c:v>
                      </c:pt>
                      <c:pt idx="2337">
                        <c:v>73.03</c:v>
                      </c:pt>
                      <c:pt idx="2338">
                        <c:v>73.06</c:v>
                      </c:pt>
                      <c:pt idx="2339">
                        <c:v>73.09</c:v>
                      </c:pt>
                      <c:pt idx="2340">
                        <c:v>73.13</c:v>
                      </c:pt>
                      <c:pt idx="2341">
                        <c:v>73.16</c:v>
                      </c:pt>
                      <c:pt idx="2342">
                        <c:v>73.19</c:v>
                      </c:pt>
                      <c:pt idx="2343">
                        <c:v>73.22</c:v>
                      </c:pt>
                      <c:pt idx="2344">
                        <c:v>73.25</c:v>
                      </c:pt>
                      <c:pt idx="2345">
                        <c:v>73.28</c:v>
                      </c:pt>
                      <c:pt idx="2346">
                        <c:v>73.31</c:v>
                      </c:pt>
                      <c:pt idx="2347">
                        <c:v>73.34</c:v>
                      </c:pt>
                      <c:pt idx="2348">
                        <c:v>73.38</c:v>
                      </c:pt>
                      <c:pt idx="2349">
                        <c:v>73.41</c:v>
                      </c:pt>
                      <c:pt idx="2350">
                        <c:v>73.44</c:v>
                      </c:pt>
                      <c:pt idx="2351">
                        <c:v>73.47</c:v>
                      </c:pt>
                      <c:pt idx="2352">
                        <c:v>73.5</c:v>
                      </c:pt>
                      <c:pt idx="2353">
                        <c:v>73.53</c:v>
                      </c:pt>
                      <c:pt idx="2354">
                        <c:v>73.56</c:v>
                      </c:pt>
                      <c:pt idx="2355">
                        <c:v>73.59</c:v>
                      </c:pt>
                      <c:pt idx="2356">
                        <c:v>73.63</c:v>
                      </c:pt>
                      <c:pt idx="2357">
                        <c:v>73.66</c:v>
                      </c:pt>
                      <c:pt idx="2358">
                        <c:v>73.69</c:v>
                      </c:pt>
                      <c:pt idx="2359">
                        <c:v>73.72</c:v>
                      </c:pt>
                      <c:pt idx="2360">
                        <c:v>73.75</c:v>
                      </c:pt>
                      <c:pt idx="2361">
                        <c:v>73.78</c:v>
                      </c:pt>
                      <c:pt idx="2362">
                        <c:v>73.81</c:v>
                      </c:pt>
                      <c:pt idx="2363">
                        <c:v>73.84</c:v>
                      </c:pt>
                      <c:pt idx="2364">
                        <c:v>73.88</c:v>
                      </c:pt>
                      <c:pt idx="2365">
                        <c:v>73.91</c:v>
                      </c:pt>
                      <c:pt idx="2366">
                        <c:v>73.94</c:v>
                      </c:pt>
                      <c:pt idx="2367">
                        <c:v>73.97</c:v>
                      </c:pt>
                      <c:pt idx="2368">
                        <c:v>74</c:v>
                      </c:pt>
                      <c:pt idx="2369">
                        <c:v>74.03</c:v>
                      </c:pt>
                      <c:pt idx="2370">
                        <c:v>74.06</c:v>
                      </c:pt>
                      <c:pt idx="2371">
                        <c:v>74.09</c:v>
                      </c:pt>
                      <c:pt idx="2372">
                        <c:v>74.13</c:v>
                      </c:pt>
                      <c:pt idx="2373">
                        <c:v>74.16</c:v>
                      </c:pt>
                      <c:pt idx="2374">
                        <c:v>74.19</c:v>
                      </c:pt>
                      <c:pt idx="2375">
                        <c:v>74.22</c:v>
                      </c:pt>
                      <c:pt idx="2376">
                        <c:v>74.25</c:v>
                      </c:pt>
                      <c:pt idx="2377">
                        <c:v>74.28</c:v>
                      </c:pt>
                      <c:pt idx="2378">
                        <c:v>74.31</c:v>
                      </c:pt>
                      <c:pt idx="2379">
                        <c:v>74.34</c:v>
                      </c:pt>
                      <c:pt idx="2380">
                        <c:v>74.38</c:v>
                      </c:pt>
                      <c:pt idx="2381">
                        <c:v>74.41</c:v>
                      </c:pt>
                      <c:pt idx="2382">
                        <c:v>74.44</c:v>
                      </c:pt>
                      <c:pt idx="2383">
                        <c:v>74.47</c:v>
                      </c:pt>
                      <c:pt idx="2384">
                        <c:v>74.5</c:v>
                      </c:pt>
                      <c:pt idx="2385">
                        <c:v>74.53</c:v>
                      </c:pt>
                      <c:pt idx="2386">
                        <c:v>74.56</c:v>
                      </c:pt>
                      <c:pt idx="2387">
                        <c:v>74.59</c:v>
                      </c:pt>
                      <c:pt idx="2388">
                        <c:v>74.63</c:v>
                      </c:pt>
                      <c:pt idx="2389">
                        <c:v>74.66</c:v>
                      </c:pt>
                      <c:pt idx="2390">
                        <c:v>74.69</c:v>
                      </c:pt>
                      <c:pt idx="2391">
                        <c:v>74.72</c:v>
                      </c:pt>
                      <c:pt idx="2392">
                        <c:v>74.75</c:v>
                      </c:pt>
                      <c:pt idx="2393">
                        <c:v>74.78</c:v>
                      </c:pt>
                      <c:pt idx="2394">
                        <c:v>74.81</c:v>
                      </c:pt>
                      <c:pt idx="2395">
                        <c:v>74.84</c:v>
                      </c:pt>
                      <c:pt idx="2396">
                        <c:v>74.88</c:v>
                      </c:pt>
                      <c:pt idx="2397">
                        <c:v>74.91</c:v>
                      </c:pt>
                      <c:pt idx="2398">
                        <c:v>74.94</c:v>
                      </c:pt>
                      <c:pt idx="2399">
                        <c:v>74.97</c:v>
                      </c:pt>
                      <c:pt idx="2400">
                        <c:v>75</c:v>
                      </c:pt>
                      <c:pt idx="2401">
                        <c:v>75.03</c:v>
                      </c:pt>
                      <c:pt idx="2402">
                        <c:v>75.06</c:v>
                      </c:pt>
                      <c:pt idx="2403">
                        <c:v>75.09</c:v>
                      </c:pt>
                      <c:pt idx="2404">
                        <c:v>75.13</c:v>
                      </c:pt>
                      <c:pt idx="2405">
                        <c:v>75.16</c:v>
                      </c:pt>
                      <c:pt idx="2406">
                        <c:v>75.19</c:v>
                      </c:pt>
                      <c:pt idx="2407">
                        <c:v>75.22</c:v>
                      </c:pt>
                      <c:pt idx="2408">
                        <c:v>75.25</c:v>
                      </c:pt>
                      <c:pt idx="2409">
                        <c:v>75.28</c:v>
                      </c:pt>
                      <c:pt idx="2410">
                        <c:v>75.31</c:v>
                      </c:pt>
                      <c:pt idx="2411">
                        <c:v>75.34</c:v>
                      </c:pt>
                      <c:pt idx="2412">
                        <c:v>75.38</c:v>
                      </c:pt>
                      <c:pt idx="2413">
                        <c:v>75.41</c:v>
                      </c:pt>
                      <c:pt idx="2414">
                        <c:v>75.44</c:v>
                      </c:pt>
                      <c:pt idx="2415">
                        <c:v>75.47</c:v>
                      </c:pt>
                      <c:pt idx="2416">
                        <c:v>75.5</c:v>
                      </c:pt>
                      <c:pt idx="2417">
                        <c:v>75.53</c:v>
                      </c:pt>
                      <c:pt idx="2418">
                        <c:v>75.56</c:v>
                      </c:pt>
                      <c:pt idx="2419">
                        <c:v>75.59</c:v>
                      </c:pt>
                      <c:pt idx="2420">
                        <c:v>75.63</c:v>
                      </c:pt>
                      <c:pt idx="2421">
                        <c:v>75.66</c:v>
                      </c:pt>
                      <c:pt idx="2422">
                        <c:v>75.69</c:v>
                      </c:pt>
                      <c:pt idx="2423">
                        <c:v>75.72</c:v>
                      </c:pt>
                      <c:pt idx="2424">
                        <c:v>75.75</c:v>
                      </c:pt>
                      <c:pt idx="2425">
                        <c:v>75.78</c:v>
                      </c:pt>
                      <c:pt idx="2426">
                        <c:v>75.81</c:v>
                      </c:pt>
                      <c:pt idx="2427">
                        <c:v>75.84</c:v>
                      </c:pt>
                      <c:pt idx="2428">
                        <c:v>75.88</c:v>
                      </c:pt>
                      <c:pt idx="2429">
                        <c:v>75.91</c:v>
                      </c:pt>
                      <c:pt idx="2430">
                        <c:v>75.94</c:v>
                      </c:pt>
                      <c:pt idx="2431">
                        <c:v>75.97</c:v>
                      </c:pt>
                      <c:pt idx="2432">
                        <c:v>76</c:v>
                      </c:pt>
                      <c:pt idx="2433">
                        <c:v>76.03</c:v>
                      </c:pt>
                      <c:pt idx="2434">
                        <c:v>76.06</c:v>
                      </c:pt>
                      <c:pt idx="2435">
                        <c:v>76.09</c:v>
                      </c:pt>
                      <c:pt idx="2436">
                        <c:v>76.13</c:v>
                      </c:pt>
                      <c:pt idx="2437">
                        <c:v>76.16</c:v>
                      </c:pt>
                      <c:pt idx="2438">
                        <c:v>76.19</c:v>
                      </c:pt>
                      <c:pt idx="2439">
                        <c:v>76.22</c:v>
                      </c:pt>
                      <c:pt idx="2440">
                        <c:v>76.25</c:v>
                      </c:pt>
                      <c:pt idx="2441">
                        <c:v>76.28</c:v>
                      </c:pt>
                      <c:pt idx="2442">
                        <c:v>76.31</c:v>
                      </c:pt>
                      <c:pt idx="2443">
                        <c:v>76.34</c:v>
                      </c:pt>
                      <c:pt idx="2444">
                        <c:v>76.38</c:v>
                      </c:pt>
                      <c:pt idx="2445">
                        <c:v>76.41</c:v>
                      </c:pt>
                      <c:pt idx="2446">
                        <c:v>76.44</c:v>
                      </c:pt>
                      <c:pt idx="2447">
                        <c:v>76.47</c:v>
                      </c:pt>
                      <c:pt idx="2448">
                        <c:v>76.5</c:v>
                      </c:pt>
                      <c:pt idx="2449">
                        <c:v>76.53</c:v>
                      </c:pt>
                      <c:pt idx="2450">
                        <c:v>76.56</c:v>
                      </c:pt>
                      <c:pt idx="2451">
                        <c:v>76.59</c:v>
                      </c:pt>
                      <c:pt idx="2452">
                        <c:v>76.63</c:v>
                      </c:pt>
                      <c:pt idx="2453">
                        <c:v>76.66</c:v>
                      </c:pt>
                      <c:pt idx="2454">
                        <c:v>76.69</c:v>
                      </c:pt>
                      <c:pt idx="2455">
                        <c:v>76.72</c:v>
                      </c:pt>
                      <c:pt idx="2456">
                        <c:v>76.75</c:v>
                      </c:pt>
                      <c:pt idx="2457">
                        <c:v>76.78</c:v>
                      </c:pt>
                      <c:pt idx="2458">
                        <c:v>76.81</c:v>
                      </c:pt>
                      <c:pt idx="2459">
                        <c:v>76.84</c:v>
                      </c:pt>
                      <c:pt idx="2460">
                        <c:v>76.88</c:v>
                      </c:pt>
                      <c:pt idx="2461">
                        <c:v>76.91</c:v>
                      </c:pt>
                      <c:pt idx="2462">
                        <c:v>76.94</c:v>
                      </c:pt>
                      <c:pt idx="2463">
                        <c:v>76.97</c:v>
                      </c:pt>
                      <c:pt idx="2464">
                        <c:v>77</c:v>
                      </c:pt>
                      <c:pt idx="2465">
                        <c:v>77.03</c:v>
                      </c:pt>
                      <c:pt idx="2466">
                        <c:v>77.06</c:v>
                      </c:pt>
                      <c:pt idx="2467">
                        <c:v>77.09</c:v>
                      </c:pt>
                      <c:pt idx="2468">
                        <c:v>77.13</c:v>
                      </c:pt>
                      <c:pt idx="2469">
                        <c:v>77.16</c:v>
                      </c:pt>
                      <c:pt idx="2470">
                        <c:v>77.19</c:v>
                      </c:pt>
                      <c:pt idx="2471">
                        <c:v>77.22</c:v>
                      </c:pt>
                      <c:pt idx="2472">
                        <c:v>77.25</c:v>
                      </c:pt>
                      <c:pt idx="2473">
                        <c:v>77.28</c:v>
                      </c:pt>
                      <c:pt idx="2474">
                        <c:v>77.31</c:v>
                      </c:pt>
                      <c:pt idx="2475">
                        <c:v>77.34</c:v>
                      </c:pt>
                      <c:pt idx="2476">
                        <c:v>77.38</c:v>
                      </c:pt>
                      <c:pt idx="2477">
                        <c:v>77.41</c:v>
                      </c:pt>
                      <c:pt idx="2478">
                        <c:v>77.44</c:v>
                      </c:pt>
                      <c:pt idx="2479">
                        <c:v>77.47</c:v>
                      </c:pt>
                      <c:pt idx="2480">
                        <c:v>77.5</c:v>
                      </c:pt>
                      <c:pt idx="2481">
                        <c:v>77.53</c:v>
                      </c:pt>
                      <c:pt idx="2482">
                        <c:v>77.56</c:v>
                      </c:pt>
                      <c:pt idx="2483">
                        <c:v>77.59</c:v>
                      </c:pt>
                      <c:pt idx="2484">
                        <c:v>77.63</c:v>
                      </c:pt>
                      <c:pt idx="2485">
                        <c:v>77.66</c:v>
                      </c:pt>
                      <c:pt idx="2486">
                        <c:v>77.69</c:v>
                      </c:pt>
                      <c:pt idx="2487">
                        <c:v>77.72</c:v>
                      </c:pt>
                      <c:pt idx="2488">
                        <c:v>77.75</c:v>
                      </c:pt>
                      <c:pt idx="2489">
                        <c:v>77.78</c:v>
                      </c:pt>
                      <c:pt idx="2490">
                        <c:v>77.81</c:v>
                      </c:pt>
                      <c:pt idx="2491">
                        <c:v>77.84</c:v>
                      </c:pt>
                      <c:pt idx="2492">
                        <c:v>77.88</c:v>
                      </c:pt>
                      <c:pt idx="2493">
                        <c:v>77.91</c:v>
                      </c:pt>
                      <c:pt idx="2494">
                        <c:v>77.94</c:v>
                      </c:pt>
                      <c:pt idx="2495">
                        <c:v>77.97</c:v>
                      </c:pt>
                      <c:pt idx="2496">
                        <c:v>78</c:v>
                      </c:pt>
                      <c:pt idx="2497">
                        <c:v>78.03</c:v>
                      </c:pt>
                      <c:pt idx="2498">
                        <c:v>78.06</c:v>
                      </c:pt>
                      <c:pt idx="2499">
                        <c:v>78.09</c:v>
                      </c:pt>
                      <c:pt idx="2500">
                        <c:v>78.13</c:v>
                      </c:pt>
                      <c:pt idx="2501">
                        <c:v>78.16</c:v>
                      </c:pt>
                      <c:pt idx="2502">
                        <c:v>78.19</c:v>
                      </c:pt>
                      <c:pt idx="2503">
                        <c:v>78.22</c:v>
                      </c:pt>
                      <c:pt idx="2504">
                        <c:v>78.25</c:v>
                      </c:pt>
                      <c:pt idx="2505">
                        <c:v>78.28</c:v>
                      </c:pt>
                      <c:pt idx="2506">
                        <c:v>78.31</c:v>
                      </c:pt>
                      <c:pt idx="2507">
                        <c:v>78.34</c:v>
                      </c:pt>
                      <c:pt idx="2508">
                        <c:v>78.38</c:v>
                      </c:pt>
                      <c:pt idx="2509">
                        <c:v>78.41</c:v>
                      </c:pt>
                      <c:pt idx="2510">
                        <c:v>78.44</c:v>
                      </c:pt>
                      <c:pt idx="2511">
                        <c:v>78.47</c:v>
                      </c:pt>
                      <c:pt idx="2512">
                        <c:v>78.5</c:v>
                      </c:pt>
                      <c:pt idx="2513">
                        <c:v>78.53</c:v>
                      </c:pt>
                      <c:pt idx="2514">
                        <c:v>78.56</c:v>
                      </c:pt>
                      <c:pt idx="2515">
                        <c:v>78.59</c:v>
                      </c:pt>
                      <c:pt idx="2516">
                        <c:v>78.63</c:v>
                      </c:pt>
                      <c:pt idx="2517">
                        <c:v>78.66</c:v>
                      </c:pt>
                      <c:pt idx="2518">
                        <c:v>78.69</c:v>
                      </c:pt>
                      <c:pt idx="2519">
                        <c:v>78.72</c:v>
                      </c:pt>
                      <c:pt idx="2520">
                        <c:v>78.75</c:v>
                      </c:pt>
                      <c:pt idx="2521">
                        <c:v>78.78</c:v>
                      </c:pt>
                      <c:pt idx="2522">
                        <c:v>78.81</c:v>
                      </c:pt>
                      <c:pt idx="2523">
                        <c:v>78.84</c:v>
                      </c:pt>
                      <c:pt idx="2524">
                        <c:v>78.88</c:v>
                      </c:pt>
                      <c:pt idx="2525">
                        <c:v>78.91</c:v>
                      </c:pt>
                      <c:pt idx="2526">
                        <c:v>78.94</c:v>
                      </c:pt>
                      <c:pt idx="2527">
                        <c:v>78.97</c:v>
                      </c:pt>
                      <c:pt idx="2528">
                        <c:v>79</c:v>
                      </c:pt>
                      <c:pt idx="2529">
                        <c:v>79.03</c:v>
                      </c:pt>
                      <c:pt idx="2530">
                        <c:v>79.06</c:v>
                      </c:pt>
                      <c:pt idx="2531">
                        <c:v>79.09</c:v>
                      </c:pt>
                      <c:pt idx="2532">
                        <c:v>79.13</c:v>
                      </c:pt>
                      <c:pt idx="2533">
                        <c:v>79.16</c:v>
                      </c:pt>
                      <c:pt idx="2534">
                        <c:v>79.19</c:v>
                      </c:pt>
                      <c:pt idx="2535">
                        <c:v>79.22</c:v>
                      </c:pt>
                      <c:pt idx="2536">
                        <c:v>79.25</c:v>
                      </c:pt>
                      <c:pt idx="2537">
                        <c:v>79.28</c:v>
                      </c:pt>
                      <c:pt idx="2538">
                        <c:v>79.31</c:v>
                      </c:pt>
                      <c:pt idx="2539">
                        <c:v>79.34</c:v>
                      </c:pt>
                      <c:pt idx="2540">
                        <c:v>79.38</c:v>
                      </c:pt>
                      <c:pt idx="2541">
                        <c:v>79.41</c:v>
                      </c:pt>
                      <c:pt idx="2542">
                        <c:v>79.44</c:v>
                      </c:pt>
                      <c:pt idx="2543">
                        <c:v>79.47</c:v>
                      </c:pt>
                      <c:pt idx="2544">
                        <c:v>79.5</c:v>
                      </c:pt>
                      <c:pt idx="2545">
                        <c:v>79.53</c:v>
                      </c:pt>
                      <c:pt idx="2546">
                        <c:v>79.56</c:v>
                      </c:pt>
                      <c:pt idx="2547">
                        <c:v>79.59</c:v>
                      </c:pt>
                      <c:pt idx="2548">
                        <c:v>79.63</c:v>
                      </c:pt>
                      <c:pt idx="2549">
                        <c:v>79.66</c:v>
                      </c:pt>
                      <c:pt idx="2550">
                        <c:v>79.69</c:v>
                      </c:pt>
                      <c:pt idx="2551">
                        <c:v>79.72</c:v>
                      </c:pt>
                      <c:pt idx="2552">
                        <c:v>79.75</c:v>
                      </c:pt>
                      <c:pt idx="2553">
                        <c:v>79.78</c:v>
                      </c:pt>
                      <c:pt idx="2554">
                        <c:v>79.81</c:v>
                      </c:pt>
                      <c:pt idx="2555">
                        <c:v>79.84</c:v>
                      </c:pt>
                      <c:pt idx="2556">
                        <c:v>79.88</c:v>
                      </c:pt>
                      <c:pt idx="2557">
                        <c:v>79.91</c:v>
                      </c:pt>
                      <c:pt idx="2558">
                        <c:v>79.94</c:v>
                      </c:pt>
                      <c:pt idx="2559">
                        <c:v>79.97</c:v>
                      </c:pt>
                      <c:pt idx="2560">
                        <c:v>80</c:v>
                      </c:pt>
                      <c:pt idx="2561">
                        <c:v>80.03</c:v>
                      </c:pt>
                      <c:pt idx="2562">
                        <c:v>80.06</c:v>
                      </c:pt>
                      <c:pt idx="2563">
                        <c:v>80.09</c:v>
                      </c:pt>
                      <c:pt idx="2564">
                        <c:v>80.13</c:v>
                      </c:pt>
                      <c:pt idx="2565">
                        <c:v>80.16</c:v>
                      </c:pt>
                      <c:pt idx="2566">
                        <c:v>80.19</c:v>
                      </c:pt>
                      <c:pt idx="2567">
                        <c:v>80.22</c:v>
                      </c:pt>
                      <c:pt idx="2568">
                        <c:v>80.25</c:v>
                      </c:pt>
                      <c:pt idx="2569">
                        <c:v>80.28</c:v>
                      </c:pt>
                      <c:pt idx="2570">
                        <c:v>80.31</c:v>
                      </c:pt>
                      <c:pt idx="2571">
                        <c:v>80.34</c:v>
                      </c:pt>
                      <c:pt idx="2572">
                        <c:v>80.38</c:v>
                      </c:pt>
                      <c:pt idx="2573">
                        <c:v>80.41</c:v>
                      </c:pt>
                      <c:pt idx="2574">
                        <c:v>80.44</c:v>
                      </c:pt>
                      <c:pt idx="2575">
                        <c:v>80.47</c:v>
                      </c:pt>
                      <c:pt idx="2576">
                        <c:v>80.5</c:v>
                      </c:pt>
                      <c:pt idx="2577">
                        <c:v>80.53</c:v>
                      </c:pt>
                      <c:pt idx="2578">
                        <c:v>80.56</c:v>
                      </c:pt>
                      <c:pt idx="2579">
                        <c:v>80.59</c:v>
                      </c:pt>
                      <c:pt idx="2580">
                        <c:v>80.63</c:v>
                      </c:pt>
                      <c:pt idx="2581">
                        <c:v>80.66</c:v>
                      </c:pt>
                      <c:pt idx="2582">
                        <c:v>80.69</c:v>
                      </c:pt>
                      <c:pt idx="2583">
                        <c:v>80.72</c:v>
                      </c:pt>
                      <c:pt idx="2584">
                        <c:v>80.75</c:v>
                      </c:pt>
                      <c:pt idx="2585">
                        <c:v>80.78</c:v>
                      </c:pt>
                      <c:pt idx="2586">
                        <c:v>80.81</c:v>
                      </c:pt>
                      <c:pt idx="2587">
                        <c:v>80.84</c:v>
                      </c:pt>
                      <c:pt idx="2588">
                        <c:v>80.88</c:v>
                      </c:pt>
                      <c:pt idx="2589">
                        <c:v>80.91</c:v>
                      </c:pt>
                      <c:pt idx="2590">
                        <c:v>80.94</c:v>
                      </c:pt>
                      <c:pt idx="2591">
                        <c:v>80.97</c:v>
                      </c:pt>
                      <c:pt idx="2592">
                        <c:v>81</c:v>
                      </c:pt>
                      <c:pt idx="2593">
                        <c:v>81.03</c:v>
                      </c:pt>
                      <c:pt idx="2594">
                        <c:v>81.06</c:v>
                      </c:pt>
                      <c:pt idx="2595">
                        <c:v>81.09</c:v>
                      </c:pt>
                      <c:pt idx="2596">
                        <c:v>81.13</c:v>
                      </c:pt>
                      <c:pt idx="2597">
                        <c:v>81.16</c:v>
                      </c:pt>
                      <c:pt idx="2598">
                        <c:v>81.19</c:v>
                      </c:pt>
                      <c:pt idx="2599">
                        <c:v>81.22</c:v>
                      </c:pt>
                      <c:pt idx="2600">
                        <c:v>81.25</c:v>
                      </c:pt>
                      <c:pt idx="2601">
                        <c:v>81.28</c:v>
                      </c:pt>
                      <c:pt idx="2602">
                        <c:v>81.31</c:v>
                      </c:pt>
                      <c:pt idx="2603">
                        <c:v>81.34</c:v>
                      </c:pt>
                      <c:pt idx="2604">
                        <c:v>81.38</c:v>
                      </c:pt>
                      <c:pt idx="2605">
                        <c:v>81.41</c:v>
                      </c:pt>
                      <c:pt idx="2606">
                        <c:v>81.44</c:v>
                      </c:pt>
                      <c:pt idx="2607">
                        <c:v>81.47</c:v>
                      </c:pt>
                      <c:pt idx="2608">
                        <c:v>81.5</c:v>
                      </c:pt>
                      <c:pt idx="2609">
                        <c:v>81.53</c:v>
                      </c:pt>
                      <c:pt idx="2610">
                        <c:v>81.56</c:v>
                      </c:pt>
                      <c:pt idx="2611">
                        <c:v>81.59</c:v>
                      </c:pt>
                      <c:pt idx="2612">
                        <c:v>81.63</c:v>
                      </c:pt>
                      <c:pt idx="2613">
                        <c:v>81.66</c:v>
                      </c:pt>
                      <c:pt idx="2614">
                        <c:v>81.69</c:v>
                      </c:pt>
                      <c:pt idx="2615">
                        <c:v>81.72</c:v>
                      </c:pt>
                      <c:pt idx="2616">
                        <c:v>81.75</c:v>
                      </c:pt>
                      <c:pt idx="2617">
                        <c:v>81.78</c:v>
                      </c:pt>
                      <c:pt idx="2618">
                        <c:v>81.81</c:v>
                      </c:pt>
                      <c:pt idx="2619">
                        <c:v>81.84</c:v>
                      </c:pt>
                      <c:pt idx="2620">
                        <c:v>81.88</c:v>
                      </c:pt>
                      <c:pt idx="2621">
                        <c:v>81.91</c:v>
                      </c:pt>
                      <c:pt idx="2622">
                        <c:v>81.94</c:v>
                      </c:pt>
                      <c:pt idx="2623">
                        <c:v>81.97</c:v>
                      </c:pt>
                      <c:pt idx="2624">
                        <c:v>82</c:v>
                      </c:pt>
                      <c:pt idx="2625">
                        <c:v>82.03</c:v>
                      </c:pt>
                      <c:pt idx="2626">
                        <c:v>82.06</c:v>
                      </c:pt>
                      <c:pt idx="2627">
                        <c:v>82.09</c:v>
                      </c:pt>
                      <c:pt idx="2628">
                        <c:v>82.13</c:v>
                      </c:pt>
                      <c:pt idx="2629">
                        <c:v>82.16</c:v>
                      </c:pt>
                      <c:pt idx="2630">
                        <c:v>82.19</c:v>
                      </c:pt>
                      <c:pt idx="2631">
                        <c:v>82.22</c:v>
                      </c:pt>
                      <c:pt idx="2632">
                        <c:v>82.25</c:v>
                      </c:pt>
                      <c:pt idx="2633">
                        <c:v>82.28</c:v>
                      </c:pt>
                      <c:pt idx="2634">
                        <c:v>82.31</c:v>
                      </c:pt>
                      <c:pt idx="2635">
                        <c:v>82.34</c:v>
                      </c:pt>
                      <c:pt idx="2636">
                        <c:v>82.38</c:v>
                      </c:pt>
                      <c:pt idx="2637">
                        <c:v>82.41</c:v>
                      </c:pt>
                      <c:pt idx="2638">
                        <c:v>82.44</c:v>
                      </c:pt>
                      <c:pt idx="2639">
                        <c:v>82.47</c:v>
                      </c:pt>
                      <c:pt idx="2640">
                        <c:v>82.5</c:v>
                      </c:pt>
                      <c:pt idx="2641">
                        <c:v>82.53</c:v>
                      </c:pt>
                      <c:pt idx="2642">
                        <c:v>82.56</c:v>
                      </c:pt>
                      <c:pt idx="2643">
                        <c:v>82.59</c:v>
                      </c:pt>
                      <c:pt idx="2644">
                        <c:v>82.63</c:v>
                      </c:pt>
                      <c:pt idx="2645">
                        <c:v>82.66</c:v>
                      </c:pt>
                      <c:pt idx="2646">
                        <c:v>82.69</c:v>
                      </c:pt>
                      <c:pt idx="2647">
                        <c:v>82.72</c:v>
                      </c:pt>
                      <c:pt idx="2648">
                        <c:v>82.75</c:v>
                      </c:pt>
                      <c:pt idx="2649">
                        <c:v>82.78</c:v>
                      </c:pt>
                      <c:pt idx="2650">
                        <c:v>82.81</c:v>
                      </c:pt>
                      <c:pt idx="2651">
                        <c:v>82.84</c:v>
                      </c:pt>
                      <c:pt idx="2652">
                        <c:v>82.88</c:v>
                      </c:pt>
                      <c:pt idx="2653">
                        <c:v>82.91</c:v>
                      </c:pt>
                      <c:pt idx="2654">
                        <c:v>82.94</c:v>
                      </c:pt>
                      <c:pt idx="2655">
                        <c:v>82.97</c:v>
                      </c:pt>
                      <c:pt idx="2656">
                        <c:v>83</c:v>
                      </c:pt>
                      <c:pt idx="2657">
                        <c:v>83.03</c:v>
                      </c:pt>
                      <c:pt idx="2658">
                        <c:v>83.06</c:v>
                      </c:pt>
                      <c:pt idx="2659">
                        <c:v>83.09</c:v>
                      </c:pt>
                      <c:pt idx="2660">
                        <c:v>83.13</c:v>
                      </c:pt>
                      <c:pt idx="2661">
                        <c:v>83.16</c:v>
                      </c:pt>
                      <c:pt idx="2662">
                        <c:v>83.19</c:v>
                      </c:pt>
                      <c:pt idx="2663">
                        <c:v>83.22</c:v>
                      </c:pt>
                      <c:pt idx="2664">
                        <c:v>83.25</c:v>
                      </c:pt>
                      <c:pt idx="2665">
                        <c:v>83.28</c:v>
                      </c:pt>
                      <c:pt idx="2666">
                        <c:v>83.31</c:v>
                      </c:pt>
                      <c:pt idx="2667">
                        <c:v>83.34</c:v>
                      </c:pt>
                      <c:pt idx="2668">
                        <c:v>83.38</c:v>
                      </c:pt>
                      <c:pt idx="2669">
                        <c:v>83.41</c:v>
                      </c:pt>
                      <c:pt idx="2670">
                        <c:v>83.44</c:v>
                      </c:pt>
                      <c:pt idx="2671">
                        <c:v>83.47</c:v>
                      </c:pt>
                      <c:pt idx="2672">
                        <c:v>83.5</c:v>
                      </c:pt>
                      <c:pt idx="2673">
                        <c:v>83.53</c:v>
                      </c:pt>
                      <c:pt idx="2674">
                        <c:v>83.56</c:v>
                      </c:pt>
                      <c:pt idx="2675">
                        <c:v>83.59</c:v>
                      </c:pt>
                      <c:pt idx="2676">
                        <c:v>83.63</c:v>
                      </c:pt>
                      <c:pt idx="2677">
                        <c:v>83.66</c:v>
                      </c:pt>
                      <c:pt idx="2678">
                        <c:v>83.69</c:v>
                      </c:pt>
                      <c:pt idx="2679">
                        <c:v>83.72</c:v>
                      </c:pt>
                      <c:pt idx="2680">
                        <c:v>83.75</c:v>
                      </c:pt>
                      <c:pt idx="2681">
                        <c:v>83.78</c:v>
                      </c:pt>
                      <c:pt idx="2682">
                        <c:v>83.81</c:v>
                      </c:pt>
                      <c:pt idx="2683">
                        <c:v>83.84</c:v>
                      </c:pt>
                      <c:pt idx="2684">
                        <c:v>83.88</c:v>
                      </c:pt>
                      <c:pt idx="2685">
                        <c:v>83.91</c:v>
                      </c:pt>
                      <c:pt idx="2686">
                        <c:v>83.94</c:v>
                      </c:pt>
                      <c:pt idx="2687">
                        <c:v>83.97</c:v>
                      </c:pt>
                      <c:pt idx="2688">
                        <c:v>84</c:v>
                      </c:pt>
                      <c:pt idx="2689">
                        <c:v>84.03</c:v>
                      </c:pt>
                      <c:pt idx="2690">
                        <c:v>84.06</c:v>
                      </c:pt>
                      <c:pt idx="2691">
                        <c:v>84.09</c:v>
                      </c:pt>
                      <c:pt idx="2692">
                        <c:v>84.13</c:v>
                      </c:pt>
                      <c:pt idx="2693">
                        <c:v>84.16</c:v>
                      </c:pt>
                      <c:pt idx="2694">
                        <c:v>84.19</c:v>
                      </c:pt>
                      <c:pt idx="2695">
                        <c:v>84.22</c:v>
                      </c:pt>
                      <c:pt idx="2696">
                        <c:v>84.25</c:v>
                      </c:pt>
                      <c:pt idx="2697">
                        <c:v>84.28</c:v>
                      </c:pt>
                      <c:pt idx="2698">
                        <c:v>84.31</c:v>
                      </c:pt>
                      <c:pt idx="2699">
                        <c:v>84.34</c:v>
                      </c:pt>
                      <c:pt idx="2700">
                        <c:v>84.38</c:v>
                      </c:pt>
                      <c:pt idx="2701">
                        <c:v>84.41</c:v>
                      </c:pt>
                      <c:pt idx="2702">
                        <c:v>84.44</c:v>
                      </c:pt>
                      <c:pt idx="2703">
                        <c:v>84.47</c:v>
                      </c:pt>
                      <c:pt idx="2704">
                        <c:v>84.5</c:v>
                      </c:pt>
                      <c:pt idx="2705">
                        <c:v>84.53</c:v>
                      </c:pt>
                      <c:pt idx="2706">
                        <c:v>84.56</c:v>
                      </c:pt>
                      <c:pt idx="2707">
                        <c:v>84.59</c:v>
                      </c:pt>
                      <c:pt idx="2708">
                        <c:v>84.63</c:v>
                      </c:pt>
                      <c:pt idx="2709">
                        <c:v>84.66</c:v>
                      </c:pt>
                      <c:pt idx="2710">
                        <c:v>84.69</c:v>
                      </c:pt>
                      <c:pt idx="2711">
                        <c:v>84.72</c:v>
                      </c:pt>
                      <c:pt idx="2712">
                        <c:v>84.75</c:v>
                      </c:pt>
                      <c:pt idx="2713">
                        <c:v>84.78</c:v>
                      </c:pt>
                      <c:pt idx="2714">
                        <c:v>84.81</c:v>
                      </c:pt>
                      <c:pt idx="2715">
                        <c:v>84.84</c:v>
                      </c:pt>
                      <c:pt idx="2716">
                        <c:v>84.88</c:v>
                      </c:pt>
                      <c:pt idx="2717">
                        <c:v>84.91</c:v>
                      </c:pt>
                      <c:pt idx="2718">
                        <c:v>84.94</c:v>
                      </c:pt>
                      <c:pt idx="2719">
                        <c:v>84.97</c:v>
                      </c:pt>
                      <c:pt idx="2720">
                        <c:v>85</c:v>
                      </c:pt>
                      <c:pt idx="2721">
                        <c:v>85.03</c:v>
                      </c:pt>
                      <c:pt idx="2722">
                        <c:v>85.06</c:v>
                      </c:pt>
                      <c:pt idx="2723">
                        <c:v>85.09</c:v>
                      </c:pt>
                      <c:pt idx="2724">
                        <c:v>85.13</c:v>
                      </c:pt>
                      <c:pt idx="2725">
                        <c:v>85.16</c:v>
                      </c:pt>
                      <c:pt idx="2726">
                        <c:v>85.19</c:v>
                      </c:pt>
                      <c:pt idx="2727">
                        <c:v>85.22</c:v>
                      </c:pt>
                      <c:pt idx="2728">
                        <c:v>85.25</c:v>
                      </c:pt>
                      <c:pt idx="2729">
                        <c:v>85.28</c:v>
                      </c:pt>
                      <c:pt idx="2730">
                        <c:v>85.31</c:v>
                      </c:pt>
                      <c:pt idx="2731">
                        <c:v>85.34</c:v>
                      </c:pt>
                      <c:pt idx="2732">
                        <c:v>85.38</c:v>
                      </c:pt>
                      <c:pt idx="2733">
                        <c:v>85.41</c:v>
                      </c:pt>
                      <c:pt idx="2734">
                        <c:v>85.44</c:v>
                      </c:pt>
                      <c:pt idx="2735">
                        <c:v>85.47</c:v>
                      </c:pt>
                      <c:pt idx="2736">
                        <c:v>85.5</c:v>
                      </c:pt>
                      <c:pt idx="2737">
                        <c:v>85.53</c:v>
                      </c:pt>
                      <c:pt idx="2738">
                        <c:v>85.56</c:v>
                      </c:pt>
                      <c:pt idx="2739">
                        <c:v>85.59</c:v>
                      </c:pt>
                      <c:pt idx="2740">
                        <c:v>85.63</c:v>
                      </c:pt>
                      <c:pt idx="2741">
                        <c:v>85.66</c:v>
                      </c:pt>
                      <c:pt idx="2742">
                        <c:v>85.69</c:v>
                      </c:pt>
                      <c:pt idx="2743">
                        <c:v>85.72</c:v>
                      </c:pt>
                      <c:pt idx="2744">
                        <c:v>85.75</c:v>
                      </c:pt>
                      <c:pt idx="2745">
                        <c:v>85.78</c:v>
                      </c:pt>
                      <c:pt idx="2746">
                        <c:v>85.81</c:v>
                      </c:pt>
                      <c:pt idx="2747">
                        <c:v>85.84</c:v>
                      </c:pt>
                      <c:pt idx="2748">
                        <c:v>85.88</c:v>
                      </c:pt>
                      <c:pt idx="2749">
                        <c:v>85.91</c:v>
                      </c:pt>
                      <c:pt idx="2750">
                        <c:v>85.94</c:v>
                      </c:pt>
                      <c:pt idx="2751">
                        <c:v>85.97</c:v>
                      </c:pt>
                      <c:pt idx="2752">
                        <c:v>86</c:v>
                      </c:pt>
                      <c:pt idx="2753">
                        <c:v>86.03</c:v>
                      </c:pt>
                      <c:pt idx="2754">
                        <c:v>86.06</c:v>
                      </c:pt>
                      <c:pt idx="2755">
                        <c:v>86.09</c:v>
                      </c:pt>
                      <c:pt idx="2756">
                        <c:v>86.13</c:v>
                      </c:pt>
                      <c:pt idx="2757">
                        <c:v>86.16</c:v>
                      </c:pt>
                      <c:pt idx="2758">
                        <c:v>86.19</c:v>
                      </c:pt>
                      <c:pt idx="2759">
                        <c:v>86.22</c:v>
                      </c:pt>
                      <c:pt idx="2760">
                        <c:v>86.25</c:v>
                      </c:pt>
                      <c:pt idx="2761">
                        <c:v>86.28</c:v>
                      </c:pt>
                      <c:pt idx="2762">
                        <c:v>86.31</c:v>
                      </c:pt>
                      <c:pt idx="2763">
                        <c:v>86.34</c:v>
                      </c:pt>
                      <c:pt idx="2764">
                        <c:v>86.38</c:v>
                      </c:pt>
                      <c:pt idx="2765">
                        <c:v>86.41</c:v>
                      </c:pt>
                      <c:pt idx="2766">
                        <c:v>86.44</c:v>
                      </c:pt>
                      <c:pt idx="2767">
                        <c:v>86.47</c:v>
                      </c:pt>
                      <c:pt idx="2768">
                        <c:v>86.5</c:v>
                      </c:pt>
                      <c:pt idx="2769">
                        <c:v>86.53</c:v>
                      </c:pt>
                      <c:pt idx="2770">
                        <c:v>86.56</c:v>
                      </c:pt>
                      <c:pt idx="2771">
                        <c:v>86.59</c:v>
                      </c:pt>
                      <c:pt idx="2772">
                        <c:v>86.63</c:v>
                      </c:pt>
                      <c:pt idx="2773">
                        <c:v>86.66</c:v>
                      </c:pt>
                      <c:pt idx="2774">
                        <c:v>86.69</c:v>
                      </c:pt>
                      <c:pt idx="2775">
                        <c:v>86.72</c:v>
                      </c:pt>
                      <c:pt idx="2776">
                        <c:v>86.75</c:v>
                      </c:pt>
                      <c:pt idx="2777">
                        <c:v>86.78</c:v>
                      </c:pt>
                      <c:pt idx="2778">
                        <c:v>86.81</c:v>
                      </c:pt>
                      <c:pt idx="2779">
                        <c:v>86.84</c:v>
                      </c:pt>
                      <c:pt idx="2780">
                        <c:v>86.88</c:v>
                      </c:pt>
                      <c:pt idx="2781">
                        <c:v>86.91</c:v>
                      </c:pt>
                      <c:pt idx="2782">
                        <c:v>86.94</c:v>
                      </c:pt>
                      <c:pt idx="2783">
                        <c:v>86.97</c:v>
                      </c:pt>
                      <c:pt idx="2784">
                        <c:v>87</c:v>
                      </c:pt>
                      <c:pt idx="2785">
                        <c:v>87.03</c:v>
                      </c:pt>
                      <c:pt idx="2786">
                        <c:v>87.06</c:v>
                      </c:pt>
                      <c:pt idx="2787">
                        <c:v>87.09</c:v>
                      </c:pt>
                      <c:pt idx="2788">
                        <c:v>87.13</c:v>
                      </c:pt>
                      <c:pt idx="2789">
                        <c:v>87.16</c:v>
                      </c:pt>
                      <c:pt idx="2790">
                        <c:v>87.19</c:v>
                      </c:pt>
                      <c:pt idx="2791">
                        <c:v>87.22</c:v>
                      </c:pt>
                      <c:pt idx="2792">
                        <c:v>87.25</c:v>
                      </c:pt>
                      <c:pt idx="2793">
                        <c:v>87.28</c:v>
                      </c:pt>
                      <c:pt idx="2794">
                        <c:v>87.31</c:v>
                      </c:pt>
                      <c:pt idx="2795">
                        <c:v>87.34</c:v>
                      </c:pt>
                      <c:pt idx="2796">
                        <c:v>87.38</c:v>
                      </c:pt>
                      <c:pt idx="2797">
                        <c:v>87.41</c:v>
                      </c:pt>
                      <c:pt idx="2798">
                        <c:v>87.44</c:v>
                      </c:pt>
                      <c:pt idx="2799">
                        <c:v>87.47</c:v>
                      </c:pt>
                      <c:pt idx="2800">
                        <c:v>87.5</c:v>
                      </c:pt>
                      <c:pt idx="2801">
                        <c:v>87.53</c:v>
                      </c:pt>
                      <c:pt idx="2802">
                        <c:v>87.56</c:v>
                      </c:pt>
                      <c:pt idx="2803">
                        <c:v>87.59</c:v>
                      </c:pt>
                      <c:pt idx="2804">
                        <c:v>87.63</c:v>
                      </c:pt>
                      <c:pt idx="2805">
                        <c:v>87.66</c:v>
                      </c:pt>
                      <c:pt idx="2806">
                        <c:v>87.69</c:v>
                      </c:pt>
                      <c:pt idx="2807">
                        <c:v>87.72</c:v>
                      </c:pt>
                      <c:pt idx="2808">
                        <c:v>87.75</c:v>
                      </c:pt>
                      <c:pt idx="2809">
                        <c:v>87.78</c:v>
                      </c:pt>
                      <c:pt idx="2810">
                        <c:v>87.81</c:v>
                      </c:pt>
                      <c:pt idx="2811">
                        <c:v>87.84</c:v>
                      </c:pt>
                      <c:pt idx="2812">
                        <c:v>87.88</c:v>
                      </c:pt>
                      <c:pt idx="2813">
                        <c:v>87.91</c:v>
                      </c:pt>
                      <c:pt idx="2814">
                        <c:v>87.94</c:v>
                      </c:pt>
                      <c:pt idx="2815">
                        <c:v>87.97</c:v>
                      </c:pt>
                      <c:pt idx="2816">
                        <c:v>88</c:v>
                      </c:pt>
                      <c:pt idx="2817">
                        <c:v>88.03</c:v>
                      </c:pt>
                      <c:pt idx="2818">
                        <c:v>88.06</c:v>
                      </c:pt>
                      <c:pt idx="2819">
                        <c:v>88.09</c:v>
                      </c:pt>
                      <c:pt idx="2820">
                        <c:v>88.13</c:v>
                      </c:pt>
                      <c:pt idx="2821">
                        <c:v>88.16</c:v>
                      </c:pt>
                      <c:pt idx="2822">
                        <c:v>88.19</c:v>
                      </c:pt>
                      <c:pt idx="2823">
                        <c:v>88.22</c:v>
                      </c:pt>
                      <c:pt idx="2824">
                        <c:v>88.25</c:v>
                      </c:pt>
                      <c:pt idx="2825">
                        <c:v>88.28</c:v>
                      </c:pt>
                      <c:pt idx="2826">
                        <c:v>88.31</c:v>
                      </c:pt>
                      <c:pt idx="2827">
                        <c:v>88.34</c:v>
                      </c:pt>
                      <c:pt idx="2828">
                        <c:v>88.38</c:v>
                      </c:pt>
                      <c:pt idx="2829">
                        <c:v>88.41</c:v>
                      </c:pt>
                      <c:pt idx="2830">
                        <c:v>88.44</c:v>
                      </c:pt>
                      <c:pt idx="2831">
                        <c:v>88.47</c:v>
                      </c:pt>
                      <c:pt idx="2832">
                        <c:v>88.5</c:v>
                      </c:pt>
                      <c:pt idx="2833">
                        <c:v>88.53</c:v>
                      </c:pt>
                      <c:pt idx="2834">
                        <c:v>88.56</c:v>
                      </c:pt>
                      <c:pt idx="2835">
                        <c:v>88.59</c:v>
                      </c:pt>
                      <c:pt idx="2836">
                        <c:v>88.63</c:v>
                      </c:pt>
                      <c:pt idx="2837">
                        <c:v>88.66</c:v>
                      </c:pt>
                      <c:pt idx="2838">
                        <c:v>88.69</c:v>
                      </c:pt>
                      <c:pt idx="2839">
                        <c:v>88.72</c:v>
                      </c:pt>
                      <c:pt idx="2840">
                        <c:v>88.75</c:v>
                      </c:pt>
                      <c:pt idx="2841">
                        <c:v>88.78</c:v>
                      </c:pt>
                      <c:pt idx="2842">
                        <c:v>88.81</c:v>
                      </c:pt>
                      <c:pt idx="2843">
                        <c:v>88.84</c:v>
                      </c:pt>
                      <c:pt idx="2844">
                        <c:v>88.88</c:v>
                      </c:pt>
                      <c:pt idx="2845">
                        <c:v>88.91</c:v>
                      </c:pt>
                      <c:pt idx="2846">
                        <c:v>88.94</c:v>
                      </c:pt>
                      <c:pt idx="2847">
                        <c:v>88.97</c:v>
                      </c:pt>
                      <c:pt idx="2848">
                        <c:v>89</c:v>
                      </c:pt>
                      <c:pt idx="2849">
                        <c:v>89.03</c:v>
                      </c:pt>
                      <c:pt idx="2850">
                        <c:v>89.06</c:v>
                      </c:pt>
                      <c:pt idx="2851">
                        <c:v>89.09</c:v>
                      </c:pt>
                      <c:pt idx="2852">
                        <c:v>89.13</c:v>
                      </c:pt>
                      <c:pt idx="2853">
                        <c:v>89.16</c:v>
                      </c:pt>
                      <c:pt idx="2854">
                        <c:v>89.19</c:v>
                      </c:pt>
                      <c:pt idx="2855">
                        <c:v>89.22</c:v>
                      </c:pt>
                      <c:pt idx="2856">
                        <c:v>89.25</c:v>
                      </c:pt>
                      <c:pt idx="2857">
                        <c:v>89.28</c:v>
                      </c:pt>
                      <c:pt idx="2858">
                        <c:v>89.31</c:v>
                      </c:pt>
                      <c:pt idx="2859">
                        <c:v>89.34</c:v>
                      </c:pt>
                      <c:pt idx="2860">
                        <c:v>89.38</c:v>
                      </c:pt>
                      <c:pt idx="2861">
                        <c:v>89.41</c:v>
                      </c:pt>
                      <c:pt idx="2862">
                        <c:v>89.44</c:v>
                      </c:pt>
                      <c:pt idx="2863">
                        <c:v>89.47</c:v>
                      </c:pt>
                      <c:pt idx="2864">
                        <c:v>89.5</c:v>
                      </c:pt>
                      <c:pt idx="2865">
                        <c:v>89.53</c:v>
                      </c:pt>
                      <c:pt idx="2866">
                        <c:v>89.56</c:v>
                      </c:pt>
                      <c:pt idx="2867">
                        <c:v>89.59</c:v>
                      </c:pt>
                      <c:pt idx="2868">
                        <c:v>89.63</c:v>
                      </c:pt>
                      <c:pt idx="2869">
                        <c:v>89.66</c:v>
                      </c:pt>
                      <c:pt idx="2870">
                        <c:v>89.69</c:v>
                      </c:pt>
                      <c:pt idx="2871">
                        <c:v>89.72</c:v>
                      </c:pt>
                      <c:pt idx="2872">
                        <c:v>89.75</c:v>
                      </c:pt>
                      <c:pt idx="2873">
                        <c:v>89.78</c:v>
                      </c:pt>
                      <c:pt idx="2874">
                        <c:v>89.81</c:v>
                      </c:pt>
                      <c:pt idx="2875">
                        <c:v>89.84</c:v>
                      </c:pt>
                      <c:pt idx="2876">
                        <c:v>89.88</c:v>
                      </c:pt>
                      <c:pt idx="2877">
                        <c:v>89.91</c:v>
                      </c:pt>
                      <c:pt idx="2878">
                        <c:v>89.94</c:v>
                      </c:pt>
                      <c:pt idx="2879">
                        <c:v>89.97</c:v>
                      </c:pt>
                      <c:pt idx="2880">
                        <c:v>90</c:v>
                      </c:pt>
                      <c:pt idx="2881">
                        <c:v>90.03</c:v>
                      </c:pt>
                      <c:pt idx="2882">
                        <c:v>90.06</c:v>
                      </c:pt>
                      <c:pt idx="2883">
                        <c:v>90.09</c:v>
                      </c:pt>
                      <c:pt idx="2884">
                        <c:v>90.13</c:v>
                      </c:pt>
                      <c:pt idx="2885">
                        <c:v>90.16</c:v>
                      </c:pt>
                      <c:pt idx="2886">
                        <c:v>90.19</c:v>
                      </c:pt>
                      <c:pt idx="2887">
                        <c:v>90.22</c:v>
                      </c:pt>
                      <c:pt idx="2888">
                        <c:v>90.25</c:v>
                      </c:pt>
                      <c:pt idx="2889">
                        <c:v>90.28</c:v>
                      </c:pt>
                      <c:pt idx="2890">
                        <c:v>90.31</c:v>
                      </c:pt>
                      <c:pt idx="2891">
                        <c:v>90.34</c:v>
                      </c:pt>
                      <c:pt idx="2892">
                        <c:v>90.38</c:v>
                      </c:pt>
                      <c:pt idx="2893">
                        <c:v>90.41</c:v>
                      </c:pt>
                      <c:pt idx="2894">
                        <c:v>90.44</c:v>
                      </c:pt>
                      <c:pt idx="2895">
                        <c:v>90.47</c:v>
                      </c:pt>
                      <c:pt idx="2896">
                        <c:v>90.5</c:v>
                      </c:pt>
                      <c:pt idx="2897">
                        <c:v>90.53</c:v>
                      </c:pt>
                      <c:pt idx="2898">
                        <c:v>90.56</c:v>
                      </c:pt>
                      <c:pt idx="2899">
                        <c:v>90.59</c:v>
                      </c:pt>
                      <c:pt idx="2900">
                        <c:v>90.63</c:v>
                      </c:pt>
                      <c:pt idx="2901">
                        <c:v>90.66</c:v>
                      </c:pt>
                      <c:pt idx="2902">
                        <c:v>90.69</c:v>
                      </c:pt>
                      <c:pt idx="2903">
                        <c:v>90.72</c:v>
                      </c:pt>
                      <c:pt idx="2904">
                        <c:v>90.75</c:v>
                      </c:pt>
                      <c:pt idx="2905">
                        <c:v>90.78</c:v>
                      </c:pt>
                      <c:pt idx="2906">
                        <c:v>90.81</c:v>
                      </c:pt>
                      <c:pt idx="2907">
                        <c:v>90.84</c:v>
                      </c:pt>
                      <c:pt idx="2908">
                        <c:v>90.88</c:v>
                      </c:pt>
                      <c:pt idx="2909">
                        <c:v>90.91</c:v>
                      </c:pt>
                      <c:pt idx="2910">
                        <c:v>90.94</c:v>
                      </c:pt>
                      <c:pt idx="2911">
                        <c:v>90.97</c:v>
                      </c:pt>
                      <c:pt idx="2912">
                        <c:v>91</c:v>
                      </c:pt>
                      <c:pt idx="2913">
                        <c:v>91.03</c:v>
                      </c:pt>
                      <c:pt idx="2914">
                        <c:v>91.06</c:v>
                      </c:pt>
                      <c:pt idx="2915">
                        <c:v>91.09</c:v>
                      </c:pt>
                      <c:pt idx="2916">
                        <c:v>91.13</c:v>
                      </c:pt>
                      <c:pt idx="2917">
                        <c:v>91.16</c:v>
                      </c:pt>
                      <c:pt idx="2918">
                        <c:v>91.19</c:v>
                      </c:pt>
                      <c:pt idx="2919">
                        <c:v>91.22</c:v>
                      </c:pt>
                      <c:pt idx="2920">
                        <c:v>91.25</c:v>
                      </c:pt>
                      <c:pt idx="2921">
                        <c:v>91.28</c:v>
                      </c:pt>
                      <c:pt idx="2922">
                        <c:v>91.31</c:v>
                      </c:pt>
                      <c:pt idx="2923">
                        <c:v>91.34</c:v>
                      </c:pt>
                      <c:pt idx="2924">
                        <c:v>91.38</c:v>
                      </c:pt>
                      <c:pt idx="2925">
                        <c:v>91.41</c:v>
                      </c:pt>
                      <c:pt idx="2926">
                        <c:v>91.44</c:v>
                      </c:pt>
                      <c:pt idx="2927">
                        <c:v>91.47</c:v>
                      </c:pt>
                      <c:pt idx="2928">
                        <c:v>91.5</c:v>
                      </c:pt>
                      <c:pt idx="2929">
                        <c:v>91.53</c:v>
                      </c:pt>
                      <c:pt idx="2930">
                        <c:v>91.56</c:v>
                      </c:pt>
                      <c:pt idx="2931">
                        <c:v>91.59</c:v>
                      </c:pt>
                      <c:pt idx="2932">
                        <c:v>91.63</c:v>
                      </c:pt>
                      <c:pt idx="2933">
                        <c:v>91.66</c:v>
                      </c:pt>
                      <c:pt idx="2934">
                        <c:v>91.69</c:v>
                      </c:pt>
                      <c:pt idx="2935">
                        <c:v>91.72</c:v>
                      </c:pt>
                      <c:pt idx="2936">
                        <c:v>91.75</c:v>
                      </c:pt>
                      <c:pt idx="2937">
                        <c:v>91.78</c:v>
                      </c:pt>
                      <c:pt idx="2938">
                        <c:v>91.81</c:v>
                      </c:pt>
                      <c:pt idx="2939">
                        <c:v>91.84</c:v>
                      </c:pt>
                      <c:pt idx="2940">
                        <c:v>91.88</c:v>
                      </c:pt>
                      <c:pt idx="2941">
                        <c:v>91.91</c:v>
                      </c:pt>
                      <c:pt idx="2942">
                        <c:v>91.94</c:v>
                      </c:pt>
                      <c:pt idx="2943">
                        <c:v>91.97</c:v>
                      </c:pt>
                      <c:pt idx="2944">
                        <c:v>92</c:v>
                      </c:pt>
                      <c:pt idx="2945">
                        <c:v>92.03</c:v>
                      </c:pt>
                      <c:pt idx="2946">
                        <c:v>92.06</c:v>
                      </c:pt>
                      <c:pt idx="2947">
                        <c:v>92.09</c:v>
                      </c:pt>
                      <c:pt idx="2948">
                        <c:v>92.13</c:v>
                      </c:pt>
                      <c:pt idx="2949">
                        <c:v>92.16</c:v>
                      </c:pt>
                      <c:pt idx="2950">
                        <c:v>92.19</c:v>
                      </c:pt>
                      <c:pt idx="2951">
                        <c:v>92.22</c:v>
                      </c:pt>
                      <c:pt idx="2952">
                        <c:v>92.25</c:v>
                      </c:pt>
                      <c:pt idx="2953">
                        <c:v>92.28</c:v>
                      </c:pt>
                      <c:pt idx="2954">
                        <c:v>92.31</c:v>
                      </c:pt>
                      <c:pt idx="2955">
                        <c:v>92.34</c:v>
                      </c:pt>
                      <c:pt idx="2956">
                        <c:v>92.38</c:v>
                      </c:pt>
                      <c:pt idx="2957">
                        <c:v>92.41</c:v>
                      </c:pt>
                      <c:pt idx="2958">
                        <c:v>92.44</c:v>
                      </c:pt>
                      <c:pt idx="2959">
                        <c:v>92.47</c:v>
                      </c:pt>
                      <c:pt idx="2960">
                        <c:v>92.5</c:v>
                      </c:pt>
                      <c:pt idx="2961">
                        <c:v>92.53</c:v>
                      </c:pt>
                      <c:pt idx="2962">
                        <c:v>92.56</c:v>
                      </c:pt>
                      <c:pt idx="2963">
                        <c:v>92.59</c:v>
                      </c:pt>
                      <c:pt idx="2964">
                        <c:v>92.63</c:v>
                      </c:pt>
                      <c:pt idx="2965">
                        <c:v>92.66</c:v>
                      </c:pt>
                      <c:pt idx="2966">
                        <c:v>92.69</c:v>
                      </c:pt>
                      <c:pt idx="2967">
                        <c:v>92.72</c:v>
                      </c:pt>
                      <c:pt idx="2968">
                        <c:v>92.75</c:v>
                      </c:pt>
                      <c:pt idx="2969">
                        <c:v>92.78</c:v>
                      </c:pt>
                      <c:pt idx="2970">
                        <c:v>92.81</c:v>
                      </c:pt>
                      <c:pt idx="2971">
                        <c:v>92.84</c:v>
                      </c:pt>
                      <c:pt idx="2972">
                        <c:v>92.88</c:v>
                      </c:pt>
                      <c:pt idx="2973">
                        <c:v>92.91</c:v>
                      </c:pt>
                      <c:pt idx="2974">
                        <c:v>92.94</c:v>
                      </c:pt>
                      <c:pt idx="2975">
                        <c:v>92.97</c:v>
                      </c:pt>
                      <c:pt idx="2976">
                        <c:v>93</c:v>
                      </c:pt>
                      <c:pt idx="2977">
                        <c:v>93.03</c:v>
                      </c:pt>
                      <c:pt idx="2978">
                        <c:v>93.06</c:v>
                      </c:pt>
                      <c:pt idx="2979">
                        <c:v>93.09</c:v>
                      </c:pt>
                      <c:pt idx="2980">
                        <c:v>93.13</c:v>
                      </c:pt>
                      <c:pt idx="2981">
                        <c:v>93.16</c:v>
                      </c:pt>
                      <c:pt idx="2982">
                        <c:v>93.19</c:v>
                      </c:pt>
                      <c:pt idx="2983">
                        <c:v>93.22</c:v>
                      </c:pt>
                      <c:pt idx="2984">
                        <c:v>93.25</c:v>
                      </c:pt>
                      <c:pt idx="2985">
                        <c:v>93.28</c:v>
                      </c:pt>
                      <c:pt idx="2986">
                        <c:v>93.31</c:v>
                      </c:pt>
                      <c:pt idx="2987">
                        <c:v>93.34</c:v>
                      </c:pt>
                      <c:pt idx="2988">
                        <c:v>93.38</c:v>
                      </c:pt>
                      <c:pt idx="2989">
                        <c:v>93.41</c:v>
                      </c:pt>
                      <c:pt idx="2990">
                        <c:v>93.44</c:v>
                      </c:pt>
                      <c:pt idx="2991">
                        <c:v>93.47</c:v>
                      </c:pt>
                      <c:pt idx="2992">
                        <c:v>93.5</c:v>
                      </c:pt>
                      <c:pt idx="2993">
                        <c:v>93.53</c:v>
                      </c:pt>
                      <c:pt idx="2994">
                        <c:v>93.56</c:v>
                      </c:pt>
                      <c:pt idx="2995">
                        <c:v>93.59</c:v>
                      </c:pt>
                      <c:pt idx="2996">
                        <c:v>93.63</c:v>
                      </c:pt>
                      <c:pt idx="2997">
                        <c:v>93.66</c:v>
                      </c:pt>
                      <c:pt idx="2998">
                        <c:v>93.69</c:v>
                      </c:pt>
                      <c:pt idx="2999">
                        <c:v>93.72</c:v>
                      </c:pt>
                      <c:pt idx="3000">
                        <c:v>93.75</c:v>
                      </c:pt>
                      <c:pt idx="3001">
                        <c:v>93.78</c:v>
                      </c:pt>
                      <c:pt idx="3002">
                        <c:v>93.81</c:v>
                      </c:pt>
                      <c:pt idx="3003">
                        <c:v>93.84</c:v>
                      </c:pt>
                      <c:pt idx="3004">
                        <c:v>93.88</c:v>
                      </c:pt>
                      <c:pt idx="3005">
                        <c:v>93.91</c:v>
                      </c:pt>
                      <c:pt idx="3006">
                        <c:v>93.94</c:v>
                      </c:pt>
                      <c:pt idx="3007">
                        <c:v>93.97</c:v>
                      </c:pt>
                      <c:pt idx="3008">
                        <c:v>94</c:v>
                      </c:pt>
                      <c:pt idx="3009">
                        <c:v>94.03</c:v>
                      </c:pt>
                      <c:pt idx="3010">
                        <c:v>94.06</c:v>
                      </c:pt>
                      <c:pt idx="3011">
                        <c:v>94.09</c:v>
                      </c:pt>
                      <c:pt idx="3012">
                        <c:v>94.13</c:v>
                      </c:pt>
                      <c:pt idx="3013">
                        <c:v>94.16</c:v>
                      </c:pt>
                      <c:pt idx="3014">
                        <c:v>94.19</c:v>
                      </c:pt>
                      <c:pt idx="3015">
                        <c:v>94.22</c:v>
                      </c:pt>
                      <c:pt idx="3016">
                        <c:v>94.25</c:v>
                      </c:pt>
                      <c:pt idx="3017">
                        <c:v>94.28</c:v>
                      </c:pt>
                      <c:pt idx="3018">
                        <c:v>94.31</c:v>
                      </c:pt>
                      <c:pt idx="3019">
                        <c:v>94.34</c:v>
                      </c:pt>
                      <c:pt idx="3020">
                        <c:v>94.38</c:v>
                      </c:pt>
                      <c:pt idx="3021">
                        <c:v>94.41</c:v>
                      </c:pt>
                      <c:pt idx="3022">
                        <c:v>94.44</c:v>
                      </c:pt>
                      <c:pt idx="3023">
                        <c:v>94.47</c:v>
                      </c:pt>
                      <c:pt idx="3024">
                        <c:v>94.5</c:v>
                      </c:pt>
                      <c:pt idx="3025">
                        <c:v>94.53</c:v>
                      </c:pt>
                      <c:pt idx="3026">
                        <c:v>94.56</c:v>
                      </c:pt>
                      <c:pt idx="3027">
                        <c:v>94.59</c:v>
                      </c:pt>
                      <c:pt idx="3028">
                        <c:v>94.63</c:v>
                      </c:pt>
                      <c:pt idx="3029">
                        <c:v>94.66</c:v>
                      </c:pt>
                      <c:pt idx="3030">
                        <c:v>94.69</c:v>
                      </c:pt>
                      <c:pt idx="3031">
                        <c:v>94.72</c:v>
                      </c:pt>
                      <c:pt idx="3032">
                        <c:v>94.75</c:v>
                      </c:pt>
                      <c:pt idx="3033">
                        <c:v>94.78</c:v>
                      </c:pt>
                      <c:pt idx="3034">
                        <c:v>94.81</c:v>
                      </c:pt>
                      <c:pt idx="3035">
                        <c:v>94.84</c:v>
                      </c:pt>
                      <c:pt idx="3036">
                        <c:v>94.88</c:v>
                      </c:pt>
                      <c:pt idx="3037">
                        <c:v>94.91</c:v>
                      </c:pt>
                      <c:pt idx="3038">
                        <c:v>94.94</c:v>
                      </c:pt>
                      <c:pt idx="3039">
                        <c:v>94.97</c:v>
                      </c:pt>
                      <c:pt idx="3040">
                        <c:v>95</c:v>
                      </c:pt>
                      <c:pt idx="3041">
                        <c:v>95.03</c:v>
                      </c:pt>
                      <c:pt idx="3042">
                        <c:v>95.06</c:v>
                      </c:pt>
                      <c:pt idx="3043">
                        <c:v>95.09</c:v>
                      </c:pt>
                      <c:pt idx="3044">
                        <c:v>95.13</c:v>
                      </c:pt>
                      <c:pt idx="3045">
                        <c:v>95.16</c:v>
                      </c:pt>
                      <c:pt idx="3046">
                        <c:v>95.19</c:v>
                      </c:pt>
                      <c:pt idx="3047">
                        <c:v>95.22</c:v>
                      </c:pt>
                      <c:pt idx="3048">
                        <c:v>95.25</c:v>
                      </c:pt>
                      <c:pt idx="3049">
                        <c:v>95.28</c:v>
                      </c:pt>
                      <c:pt idx="3050">
                        <c:v>95.31</c:v>
                      </c:pt>
                      <c:pt idx="3051">
                        <c:v>95.34</c:v>
                      </c:pt>
                      <c:pt idx="3052">
                        <c:v>95.38</c:v>
                      </c:pt>
                      <c:pt idx="3053">
                        <c:v>95.41</c:v>
                      </c:pt>
                      <c:pt idx="3054">
                        <c:v>95.44</c:v>
                      </c:pt>
                      <c:pt idx="3055">
                        <c:v>95.47</c:v>
                      </c:pt>
                      <c:pt idx="3056">
                        <c:v>95.5</c:v>
                      </c:pt>
                      <c:pt idx="3057">
                        <c:v>95.53</c:v>
                      </c:pt>
                      <c:pt idx="3058">
                        <c:v>95.56</c:v>
                      </c:pt>
                      <c:pt idx="3059">
                        <c:v>95.59</c:v>
                      </c:pt>
                      <c:pt idx="3060">
                        <c:v>95.63</c:v>
                      </c:pt>
                      <c:pt idx="3061">
                        <c:v>95.66</c:v>
                      </c:pt>
                      <c:pt idx="3062">
                        <c:v>95.69</c:v>
                      </c:pt>
                      <c:pt idx="3063">
                        <c:v>95.72</c:v>
                      </c:pt>
                      <c:pt idx="3064">
                        <c:v>95.75</c:v>
                      </c:pt>
                      <c:pt idx="3065">
                        <c:v>95.78</c:v>
                      </c:pt>
                      <c:pt idx="3066">
                        <c:v>95.81</c:v>
                      </c:pt>
                      <c:pt idx="3067">
                        <c:v>95.84</c:v>
                      </c:pt>
                      <c:pt idx="3068">
                        <c:v>95.88</c:v>
                      </c:pt>
                      <c:pt idx="3069">
                        <c:v>95.91</c:v>
                      </c:pt>
                      <c:pt idx="3070">
                        <c:v>95.94</c:v>
                      </c:pt>
                      <c:pt idx="3071">
                        <c:v>95.97</c:v>
                      </c:pt>
                      <c:pt idx="3072">
                        <c:v>96</c:v>
                      </c:pt>
                      <c:pt idx="3073">
                        <c:v>96.03</c:v>
                      </c:pt>
                      <c:pt idx="3074">
                        <c:v>96.06</c:v>
                      </c:pt>
                      <c:pt idx="3075">
                        <c:v>96.09</c:v>
                      </c:pt>
                      <c:pt idx="3076">
                        <c:v>96.13</c:v>
                      </c:pt>
                      <c:pt idx="3077">
                        <c:v>96.16</c:v>
                      </c:pt>
                      <c:pt idx="3078">
                        <c:v>96.19</c:v>
                      </c:pt>
                      <c:pt idx="3079">
                        <c:v>96.22</c:v>
                      </c:pt>
                      <c:pt idx="3080">
                        <c:v>96.25</c:v>
                      </c:pt>
                      <c:pt idx="3081">
                        <c:v>96.28</c:v>
                      </c:pt>
                      <c:pt idx="3082">
                        <c:v>96.31</c:v>
                      </c:pt>
                      <c:pt idx="3083">
                        <c:v>96.34</c:v>
                      </c:pt>
                      <c:pt idx="3084">
                        <c:v>96.38</c:v>
                      </c:pt>
                      <c:pt idx="3085">
                        <c:v>96.41</c:v>
                      </c:pt>
                      <c:pt idx="3086">
                        <c:v>96.44</c:v>
                      </c:pt>
                      <c:pt idx="3087">
                        <c:v>96.47</c:v>
                      </c:pt>
                      <c:pt idx="3088">
                        <c:v>96.5</c:v>
                      </c:pt>
                      <c:pt idx="3089">
                        <c:v>96.53</c:v>
                      </c:pt>
                      <c:pt idx="3090">
                        <c:v>96.56</c:v>
                      </c:pt>
                      <c:pt idx="3091">
                        <c:v>96.59</c:v>
                      </c:pt>
                      <c:pt idx="3092">
                        <c:v>96.63</c:v>
                      </c:pt>
                      <c:pt idx="3093">
                        <c:v>96.66</c:v>
                      </c:pt>
                      <c:pt idx="3094">
                        <c:v>96.69</c:v>
                      </c:pt>
                      <c:pt idx="3095">
                        <c:v>96.72</c:v>
                      </c:pt>
                      <c:pt idx="3096">
                        <c:v>96.75</c:v>
                      </c:pt>
                      <c:pt idx="3097">
                        <c:v>96.78</c:v>
                      </c:pt>
                      <c:pt idx="3098">
                        <c:v>96.81</c:v>
                      </c:pt>
                      <c:pt idx="3099">
                        <c:v>96.84</c:v>
                      </c:pt>
                      <c:pt idx="3100">
                        <c:v>96.88</c:v>
                      </c:pt>
                      <c:pt idx="3101">
                        <c:v>96.91</c:v>
                      </c:pt>
                      <c:pt idx="3102">
                        <c:v>96.94</c:v>
                      </c:pt>
                      <c:pt idx="3103">
                        <c:v>96.97</c:v>
                      </c:pt>
                      <c:pt idx="3104">
                        <c:v>97</c:v>
                      </c:pt>
                      <c:pt idx="3105">
                        <c:v>97.03</c:v>
                      </c:pt>
                      <c:pt idx="3106">
                        <c:v>97.06</c:v>
                      </c:pt>
                      <c:pt idx="3107">
                        <c:v>97.09</c:v>
                      </c:pt>
                      <c:pt idx="3108">
                        <c:v>97.13</c:v>
                      </c:pt>
                      <c:pt idx="3109">
                        <c:v>97.16</c:v>
                      </c:pt>
                      <c:pt idx="3110">
                        <c:v>97.19</c:v>
                      </c:pt>
                      <c:pt idx="3111">
                        <c:v>97.22</c:v>
                      </c:pt>
                      <c:pt idx="3112">
                        <c:v>97.25</c:v>
                      </c:pt>
                      <c:pt idx="3113">
                        <c:v>97.28</c:v>
                      </c:pt>
                      <c:pt idx="3114">
                        <c:v>97.31</c:v>
                      </c:pt>
                      <c:pt idx="3115">
                        <c:v>97.34</c:v>
                      </c:pt>
                      <c:pt idx="3116">
                        <c:v>97.38</c:v>
                      </c:pt>
                      <c:pt idx="3117">
                        <c:v>97.41</c:v>
                      </c:pt>
                      <c:pt idx="3118">
                        <c:v>97.44</c:v>
                      </c:pt>
                      <c:pt idx="3119">
                        <c:v>97.47</c:v>
                      </c:pt>
                      <c:pt idx="3120">
                        <c:v>97.5</c:v>
                      </c:pt>
                      <c:pt idx="3121">
                        <c:v>97.53</c:v>
                      </c:pt>
                      <c:pt idx="3122">
                        <c:v>97.56</c:v>
                      </c:pt>
                      <c:pt idx="3123">
                        <c:v>97.59</c:v>
                      </c:pt>
                      <c:pt idx="3124">
                        <c:v>97.63</c:v>
                      </c:pt>
                      <c:pt idx="3125">
                        <c:v>97.66</c:v>
                      </c:pt>
                      <c:pt idx="3126">
                        <c:v>97.69</c:v>
                      </c:pt>
                      <c:pt idx="3127">
                        <c:v>97.72</c:v>
                      </c:pt>
                      <c:pt idx="3128">
                        <c:v>97.75</c:v>
                      </c:pt>
                      <c:pt idx="3129">
                        <c:v>97.78</c:v>
                      </c:pt>
                      <c:pt idx="3130">
                        <c:v>97.81</c:v>
                      </c:pt>
                      <c:pt idx="3131">
                        <c:v>97.84</c:v>
                      </c:pt>
                      <c:pt idx="3132">
                        <c:v>97.88</c:v>
                      </c:pt>
                      <c:pt idx="3133">
                        <c:v>97.91</c:v>
                      </c:pt>
                      <c:pt idx="3134">
                        <c:v>97.94</c:v>
                      </c:pt>
                      <c:pt idx="3135">
                        <c:v>97.97</c:v>
                      </c:pt>
                      <c:pt idx="3136">
                        <c:v>98</c:v>
                      </c:pt>
                      <c:pt idx="3137">
                        <c:v>98.03</c:v>
                      </c:pt>
                      <c:pt idx="3138">
                        <c:v>98.06</c:v>
                      </c:pt>
                      <c:pt idx="3139">
                        <c:v>98.09</c:v>
                      </c:pt>
                      <c:pt idx="3140">
                        <c:v>98.13</c:v>
                      </c:pt>
                      <c:pt idx="3141">
                        <c:v>98.16</c:v>
                      </c:pt>
                      <c:pt idx="3142">
                        <c:v>98.19</c:v>
                      </c:pt>
                      <c:pt idx="3143">
                        <c:v>98.22</c:v>
                      </c:pt>
                      <c:pt idx="3144">
                        <c:v>98.25</c:v>
                      </c:pt>
                      <c:pt idx="3145">
                        <c:v>98.28</c:v>
                      </c:pt>
                      <c:pt idx="3146">
                        <c:v>98.31</c:v>
                      </c:pt>
                      <c:pt idx="3147">
                        <c:v>98.34</c:v>
                      </c:pt>
                      <c:pt idx="3148">
                        <c:v>98.38</c:v>
                      </c:pt>
                      <c:pt idx="3149">
                        <c:v>98.41</c:v>
                      </c:pt>
                      <c:pt idx="3150">
                        <c:v>98.44</c:v>
                      </c:pt>
                      <c:pt idx="3151">
                        <c:v>98.47</c:v>
                      </c:pt>
                      <c:pt idx="3152">
                        <c:v>98.5</c:v>
                      </c:pt>
                      <c:pt idx="3153">
                        <c:v>98.53</c:v>
                      </c:pt>
                      <c:pt idx="3154">
                        <c:v>98.56</c:v>
                      </c:pt>
                      <c:pt idx="3155">
                        <c:v>98.59</c:v>
                      </c:pt>
                      <c:pt idx="3156">
                        <c:v>98.63</c:v>
                      </c:pt>
                      <c:pt idx="3157">
                        <c:v>98.66</c:v>
                      </c:pt>
                      <c:pt idx="3158">
                        <c:v>98.69</c:v>
                      </c:pt>
                      <c:pt idx="3159">
                        <c:v>98.72</c:v>
                      </c:pt>
                      <c:pt idx="3160">
                        <c:v>98.75</c:v>
                      </c:pt>
                      <c:pt idx="3161">
                        <c:v>98.78</c:v>
                      </c:pt>
                      <c:pt idx="3162">
                        <c:v>98.81</c:v>
                      </c:pt>
                      <c:pt idx="3163">
                        <c:v>98.84</c:v>
                      </c:pt>
                      <c:pt idx="3164">
                        <c:v>98.88</c:v>
                      </c:pt>
                      <c:pt idx="3165">
                        <c:v>98.91</c:v>
                      </c:pt>
                      <c:pt idx="3166">
                        <c:v>98.94</c:v>
                      </c:pt>
                      <c:pt idx="3167">
                        <c:v>98.97</c:v>
                      </c:pt>
                      <c:pt idx="3168">
                        <c:v>99</c:v>
                      </c:pt>
                      <c:pt idx="3169">
                        <c:v>99.03</c:v>
                      </c:pt>
                      <c:pt idx="3170">
                        <c:v>99.06</c:v>
                      </c:pt>
                      <c:pt idx="3171">
                        <c:v>99.09</c:v>
                      </c:pt>
                      <c:pt idx="3172">
                        <c:v>99.13</c:v>
                      </c:pt>
                      <c:pt idx="3173">
                        <c:v>99.16</c:v>
                      </c:pt>
                      <c:pt idx="3174">
                        <c:v>99.19</c:v>
                      </c:pt>
                      <c:pt idx="3175">
                        <c:v>99.22</c:v>
                      </c:pt>
                      <c:pt idx="3176">
                        <c:v>99.25</c:v>
                      </c:pt>
                      <c:pt idx="3177">
                        <c:v>99.28</c:v>
                      </c:pt>
                      <c:pt idx="3178">
                        <c:v>99.31</c:v>
                      </c:pt>
                      <c:pt idx="3179">
                        <c:v>99.34</c:v>
                      </c:pt>
                      <c:pt idx="3180">
                        <c:v>99.38</c:v>
                      </c:pt>
                      <c:pt idx="3181">
                        <c:v>99.41</c:v>
                      </c:pt>
                      <c:pt idx="3182">
                        <c:v>99.44</c:v>
                      </c:pt>
                      <c:pt idx="3183">
                        <c:v>99.47</c:v>
                      </c:pt>
                      <c:pt idx="3184">
                        <c:v>99.5</c:v>
                      </c:pt>
                      <c:pt idx="3185">
                        <c:v>99.53</c:v>
                      </c:pt>
                      <c:pt idx="3186">
                        <c:v>99.56</c:v>
                      </c:pt>
                      <c:pt idx="3187">
                        <c:v>99.59</c:v>
                      </c:pt>
                      <c:pt idx="3188">
                        <c:v>99.63</c:v>
                      </c:pt>
                      <c:pt idx="3189">
                        <c:v>99.66</c:v>
                      </c:pt>
                      <c:pt idx="3190">
                        <c:v>99.69</c:v>
                      </c:pt>
                      <c:pt idx="3191">
                        <c:v>99.72</c:v>
                      </c:pt>
                      <c:pt idx="3192">
                        <c:v>99.75</c:v>
                      </c:pt>
                      <c:pt idx="3193">
                        <c:v>99.78</c:v>
                      </c:pt>
                      <c:pt idx="3194">
                        <c:v>99.81</c:v>
                      </c:pt>
                      <c:pt idx="3195">
                        <c:v>99.84</c:v>
                      </c:pt>
                      <c:pt idx="3196">
                        <c:v>99.88</c:v>
                      </c:pt>
                      <c:pt idx="3197">
                        <c:v>99.91</c:v>
                      </c:pt>
                      <c:pt idx="3198">
                        <c:v>99.94</c:v>
                      </c:pt>
                      <c:pt idx="3199">
                        <c:v>99.97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'20160603 1344  fily_sem_ab'!$B$22:$B$3221</c15:sqref>
                        </c15:formulaRef>
                      </c:ext>
                    </c:extLst>
                    <c:numCache>
                      <c:formatCode>0.00E+00</c:formatCode>
                      <c:ptCount val="3200"/>
                      <c:pt idx="0">
                        <c:v>7.5192099999999998E-12</c:v>
                      </c:pt>
                      <c:pt idx="1">
                        <c:v>1.08399E-11</c:v>
                      </c:pt>
                      <c:pt idx="2">
                        <c:v>1.3838099999999999E-11</c:v>
                      </c:pt>
                      <c:pt idx="3">
                        <c:v>1.6543100000000001E-11</c:v>
                      </c:pt>
                      <c:pt idx="4">
                        <c:v>1.8947E-11</c:v>
                      </c:pt>
                      <c:pt idx="5">
                        <c:v>2.04444E-11</c:v>
                      </c:pt>
                      <c:pt idx="6">
                        <c:v>1.9726499999999998E-11</c:v>
                      </c:pt>
                      <c:pt idx="7">
                        <c:v>1.58728E-11</c:v>
                      </c:pt>
                      <c:pt idx="8">
                        <c:v>9.9837800000000001E-12</c:v>
                      </c:pt>
                      <c:pt idx="9">
                        <c:v>4.6848899999999998E-12</c:v>
                      </c:pt>
                      <c:pt idx="10">
                        <c:v>1.6062999999999999E-12</c:v>
                      </c:pt>
                      <c:pt idx="11">
                        <c:v>4.20545E-13</c:v>
                      </c:pt>
                      <c:pt idx="12">
                        <c:v>1.12864E-13</c:v>
                      </c:pt>
                      <c:pt idx="13">
                        <c:v>5.6371300000000003E-14</c:v>
                      </c:pt>
                      <c:pt idx="14">
                        <c:v>4.7812100000000001E-14</c:v>
                      </c:pt>
                      <c:pt idx="15">
                        <c:v>4.6977700000000003E-14</c:v>
                      </c:pt>
                      <c:pt idx="16">
                        <c:v>4.7237399999999997E-14</c:v>
                      </c:pt>
                      <c:pt idx="17">
                        <c:v>4.7403000000000001E-14</c:v>
                      </c:pt>
                      <c:pt idx="18">
                        <c:v>4.8273800000000003E-14</c:v>
                      </c:pt>
                      <c:pt idx="19">
                        <c:v>4.9928399999999999E-14</c:v>
                      </c:pt>
                      <c:pt idx="20">
                        <c:v>5.0016699999999999E-14</c:v>
                      </c:pt>
                      <c:pt idx="21">
                        <c:v>4.6640600000000003E-14</c:v>
                      </c:pt>
                      <c:pt idx="22">
                        <c:v>4.1993899999999998E-14</c:v>
                      </c:pt>
                      <c:pt idx="23">
                        <c:v>4.0137099999999998E-14</c:v>
                      </c:pt>
                      <c:pt idx="24">
                        <c:v>4.1820300000000002E-14</c:v>
                      </c:pt>
                      <c:pt idx="25">
                        <c:v>4.3761300000000001E-14</c:v>
                      </c:pt>
                      <c:pt idx="26">
                        <c:v>4.2951900000000001E-14</c:v>
                      </c:pt>
                      <c:pt idx="27">
                        <c:v>4.1139300000000002E-14</c:v>
                      </c:pt>
                      <c:pt idx="28">
                        <c:v>4.5017099999999999E-14</c:v>
                      </c:pt>
                      <c:pt idx="29">
                        <c:v>6.3675900000000006E-14</c:v>
                      </c:pt>
                      <c:pt idx="30">
                        <c:v>1.15162E-13</c:v>
                      </c:pt>
                      <c:pt idx="31">
                        <c:v>2.5582000000000001E-13</c:v>
                      </c:pt>
                      <c:pt idx="32">
                        <c:v>6.2266600000000002E-13</c:v>
                      </c:pt>
                      <c:pt idx="33">
                        <c:v>1.4309199999999999E-12</c:v>
                      </c:pt>
                      <c:pt idx="34">
                        <c:v>2.8581799999999998E-12</c:v>
                      </c:pt>
                      <c:pt idx="35">
                        <c:v>4.8679199999999997E-12</c:v>
                      </c:pt>
                      <c:pt idx="36">
                        <c:v>7.1730700000000003E-12</c:v>
                      </c:pt>
                      <c:pt idx="37">
                        <c:v>9.3961299999999999E-12</c:v>
                      </c:pt>
                      <c:pt idx="38">
                        <c:v>1.11902E-11</c:v>
                      </c:pt>
                      <c:pt idx="39">
                        <c:v>1.22558E-11</c:v>
                      </c:pt>
                      <c:pt idx="40">
                        <c:v>1.25054E-11</c:v>
                      </c:pt>
                      <c:pt idx="41">
                        <c:v>1.22618E-11</c:v>
                      </c:pt>
                      <c:pt idx="42">
                        <c:v>1.20016E-11</c:v>
                      </c:pt>
                      <c:pt idx="43">
                        <c:v>1.18376E-11</c:v>
                      </c:pt>
                      <c:pt idx="44">
                        <c:v>1.15523E-11</c:v>
                      </c:pt>
                      <c:pt idx="45">
                        <c:v>1.1145000000000001E-11</c:v>
                      </c:pt>
                      <c:pt idx="46">
                        <c:v>1.1015E-11</c:v>
                      </c:pt>
                      <c:pt idx="47">
                        <c:v>1.15701E-11</c:v>
                      </c:pt>
                      <c:pt idx="48">
                        <c:v>1.28941E-11</c:v>
                      </c:pt>
                      <c:pt idx="49">
                        <c:v>1.4838799999999999E-11</c:v>
                      </c:pt>
                      <c:pt idx="50">
                        <c:v>1.7267099999999999E-11</c:v>
                      </c:pt>
                      <c:pt idx="51">
                        <c:v>2.0107200000000001E-11</c:v>
                      </c:pt>
                      <c:pt idx="52">
                        <c:v>2.3237900000000001E-11</c:v>
                      </c:pt>
                      <c:pt idx="53">
                        <c:v>2.6432E-11</c:v>
                      </c:pt>
                      <c:pt idx="54">
                        <c:v>2.9474299999999997E-11</c:v>
                      </c:pt>
                      <c:pt idx="55">
                        <c:v>3.2312900000000003E-11</c:v>
                      </c:pt>
                      <c:pt idx="56">
                        <c:v>3.50108E-11</c:v>
                      </c:pt>
                      <c:pt idx="57">
                        <c:v>3.7555900000000002E-11</c:v>
                      </c:pt>
                      <c:pt idx="58">
                        <c:v>3.9822200000000001E-11</c:v>
                      </c:pt>
                      <c:pt idx="59">
                        <c:v>4.16916E-11</c:v>
                      </c:pt>
                      <c:pt idx="60">
                        <c:v>4.3158199999999998E-11</c:v>
                      </c:pt>
                      <c:pt idx="61">
                        <c:v>4.4371699999999997E-11</c:v>
                      </c:pt>
                      <c:pt idx="62">
                        <c:v>4.5542200000000002E-11</c:v>
                      </c:pt>
                      <c:pt idx="63">
                        <c:v>4.6714899999999998E-11</c:v>
                      </c:pt>
                      <c:pt idx="64">
                        <c:v>4.7723800000000001E-11</c:v>
                      </c:pt>
                      <c:pt idx="65">
                        <c:v>4.8397000000000002E-11</c:v>
                      </c:pt>
                      <c:pt idx="66">
                        <c:v>4.8656599999999998E-11</c:v>
                      </c:pt>
                      <c:pt idx="67">
                        <c:v>4.8402800000000003E-11</c:v>
                      </c:pt>
                      <c:pt idx="68">
                        <c:v>4.74102E-11</c:v>
                      </c:pt>
                      <c:pt idx="69">
                        <c:v>4.5337300000000001E-11</c:v>
                      </c:pt>
                      <c:pt idx="70">
                        <c:v>4.1920899999999998E-11</c:v>
                      </c:pt>
                      <c:pt idx="71">
                        <c:v>3.7406799999999998E-11</c:v>
                      </c:pt>
                      <c:pt idx="72">
                        <c:v>3.2724800000000003E-11</c:v>
                      </c:pt>
                      <c:pt idx="73">
                        <c:v>2.8776000000000001E-11</c:v>
                      </c:pt>
                      <c:pt idx="74">
                        <c:v>2.54776E-11</c:v>
                      </c:pt>
                      <c:pt idx="75">
                        <c:v>2.1931399999999999E-11</c:v>
                      </c:pt>
                      <c:pt idx="76">
                        <c:v>1.7514900000000001E-11</c:v>
                      </c:pt>
                      <c:pt idx="77">
                        <c:v>1.25053E-11</c:v>
                      </c:pt>
                      <c:pt idx="78">
                        <c:v>7.7828400000000008E-12</c:v>
                      </c:pt>
                      <c:pt idx="79">
                        <c:v>4.1552499999999997E-12</c:v>
                      </c:pt>
                      <c:pt idx="80">
                        <c:v>1.8980699999999998E-12</c:v>
                      </c:pt>
                      <c:pt idx="81">
                        <c:v>7.6824800000000004E-13</c:v>
                      </c:pt>
                      <c:pt idx="82">
                        <c:v>3.1740899999999999E-13</c:v>
                      </c:pt>
                      <c:pt idx="83">
                        <c:v>1.7197500000000001E-13</c:v>
                      </c:pt>
                      <c:pt idx="84">
                        <c:v>1.2784100000000001E-13</c:v>
                      </c:pt>
                      <c:pt idx="85">
                        <c:v>1.10176E-13</c:v>
                      </c:pt>
                      <c:pt idx="86">
                        <c:v>1.02266E-13</c:v>
                      </c:pt>
                      <c:pt idx="87">
                        <c:v>1.00863E-13</c:v>
                      </c:pt>
                      <c:pt idx="88">
                        <c:v>1.02198E-13</c:v>
                      </c:pt>
                      <c:pt idx="89">
                        <c:v>1.03557E-13</c:v>
                      </c:pt>
                      <c:pt idx="90">
                        <c:v>1.05438E-13</c:v>
                      </c:pt>
                      <c:pt idx="91">
                        <c:v>1.07178E-13</c:v>
                      </c:pt>
                      <c:pt idx="92">
                        <c:v>1.04152E-13</c:v>
                      </c:pt>
                      <c:pt idx="93">
                        <c:v>9.3909500000000002E-14</c:v>
                      </c:pt>
                      <c:pt idx="94">
                        <c:v>8.1171199999999995E-14</c:v>
                      </c:pt>
                      <c:pt idx="95">
                        <c:v>7.2998800000000006E-14</c:v>
                      </c:pt>
                      <c:pt idx="96">
                        <c:v>7.1756000000000002E-14</c:v>
                      </c:pt>
                      <c:pt idx="97">
                        <c:v>7.3818400000000005E-14</c:v>
                      </c:pt>
                      <c:pt idx="98">
                        <c:v>7.4195700000000006E-14</c:v>
                      </c:pt>
                      <c:pt idx="99">
                        <c:v>7.1952300000000001E-14</c:v>
                      </c:pt>
                      <c:pt idx="100">
                        <c:v>6.9345800000000001E-14</c:v>
                      </c:pt>
                      <c:pt idx="101">
                        <c:v>6.6909399999999997E-14</c:v>
                      </c:pt>
                      <c:pt idx="102">
                        <c:v>6.33273E-14</c:v>
                      </c:pt>
                      <c:pt idx="103">
                        <c:v>6.0178100000000003E-14</c:v>
                      </c:pt>
                      <c:pt idx="104">
                        <c:v>6.2306200000000004E-14</c:v>
                      </c:pt>
                      <c:pt idx="105">
                        <c:v>7.0844900000000005E-14</c:v>
                      </c:pt>
                      <c:pt idx="106">
                        <c:v>7.9638499999999994E-14</c:v>
                      </c:pt>
                      <c:pt idx="107">
                        <c:v>8.2526500000000002E-14</c:v>
                      </c:pt>
                      <c:pt idx="108">
                        <c:v>8.1027599999999999E-14</c:v>
                      </c:pt>
                      <c:pt idx="109">
                        <c:v>8.1196499999999996E-14</c:v>
                      </c:pt>
                      <c:pt idx="110">
                        <c:v>8.5461300000000002E-14</c:v>
                      </c:pt>
                      <c:pt idx="111">
                        <c:v>9.0968100000000004E-14</c:v>
                      </c:pt>
                      <c:pt idx="112">
                        <c:v>9.4890600000000006E-14</c:v>
                      </c:pt>
                      <c:pt idx="113">
                        <c:v>9.8256799999999998E-14</c:v>
                      </c:pt>
                      <c:pt idx="114">
                        <c:v>1.04102E-13</c:v>
                      </c:pt>
                      <c:pt idx="115">
                        <c:v>1.13488E-13</c:v>
                      </c:pt>
                      <c:pt idx="116">
                        <c:v>1.2417699999999999E-13</c:v>
                      </c:pt>
                      <c:pt idx="117">
                        <c:v>1.3275699999999999E-13</c:v>
                      </c:pt>
                      <c:pt idx="118">
                        <c:v>1.3775899999999999E-13</c:v>
                      </c:pt>
                      <c:pt idx="119">
                        <c:v>1.41517E-13</c:v>
                      </c:pt>
                      <c:pt idx="120">
                        <c:v>1.47394E-13</c:v>
                      </c:pt>
                      <c:pt idx="121">
                        <c:v>1.53759E-13</c:v>
                      </c:pt>
                      <c:pt idx="122">
                        <c:v>1.55823E-13</c:v>
                      </c:pt>
                      <c:pt idx="123">
                        <c:v>1.54507E-13</c:v>
                      </c:pt>
                      <c:pt idx="124">
                        <c:v>1.5498800000000001E-13</c:v>
                      </c:pt>
                      <c:pt idx="125">
                        <c:v>1.57178E-13</c:v>
                      </c:pt>
                      <c:pt idx="126">
                        <c:v>1.56611E-13</c:v>
                      </c:pt>
                      <c:pt idx="127">
                        <c:v>1.5134699999999999E-13</c:v>
                      </c:pt>
                      <c:pt idx="128">
                        <c:v>1.42983E-13</c:v>
                      </c:pt>
                      <c:pt idx="129">
                        <c:v>1.3545899999999999E-13</c:v>
                      </c:pt>
                      <c:pt idx="130">
                        <c:v>1.3217700000000001E-13</c:v>
                      </c:pt>
                      <c:pt idx="131">
                        <c:v>1.3225699999999999E-13</c:v>
                      </c:pt>
                      <c:pt idx="132">
                        <c:v>1.3277E-13</c:v>
                      </c:pt>
                      <c:pt idx="133">
                        <c:v>1.3232100000000001E-13</c:v>
                      </c:pt>
                      <c:pt idx="134">
                        <c:v>1.29955E-13</c:v>
                      </c:pt>
                      <c:pt idx="135">
                        <c:v>1.2522999999999999E-13</c:v>
                      </c:pt>
                      <c:pt idx="136">
                        <c:v>1.19817E-13</c:v>
                      </c:pt>
                      <c:pt idx="137">
                        <c:v>1.1520700000000001E-13</c:v>
                      </c:pt>
                      <c:pt idx="138">
                        <c:v>1.1024699999999999E-13</c:v>
                      </c:pt>
                      <c:pt idx="139">
                        <c:v>1.01856E-13</c:v>
                      </c:pt>
                      <c:pt idx="140">
                        <c:v>8.7474099999999999E-14</c:v>
                      </c:pt>
                      <c:pt idx="141">
                        <c:v>6.9168099999999998E-14</c:v>
                      </c:pt>
                      <c:pt idx="142">
                        <c:v>5.4228800000000001E-14</c:v>
                      </c:pt>
                      <c:pt idx="143">
                        <c:v>4.8096699999999999E-14</c:v>
                      </c:pt>
                      <c:pt idx="144">
                        <c:v>4.8579799999999998E-14</c:v>
                      </c:pt>
                      <c:pt idx="145">
                        <c:v>4.96138E-14</c:v>
                      </c:pt>
                      <c:pt idx="146">
                        <c:v>4.85678E-14</c:v>
                      </c:pt>
                      <c:pt idx="147">
                        <c:v>4.7621399999999997E-14</c:v>
                      </c:pt>
                      <c:pt idx="148">
                        <c:v>4.8780600000000001E-14</c:v>
                      </c:pt>
                      <c:pt idx="149">
                        <c:v>5.0171699999999999E-14</c:v>
                      </c:pt>
                      <c:pt idx="150">
                        <c:v>4.9258899999999999E-14</c:v>
                      </c:pt>
                      <c:pt idx="151">
                        <c:v>4.77155E-14</c:v>
                      </c:pt>
                      <c:pt idx="152">
                        <c:v>4.9158099999999997E-14</c:v>
                      </c:pt>
                      <c:pt idx="153">
                        <c:v>5.26845E-14</c:v>
                      </c:pt>
                      <c:pt idx="154">
                        <c:v>5.3426300000000003E-14</c:v>
                      </c:pt>
                      <c:pt idx="155">
                        <c:v>5.0020099999999999E-14</c:v>
                      </c:pt>
                      <c:pt idx="156">
                        <c:v>4.7128500000000002E-14</c:v>
                      </c:pt>
                      <c:pt idx="157">
                        <c:v>4.93786E-14</c:v>
                      </c:pt>
                      <c:pt idx="158">
                        <c:v>5.5251000000000001E-14</c:v>
                      </c:pt>
                      <c:pt idx="159">
                        <c:v>5.8862699999999995E-14</c:v>
                      </c:pt>
                      <c:pt idx="160">
                        <c:v>5.7601900000000001E-14</c:v>
                      </c:pt>
                      <c:pt idx="161">
                        <c:v>5.5101500000000001E-14</c:v>
                      </c:pt>
                      <c:pt idx="162">
                        <c:v>5.5241000000000003E-14</c:v>
                      </c:pt>
                      <c:pt idx="163">
                        <c:v>5.6627300000000001E-14</c:v>
                      </c:pt>
                      <c:pt idx="164">
                        <c:v>5.5475599999999998E-14</c:v>
                      </c:pt>
                      <c:pt idx="165">
                        <c:v>5.1432899999999997E-14</c:v>
                      </c:pt>
                      <c:pt idx="166">
                        <c:v>4.7692999999999999E-14</c:v>
                      </c:pt>
                      <c:pt idx="167">
                        <c:v>4.6327900000000002E-14</c:v>
                      </c:pt>
                      <c:pt idx="168">
                        <c:v>4.67164E-14</c:v>
                      </c:pt>
                      <c:pt idx="169">
                        <c:v>4.8750499999999999E-14</c:v>
                      </c:pt>
                      <c:pt idx="170">
                        <c:v>5.4183900000000001E-14</c:v>
                      </c:pt>
                      <c:pt idx="171">
                        <c:v>6.4331200000000001E-14</c:v>
                      </c:pt>
                      <c:pt idx="172">
                        <c:v>7.9917299999999996E-14</c:v>
                      </c:pt>
                      <c:pt idx="173">
                        <c:v>1.03323E-13</c:v>
                      </c:pt>
                      <c:pt idx="174">
                        <c:v>1.3757900000000001E-13</c:v>
                      </c:pt>
                      <c:pt idx="175">
                        <c:v>1.8270799999999999E-13</c:v>
                      </c:pt>
                      <c:pt idx="176">
                        <c:v>2.3635E-13</c:v>
                      </c:pt>
                      <c:pt idx="177">
                        <c:v>2.9891899999999998E-13</c:v>
                      </c:pt>
                      <c:pt idx="178">
                        <c:v>3.7076900000000002E-13</c:v>
                      </c:pt>
                      <c:pt idx="179">
                        <c:v>4.4132400000000002E-13</c:v>
                      </c:pt>
                      <c:pt idx="180">
                        <c:v>4.9407300000000005E-13</c:v>
                      </c:pt>
                      <c:pt idx="181">
                        <c:v>5.2653299999999999E-13</c:v>
                      </c:pt>
                      <c:pt idx="182">
                        <c:v>5.5282599999999999E-13</c:v>
                      </c:pt>
                      <c:pt idx="183">
                        <c:v>5.8555100000000004E-13</c:v>
                      </c:pt>
                      <c:pt idx="184">
                        <c:v>6.2334599999999998E-13</c:v>
                      </c:pt>
                      <c:pt idx="185">
                        <c:v>6.5632299999999999E-13</c:v>
                      </c:pt>
                      <c:pt idx="186">
                        <c:v>6.8279200000000001E-13</c:v>
                      </c:pt>
                      <c:pt idx="187">
                        <c:v>7.1315199999999999E-13</c:v>
                      </c:pt>
                      <c:pt idx="188">
                        <c:v>7.4900599999999997E-13</c:v>
                      </c:pt>
                      <c:pt idx="189">
                        <c:v>7.7622499999999996E-13</c:v>
                      </c:pt>
                      <c:pt idx="190">
                        <c:v>7.8923400000000005E-13</c:v>
                      </c:pt>
                      <c:pt idx="191">
                        <c:v>7.9930299999999995E-13</c:v>
                      </c:pt>
                      <c:pt idx="192">
                        <c:v>8.0978899999999995E-13</c:v>
                      </c:pt>
                      <c:pt idx="193">
                        <c:v>8.0617500000000005E-13</c:v>
                      </c:pt>
                      <c:pt idx="194">
                        <c:v>7.8017E-13</c:v>
                      </c:pt>
                      <c:pt idx="195">
                        <c:v>7.4269599999999997E-13</c:v>
                      </c:pt>
                      <c:pt idx="196">
                        <c:v>7.0869799999999996E-13</c:v>
                      </c:pt>
                      <c:pt idx="197">
                        <c:v>6.8749199999999997E-13</c:v>
                      </c:pt>
                      <c:pt idx="198">
                        <c:v>6.8285399999999995E-13</c:v>
                      </c:pt>
                      <c:pt idx="199">
                        <c:v>6.8630700000000002E-13</c:v>
                      </c:pt>
                      <c:pt idx="200">
                        <c:v>6.78609E-13</c:v>
                      </c:pt>
                      <c:pt idx="201">
                        <c:v>6.4339100000000002E-13</c:v>
                      </c:pt>
                      <c:pt idx="202">
                        <c:v>5.7332599999999995E-13</c:v>
                      </c:pt>
                      <c:pt idx="203">
                        <c:v>4.7395099999999999E-13</c:v>
                      </c:pt>
                      <c:pt idx="204">
                        <c:v>3.6528499999999999E-13</c:v>
                      </c:pt>
                      <c:pt idx="205">
                        <c:v>2.6719199999999999E-13</c:v>
                      </c:pt>
                      <c:pt idx="206">
                        <c:v>1.87335E-13</c:v>
                      </c:pt>
                      <c:pt idx="207">
                        <c:v>1.2739E-13</c:v>
                      </c:pt>
                      <c:pt idx="208">
                        <c:v>8.8621799999999997E-14</c:v>
                      </c:pt>
                      <c:pt idx="209">
                        <c:v>6.8524199999999996E-14</c:v>
                      </c:pt>
                      <c:pt idx="210">
                        <c:v>5.93982E-14</c:v>
                      </c:pt>
                      <c:pt idx="211">
                        <c:v>5.30019E-14</c:v>
                      </c:pt>
                      <c:pt idx="212">
                        <c:v>4.65071E-14</c:v>
                      </c:pt>
                      <c:pt idx="213">
                        <c:v>4.3249799999999997E-14</c:v>
                      </c:pt>
                      <c:pt idx="214">
                        <c:v>4.5791600000000002E-14</c:v>
                      </c:pt>
                      <c:pt idx="215">
                        <c:v>4.9872499999999998E-14</c:v>
                      </c:pt>
                      <c:pt idx="216">
                        <c:v>4.9082400000000001E-14</c:v>
                      </c:pt>
                      <c:pt idx="217">
                        <c:v>4.3816600000000003E-14</c:v>
                      </c:pt>
                      <c:pt idx="218">
                        <c:v>4.1117000000000003E-14</c:v>
                      </c:pt>
                      <c:pt idx="219">
                        <c:v>4.5261799999999999E-14</c:v>
                      </c:pt>
                      <c:pt idx="220">
                        <c:v>5.1616499999999998E-14</c:v>
                      </c:pt>
                      <c:pt idx="221">
                        <c:v>5.2431E-14</c:v>
                      </c:pt>
                      <c:pt idx="222">
                        <c:v>4.6817100000000001E-14</c:v>
                      </c:pt>
                      <c:pt idx="223">
                        <c:v>4.1109500000000003E-14</c:v>
                      </c:pt>
                      <c:pt idx="224">
                        <c:v>4.0258699999999998E-14</c:v>
                      </c:pt>
                      <c:pt idx="225">
                        <c:v>4.2765100000000002E-14</c:v>
                      </c:pt>
                      <c:pt idx="226">
                        <c:v>4.4384399999999999E-14</c:v>
                      </c:pt>
                      <c:pt idx="227">
                        <c:v>4.4149400000000001E-14</c:v>
                      </c:pt>
                      <c:pt idx="228">
                        <c:v>4.5309899999999997E-14</c:v>
                      </c:pt>
                      <c:pt idx="229">
                        <c:v>4.9888099999999997E-14</c:v>
                      </c:pt>
                      <c:pt idx="230">
                        <c:v>5.46623E-14</c:v>
                      </c:pt>
                      <c:pt idx="231">
                        <c:v>5.6119000000000002E-14</c:v>
                      </c:pt>
                      <c:pt idx="232">
                        <c:v>5.6600599999999999E-14</c:v>
                      </c:pt>
                      <c:pt idx="233">
                        <c:v>6.1419699999999996E-14</c:v>
                      </c:pt>
                      <c:pt idx="234">
                        <c:v>7.1630899999999996E-14</c:v>
                      </c:pt>
                      <c:pt idx="235">
                        <c:v>8.3019200000000001E-14</c:v>
                      </c:pt>
                      <c:pt idx="236">
                        <c:v>9.2714099999999997E-14</c:v>
                      </c:pt>
                      <c:pt idx="237">
                        <c:v>1.0378199999999999E-13</c:v>
                      </c:pt>
                      <c:pt idx="238">
                        <c:v>1.2218100000000001E-13</c:v>
                      </c:pt>
                      <c:pt idx="239">
                        <c:v>1.51798E-13</c:v>
                      </c:pt>
                      <c:pt idx="240">
                        <c:v>1.9136E-13</c:v>
                      </c:pt>
                      <c:pt idx="241">
                        <c:v>2.3408199999999999E-13</c:v>
                      </c:pt>
                      <c:pt idx="242">
                        <c:v>2.7287699999999998E-13</c:v>
                      </c:pt>
                      <c:pt idx="243">
                        <c:v>3.0735100000000002E-13</c:v>
                      </c:pt>
                      <c:pt idx="244">
                        <c:v>3.4185399999999999E-13</c:v>
                      </c:pt>
                      <c:pt idx="245">
                        <c:v>3.7763900000000002E-13</c:v>
                      </c:pt>
                      <c:pt idx="246">
                        <c:v>4.1557099999999999E-13</c:v>
                      </c:pt>
                      <c:pt idx="247">
                        <c:v>4.6216400000000001E-13</c:v>
                      </c:pt>
                      <c:pt idx="248">
                        <c:v>5.2268800000000002E-13</c:v>
                      </c:pt>
                      <c:pt idx="249">
                        <c:v>5.9429699999999999E-13</c:v>
                      </c:pt>
                      <c:pt idx="250">
                        <c:v>6.6938700000000002E-13</c:v>
                      </c:pt>
                      <c:pt idx="251">
                        <c:v>7.3654600000000004E-13</c:v>
                      </c:pt>
                      <c:pt idx="252">
                        <c:v>7.8288499999999995E-13</c:v>
                      </c:pt>
                      <c:pt idx="253">
                        <c:v>8.0781699999999997E-13</c:v>
                      </c:pt>
                      <c:pt idx="254">
                        <c:v>8.2409299999999999E-13</c:v>
                      </c:pt>
                      <c:pt idx="255">
                        <c:v>8.3816999999999995E-13</c:v>
                      </c:pt>
                      <c:pt idx="256">
                        <c:v>8.4525699999999996E-13</c:v>
                      </c:pt>
                      <c:pt idx="257">
                        <c:v>8.3840299999999996E-13</c:v>
                      </c:pt>
                      <c:pt idx="258">
                        <c:v>8.0942799999999997E-13</c:v>
                      </c:pt>
                      <c:pt idx="259">
                        <c:v>7.6070799999999995E-13</c:v>
                      </c:pt>
                      <c:pt idx="260">
                        <c:v>7.1722100000000002E-13</c:v>
                      </c:pt>
                      <c:pt idx="261">
                        <c:v>6.9960999999999998E-13</c:v>
                      </c:pt>
                      <c:pt idx="262">
                        <c:v>6.9484300000000001E-13</c:v>
                      </c:pt>
                      <c:pt idx="263">
                        <c:v>6.7676299999999995E-13</c:v>
                      </c:pt>
                      <c:pt idx="264">
                        <c:v>6.4005900000000003E-13</c:v>
                      </c:pt>
                      <c:pt idx="265">
                        <c:v>5.9560600000000004E-13</c:v>
                      </c:pt>
                      <c:pt idx="266">
                        <c:v>5.4453799999999998E-13</c:v>
                      </c:pt>
                      <c:pt idx="267">
                        <c:v>4.7393099999999995E-13</c:v>
                      </c:pt>
                      <c:pt idx="268">
                        <c:v>3.7857000000000002E-13</c:v>
                      </c:pt>
                      <c:pt idx="269">
                        <c:v>2.7408600000000001E-13</c:v>
                      </c:pt>
                      <c:pt idx="270">
                        <c:v>1.84475E-13</c:v>
                      </c:pt>
                      <c:pt idx="271">
                        <c:v>1.24106E-13</c:v>
                      </c:pt>
                      <c:pt idx="272">
                        <c:v>9.0582899999999999E-14</c:v>
                      </c:pt>
                      <c:pt idx="273">
                        <c:v>7.1094099999999997E-14</c:v>
                      </c:pt>
                      <c:pt idx="274">
                        <c:v>5.6747199999999997E-14</c:v>
                      </c:pt>
                      <c:pt idx="275">
                        <c:v>4.88723E-14</c:v>
                      </c:pt>
                      <c:pt idx="276">
                        <c:v>5.0822099999999999E-14</c:v>
                      </c:pt>
                      <c:pt idx="277">
                        <c:v>5.8708799999999998E-14</c:v>
                      </c:pt>
                      <c:pt idx="278">
                        <c:v>6.3988100000000002E-14</c:v>
                      </c:pt>
                      <c:pt idx="279">
                        <c:v>6.3635800000000006E-14</c:v>
                      </c:pt>
                      <c:pt idx="280">
                        <c:v>6.2620799999999997E-14</c:v>
                      </c:pt>
                      <c:pt idx="281">
                        <c:v>6.4954099999999997E-14</c:v>
                      </c:pt>
                      <c:pt idx="282">
                        <c:v>6.7621700000000003E-14</c:v>
                      </c:pt>
                      <c:pt idx="283">
                        <c:v>6.5629199999999999E-14</c:v>
                      </c:pt>
                      <c:pt idx="284">
                        <c:v>5.8917200000000002E-14</c:v>
                      </c:pt>
                      <c:pt idx="285">
                        <c:v>5.2257599999999999E-14</c:v>
                      </c:pt>
                      <c:pt idx="286">
                        <c:v>4.94276E-14</c:v>
                      </c:pt>
                      <c:pt idx="287">
                        <c:v>4.9018299999999999E-14</c:v>
                      </c:pt>
                      <c:pt idx="288">
                        <c:v>4.8030300000000001E-14</c:v>
                      </c:pt>
                      <c:pt idx="289">
                        <c:v>4.7738000000000001E-14</c:v>
                      </c:pt>
                      <c:pt idx="290">
                        <c:v>5.0974299999999998E-14</c:v>
                      </c:pt>
                      <c:pt idx="291">
                        <c:v>5.5016799999999997E-14</c:v>
                      </c:pt>
                      <c:pt idx="292">
                        <c:v>5.3834700000000002E-14</c:v>
                      </c:pt>
                      <c:pt idx="293">
                        <c:v>4.6609100000000001E-14</c:v>
                      </c:pt>
                      <c:pt idx="294">
                        <c:v>3.8875400000000002E-14</c:v>
                      </c:pt>
                      <c:pt idx="295">
                        <c:v>3.6677599999999998E-14</c:v>
                      </c:pt>
                      <c:pt idx="296">
                        <c:v>4.164E-14</c:v>
                      </c:pt>
                      <c:pt idx="297">
                        <c:v>5.0418299999999998E-14</c:v>
                      </c:pt>
                      <c:pt idx="298">
                        <c:v>5.8457899999999997E-14</c:v>
                      </c:pt>
                      <c:pt idx="299">
                        <c:v>6.3256799999999996E-14</c:v>
                      </c:pt>
                      <c:pt idx="300">
                        <c:v>6.4056199999999997E-14</c:v>
                      </c:pt>
                      <c:pt idx="301">
                        <c:v>6.1352899999999994E-14</c:v>
                      </c:pt>
                      <c:pt idx="302">
                        <c:v>5.7354999999999999E-14</c:v>
                      </c:pt>
                      <c:pt idx="303">
                        <c:v>5.4498199999999997E-14</c:v>
                      </c:pt>
                      <c:pt idx="304">
                        <c:v>5.3172399999999999E-14</c:v>
                      </c:pt>
                      <c:pt idx="305">
                        <c:v>5.2292400000000001E-14</c:v>
                      </c:pt>
                      <c:pt idx="306">
                        <c:v>5.14781E-14</c:v>
                      </c:pt>
                      <c:pt idx="307">
                        <c:v>5.0989600000000002E-14</c:v>
                      </c:pt>
                      <c:pt idx="308">
                        <c:v>5.025E-14</c:v>
                      </c:pt>
                      <c:pt idx="309">
                        <c:v>4.8595399999999998E-14</c:v>
                      </c:pt>
                      <c:pt idx="310">
                        <c:v>4.6185700000000001E-14</c:v>
                      </c:pt>
                      <c:pt idx="311">
                        <c:v>4.3164800000000003E-14</c:v>
                      </c:pt>
                      <c:pt idx="312">
                        <c:v>4.0379099999999999E-14</c:v>
                      </c:pt>
                      <c:pt idx="313">
                        <c:v>3.9652399999999997E-14</c:v>
                      </c:pt>
                      <c:pt idx="314">
                        <c:v>4.1302300000000001E-14</c:v>
                      </c:pt>
                      <c:pt idx="315">
                        <c:v>4.3098900000000003E-14</c:v>
                      </c:pt>
                      <c:pt idx="316">
                        <c:v>4.25045E-14</c:v>
                      </c:pt>
                      <c:pt idx="317">
                        <c:v>3.9625299999999998E-14</c:v>
                      </c:pt>
                      <c:pt idx="318">
                        <c:v>3.7481500000000003E-14</c:v>
                      </c:pt>
                      <c:pt idx="319">
                        <c:v>3.8405899999999997E-14</c:v>
                      </c:pt>
                      <c:pt idx="320">
                        <c:v>4.0805299999999999E-14</c:v>
                      </c:pt>
                      <c:pt idx="321">
                        <c:v>4.1489599999999998E-14</c:v>
                      </c:pt>
                      <c:pt idx="322">
                        <c:v>4.0828299999999998E-14</c:v>
                      </c:pt>
                      <c:pt idx="323">
                        <c:v>4.2174500000000002E-14</c:v>
                      </c:pt>
                      <c:pt idx="324">
                        <c:v>4.57907E-14</c:v>
                      </c:pt>
                      <c:pt idx="325">
                        <c:v>4.7602499999999998E-14</c:v>
                      </c:pt>
                      <c:pt idx="326">
                        <c:v>4.5589999999999998E-14</c:v>
                      </c:pt>
                      <c:pt idx="327">
                        <c:v>4.37769E-14</c:v>
                      </c:pt>
                      <c:pt idx="328">
                        <c:v>4.6613499999999997E-14</c:v>
                      </c:pt>
                      <c:pt idx="329">
                        <c:v>5.1705599999999998E-14</c:v>
                      </c:pt>
                      <c:pt idx="330">
                        <c:v>5.2802499999999998E-14</c:v>
                      </c:pt>
                      <c:pt idx="331">
                        <c:v>4.8764799999999999E-14</c:v>
                      </c:pt>
                      <c:pt idx="332">
                        <c:v>4.5354299999999999E-14</c:v>
                      </c:pt>
                      <c:pt idx="333">
                        <c:v>4.8061899999999998E-14</c:v>
                      </c:pt>
                      <c:pt idx="334">
                        <c:v>5.4770000000000003E-14</c:v>
                      </c:pt>
                      <c:pt idx="335">
                        <c:v>5.8047E-14</c:v>
                      </c:pt>
                      <c:pt idx="336">
                        <c:v>5.5549699999999998E-14</c:v>
                      </c:pt>
                      <c:pt idx="337">
                        <c:v>5.3333399999999998E-14</c:v>
                      </c:pt>
                      <c:pt idx="338">
                        <c:v>5.6301800000000001E-14</c:v>
                      </c:pt>
                      <c:pt idx="339">
                        <c:v>6.0803399999999997E-14</c:v>
                      </c:pt>
                      <c:pt idx="340">
                        <c:v>6.04408E-14</c:v>
                      </c:pt>
                      <c:pt idx="341">
                        <c:v>5.5145399999999999E-14</c:v>
                      </c:pt>
                      <c:pt idx="342">
                        <c:v>5.1281599999999999E-14</c:v>
                      </c:pt>
                      <c:pt idx="343">
                        <c:v>5.4171499999999999E-14</c:v>
                      </c:pt>
                      <c:pt idx="344">
                        <c:v>6.1531999999999997E-14</c:v>
                      </c:pt>
                      <c:pt idx="345">
                        <c:v>6.60283E-14</c:v>
                      </c:pt>
                      <c:pt idx="346">
                        <c:v>6.4547499999999996E-14</c:v>
                      </c:pt>
                      <c:pt idx="347">
                        <c:v>6.0623700000000001E-14</c:v>
                      </c:pt>
                      <c:pt idx="348">
                        <c:v>5.79736E-14</c:v>
                      </c:pt>
                      <c:pt idx="349">
                        <c:v>5.67692E-14</c:v>
                      </c:pt>
                      <c:pt idx="350">
                        <c:v>5.6376899999999998E-14</c:v>
                      </c:pt>
                      <c:pt idx="351">
                        <c:v>5.75787E-14</c:v>
                      </c:pt>
                      <c:pt idx="352">
                        <c:v>6.0275200000000003E-14</c:v>
                      </c:pt>
                      <c:pt idx="353">
                        <c:v>6.1299199999999994E-14</c:v>
                      </c:pt>
                      <c:pt idx="354">
                        <c:v>5.76814E-14</c:v>
                      </c:pt>
                      <c:pt idx="355">
                        <c:v>5.1231099999999997E-14</c:v>
                      </c:pt>
                      <c:pt idx="356">
                        <c:v>4.64846E-14</c:v>
                      </c:pt>
                      <c:pt idx="357">
                        <c:v>4.5199500000000001E-14</c:v>
                      </c:pt>
                      <c:pt idx="358">
                        <c:v>4.5730699999999998E-14</c:v>
                      </c:pt>
                      <c:pt idx="359">
                        <c:v>4.6755200000000001E-14</c:v>
                      </c:pt>
                      <c:pt idx="360">
                        <c:v>5.0193100000000002E-14</c:v>
                      </c:pt>
                      <c:pt idx="361">
                        <c:v>6.0373200000000004E-14</c:v>
                      </c:pt>
                      <c:pt idx="362">
                        <c:v>8.0813700000000001E-14</c:v>
                      </c:pt>
                      <c:pt idx="363">
                        <c:v>1.14603E-13</c:v>
                      </c:pt>
                      <c:pt idx="364">
                        <c:v>1.67875E-13</c:v>
                      </c:pt>
                      <c:pt idx="365">
                        <c:v>2.4904799999999999E-13</c:v>
                      </c:pt>
                      <c:pt idx="366">
                        <c:v>3.6545099999999999E-13</c:v>
                      </c:pt>
                      <c:pt idx="367">
                        <c:v>5.2158399999999997E-13</c:v>
                      </c:pt>
                      <c:pt idx="368">
                        <c:v>7.1476600000000001E-13</c:v>
                      </c:pt>
                      <c:pt idx="369">
                        <c:v>9.2959200000000002E-13</c:v>
                      </c:pt>
                      <c:pt idx="370">
                        <c:v>1.1416199999999999E-12</c:v>
                      </c:pt>
                      <c:pt idx="371">
                        <c:v>1.33262E-12</c:v>
                      </c:pt>
                      <c:pt idx="372">
                        <c:v>1.5025699999999999E-12</c:v>
                      </c:pt>
                      <c:pt idx="373">
                        <c:v>1.6647799999999999E-12</c:v>
                      </c:pt>
                      <c:pt idx="374">
                        <c:v>1.83499E-12</c:v>
                      </c:pt>
                      <c:pt idx="375">
                        <c:v>2.0259400000000002E-12</c:v>
                      </c:pt>
                      <c:pt idx="376">
                        <c:v>2.23643E-12</c:v>
                      </c:pt>
                      <c:pt idx="377">
                        <c:v>2.4403E-12</c:v>
                      </c:pt>
                      <c:pt idx="378">
                        <c:v>2.6036800000000001E-12</c:v>
                      </c:pt>
                      <c:pt idx="379">
                        <c:v>2.7147300000000001E-12</c:v>
                      </c:pt>
                      <c:pt idx="380">
                        <c:v>2.7842399999999999E-12</c:v>
                      </c:pt>
                      <c:pt idx="381">
                        <c:v>2.8297299999999999E-12</c:v>
                      </c:pt>
                      <c:pt idx="382">
                        <c:v>2.8695900000000001E-12</c:v>
                      </c:pt>
                      <c:pt idx="383">
                        <c:v>2.90888E-12</c:v>
                      </c:pt>
                      <c:pt idx="384">
                        <c:v>2.91948E-12</c:v>
                      </c:pt>
                      <c:pt idx="385">
                        <c:v>2.8642900000000001E-12</c:v>
                      </c:pt>
                      <c:pt idx="386">
                        <c:v>2.7495299999999999E-12</c:v>
                      </c:pt>
                      <c:pt idx="387">
                        <c:v>2.6221999999999999E-12</c:v>
                      </c:pt>
                      <c:pt idx="388">
                        <c:v>2.5150400000000002E-12</c:v>
                      </c:pt>
                      <c:pt idx="389">
                        <c:v>2.4267000000000002E-12</c:v>
                      </c:pt>
                      <c:pt idx="390">
                        <c:v>2.34806E-12</c:v>
                      </c:pt>
                      <c:pt idx="391">
                        <c:v>2.2759899999999999E-12</c:v>
                      </c:pt>
                      <c:pt idx="392">
                        <c:v>2.2038100000000001E-12</c:v>
                      </c:pt>
                      <c:pt idx="393">
                        <c:v>2.1055600000000002E-12</c:v>
                      </c:pt>
                      <c:pt idx="394">
                        <c:v>1.9351000000000001E-12</c:v>
                      </c:pt>
                      <c:pt idx="395">
                        <c:v>1.66287E-12</c:v>
                      </c:pt>
                      <c:pt idx="396">
                        <c:v>1.31618E-12</c:v>
                      </c:pt>
                      <c:pt idx="397">
                        <c:v>9.6512399999999992E-13</c:v>
                      </c:pt>
                      <c:pt idx="398">
                        <c:v>6.7061300000000002E-13</c:v>
                      </c:pt>
                      <c:pt idx="399">
                        <c:v>4.5585199999999996E-13</c:v>
                      </c:pt>
                      <c:pt idx="400">
                        <c:v>3.1315499999999999E-13</c:v>
                      </c:pt>
                      <c:pt idx="401">
                        <c:v>2.21846E-13</c:v>
                      </c:pt>
                      <c:pt idx="402">
                        <c:v>1.6484499999999999E-13</c:v>
                      </c:pt>
                      <c:pt idx="403">
                        <c:v>1.33457E-13</c:v>
                      </c:pt>
                      <c:pt idx="404">
                        <c:v>1.20135E-13</c:v>
                      </c:pt>
                      <c:pt idx="405">
                        <c:v>1.15632E-13</c:v>
                      </c:pt>
                      <c:pt idx="406">
                        <c:v>1.1303E-13</c:v>
                      </c:pt>
                      <c:pt idx="407">
                        <c:v>1.09365E-13</c:v>
                      </c:pt>
                      <c:pt idx="408">
                        <c:v>1.06058E-13</c:v>
                      </c:pt>
                      <c:pt idx="409">
                        <c:v>1.08094E-13</c:v>
                      </c:pt>
                      <c:pt idx="410">
                        <c:v>1.1769399999999999E-13</c:v>
                      </c:pt>
                      <c:pt idx="411">
                        <c:v>1.29653E-13</c:v>
                      </c:pt>
                      <c:pt idx="412">
                        <c:v>1.36847E-13</c:v>
                      </c:pt>
                      <c:pt idx="413">
                        <c:v>1.3962900000000001E-13</c:v>
                      </c:pt>
                      <c:pt idx="414">
                        <c:v>1.4414499999999999E-13</c:v>
                      </c:pt>
                      <c:pt idx="415">
                        <c:v>1.5057700000000001E-13</c:v>
                      </c:pt>
                      <c:pt idx="416">
                        <c:v>1.5195400000000001E-13</c:v>
                      </c:pt>
                      <c:pt idx="417">
                        <c:v>1.4594399999999999E-13</c:v>
                      </c:pt>
                      <c:pt idx="418">
                        <c:v>1.3809400000000001E-13</c:v>
                      </c:pt>
                      <c:pt idx="419">
                        <c:v>1.3276700000000001E-13</c:v>
                      </c:pt>
                      <c:pt idx="420">
                        <c:v>1.28699E-13</c:v>
                      </c:pt>
                      <c:pt idx="421">
                        <c:v>1.23267E-13</c:v>
                      </c:pt>
                      <c:pt idx="422">
                        <c:v>1.1636400000000001E-13</c:v>
                      </c:pt>
                      <c:pt idx="423">
                        <c:v>1.10428E-13</c:v>
                      </c:pt>
                      <c:pt idx="424">
                        <c:v>1.08282E-13</c:v>
                      </c:pt>
                      <c:pt idx="425">
                        <c:v>1.10044E-13</c:v>
                      </c:pt>
                      <c:pt idx="426">
                        <c:v>1.12274E-13</c:v>
                      </c:pt>
                      <c:pt idx="427">
                        <c:v>1.10434E-13</c:v>
                      </c:pt>
                      <c:pt idx="428">
                        <c:v>1.02805E-13</c:v>
                      </c:pt>
                      <c:pt idx="429">
                        <c:v>9.2744799999999998E-14</c:v>
                      </c:pt>
                      <c:pt idx="430">
                        <c:v>8.4478000000000004E-14</c:v>
                      </c:pt>
                      <c:pt idx="431">
                        <c:v>7.8386300000000004E-14</c:v>
                      </c:pt>
                      <c:pt idx="432">
                        <c:v>7.4496800000000006E-14</c:v>
                      </c:pt>
                      <c:pt idx="433">
                        <c:v>7.5249100000000005E-14</c:v>
                      </c:pt>
                      <c:pt idx="434">
                        <c:v>8.1189899999999998E-14</c:v>
                      </c:pt>
                      <c:pt idx="435">
                        <c:v>9.0794600000000002E-14</c:v>
                      </c:pt>
                      <c:pt idx="436">
                        <c:v>1.05804E-13</c:v>
                      </c:pt>
                      <c:pt idx="437">
                        <c:v>1.2804999999999999E-13</c:v>
                      </c:pt>
                      <c:pt idx="438">
                        <c:v>1.5161400000000001E-13</c:v>
                      </c:pt>
                      <c:pt idx="439">
                        <c:v>1.66702E-13</c:v>
                      </c:pt>
                      <c:pt idx="440">
                        <c:v>1.7042899999999999E-13</c:v>
                      </c:pt>
                      <c:pt idx="441">
                        <c:v>1.6978599999999999E-13</c:v>
                      </c:pt>
                      <c:pt idx="442">
                        <c:v>1.7376700000000001E-13</c:v>
                      </c:pt>
                      <c:pt idx="443">
                        <c:v>1.8295799999999999E-13</c:v>
                      </c:pt>
                      <c:pt idx="444">
                        <c:v>1.8887499999999999E-13</c:v>
                      </c:pt>
                      <c:pt idx="445">
                        <c:v>1.8470000000000001E-13</c:v>
                      </c:pt>
                      <c:pt idx="446">
                        <c:v>1.74329E-13</c:v>
                      </c:pt>
                      <c:pt idx="447">
                        <c:v>1.6745800000000001E-13</c:v>
                      </c:pt>
                      <c:pt idx="448">
                        <c:v>1.67544E-13</c:v>
                      </c:pt>
                      <c:pt idx="449">
                        <c:v>1.7006599999999999E-13</c:v>
                      </c:pt>
                      <c:pt idx="450">
                        <c:v>1.7088500000000001E-13</c:v>
                      </c:pt>
                      <c:pt idx="451">
                        <c:v>1.70396E-13</c:v>
                      </c:pt>
                      <c:pt idx="452">
                        <c:v>1.70213E-13</c:v>
                      </c:pt>
                      <c:pt idx="453">
                        <c:v>1.6953100000000001E-13</c:v>
                      </c:pt>
                      <c:pt idx="454">
                        <c:v>1.6577000000000001E-13</c:v>
                      </c:pt>
                      <c:pt idx="455">
                        <c:v>1.5840499999999999E-13</c:v>
                      </c:pt>
                      <c:pt idx="456">
                        <c:v>1.5101E-13</c:v>
                      </c:pt>
                      <c:pt idx="457">
                        <c:v>1.47333E-13</c:v>
                      </c:pt>
                      <c:pt idx="458">
                        <c:v>1.45276E-13</c:v>
                      </c:pt>
                      <c:pt idx="459">
                        <c:v>1.38648E-13</c:v>
                      </c:pt>
                      <c:pt idx="460">
                        <c:v>1.2562899999999999E-13</c:v>
                      </c:pt>
                      <c:pt idx="461">
                        <c:v>1.11603E-13</c:v>
                      </c:pt>
                      <c:pt idx="462">
                        <c:v>1.02924E-13</c:v>
                      </c:pt>
                      <c:pt idx="463">
                        <c:v>9.9564300000000003E-14</c:v>
                      </c:pt>
                      <c:pt idx="464">
                        <c:v>9.5993500000000004E-14</c:v>
                      </c:pt>
                      <c:pt idx="465">
                        <c:v>8.9579499999999997E-14</c:v>
                      </c:pt>
                      <c:pt idx="466">
                        <c:v>8.3708499999999996E-14</c:v>
                      </c:pt>
                      <c:pt idx="467">
                        <c:v>8.1360300000000003E-14</c:v>
                      </c:pt>
                      <c:pt idx="468">
                        <c:v>8.1521299999999996E-14</c:v>
                      </c:pt>
                      <c:pt idx="469">
                        <c:v>8.4127999999999998E-14</c:v>
                      </c:pt>
                      <c:pt idx="470">
                        <c:v>9.2279700000000003E-14</c:v>
                      </c:pt>
                      <c:pt idx="471">
                        <c:v>1.06556E-13</c:v>
                      </c:pt>
                      <c:pt idx="472">
                        <c:v>1.21919E-13</c:v>
                      </c:pt>
                      <c:pt idx="473">
                        <c:v>1.3296999999999999E-13</c:v>
                      </c:pt>
                      <c:pt idx="474">
                        <c:v>1.3855299999999999E-13</c:v>
                      </c:pt>
                      <c:pt idx="475">
                        <c:v>1.4008799999999999E-13</c:v>
                      </c:pt>
                      <c:pt idx="476">
                        <c:v>1.39624E-13</c:v>
                      </c:pt>
                      <c:pt idx="477">
                        <c:v>1.38861E-13</c:v>
                      </c:pt>
                      <c:pt idx="478">
                        <c:v>1.3871899999999999E-13</c:v>
                      </c:pt>
                      <c:pt idx="479">
                        <c:v>1.40623E-13</c:v>
                      </c:pt>
                      <c:pt idx="480">
                        <c:v>1.45981E-13</c:v>
                      </c:pt>
                      <c:pt idx="481">
                        <c:v>1.5496299999999999E-13</c:v>
                      </c:pt>
                      <c:pt idx="482">
                        <c:v>1.65212E-13</c:v>
                      </c:pt>
                      <c:pt idx="483">
                        <c:v>1.7109700000000001E-13</c:v>
                      </c:pt>
                      <c:pt idx="484">
                        <c:v>1.6889500000000001E-13</c:v>
                      </c:pt>
                      <c:pt idx="485">
                        <c:v>1.6276600000000001E-13</c:v>
                      </c:pt>
                      <c:pt idx="486">
                        <c:v>1.61543E-13</c:v>
                      </c:pt>
                      <c:pt idx="487">
                        <c:v>1.68799E-13</c:v>
                      </c:pt>
                      <c:pt idx="488">
                        <c:v>1.78825E-13</c:v>
                      </c:pt>
                      <c:pt idx="489">
                        <c:v>1.8676E-13</c:v>
                      </c:pt>
                      <c:pt idx="490">
                        <c:v>2.00093E-13</c:v>
                      </c:pt>
                      <c:pt idx="491">
                        <c:v>2.35177E-13</c:v>
                      </c:pt>
                      <c:pt idx="492">
                        <c:v>3.0800500000000001E-13</c:v>
                      </c:pt>
                      <c:pt idx="493">
                        <c:v>4.32266E-13</c:v>
                      </c:pt>
                      <c:pt idx="494">
                        <c:v>6.2034900000000001E-13</c:v>
                      </c:pt>
                      <c:pt idx="495">
                        <c:v>8.7901799999999998E-13</c:v>
                      </c:pt>
                      <c:pt idx="496">
                        <c:v>1.2015000000000001E-12</c:v>
                      </c:pt>
                      <c:pt idx="497">
                        <c:v>1.56778E-12</c:v>
                      </c:pt>
                      <c:pt idx="498">
                        <c:v>1.9524199999999999E-12</c:v>
                      </c:pt>
                      <c:pt idx="499">
                        <c:v>2.3307399999999998E-12</c:v>
                      </c:pt>
                      <c:pt idx="500">
                        <c:v>2.6891200000000002E-12</c:v>
                      </c:pt>
                      <c:pt idx="501">
                        <c:v>3.02875E-12</c:v>
                      </c:pt>
                      <c:pt idx="502">
                        <c:v>3.3468600000000001E-12</c:v>
                      </c:pt>
                      <c:pt idx="503">
                        <c:v>3.6318900000000002E-12</c:v>
                      </c:pt>
                      <c:pt idx="504">
                        <c:v>3.8887400000000003E-12</c:v>
                      </c:pt>
                      <c:pt idx="505">
                        <c:v>4.1309099999999998E-12</c:v>
                      </c:pt>
                      <c:pt idx="506">
                        <c:v>4.34871E-12</c:v>
                      </c:pt>
                      <c:pt idx="507">
                        <c:v>4.5337799999999997E-12</c:v>
                      </c:pt>
                      <c:pt idx="508">
                        <c:v>4.7058699999999996E-12</c:v>
                      </c:pt>
                      <c:pt idx="509">
                        <c:v>4.8697599999999996E-12</c:v>
                      </c:pt>
                      <c:pt idx="510">
                        <c:v>4.9879599999999997E-12</c:v>
                      </c:pt>
                      <c:pt idx="511">
                        <c:v>5.0252399999999997E-12</c:v>
                      </c:pt>
                      <c:pt idx="512">
                        <c:v>4.9826399999999999E-12</c:v>
                      </c:pt>
                      <c:pt idx="513">
                        <c:v>4.8811199999999997E-12</c:v>
                      </c:pt>
                      <c:pt idx="514">
                        <c:v>4.7484899999999997E-12</c:v>
                      </c:pt>
                      <c:pt idx="515">
                        <c:v>4.6144100000000003E-12</c:v>
                      </c:pt>
                      <c:pt idx="516">
                        <c:v>4.4919899999999997E-12</c:v>
                      </c:pt>
                      <c:pt idx="517">
                        <c:v>4.3652800000000002E-12</c:v>
                      </c:pt>
                      <c:pt idx="518">
                        <c:v>4.20261E-12</c:v>
                      </c:pt>
                      <c:pt idx="519">
                        <c:v>3.9923199999999997E-12</c:v>
                      </c:pt>
                      <c:pt idx="520">
                        <c:v>3.7493500000000004E-12</c:v>
                      </c:pt>
                      <c:pt idx="521">
                        <c:v>3.47236E-12</c:v>
                      </c:pt>
                      <c:pt idx="522">
                        <c:v>3.12827E-12</c:v>
                      </c:pt>
                      <c:pt idx="523">
                        <c:v>2.69441E-12</c:v>
                      </c:pt>
                      <c:pt idx="524">
                        <c:v>2.19512E-12</c:v>
                      </c:pt>
                      <c:pt idx="525">
                        <c:v>1.69603E-12</c:v>
                      </c:pt>
                      <c:pt idx="526">
                        <c:v>1.27408E-12</c:v>
                      </c:pt>
                      <c:pt idx="527">
                        <c:v>9.8673400000000006E-13</c:v>
                      </c:pt>
                      <c:pt idx="528">
                        <c:v>8.5308499999999999E-13</c:v>
                      </c:pt>
                      <c:pt idx="529">
                        <c:v>8.5029E-13</c:v>
                      </c:pt>
                      <c:pt idx="530">
                        <c:v>9.2899100000000003E-13</c:v>
                      </c:pt>
                      <c:pt idx="531">
                        <c:v>1.04337E-12</c:v>
                      </c:pt>
                      <c:pt idx="532">
                        <c:v>1.1695E-12</c:v>
                      </c:pt>
                      <c:pt idx="533">
                        <c:v>1.29854E-12</c:v>
                      </c:pt>
                      <c:pt idx="534">
                        <c:v>1.4327999999999999E-12</c:v>
                      </c:pt>
                      <c:pt idx="535">
                        <c:v>1.58914E-12</c:v>
                      </c:pt>
                      <c:pt idx="536">
                        <c:v>1.77551E-12</c:v>
                      </c:pt>
                      <c:pt idx="537">
                        <c:v>1.96023E-12</c:v>
                      </c:pt>
                      <c:pt idx="538">
                        <c:v>2.0937900000000001E-12</c:v>
                      </c:pt>
                      <c:pt idx="539">
                        <c:v>2.1663700000000002E-12</c:v>
                      </c:pt>
                      <c:pt idx="540">
                        <c:v>2.2153400000000001E-12</c:v>
                      </c:pt>
                      <c:pt idx="541">
                        <c:v>2.2683800000000001E-12</c:v>
                      </c:pt>
                      <c:pt idx="542">
                        <c:v>2.3104900000000002E-12</c:v>
                      </c:pt>
                      <c:pt idx="543">
                        <c:v>2.3183999999999999E-12</c:v>
                      </c:pt>
                      <c:pt idx="544">
                        <c:v>2.2952799999999999E-12</c:v>
                      </c:pt>
                      <c:pt idx="545">
                        <c:v>2.2620600000000002E-12</c:v>
                      </c:pt>
                      <c:pt idx="546">
                        <c:v>2.2348799999999999E-12</c:v>
                      </c:pt>
                      <c:pt idx="547">
                        <c:v>2.2120600000000002E-12</c:v>
                      </c:pt>
                      <c:pt idx="548">
                        <c:v>2.1769399999999998E-12</c:v>
                      </c:pt>
                      <c:pt idx="549">
                        <c:v>2.1177799999999999E-12</c:v>
                      </c:pt>
                      <c:pt idx="550">
                        <c:v>2.0439900000000001E-12</c:v>
                      </c:pt>
                      <c:pt idx="551">
                        <c:v>1.9738500000000001E-12</c:v>
                      </c:pt>
                      <c:pt idx="552">
                        <c:v>1.9095200000000001E-12</c:v>
                      </c:pt>
                      <c:pt idx="553">
                        <c:v>1.8342400000000001E-12</c:v>
                      </c:pt>
                      <c:pt idx="554">
                        <c:v>1.7277900000000001E-12</c:v>
                      </c:pt>
                      <c:pt idx="555">
                        <c:v>1.5845299999999999E-12</c:v>
                      </c:pt>
                      <c:pt idx="556">
                        <c:v>1.42764E-12</c:v>
                      </c:pt>
                      <c:pt idx="557">
                        <c:v>1.3003900000000001E-12</c:v>
                      </c:pt>
                      <c:pt idx="558">
                        <c:v>1.2394800000000001E-12</c:v>
                      </c:pt>
                      <c:pt idx="559">
                        <c:v>1.26541E-12</c:v>
                      </c:pt>
                      <c:pt idx="560">
                        <c:v>1.39507E-12</c:v>
                      </c:pt>
                      <c:pt idx="561">
                        <c:v>1.64266E-12</c:v>
                      </c:pt>
                      <c:pt idx="562">
                        <c:v>1.9967000000000002E-12</c:v>
                      </c:pt>
                      <c:pt idx="563">
                        <c:v>2.4063999999999999E-12</c:v>
                      </c:pt>
                      <c:pt idx="564">
                        <c:v>2.8021299999999999E-12</c:v>
                      </c:pt>
                      <c:pt idx="565">
                        <c:v>3.1385E-12</c:v>
                      </c:pt>
                      <c:pt idx="566">
                        <c:v>3.4180000000000002E-12</c:v>
                      </c:pt>
                      <c:pt idx="567">
                        <c:v>3.6652999999999997E-12</c:v>
                      </c:pt>
                      <c:pt idx="568">
                        <c:v>3.89706E-12</c:v>
                      </c:pt>
                      <c:pt idx="569">
                        <c:v>4.1259899999999999E-12</c:v>
                      </c:pt>
                      <c:pt idx="570">
                        <c:v>4.35754E-12</c:v>
                      </c:pt>
                      <c:pt idx="571">
                        <c:v>4.5712500000000003E-12</c:v>
                      </c:pt>
                      <c:pt idx="572">
                        <c:v>4.7336900000000002E-12</c:v>
                      </c:pt>
                      <c:pt idx="573">
                        <c:v>4.8356100000000002E-12</c:v>
                      </c:pt>
                      <c:pt idx="574">
                        <c:v>4.8946400000000002E-12</c:v>
                      </c:pt>
                      <c:pt idx="575">
                        <c:v>4.9159499999999999E-12</c:v>
                      </c:pt>
                      <c:pt idx="576">
                        <c:v>4.8783799999999997E-12</c:v>
                      </c:pt>
                      <c:pt idx="577">
                        <c:v>4.7822500000000001E-12</c:v>
                      </c:pt>
                      <c:pt idx="578">
                        <c:v>4.6762400000000003E-12</c:v>
                      </c:pt>
                      <c:pt idx="579">
                        <c:v>4.5945600000000002E-12</c:v>
                      </c:pt>
                      <c:pt idx="580">
                        <c:v>4.4988700000000002E-12</c:v>
                      </c:pt>
                      <c:pt idx="581">
                        <c:v>4.3221699999999999E-12</c:v>
                      </c:pt>
                      <c:pt idx="582">
                        <c:v>4.0459900000000002E-12</c:v>
                      </c:pt>
                      <c:pt idx="583">
                        <c:v>3.7168600000000004E-12</c:v>
                      </c:pt>
                      <c:pt idx="584">
                        <c:v>3.4021699999999998E-12</c:v>
                      </c:pt>
                      <c:pt idx="585">
                        <c:v>3.13022E-12</c:v>
                      </c:pt>
                      <c:pt idx="586">
                        <c:v>2.8699499999999999E-12</c:v>
                      </c:pt>
                      <c:pt idx="587">
                        <c:v>2.57023E-12</c:v>
                      </c:pt>
                      <c:pt idx="588">
                        <c:v>2.2136000000000002E-12</c:v>
                      </c:pt>
                      <c:pt idx="589">
                        <c:v>1.83622E-12</c:v>
                      </c:pt>
                      <c:pt idx="590">
                        <c:v>1.50336E-12</c:v>
                      </c:pt>
                      <c:pt idx="591">
                        <c:v>1.26615E-12</c:v>
                      </c:pt>
                      <c:pt idx="592">
                        <c:v>1.1386900000000001E-12</c:v>
                      </c:pt>
                      <c:pt idx="593">
                        <c:v>1.1070900000000001E-12</c:v>
                      </c:pt>
                      <c:pt idx="594">
                        <c:v>1.14696E-12</c:v>
                      </c:pt>
                      <c:pt idx="595">
                        <c:v>1.23386E-12</c:v>
                      </c:pt>
                      <c:pt idx="596">
                        <c:v>1.34808E-12</c:v>
                      </c:pt>
                      <c:pt idx="597">
                        <c:v>1.47318E-12</c:v>
                      </c:pt>
                      <c:pt idx="598">
                        <c:v>1.59507E-12</c:v>
                      </c:pt>
                      <c:pt idx="599">
                        <c:v>1.7068E-12</c:v>
                      </c:pt>
                      <c:pt idx="600">
                        <c:v>1.8024399999999999E-12</c:v>
                      </c:pt>
                      <c:pt idx="601">
                        <c:v>1.8698100000000001E-12</c:v>
                      </c:pt>
                      <c:pt idx="602">
                        <c:v>1.9106E-12</c:v>
                      </c:pt>
                      <c:pt idx="603">
                        <c:v>1.9540100000000001E-12</c:v>
                      </c:pt>
                      <c:pt idx="604">
                        <c:v>2.0268399999999999E-12</c:v>
                      </c:pt>
                      <c:pt idx="605">
                        <c:v>2.1211200000000002E-12</c:v>
                      </c:pt>
                      <c:pt idx="606">
                        <c:v>2.2054600000000002E-12</c:v>
                      </c:pt>
                      <c:pt idx="607">
                        <c:v>2.2599199999999999E-12</c:v>
                      </c:pt>
                      <c:pt idx="608">
                        <c:v>2.2787E-12</c:v>
                      </c:pt>
                      <c:pt idx="609">
                        <c:v>2.2513699999999999E-12</c:v>
                      </c:pt>
                      <c:pt idx="610">
                        <c:v>2.1781600000000001E-12</c:v>
                      </c:pt>
                      <c:pt idx="611">
                        <c:v>2.0920800000000001E-12</c:v>
                      </c:pt>
                      <c:pt idx="612">
                        <c:v>2.0313100000000002E-12</c:v>
                      </c:pt>
                      <c:pt idx="613">
                        <c:v>1.9988999999999999E-12</c:v>
                      </c:pt>
                      <c:pt idx="614">
                        <c:v>1.9718700000000002E-12</c:v>
                      </c:pt>
                      <c:pt idx="615">
                        <c:v>1.9345600000000002E-12</c:v>
                      </c:pt>
                      <c:pt idx="616">
                        <c:v>1.8786799999999998E-12</c:v>
                      </c:pt>
                      <c:pt idx="617">
                        <c:v>1.78504E-12</c:v>
                      </c:pt>
                      <c:pt idx="618">
                        <c:v>1.63387E-12</c:v>
                      </c:pt>
                      <c:pt idx="619">
                        <c:v>1.4272900000000001E-12</c:v>
                      </c:pt>
                      <c:pt idx="620">
                        <c:v>1.18347E-12</c:v>
                      </c:pt>
                      <c:pt idx="621">
                        <c:v>9.2086199999999992E-13</c:v>
                      </c:pt>
                      <c:pt idx="622">
                        <c:v>6.6245399999999996E-13</c:v>
                      </c:pt>
                      <c:pt idx="623">
                        <c:v>4.4042700000000001E-13</c:v>
                      </c:pt>
                      <c:pt idx="624">
                        <c:v>2.7899599999999999E-13</c:v>
                      </c:pt>
                      <c:pt idx="625">
                        <c:v>1.7828E-13</c:v>
                      </c:pt>
                      <c:pt idx="626">
                        <c:v>1.2319700000000001E-13</c:v>
                      </c:pt>
                      <c:pt idx="627">
                        <c:v>9.9374300000000006E-14</c:v>
                      </c:pt>
                      <c:pt idx="628">
                        <c:v>9.5655100000000005E-14</c:v>
                      </c:pt>
                      <c:pt idx="629">
                        <c:v>1.00978E-13</c:v>
                      </c:pt>
                      <c:pt idx="630">
                        <c:v>1.0606E-13</c:v>
                      </c:pt>
                      <c:pt idx="631">
                        <c:v>1.07716E-13</c:v>
                      </c:pt>
                      <c:pt idx="632">
                        <c:v>1.08465E-13</c:v>
                      </c:pt>
                      <c:pt idx="633">
                        <c:v>1.1043999999999999E-13</c:v>
                      </c:pt>
                      <c:pt idx="634">
                        <c:v>1.12458E-13</c:v>
                      </c:pt>
                      <c:pt idx="635">
                        <c:v>1.1430600000000001E-13</c:v>
                      </c:pt>
                      <c:pt idx="636">
                        <c:v>1.19734E-13</c:v>
                      </c:pt>
                      <c:pt idx="637">
                        <c:v>1.3116300000000001E-13</c:v>
                      </c:pt>
                      <c:pt idx="638">
                        <c:v>1.43241E-13</c:v>
                      </c:pt>
                      <c:pt idx="639">
                        <c:v>1.4682E-13</c:v>
                      </c:pt>
                      <c:pt idx="640">
                        <c:v>1.39261E-13</c:v>
                      </c:pt>
                      <c:pt idx="641">
                        <c:v>1.2708400000000001E-13</c:v>
                      </c:pt>
                      <c:pt idx="642">
                        <c:v>1.1804400000000001E-13</c:v>
                      </c:pt>
                      <c:pt idx="643">
                        <c:v>1.12357E-13</c:v>
                      </c:pt>
                      <c:pt idx="644">
                        <c:v>1.05018E-13</c:v>
                      </c:pt>
                      <c:pt idx="645">
                        <c:v>9.5483799999999998E-14</c:v>
                      </c:pt>
                      <c:pt idx="646">
                        <c:v>8.8532800000000003E-14</c:v>
                      </c:pt>
                      <c:pt idx="647">
                        <c:v>8.6829800000000005E-14</c:v>
                      </c:pt>
                      <c:pt idx="648">
                        <c:v>8.7668600000000006E-14</c:v>
                      </c:pt>
                      <c:pt idx="649">
                        <c:v>8.6350599999999999E-14</c:v>
                      </c:pt>
                      <c:pt idx="650">
                        <c:v>8.1161799999999996E-14</c:v>
                      </c:pt>
                      <c:pt idx="651">
                        <c:v>7.3852900000000004E-14</c:v>
                      </c:pt>
                      <c:pt idx="652">
                        <c:v>6.5625800000000005E-14</c:v>
                      </c:pt>
                      <c:pt idx="653">
                        <c:v>5.6325000000000002E-14</c:v>
                      </c:pt>
                      <c:pt idx="654">
                        <c:v>4.7805599999999997E-14</c:v>
                      </c:pt>
                      <c:pt idx="655">
                        <c:v>4.3822700000000003E-14</c:v>
                      </c:pt>
                      <c:pt idx="656">
                        <c:v>4.5067299999999998E-14</c:v>
                      </c:pt>
                      <c:pt idx="657">
                        <c:v>4.72622E-14</c:v>
                      </c:pt>
                      <c:pt idx="658">
                        <c:v>4.6478600000000001E-14</c:v>
                      </c:pt>
                      <c:pt idx="659">
                        <c:v>4.4278899999999998E-14</c:v>
                      </c:pt>
                      <c:pt idx="660">
                        <c:v>4.4578799999999999E-14</c:v>
                      </c:pt>
                      <c:pt idx="661">
                        <c:v>4.6698599999999999E-14</c:v>
                      </c:pt>
                      <c:pt idx="662">
                        <c:v>4.4891299999999998E-14</c:v>
                      </c:pt>
                      <c:pt idx="663">
                        <c:v>3.5979300000000001E-14</c:v>
                      </c:pt>
                      <c:pt idx="664">
                        <c:v>2.4919599999999999E-14</c:v>
                      </c:pt>
                      <c:pt idx="665">
                        <c:v>2.0083199999999999E-14</c:v>
                      </c:pt>
                      <c:pt idx="666">
                        <c:v>2.4589200000000001E-14</c:v>
                      </c:pt>
                      <c:pt idx="667">
                        <c:v>3.35052E-14</c:v>
                      </c:pt>
                      <c:pt idx="668">
                        <c:v>3.9017599999999997E-14</c:v>
                      </c:pt>
                      <c:pt idx="669">
                        <c:v>3.8485200000000001E-14</c:v>
                      </c:pt>
                      <c:pt idx="670">
                        <c:v>3.6093799999999998E-14</c:v>
                      </c:pt>
                      <c:pt idx="671">
                        <c:v>3.66017E-14</c:v>
                      </c:pt>
                      <c:pt idx="672">
                        <c:v>4.0102700000000001E-14</c:v>
                      </c:pt>
                      <c:pt idx="673">
                        <c:v>4.3449600000000003E-14</c:v>
                      </c:pt>
                      <c:pt idx="674">
                        <c:v>4.5000400000000001E-14</c:v>
                      </c:pt>
                      <c:pt idx="675">
                        <c:v>4.6097799999999999E-14</c:v>
                      </c:pt>
                      <c:pt idx="676">
                        <c:v>4.7588600000000002E-14</c:v>
                      </c:pt>
                      <c:pt idx="677">
                        <c:v>4.7887999999999999E-14</c:v>
                      </c:pt>
                      <c:pt idx="678">
                        <c:v>4.6250599999999998E-14</c:v>
                      </c:pt>
                      <c:pt idx="679">
                        <c:v>4.4827299999999997E-14</c:v>
                      </c:pt>
                      <c:pt idx="680">
                        <c:v>4.5365400000000002E-14</c:v>
                      </c:pt>
                      <c:pt idx="681">
                        <c:v>4.6046099999999999E-14</c:v>
                      </c:pt>
                      <c:pt idx="682">
                        <c:v>4.3882300000000001E-14</c:v>
                      </c:pt>
                      <c:pt idx="683">
                        <c:v>3.91708E-14</c:v>
                      </c:pt>
                      <c:pt idx="684">
                        <c:v>3.5512400000000002E-14</c:v>
                      </c:pt>
                      <c:pt idx="685">
                        <c:v>3.5724199999999999E-14</c:v>
                      </c:pt>
                      <c:pt idx="686">
                        <c:v>3.8806000000000001E-14</c:v>
                      </c:pt>
                      <c:pt idx="687">
                        <c:v>4.1570399999999997E-14</c:v>
                      </c:pt>
                      <c:pt idx="688">
                        <c:v>4.2731700000000001E-14</c:v>
                      </c:pt>
                      <c:pt idx="689">
                        <c:v>4.3608699999999997E-14</c:v>
                      </c:pt>
                      <c:pt idx="690">
                        <c:v>4.5098300000000002E-14</c:v>
                      </c:pt>
                      <c:pt idx="691">
                        <c:v>4.6707299999999998E-14</c:v>
                      </c:pt>
                      <c:pt idx="692">
                        <c:v>4.9253000000000001E-14</c:v>
                      </c:pt>
                      <c:pt idx="693">
                        <c:v>5.5546299999999998E-14</c:v>
                      </c:pt>
                      <c:pt idx="694">
                        <c:v>6.7463099999999995E-14</c:v>
                      </c:pt>
                      <c:pt idx="695">
                        <c:v>8.3521000000000003E-14</c:v>
                      </c:pt>
                      <c:pt idx="696">
                        <c:v>9.9980500000000005E-14</c:v>
                      </c:pt>
                      <c:pt idx="697">
                        <c:v>1.1546099999999999E-13</c:v>
                      </c:pt>
                      <c:pt idx="698">
                        <c:v>1.3265199999999999E-13</c:v>
                      </c:pt>
                      <c:pt idx="699">
                        <c:v>1.53008E-13</c:v>
                      </c:pt>
                      <c:pt idx="700">
                        <c:v>1.7260099999999999E-13</c:v>
                      </c:pt>
                      <c:pt idx="701">
                        <c:v>1.8818699999999999E-13</c:v>
                      </c:pt>
                      <c:pt idx="702">
                        <c:v>2.0518100000000001E-13</c:v>
                      </c:pt>
                      <c:pt idx="703">
                        <c:v>2.31098E-13</c:v>
                      </c:pt>
                      <c:pt idx="704">
                        <c:v>2.60984E-13</c:v>
                      </c:pt>
                      <c:pt idx="705">
                        <c:v>2.8021200000000002E-13</c:v>
                      </c:pt>
                      <c:pt idx="706">
                        <c:v>2.8297300000000002E-13</c:v>
                      </c:pt>
                      <c:pt idx="707">
                        <c:v>2.7779400000000001E-13</c:v>
                      </c:pt>
                      <c:pt idx="708">
                        <c:v>2.7379199999999998E-13</c:v>
                      </c:pt>
                      <c:pt idx="709">
                        <c:v>2.6962000000000002E-13</c:v>
                      </c:pt>
                      <c:pt idx="710">
                        <c:v>2.6049800000000001E-13</c:v>
                      </c:pt>
                      <c:pt idx="711">
                        <c:v>2.4995799999999998E-13</c:v>
                      </c:pt>
                      <c:pt idx="712">
                        <c:v>2.4709299999999998E-13</c:v>
                      </c:pt>
                      <c:pt idx="713">
                        <c:v>2.5597499999999998E-13</c:v>
                      </c:pt>
                      <c:pt idx="714">
                        <c:v>2.7021799999999999E-13</c:v>
                      </c:pt>
                      <c:pt idx="715">
                        <c:v>2.7642300000000001E-13</c:v>
                      </c:pt>
                      <c:pt idx="716">
                        <c:v>2.6738099999999999E-13</c:v>
                      </c:pt>
                      <c:pt idx="717">
                        <c:v>2.50035E-13</c:v>
                      </c:pt>
                      <c:pt idx="718">
                        <c:v>2.3425199999999998E-13</c:v>
                      </c:pt>
                      <c:pt idx="719">
                        <c:v>2.2004799999999999E-13</c:v>
                      </c:pt>
                      <c:pt idx="720">
                        <c:v>2.02394E-13</c:v>
                      </c:pt>
                      <c:pt idx="721">
                        <c:v>1.8150800000000001E-13</c:v>
                      </c:pt>
                      <c:pt idx="722">
                        <c:v>1.6158299999999999E-13</c:v>
                      </c:pt>
                      <c:pt idx="723">
                        <c:v>1.4290299999999999E-13</c:v>
                      </c:pt>
                      <c:pt idx="724">
                        <c:v>1.21215E-13</c:v>
                      </c:pt>
                      <c:pt idx="725">
                        <c:v>9.5485800000000004E-14</c:v>
                      </c:pt>
                      <c:pt idx="726">
                        <c:v>7.1883699999999995E-14</c:v>
                      </c:pt>
                      <c:pt idx="727">
                        <c:v>5.7563799999999994E-14</c:v>
                      </c:pt>
                      <c:pt idx="728">
                        <c:v>5.2692999999999997E-14</c:v>
                      </c:pt>
                      <c:pt idx="729">
                        <c:v>5.0803599999999997E-14</c:v>
                      </c:pt>
                      <c:pt idx="730">
                        <c:v>4.6010400000000002E-14</c:v>
                      </c:pt>
                      <c:pt idx="731">
                        <c:v>3.9361699999999999E-14</c:v>
                      </c:pt>
                      <c:pt idx="732">
                        <c:v>3.7367399999999997E-14</c:v>
                      </c:pt>
                      <c:pt idx="733">
                        <c:v>4.2604700000000002E-14</c:v>
                      </c:pt>
                      <c:pt idx="734">
                        <c:v>4.9594900000000001E-14</c:v>
                      </c:pt>
                      <c:pt idx="735">
                        <c:v>5.2479400000000002E-14</c:v>
                      </c:pt>
                      <c:pt idx="736">
                        <c:v>5.1857600000000002E-14</c:v>
                      </c:pt>
                      <c:pt idx="737">
                        <c:v>5.15318E-14</c:v>
                      </c:pt>
                      <c:pt idx="738">
                        <c:v>5.1587800000000003E-14</c:v>
                      </c:pt>
                      <c:pt idx="739">
                        <c:v>4.8135000000000001E-14</c:v>
                      </c:pt>
                      <c:pt idx="740">
                        <c:v>4.0387700000000003E-14</c:v>
                      </c:pt>
                      <c:pt idx="741">
                        <c:v>3.4331E-14</c:v>
                      </c:pt>
                      <c:pt idx="742">
                        <c:v>3.5095100000000002E-14</c:v>
                      </c:pt>
                      <c:pt idx="743">
                        <c:v>3.8925999999999999E-14</c:v>
                      </c:pt>
                      <c:pt idx="744">
                        <c:v>3.84694E-14</c:v>
                      </c:pt>
                      <c:pt idx="745">
                        <c:v>3.2575099999999997E-14</c:v>
                      </c:pt>
                      <c:pt idx="746">
                        <c:v>2.6332500000000001E-14</c:v>
                      </c:pt>
                      <c:pt idx="747">
                        <c:v>2.46771E-14</c:v>
                      </c:pt>
                      <c:pt idx="748">
                        <c:v>2.8214E-14</c:v>
                      </c:pt>
                      <c:pt idx="749">
                        <c:v>3.32122E-14</c:v>
                      </c:pt>
                      <c:pt idx="750">
                        <c:v>3.5940500000000001E-14</c:v>
                      </c:pt>
                      <c:pt idx="751">
                        <c:v>3.6789099999999998E-14</c:v>
                      </c:pt>
                      <c:pt idx="752">
                        <c:v>3.7696299999999997E-14</c:v>
                      </c:pt>
                      <c:pt idx="753">
                        <c:v>3.83593E-14</c:v>
                      </c:pt>
                      <c:pt idx="754">
                        <c:v>3.8384999999999999E-14</c:v>
                      </c:pt>
                      <c:pt idx="755">
                        <c:v>4.0062000000000001E-14</c:v>
                      </c:pt>
                      <c:pt idx="756">
                        <c:v>4.5925400000000001E-14</c:v>
                      </c:pt>
                      <c:pt idx="757">
                        <c:v>5.4685700000000003E-14</c:v>
                      </c:pt>
                      <c:pt idx="758">
                        <c:v>6.1380600000000005E-14</c:v>
                      </c:pt>
                      <c:pt idx="759">
                        <c:v>6.2304100000000004E-14</c:v>
                      </c:pt>
                      <c:pt idx="760">
                        <c:v>5.9649899999999996E-14</c:v>
                      </c:pt>
                      <c:pt idx="761">
                        <c:v>5.9342899999999998E-14</c:v>
                      </c:pt>
                      <c:pt idx="762">
                        <c:v>6.3796500000000002E-14</c:v>
                      </c:pt>
                      <c:pt idx="763">
                        <c:v>7.0114399999999994E-14</c:v>
                      </c:pt>
                      <c:pt idx="764">
                        <c:v>7.5060600000000003E-14</c:v>
                      </c:pt>
                      <c:pt idx="765">
                        <c:v>7.7375100000000006E-14</c:v>
                      </c:pt>
                      <c:pt idx="766">
                        <c:v>7.6468399999999999E-14</c:v>
                      </c:pt>
                      <c:pt idx="767">
                        <c:v>7.2556100000000004E-14</c:v>
                      </c:pt>
                      <c:pt idx="768">
                        <c:v>6.7185300000000003E-14</c:v>
                      </c:pt>
                      <c:pt idx="769">
                        <c:v>6.2669799999999998E-14</c:v>
                      </c:pt>
                      <c:pt idx="770">
                        <c:v>6.0747799999999998E-14</c:v>
                      </c:pt>
                      <c:pt idx="771">
                        <c:v>6.0235300000000004E-14</c:v>
                      </c:pt>
                      <c:pt idx="772">
                        <c:v>5.79743E-14</c:v>
                      </c:pt>
                      <c:pt idx="773">
                        <c:v>5.3997499999999999E-14</c:v>
                      </c:pt>
                      <c:pt idx="774">
                        <c:v>5.2518900000000002E-14</c:v>
                      </c:pt>
                      <c:pt idx="775">
                        <c:v>5.6770700000000001E-14</c:v>
                      </c:pt>
                      <c:pt idx="776">
                        <c:v>6.4849099999999994E-14</c:v>
                      </c:pt>
                      <c:pt idx="777">
                        <c:v>7.0702100000000005E-14</c:v>
                      </c:pt>
                      <c:pt idx="778">
                        <c:v>6.9190100000000001E-14</c:v>
                      </c:pt>
                      <c:pt idx="779">
                        <c:v>6.0845500000000003E-14</c:v>
                      </c:pt>
                      <c:pt idx="780">
                        <c:v>5.10961E-14</c:v>
                      </c:pt>
                      <c:pt idx="781">
                        <c:v>4.4762600000000002E-14</c:v>
                      </c:pt>
                      <c:pt idx="782">
                        <c:v>4.2577600000000003E-14</c:v>
                      </c:pt>
                      <c:pt idx="783">
                        <c:v>4.3033699999999997E-14</c:v>
                      </c:pt>
                      <c:pt idx="784">
                        <c:v>4.5302599999999999E-14</c:v>
                      </c:pt>
                      <c:pt idx="785">
                        <c:v>4.9304200000000003E-14</c:v>
                      </c:pt>
                      <c:pt idx="786">
                        <c:v>5.40465E-14</c:v>
                      </c:pt>
                      <c:pt idx="787">
                        <c:v>5.6967800000000001E-14</c:v>
                      </c:pt>
                      <c:pt idx="788">
                        <c:v>5.6908900000000003E-14</c:v>
                      </c:pt>
                      <c:pt idx="789">
                        <c:v>5.7070099999999998E-14</c:v>
                      </c:pt>
                      <c:pt idx="790">
                        <c:v>6.0866699999999998E-14</c:v>
                      </c:pt>
                      <c:pt idx="791">
                        <c:v>6.5842300000000003E-14</c:v>
                      </c:pt>
                      <c:pt idx="792">
                        <c:v>6.6594600000000002E-14</c:v>
                      </c:pt>
                      <c:pt idx="793">
                        <c:v>6.2632E-14</c:v>
                      </c:pt>
                      <c:pt idx="794">
                        <c:v>5.8966599999999994E-14</c:v>
                      </c:pt>
                      <c:pt idx="795">
                        <c:v>5.9780200000000001E-14</c:v>
                      </c:pt>
                      <c:pt idx="796">
                        <c:v>6.4661899999999998E-14</c:v>
                      </c:pt>
                      <c:pt idx="797">
                        <c:v>7.1383600000000003E-14</c:v>
                      </c:pt>
                      <c:pt idx="798">
                        <c:v>7.9793600000000002E-14</c:v>
                      </c:pt>
                      <c:pt idx="799">
                        <c:v>8.9442099999999996E-14</c:v>
                      </c:pt>
                      <c:pt idx="800">
                        <c:v>9.5353500000000006E-14</c:v>
                      </c:pt>
                      <c:pt idx="801">
                        <c:v>9.2446299999999997E-14</c:v>
                      </c:pt>
                      <c:pt idx="802">
                        <c:v>8.2762299999999995E-14</c:v>
                      </c:pt>
                      <c:pt idx="803">
                        <c:v>7.32299E-14</c:v>
                      </c:pt>
                      <c:pt idx="804">
                        <c:v>6.9017799999999997E-14</c:v>
                      </c:pt>
                      <c:pt idx="805">
                        <c:v>7.0764899999999995E-14</c:v>
                      </c:pt>
                      <c:pt idx="806">
                        <c:v>7.4767900000000005E-14</c:v>
                      </c:pt>
                      <c:pt idx="807">
                        <c:v>7.6173500000000006E-14</c:v>
                      </c:pt>
                      <c:pt idx="808">
                        <c:v>7.3522899999999994E-14</c:v>
                      </c:pt>
                      <c:pt idx="809">
                        <c:v>6.9580399999999996E-14</c:v>
                      </c:pt>
                      <c:pt idx="810">
                        <c:v>6.7501099999999994E-14</c:v>
                      </c:pt>
                      <c:pt idx="811">
                        <c:v>6.6541499999999995E-14</c:v>
                      </c:pt>
                      <c:pt idx="812">
                        <c:v>6.3396799999999995E-14</c:v>
                      </c:pt>
                      <c:pt idx="813">
                        <c:v>5.8320499999999996E-14</c:v>
                      </c:pt>
                      <c:pt idx="814">
                        <c:v>5.5977100000000003E-14</c:v>
                      </c:pt>
                      <c:pt idx="815">
                        <c:v>5.8900399999999998E-14</c:v>
                      </c:pt>
                      <c:pt idx="816">
                        <c:v>6.4634499999999996E-14</c:v>
                      </c:pt>
                      <c:pt idx="817">
                        <c:v>7.0441699999999998E-14</c:v>
                      </c:pt>
                      <c:pt idx="818">
                        <c:v>7.6871900000000003E-14</c:v>
                      </c:pt>
                      <c:pt idx="819">
                        <c:v>8.4887799999999997E-14</c:v>
                      </c:pt>
                      <c:pt idx="820">
                        <c:v>9.2267099999999999E-14</c:v>
                      </c:pt>
                      <c:pt idx="821">
                        <c:v>9.5899399999999995E-14</c:v>
                      </c:pt>
                      <c:pt idx="822">
                        <c:v>9.6075300000000006E-14</c:v>
                      </c:pt>
                      <c:pt idx="823">
                        <c:v>9.6169600000000005E-14</c:v>
                      </c:pt>
                      <c:pt idx="824">
                        <c:v>9.8534199999999999E-14</c:v>
                      </c:pt>
                      <c:pt idx="825">
                        <c:v>1.02139E-13</c:v>
                      </c:pt>
                      <c:pt idx="826">
                        <c:v>1.0544300000000001E-13</c:v>
                      </c:pt>
                      <c:pt idx="827">
                        <c:v>1.09354E-13</c:v>
                      </c:pt>
                      <c:pt idx="828">
                        <c:v>1.1458299999999999E-13</c:v>
                      </c:pt>
                      <c:pt idx="829">
                        <c:v>1.1845300000000001E-13</c:v>
                      </c:pt>
                      <c:pt idx="830">
                        <c:v>1.1806600000000001E-13</c:v>
                      </c:pt>
                      <c:pt idx="831">
                        <c:v>1.15457E-13</c:v>
                      </c:pt>
                      <c:pt idx="832">
                        <c:v>1.15284E-13</c:v>
                      </c:pt>
                      <c:pt idx="833">
                        <c:v>1.18561E-13</c:v>
                      </c:pt>
                      <c:pt idx="834">
                        <c:v>1.22783E-13</c:v>
                      </c:pt>
                      <c:pt idx="835">
                        <c:v>1.2569699999999999E-13</c:v>
                      </c:pt>
                      <c:pt idx="836">
                        <c:v>1.2689999999999999E-13</c:v>
                      </c:pt>
                      <c:pt idx="837">
                        <c:v>1.2796699999999999E-13</c:v>
                      </c:pt>
                      <c:pt idx="838">
                        <c:v>1.3E-13</c:v>
                      </c:pt>
                      <c:pt idx="839">
                        <c:v>1.3018499999999999E-13</c:v>
                      </c:pt>
                      <c:pt idx="840">
                        <c:v>1.2320799999999999E-13</c:v>
                      </c:pt>
                      <c:pt idx="841">
                        <c:v>1.07366E-13</c:v>
                      </c:pt>
                      <c:pt idx="842">
                        <c:v>8.8355800000000001E-14</c:v>
                      </c:pt>
                      <c:pt idx="843">
                        <c:v>7.4621499999999997E-14</c:v>
                      </c:pt>
                      <c:pt idx="844">
                        <c:v>6.9085700000000003E-14</c:v>
                      </c:pt>
                      <c:pt idx="845">
                        <c:v>6.7498800000000004E-14</c:v>
                      </c:pt>
                      <c:pt idx="846">
                        <c:v>6.4559399999999999E-14</c:v>
                      </c:pt>
                      <c:pt idx="847">
                        <c:v>6.0251399999999996E-14</c:v>
                      </c:pt>
                      <c:pt idx="848">
                        <c:v>5.83399E-14</c:v>
                      </c:pt>
                      <c:pt idx="849">
                        <c:v>5.9983799999999998E-14</c:v>
                      </c:pt>
                      <c:pt idx="850">
                        <c:v>6.2740000000000006E-14</c:v>
                      </c:pt>
                      <c:pt idx="851">
                        <c:v>6.51923E-14</c:v>
                      </c:pt>
                      <c:pt idx="852">
                        <c:v>6.8652300000000005E-14</c:v>
                      </c:pt>
                      <c:pt idx="853">
                        <c:v>7.3554600000000004E-14</c:v>
                      </c:pt>
                      <c:pt idx="854">
                        <c:v>7.8131799999999995E-14</c:v>
                      </c:pt>
                      <c:pt idx="855">
                        <c:v>8.2069499999999999E-14</c:v>
                      </c:pt>
                      <c:pt idx="856">
                        <c:v>8.7406099999999999E-14</c:v>
                      </c:pt>
                      <c:pt idx="857">
                        <c:v>9.4540199999999996E-14</c:v>
                      </c:pt>
                      <c:pt idx="858">
                        <c:v>1.00266E-13</c:v>
                      </c:pt>
                      <c:pt idx="859">
                        <c:v>1.01152E-13</c:v>
                      </c:pt>
                      <c:pt idx="860">
                        <c:v>9.8256599999999996E-14</c:v>
                      </c:pt>
                      <c:pt idx="861">
                        <c:v>9.6616699999999997E-14</c:v>
                      </c:pt>
                      <c:pt idx="862">
                        <c:v>9.8535699999999994E-14</c:v>
                      </c:pt>
                      <c:pt idx="863">
                        <c:v>1.0099400000000001E-13</c:v>
                      </c:pt>
                      <c:pt idx="864">
                        <c:v>1.01941E-13</c:v>
                      </c:pt>
                      <c:pt idx="865">
                        <c:v>1.04101E-13</c:v>
                      </c:pt>
                      <c:pt idx="866">
                        <c:v>1.10655E-13</c:v>
                      </c:pt>
                      <c:pt idx="867">
                        <c:v>1.20196E-13</c:v>
                      </c:pt>
                      <c:pt idx="868">
                        <c:v>1.27663E-13</c:v>
                      </c:pt>
                      <c:pt idx="869">
                        <c:v>1.30244E-13</c:v>
                      </c:pt>
                      <c:pt idx="870">
                        <c:v>1.3025E-13</c:v>
                      </c:pt>
                      <c:pt idx="871">
                        <c:v>1.3220000000000001E-13</c:v>
                      </c:pt>
                      <c:pt idx="872">
                        <c:v>1.3995199999999999E-13</c:v>
                      </c:pt>
                      <c:pt idx="873">
                        <c:v>1.56852E-13</c:v>
                      </c:pt>
                      <c:pt idx="874">
                        <c:v>1.882E-13</c:v>
                      </c:pt>
                      <c:pt idx="875">
                        <c:v>2.4482799999999998E-13</c:v>
                      </c:pt>
                      <c:pt idx="876">
                        <c:v>3.4407999999999998E-13</c:v>
                      </c:pt>
                      <c:pt idx="877">
                        <c:v>5.0361899999999996E-13</c:v>
                      </c:pt>
                      <c:pt idx="878">
                        <c:v>7.3206799999999999E-13</c:v>
                      </c:pt>
                      <c:pt idx="879">
                        <c:v>1.0277499999999999E-12</c:v>
                      </c:pt>
                      <c:pt idx="880">
                        <c:v>1.3831200000000001E-12</c:v>
                      </c:pt>
                      <c:pt idx="881">
                        <c:v>1.78801E-12</c:v>
                      </c:pt>
                      <c:pt idx="882">
                        <c:v>2.2335099999999998E-12</c:v>
                      </c:pt>
                      <c:pt idx="883">
                        <c:v>2.7121400000000002E-12</c:v>
                      </c:pt>
                      <c:pt idx="884">
                        <c:v>3.2085699999999999E-12</c:v>
                      </c:pt>
                      <c:pt idx="885">
                        <c:v>3.6901800000000003E-12</c:v>
                      </c:pt>
                      <c:pt idx="886">
                        <c:v>4.1222099999999997E-12</c:v>
                      </c:pt>
                      <c:pt idx="887">
                        <c:v>4.5008899999999998E-12</c:v>
                      </c:pt>
                      <c:pt idx="888">
                        <c:v>4.8467899999999998E-12</c:v>
                      </c:pt>
                      <c:pt idx="889">
                        <c:v>5.1594300000000004E-12</c:v>
                      </c:pt>
                      <c:pt idx="890">
                        <c:v>5.4173500000000001E-12</c:v>
                      </c:pt>
                      <c:pt idx="891">
                        <c:v>5.6243699999999998E-12</c:v>
                      </c:pt>
                      <c:pt idx="892">
                        <c:v>5.8084299999999997E-12</c:v>
                      </c:pt>
                      <c:pt idx="893">
                        <c:v>5.9757100000000002E-12</c:v>
                      </c:pt>
                      <c:pt idx="894">
                        <c:v>6.0959700000000003E-12</c:v>
                      </c:pt>
                      <c:pt idx="895">
                        <c:v>6.1336400000000001E-12</c:v>
                      </c:pt>
                      <c:pt idx="896">
                        <c:v>6.08951E-12</c:v>
                      </c:pt>
                      <c:pt idx="897">
                        <c:v>5.9970600000000003E-12</c:v>
                      </c:pt>
                      <c:pt idx="898">
                        <c:v>5.8773500000000002E-12</c:v>
                      </c:pt>
                      <c:pt idx="899">
                        <c:v>5.7301799999999997E-12</c:v>
                      </c:pt>
                      <c:pt idx="900">
                        <c:v>5.5599199999999996E-12</c:v>
                      </c:pt>
                      <c:pt idx="901">
                        <c:v>5.3740099999999996E-12</c:v>
                      </c:pt>
                      <c:pt idx="902">
                        <c:v>5.1667500000000004E-12</c:v>
                      </c:pt>
                      <c:pt idx="903">
                        <c:v>4.9264199999999999E-12</c:v>
                      </c:pt>
                      <c:pt idx="904">
                        <c:v>4.6415799999999997E-12</c:v>
                      </c:pt>
                      <c:pt idx="905">
                        <c:v>4.2876199999999999E-12</c:v>
                      </c:pt>
                      <c:pt idx="906">
                        <c:v>3.8325399999999997E-12</c:v>
                      </c:pt>
                      <c:pt idx="907">
                        <c:v>3.2684000000000001E-12</c:v>
                      </c:pt>
                      <c:pt idx="908">
                        <c:v>2.6289200000000001E-12</c:v>
                      </c:pt>
                      <c:pt idx="909">
                        <c:v>1.98287E-12</c:v>
                      </c:pt>
                      <c:pt idx="910">
                        <c:v>1.40613E-12</c:v>
                      </c:pt>
                      <c:pt idx="911">
                        <c:v>9.4746900000000003E-13</c:v>
                      </c:pt>
                      <c:pt idx="912">
                        <c:v>6.1860099999999998E-13</c:v>
                      </c:pt>
                      <c:pt idx="913">
                        <c:v>4.0434400000000001E-13</c:v>
                      </c:pt>
                      <c:pt idx="914">
                        <c:v>2.7449499999999998E-13</c:v>
                      </c:pt>
                      <c:pt idx="915">
                        <c:v>1.9854600000000001E-13</c:v>
                      </c:pt>
                      <c:pt idx="916">
                        <c:v>1.55998E-13</c:v>
                      </c:pt>
                      <c:pt idx="917">
                        <c:v>1.34897E-13</c:v>
                      </c:pt>
                      <c:pt idx="918">
                        <c:v>1.27353E-13</c:v>
                      </c:pt>
                      <c:pt idx="919">
                        <c:v>1.2696799999999999E-13</c:v>
                      </c:pt>
                      <c:pt idx="920">
                        <c:v>1.27412E-13</c:v>
                      </c:pt>
                      <c:pt idx="921">
                        <c:v>1.23735E-13</c:v>
                      </c:pt>
                      <c:pt idx="922">
                        <c:v>1.1678399999999999E-13</c:v>
                      </c:pt>
                      <c:pt idx="923">
                        <c:v>1.13379E-13</c:v>
                      </c:pt>
                      <c:pt idx="924">
                        <c:v>1.1731600000000001E-13</c:v>
                      </c:pt>
                      <c:pt idx="925">
                        <c:v>1.24582E-13</c:v>
                      </c:pt>
                      <c:pt idx="926">
                        <c:v>1.3070800000000001E-13</c:v>
                      </c:pt>
                      <c:pt idx="927">
                        <c:v>1.35971E-13</c:v>
                      </c:pt>
                      <c:pt idx="928">
                        <c:v>1.40344E-13</c:v>
                      </c:pt>
                      <c:pt idx="929">
                        <c:v>1.3945399999999999E-13</c:v>
                      </c:pt>
                      <c:pt idx="930">
                        <c:v>1.3086000000000001E-13</c:v>
                      </c:pt>
                      <c:pt idx="931">
                        <c:v>1.2077899999999999E-13</c:v>
                      </c:pt>
                      <c:pt idx="932">
                        <c:v>1.1871000000000001E-13</c:v>
                      </c:pt>
                      <c:pt idx="933">
                        <c:v>1.26483E-13</c:v>
                      </c:pt>
                      <c:pt idx="934">
                        <c:v>1.3742700000000001E-13</c:v>
                      </c:pt>
                      <c:pt idx="935">
                        <c:v>1.4573399999999999E-13</c:v>
                      </c:pt>
                      <c:pt idx="936">
                        <c:v>1.5115300000000001E-13</c:v>
                      </c:pt>
                      <c:pt idx="937">
                        <c:v>1.5531500000000001E-13</c:v>
                      </c:pt>
                      <c:pt idx="938">
                        <c:v>1.57956E-13</c:v>
                      </c:pt>
                      <c:pt idx="939">
                        <c:v>1.56543E-13</c:v>
                      </c:pt>
                      <c:pt idx="940">
                        <c:v>1.4951499999999999E-13</c:v>
                      </c:pt>
                      <c:pt idx="941">
                        <c:v>1.39724E-13</c:v>
                      </c:pt>
                      <c:pt idx="942">
                        <c:v>1.3260900000000001E-13</c:v>
                      </c:pt>
                      <c:pt idx="943">
                        <c:v>1.30796E-13</c:v>
                      </c:pt>
                      <c:pt idx="944">
                        <c:v>1.3262099999999999E-13</c:v>
                      </c:pt>
                      <c:pt idx="945">
                        <c:v>1.3728E-13</c:v>
                      </c:pt>
                      <c:pt idx="946">
                        <c:v>1.4677599999999999E-13</c:v>
                      </c:pt>
                      <c:pt idx="947">
                        <c:v>1.5891E-13</c:v>
                      </c:pt>
                      <c:pt idx="948">
                        <c:v>1.6538899999999999E-13</c:v>
                      </c:pt>
                      <c:pt idx="949">
                        <c:v>1.60658E-13</c:v>
                      </c:pt>
                      <c:pt idx="950">
                        <c:v>1.4761900000000001E-13</c:v>
                      </c:pt>
                      <c:pt idx="951">
                        <c:v>1.34993E-13</c:v>
                      </c:pt>
                      <c:pt idx="952">
                        <c:v>1.3069999999999999E-13</c:v>
                      </c:pt>
                      <c:pt idx="953">
                        <c:v>1.3525700000000001E-13</c:v>
                      </c:pt>
                      <c:pt idx="954">
                        <c:v>1.42462E-13</c:v>
                      </c:pt>
                      <c:pt idx="955">
                        <c:v>1.47646E-13</c:v>
                      </c:pt>
                      <c:pt idx="956">
                        <c:v>1.5210299999999999E-13</c:v>
                      </c:pt>
                      <c:pt idx="957">
                        <c:v>1.5825000000000001E-13</c:v>
                      </c:pt>
                      <c:pt idx="958">
                        <c:v>1.6274999999999999E-13</c:v>
                      </c:pt>
                      <c:pt idx="959">
                        <c:v>1.5728000000000001E-13</c:v>
                      </c:pt>
                      <c:pt idx="960">
                        <c:v>1.39141E-13</c:v>
                      </c:pt>
                      <c:pt idx="961">
                        <c:v>1.17123E-13</c:v>
                      </c:pt>
                      <c:pt idx="962">
                        <c:v>1.01042E-13</c:v>
                      </c:pt>
                      <c:pt idx="963">
                        <c:v>9.1964199999999995E-14</c:v>
                      </c:pt>
                      <c:pt idx="964">
                        <c:v>8.7216199999999996E-14</c:v>
                      </c:pt>
                      <c:pt idx="965">
                        <c:v>8.6063900000000006E-14</c:v>
                      </c:pt>
                      <c:pt idx="966">
                        <c:v>8.6806900000000001E-14</c:v>
                      </c:pt>
                      <c:pt idx="967">
                        <c:v>8.5504200000000003E-14</c:v>
                      </c:pt>
                      <c:pt idx="968">
                        <c:v>8.0494199999999994E-14</c:v>
                      </c:pt>
                      <c:pt idx="969">
                        <c:v>7.5261100000000003E-14</c:v>
                      </c:pt>
                      <c:pt idx="970">
                        <c:v>7.4473499999999998E-14</c:v>
                      </c:pt>
                      <c:pt idx="971">
                        <c:v>7.6701299999999997E-14</c:v>
                      </c:pt>
                      <c:pt idx="972">
                        <c:v>7.4970500000000006E-14</c:v>
                      </c:pt>
                      <c:pt idx="973">
                        <c:v>6.6088000000000006E-14</c:v>
                      </c:pt>
                      <c:pt idx="974">
                        <c:v>5.45468E-14</c:v>
                      </c:pt>
                      <c:pt idx="975">
                        <c:v>4.65444E-14</c:v>
                      </c:pt>
                      <c:pt idx="976">
                        <c:v>4.3686399999999999E-14</c:v>
                      </c:pt>
                      <c:pt idx="977">
                        <c:v>4.2838500000000002E-14</c:v>
                      </c:pt>
                      <c:pt idx="978">
                        <c:v>4.0453099999999998E-14</c:v>
                      </c:pt>
                      <c:pt idx="979">
                        <c:v>3.6839299999999997E-14</c:v>
                      </c:pt>
                      <c:pt idx="980">
                        <c:v>3.5615899999999997E-14</c:v>
                      </c:pt>
                      <c:pt idx="981">
                        <c:v>3.8059700000000001E-14</c:v>
                      </c:pt>
                      <c:pt idx="982">
                        <c:v>4.0988699999999998E-14</c:v>
                      </c:pt>
                      <c:pt idx="983">
                        <c:v>4.2179800000000001E-14</c:v>
                      </c:pt>
                      <c:pt idx="984">
                        <c:v>4.3327399999999998E-14</c:v>
                      </c:pt>
                      <c:pt idx="985">
                        <c:v>4.5251599999999999E-14</c:v>
                      </c:pt>
                      <c:pt idx="986">
                        <c:v>4.5198599999999999E-14</c:v>
                      </c:pt>
                      <c:pt idx="987">
                        <c:v>4.1358E-14</c:v>
                      </c:pt>
                      <c:pt idx="988">
                        <c:v>3.6589199999999997E-14</c:v>
                      </c:pt>
                      <c:pt idx="989">
                        <c:v>3.5899900000000003E-14</c:v>
                      </c:pt>
                      <c:pt idx="990">
                        <c:v>4.09142E-14</c:v>
                      </c:pt>
                      <c:pt idx="991">
                        <c:v>4.7654799999999998E-14</c:v>
                      </c:pt>
                      <c:pt idx="992">
                        <c:v>5.0703099999999998E-14</c:v>
                      </c:pt>
                      <c:pt idx="993">
                        <c:v>4.8853599999999997E-14</c:v>
                      </c:pt>
                      <c:pt idx="994">
                        <c:v>4.4915799999999998E-14</c:v>
                      </c:pt>
                      <c:pt idx="995">
                        <c:v>4.1163900000000003E-14</c:v>
                      </c:pt>
                      <c:pt idx="996">
                        <c:v>3.76158E-14</c:v>
                      </c:pt>
                      <c:pt idx="997">
                        <c:v>3.4244900000000002E-14</c:v>
                      </c:pt>
                      <c:pt idx="998">
                        <c:v>3.3001800000000002E-14</c:v>
                      </c:pt>
                      <c:pt idx="999">
                        <c:v>3.5907699999999999E-14</c:v>
                      </c:pt>
                      <c:pt idx="1000">
                        <c:v>4.1513399999999998E-14</c:v>
                      </c:pt>
                      <c:pt idx="1001">
                        <c:v>4.61869E-14</c:v>
                      </c:pt>
                      <c:pt idx="1002">
                        <c:v>4.8996100000000001E-14</c:v>
                      </c:pt>
                      <c:pt idx="1003">
                        <c:v>5.3384100000000002E-14</c:v>
                      </c:pt>
                      <c:pt idx="1004">
                        <c:v>6.3241400000000004E-14</c:v>
                      </c:pt>
                      <c:pt idx="1005">
                        <c:v>7.7048700000000004E-14</c:v>
                      </c:pt>
                      <c:pt idx="1006">
                        <c:v>8.8432099999999996E-14</c:v>
                      </c:pt>
                      <c:pt idx="1007">
                        <c:v>9.4580600000000005E-14</c:v>
                      </c:pt>
                      <c:pt idx="1008">
                        <c:v>1.0052500000000001E-13</c:v>
                      </c:pt>
                      <c:pt idx="1009">
                        <c:v>1.13545E-13</c:v>
                      </c:pt>
                      <c:pt idx="1010">
                        <c:v>1.3530900000000001E-13</c:v>
                      </c:pt>
                      <c:pt idx="1011">
                        <c:v>1.5988E-13</c:v>
                      </c:pt>
                      <c:pt idx="1012">
                        <c:v>1.8106100000000001E-13</c:v>
                      </c:pt>
                      <c:pt idx="1013">
                        <c:v>1.9942899999999999E-13</c:v>
                      </c:pt>
                      <c:pt idx="1014">
                        <c:v>2.17004E-13</c:v>
                      </c:pt>
                      <c:pt idx="1015">
                        <c:v>2.31907E-13</c:v>
                      </c:pt>
                      <c:pt idx="1016">
                        <c:v>2.4479999999999998E-13</c:v>
                      </c:pt>
                      <c:pt idx="1017">
                        <c:v>2.6100899999999999E-13</c:v>
                      </c:pt>
                      <c:pt idx="1018">
                        <c:v>2.82343E-13</c:v>
                      </c:pt>
                      <c:pt idx="1019">
                        <c:v>3.04928E-13</c:v>
                      </c:pt>
                      <c:pt idx="1020">
                        <c:v>3.2480600000000002E-13</c:v>
                      </c:pt>
                      <c:pt idx="1021">
                        <c:v>3.40036E-13</c:v>
                      </c:pt>
                      <c:pt idx="1022">
                        <c:v>3.4750800000000001E-13</c:v>
                      </c:pt>
                      <c:pt idx="1023">
                        <c:v>3.4231800000000001E-13</c:v>
                      </c:pt>
                      <c:pt idx="1024">
                        <c:v>3.2519199999999999E-13</c:v>
                      </c:pt>
                      <c:pt idx="1025">
                        <c:v>3.0680700000000002E-13</c:v>
                      </c:pt>
                      <c:pt idx="1026">
                        <c:v>2.9739300000000002E-13</c:v>
                      </c:pt>
                      <c:pt idx="1027">
                        <c:v>2.9585800000000002E-13</c:v>
                      </c:pt>
                      <c:pt idx="1028">
                        <c:v>2.9369800000000001E-13</c:v>
                      </c:pt>
                      <c:pt idx="1029">
                        <c:v>2.8421500000000002E-13</c:v>
                      </c:pt>
                      <c:pt idx="1030">
                        <c:v>2.6725399999999998E-13</c:v>
                      </c:pt>
                      <c:pt idx="1031">
                        <c:v>2.4940600000000001E-13</c:v>
                      </c:pt>
                      <c:pt idx="1032">
                        <c:v>2.37053E-13</c:v>
                      </c:pt>
                      <c:pt idx="1033">
                        <c:v>2.2881999999999998E-13</c:v>
                      </c:pt>
                      <c:pt idx="1034">
                        <c:v>2.1727900000000001E-13</c:v>
                      </c:pt>
                      <c:pt idx="1035">
                        <c:v>1.95273E-13</c:v>
                      </c:pt>
                      <c:pt idx="1036">
                        <c:v>1.6140500000000001E-13</c:v>
                      </c:pt>
                      <c:pt idx="1037">
                        <c:v>1.2193799999999999E-13</c:v>
                      </c:pt>
                      <c:pt idx="1038">
                        <c:v>8.6169000000000004E-14</c:v>
                      </c:pt>
                      <c:pt idx="1039">
                        <c:v>6.0206900000000006E-14</c:v>
                      </c:pt>
                      <c:pt idx="1040">
                        <c:v>4.5367500000000002E-14</c:v>
                      </c:pt>
                      <c:pt idx="1041">
                        <c:v>4.0047999999999998E-14</c:v>
                      </c:pt>
                      <c:pt idx="1042">
                        <c:v>4.0938999999999997E-14</c:v>
                      </c:pt>
                      <c:pt idx="1043">
                        <c:v>4.31638E-14</c:v>
                      </c:pt>
                      <c:pt idx="1044">
                        <c:v>4.2184000000000002E-14</c:v>
                      </c:pt>
                      <c:pt idx="1045">
                        <c:v>3.7912599999999998E-14</c:v>
                      </c:pt>
                      <c:pt idx="1046">
                        <c:v>3.5359899999999999E-14</c:v>
                      </c:pt>
                      <c:pt idx="1047">
                        <c:v>3.8535099999999998E-14</c:v>
                      </c:pt>
                      <c:pt idx="1048">
                        <c:v>4.4895800000000002E-14</c:v>
                      </c:pt>
                      <c:pt idx="1049">
                        <c:v>4.8523200000000002E-14</c:v>
                      </c:pt>
                      <c:pt idx="1050">
                        <c:v>4.7819199999999997E-14</c:v>
                      </c:pt>
                      <c:pt idx="1051">
                        <c:v>4.6790800000000003E-14</c:v>
                      </c:pt>
                      <c:pt idx="1052">
                        <c:v>4.8865700000000002E-14</c:v>
                      </c:pt>
                      <c:pt idx="1053">
                        <c:v>5.22984E-14</c:v>
                      </c:pt>
                      <c:pt idx="1054">
                        <c:v>5.2644000000000003E-14</c:v>
                      </c:pt>
                      <c:pt idx="1055">
                        <c:v>4.8192100000000001E-14</c:v>
                      </c:pt>
                      <c:pt idx="1056">
                        <c:v>4.1600800000000002E-14</c:v>
                      </c:pt>
                      <c:pt idx="1057">
                        <c:v>3.6459599999999999E-14</c:v>
                      </c:pt>
                      <c:pt idx="1058">
                        <c:v>3.4098000000000001E-14</c:v>
                      </c:pt>
                      <c:pt idx="1059">
                        <c:v>3.48332E-14</c:v>
                      </c:pt>
                      <c:pt idx="1060">
                        <c:v>3.96609E-14</c:v>
                      </c:pt>
                      <c:pt idx="1061">
                        <c:v>4.7910200000000003E-14</c:v>
                      </c:pt>
                      <c:pt idx="1062">
                        <c:v>5.4653399999999999E-14</c:v>
                      </c:pt>
                      <c:pt idx="1063">
                        <c:v>5.3847899999999998E-14</c:v>
                      </c:pt>
                      <c:pt idx="1064">
                        <c:v>4.4467099999999997E-14</c:v>
                      </c:pt>
                      <c:pt idx="1065">
                        <c:v>3.1780099999999999E-14</c:v>
                      </c:pt>
                      <c:pt idx="1066">
                        <c:v>2.26864E-14</c:v>
                      </c:pt>
                      <c:pt idx="1067">
                        <c:v>2.0147600000000001E-14</c:v>
                      </c:pt>
                      <c:pt idx="1068">
                        <c:v>2.2239600000000001E-14</c:v>
                      </c:pt>
                      <c:pt idx="1069">
                        <c:v>2.58138E-14</c:v>
                      </c:pt>
                      <c:pt idx="1070">
                        <c:v>2.9440300000000002E-14</c:v>
                      </c:pt>
                      <c:pt idx="1071">
                        <c:v>3.30342E-14</c:v>
                      </c:pt>
                      <c:pt idx="1072">
                        <c:v>3.5971900000000002E-14</c:v>
                      </c:pt>
                      <c:pt idx="1073">
                        <c:v>3.7200999999999998E-14</c:v>
                      </c:pt>
                      <c:pt idx="1074">
                        <c:v>3.7571100000000002E-14</c:v>
                      </c:pt>
                      <c:pt idx="1075">
                        <c:v>3.95643E-14</c:v>
                      </c:pt>
                      <c:pt idx="1076">
                        <c:v>4.3298099999999997E-14</c:v>
                      </c:pt>
                      <c:pt idx="1077">
                        <c:v>4.5236300000000002E-14</c:v>
                      </c:pt>
                      <c:pt idx="1078">
                        <c:v>4.2598899999999999E-14</c:v>
                      </c:pt>
                      <c:pt idx="1079">
                        <c:v>3.7735299999999999E-14</c:v>
                      </c:pt>
                      <c:pt idx="1080">
                        <c:v>3.6204699999999999E-14</c:v>
                      </c:pt>
                      <c:pt idx="1081">
                        <c:v>4.0173899999999999E-14</c:v>
                      </c:pt>
                      <c:pt idx="1082">
                        <c:v>4.5864900000000001E-14</c:v>
                      </c:pt>
                      <c:pt idx="1083">
                        <c:v>4.8904500000000003E-14</c:v>
                      </c:pt>
                      <c:pt idx="1084">
                        <c:v>4.99074E-14</c:v>
                      </c:pt>
                      <c:pt idx="1085">
                        <c:v>5.1571599999999997E-14</c:v>
                      </c:pt>
                      <c:pt idx="1086">
                        <c:v>5.2277099999999997E-14</c:v>
                      </c:pt>
                      <c:pt idx="1087">
                        <c:v>4.8646200000000002E-14</c:v>
                      </c:pt>
                      <c:pt idx="1088">
                        <c:v>4.3073500000000001E-14</c:v>
                      </c:pt>
                      <c:pt idx="1089">
                        <c:v>4.16659E-14</c:v>
                      </c:pt>
                      <c:pt idx="1090">
                        <c:v>4.5243800000000002E-14</c:v>
                      </c:pt>
                      <c:pt idx="1091">
                        <c:v>4.7742599999999999E-14</c:v>
                      </c:pt>
                      <c:pt idx="1092">
                        <c:v>4.3954500000000002E-14</c:v>
                      </c:pt>
                      <c:pt idx="1093">
                        <c:v>3.6506800000000002E-14</c:v>
                      </c:pt>
                      <c:pt idx="1094">
                        <c:v>3.33794E-14</c:v>
                      </c:pt>
                      <c:pt idx="1095">
                        <c:v>3.7324699999999998E-14</c:v>
                      </c:pt>
                      <c:pt idx="1096">
                        <c:v>4.1709099999999998E-14</c:v>
                      </c:pt>
                      <c:pt idx="1097">
                        <c:v>4.0265499999999998E-14</c:v>
                      </c:pt>
                      <c:pt idx="1098">
                        <c:v>3.5716699999999999E-14</c:v>
                      </c:pt>
                      <c:pt idx="1099">
                        <c:v>3.4843999999999999E-14</c:v>
                      </c:pt>
                      <c:pt idx="1100">
                        <c:v>3.9006400000000001E-14</c:v>
                      </c:pt>
                      <c:pt idx="1101">
                        <c:v>4.3622299999999997E-14</c:v>
                      </c:pt>
                      <c:pt idx="1102">
                        <c:v>4.5323699999999999E-14</c:v>
                      </c:pt>
                      <c:pt idx="1103">
                        <c:v>4.5400999999999998E-14</c:v>
                      </c:pt>
                      <c:pt idx="1104">
                        <c:v>4.5920199999999997E-14</c:v>
                      </c:pt>
                      <c:pt idx="1105">
                        <c:v>4.5990199999999997E-14</c:v>
                      </c:pt>
                      <c:pt idx="1106">
                        <c:v>4.3881299999999998E-14</c:v>
                      </c:pt>
                      <c:pt idx="1107">
                        <c:v>4.08428E-14</c:v>
                      </c:pt>
                      <c:pt idx="1108">
                        <c:v>4.0376899999999997E-14</c:v>
                      </c:pt>
                      <c:pt idx="1109">
                        <c:v>4.3980300000000002E-14</c:v>
                      </c:pt>
                      <c:pt idx="1110">
                        <c:v>4.8989599999999998E-14</c:v>
                      </c:pt>
                      <c:pt idx="1111">
                        <c:v>5.1852200000000003E-14</c:v>
                      </c:pt>
                      <c:pt idx="1112">
                        <c:v>5.3410899999999999E-14</c:v>
                      </c:pt>
                      <c:pt idx="1113">
                        <c:v>5.8048300000000006E-14</c:v>
                      </c:pt>
                      <c:pt idx="1114">
                        <c:v>6.6665099999999994E-14</c:v>
                      </c:pt>
                      <c:pt idx="1115">
                        <c:v>7.456E-14</c:v>
                      </c:pt>
                      <c:pt idx="1116">
                        <c:v>7.6809300000000003E-14</c:v>
                      </c:pt>
                      <c:pt idx="1117">
                        <c:v>7.23158E-14</c:v>
                      </c:pt>
                      <c:pt idx="1118">
                        <c:v>6.3746399999999998E-14</c:v>
                      </c:pt>
                      <c:pt idx="1119">
                        <c:v>5.5101099999999998E-14</c:v>
                      </c:pt>
                      <c:pt idx="1120">
                        <c:v>4.9116899999999999E-14</c:v>
                      </c:pt>
                      <c:pt idx="1121">
                        <c:v>4.7327899999999998E-14</c:v>
                      </c:pt>
                      <c:pt idx="1122">
                        <c:v>5.0150800000000001E-14</c:v>
                      </c:pt>
                      <c:pt idx="1123">
                        <c:v>5.58232E-14</c:v>
                      </c:pt>
                      <c:pt idx="1124">
                        <c:v>6.1235799999999998E-14</c:v>
                      </c:pt>
                      <c:pt idx="1125">
                        <c:v>6.43821E-14</c:v>
                      </c:pt>
                      <c:pt idx="1126">
                        <c:v>6.6347299999999996E-14</c:v>
                      </c:pt>
                      <c:pt idx="1127">
                        <c:v>6.9823000000000002E-14</c:v>
                      </c:pt>
                      <c:pt idx="1128">
                        <c:v>7.3913099999999995E-14</c:v>
                      </c:pt>
                      <c:pt idx="1129">
                        <c:v>7.3634100000000004E-14</c:v>
                      </c:pt>
                      <c:pt idx="1130">
                        <c:v>6.6733499999999998E-14</c:v>
                      </c:pt>
                      <c:pt idx="1131">
                        <c:v>5.7599000000000005E-14</c:v>
                      </c:pt>
                      <c:pt idx="1132">
                        <c:v>5.3085299999999998E-14</c:v>
                      </c:pt>
                      <c:pt idx="1133">
                        <c:v>5.5802699999999999E-14</c:v>
                      </c:pt>
                      <c:pt idx="1134">
                        <c:v>6.1426499999999996E-14</c:v>
                      </c:pt>
                      <c:pt idx="1135">
                        <c:v>6.2426700000000006E-14</c:v>
                      </c:pt>
                      <c:pt idx="1136">
                        <c:v>5.6001699999999998E-14</c:v>
                      </c:pt>
                      <c:pt idx="1137">
                        <c:v>4.7199999999999997E-14</c:v>
                      </c:pt>
                      <c:pt idx="1138">
                        <c:v>4.1952300000000003E-14</c:v>
                      </c:pt>
                      <c:pt idx="1139">
                        <c:v>4.1356499999999999E-14</c:v>
                      </c:pt>
                      <c:pt idx="1140">
                        <c:v>4.4011600000000002E-14</c:v>
                      </c:pt>
                      <c:pt idx="1141">
                        <c:v>4.8347000000000001E-14</c:v>
                      </c:pt>
                      <c:pt idx="1142">
                        <c:v>5.2053699999999999E-14</c:v>
                      </c:pt>
                      <c:pt idx="1143">
                        <c:v>5.1858200000000002E-14</c:v>
                      </c:pt>
                      <c:pt idx="1144">
                        <c:v>4.5464899999999998E-14</c:v>
                      </c:pt>
                      <c:pt idx="1145">
                        <c:v>3.5571600000000002E-14</c:v>
                      </c:pt>
                      <c:pt idx="1146">
                        <c:v>3.0289800000000001E-14</c:v>
                      </c:pt>
                      <c:pt idx="1147">
                        <c:v>3.5248700000000002E-14</c:v>
                      </c:pt>
                      <c:pt idx="1148">
                        <c:v>4.6594499999999998E-14</c:v>
                      </c:pt>
                      <c:pt idx="1149">
                        <c:v>5.5672600000000003E-14</c:v>
                      </c:pt>
                      <c:pt idx="1150">
                        <c:v>5.8565999999999998E-14</c:v>
                      </c:pt>
                      <c:pt idx="1151">
                        <c:v>5.8057799999999999E-14</c:v>
                      </c:pt>
                      <c:pt idx="1152">
                        <c:v>5.8173300000000005E-14</c:v>
                      </c:pt>
                      <c:pt idx="1153">
                        <c:v>5.8919100000000001E-14</c:v>
                      </c:pt>
                      <c:pt idx="1154">
                        <c:v>5.6488399999999999E-14</c:v>
                      </c:pt>
                      <c:pt idx="1155">
                        <c:v>4.9143800000000003E-14</c:v>
                      </c:pt>
                      <c:pt idx="1156">
                        <c:v>4.0471800000000001E-14</c:v>
                      </c:pt>
                      <c:pt idx="1157">
                        <c:v>3.48414E-14</c:v>
                      </c:pt>
                      <c:pt idx="1158">
                        <c:v>3.3287E-14</c:v>
                      </c:pt>
                      <c:pt idx="1159">
                        <c:v>3.4975799999999999E-14</c:v>
                      </c:pt>
                      <c:pt idx="1160">
                        <c:v>3.9816000000000002E-14</c:v>
                      </c:pt>
                      <c:pt idx="1161">
                        <c:v>4.8189300000000001E-14</c:v>
                      </c:pt>
                      <c:pt idx="1162">
                        <c:v>5.7335599999999996E-14</c:v>
                      </c:pt>
                      <c:pt idx="1163">
                        <c:v>6.0246300000000006E-14</c:v>
                      </c:pt>
                      <c:pt idx="1164">
                        <c:v>5.2731099999999997E-14</c:v>
                      </c:pt>
                      <c:pt idx="1165">
                        <c:v>4.0152500000000002E-14</c:v>
                      </c:pt>
                      <c:pt idx="1166">
                        <c:v>3.2545199999999997E-14</c:v>
                      </c:pt>
                      <c:pt idx="1167">
                        <c:v>3.4041799999999997E-14</c:v>
                      </c:pt>
                      <c:pt idx="1168">
                        <c:v>4.0023699999999999E-14</c:v>
                      </c:pt>
                      <c:pt idx="1169">
                        <c:v>4.4447100000000001E-14</c:v>
                      </c:pt>
                      <c:pt idx="1170">
                        <c:v>4.67796E-14</c:v>
                      </c:pt>
                      <c:pt idx="1171">
                        <c:v>4.95112E-14</c:v>
                      </c:pt>
                      <c:pt idx="1172">
                        <c:v>5.2375599999999997E-14</c:v>
                      </c:pt>
                      <c:pt idx="1173">
                        <c:v>5.3081600000000002E-14</c:v>
                      </c:pt>
                      <c:pt idx="1174">
                        <c:v>5.1731000000000001E-14</c:v>
                      </c:pt>
                      <c:pt idx="1175">
                        <c:v>5.0792600000000003E-14</c:v>
                      </c:pt>
                      <c:pt idx="1176">
                        <c:v>5.1528700000000003E-14</c:v>
                      </c:pt>
                      <c:pt idx="1177">
                        <c:v>5.2761400000000001E-14</c:v>
                      </c:pt>
                      <c:pt idx="1178">
                        <c:v>5.2560300000000002E-14</c:v>
                      </c:pt>
                      <c:pt idx="1179">
                        <c:v>5.05463E-14</c:v>
                      </c:pt>
                      <c:pt idx="1180">
                        <c:v>4.8736199999999999E-14</c:v>
                      </c:pt>
                      <c:pt idx="1181">
                        <c:v>4.89518E-14</c:v>
                      </c:pt>
                      <c:pt idx="1182">
                        <c:v>4.9634500000000003E-14</c:v>
                      </c:pt>
                      <c:pt idx="1183">
                        <c:v>4.7840999999999998E-14</c:v>
                      </c:pt>
                      <c:pt idx="1184">
                        <c:v>4.4673699999999997E-14</c:v>
                      </c:pt>
                      <c:pt idx="1185">
                        <c:v>4.5616200000000002E-14</c:v>
                      </c:pt>
                      <c:pt idx="1186">
                        <c:v>5.3302799999999998E-14</c:v>
                      </c:pt>
                      <c:pt idx="1187">
                        <c:v>6.1996299999999998E-14</c:v>
                      </c:pt>
                      <c:pt idx="1188">
                        <c:v>6.3605299999999994E-14</c:v>
                      </c:pt>
                      <c:pt idx="1189">
                        <c:v>5.8465199999999996E-14</c:v>
                      </c:pt>
                      <c:pt idx="1190">
                        <c:v>5.4877200000000001E-14</c:v>
                      </c:pt>
                      <c:pt idx="1191">
                        <c:v>5.7894399999999997E-14</c:v>
                      </c:pt>
                      <c:pt idx="1192">
                        <c:v>6.3459000000000005E-14</c:v>
                      </c:pt>
                      <c:pt idx="1193">
                        <c:v>6.53166E-14</c:v>
                      </c:pt>
                      <c:pt idx="1194">
                        <c:v>6.31805E-14</c:v>
                      </c:pt>
                      <c:pt idx="1195">
                        <c:v>6.0613300000000005E-14</c:v>
                      </c:pt>
                      <c:pt idx="1196">
                        <c:v>5.8613500000000003E-14</c:v>
                      </c:pt>
                      <c:pt idx="1197">
                        <c:v>5.50049E-14</c:v>
                      </c:pt>
                      <c:pt idx="1198">
                        <c:v>4.8925199999999999E-14</c:v>
                      </c:pt>
                      <c:pt idx="1199">
                        <c:v>4.2958700000000001E-14</c:v>
                      </c:pt>
                      <c:pt idx="1200">
                        <c:v>3.98749E-14</c:v>
                      </c:pt>
                      <c:pt idx="1201">
                        <c:v>3.88704E-14</c:v>
                      </c:pt>
                      <c:pt idx="1202">
                        <c:v>3.70809E-14</c:v>
                      </c:pt>
                      <c:pt idx="1203">
                        <c:v>3.46273E-14</c:v>
                      </c:pt>
                      <c:pt idx="1204">
                        <c:v>3.4404799999999998E-14</c:v>
                      </c:pt>
                      <c:pt idx="1205">
                        <c:v>3.6752399999999998E-14</c:v>
                      </c:pt>
                      <c:pt idx="1206">
                        <c:v>3.8716499999999997E-14</c:v>
                      </c:pt>
                      <c:pt idx="1207">
                        <c:v>3.8325400000000001E-14</c:v>
                      </c:pt>
                      <c:pt idx="1208">
                        <c:v>3.7579499999999998E-14</c:v>
                      </c:pt>
                      <c:pt idx="1209">
                        <c:v>4.0506899999999999E-14</c:v>
                      </c:pt>
                      <c:pt idx="1210">
                        <c:v>4.7046800000000001E-14</c:v>
                      </c:pt>
                      <c:pt idx="1211">
                        <c:v>5.1808099999999997E-14</c:v>
                      </c:pt>
                      <c:pt idx="1212">
                        <c:v>5.1431400000000002E-14</c:v>
                      </c:pt>
                      <c:pt idx="1213">
                        <c:v>4.8511700000000003E-14</c:v>
                      </c:pt>
                      <c:pt idx="1214">
                        <c:v>4.6253299999999998E-14</c:v>
                      </c:pt>
                      <c:pt idx="1215">
                        <c:v>4.4169599999999999E-14</c:v>
                      </c:pt>
                      <c:pt idx="1216">
                        <c:v>4.12567E-14</c:v>
                      </c:pt>
                      <c:pt idx="1217">
                        <c:v>3.9827299999999999E-14</c:v>
                      </c:pt>
                      <c:pt idx="1218">
                        <c:v>4.2743599999999998E-14</c:v>
                      </c:pt>
                      <c:pt idx="1219">
                        <c:v>4.8700500000000002E-14</c:v>
                      </c:pt>
                      <c:pt idx="1220">
                        <c:v>5.34729E-14</c:v>
                      </c:pt>
                      <c:pt idx="1221">
                        <c:v>5.4655299999999998E-14</c:v>
                      </c:pt>
                      <c:pt idx="1222">
                        <c:v>5.3702399999999998E-14</c:v>
                      </c:pt>
                      <c:pt idx="1223">
                        <c:v>5.4021500000000001E-14</c:v>
                      </c:pt>
                      <c:pt idx="1224">
                        <c:v>5.6559400000000002E-14</c:v>
                      </c:pt>
                      <c:pt idx="1225">
                        <c:v>5.69976E-14</c:v>
                      </c:pt>
                      <c:pt idx="1226">
                        <c:v>5.01514E-14</c:v>
                      </c:pt>
                      <c:pt idx="1227">
                        <c:v>3.7816599999999997E-14</c:v>
                      </c:pt>
                      <c:pt idx="1228">
                        <c:v>2.8181900000000001E-14</c:v>
                      </c:pt>
                      <c:pt idx="1229">
                        <c:v>2.6731E-14</c:v>
                      </c:pt>
                      <c:pt idx="1230">
                        <c:v>3.0943000000000001E-14</c:v>
                      </c:pt>
                      <c:pt idx="1231">
                        <c:v>3.47523E-14</c:v>
                      </c:pt>
                      <c:pt idx="1232">
                        <c:v>3.6267400000000001E-14</c:v>
                      </c:pt>
                      <c:pt idx="1233">
                        <c:v>3.8310099999999997E-14</c:v>
                      </c:pt>
                      <c:pt idx="1234">
                        <c:v>4.2245999999999997E-14</c:v>
                      </c:pt>
                      <c:pt idx="1235">
                        <c:v>4.6086299999999999E-14</c:v>
                      </c:pt>
                      <c:pt idx="1236">
                        <c:v>4.8595200000000002E-14</c:v>
                      </c:pt>
                      <c:pt idx="1237">
                        <c:v>5.07305E-14</c:v>
                      </c:pt>
                      <c:pt idx="1238">
                        <c:v>5.2765799999999998E-14</c:v>
                      </c:pt>
                      <c:pt idx="1239">
                        <c:v>5.2799799999999998E-14</c:v>
                      </c:pt>
                      <c:pt idx="1240">
                        <c:v>4.9739899999999997E-14</c:v>
                      </c:pt>
                      <c:pt idx="1241">
                        <c:v>4.6723799999999999E-14</c:v>
                      </c:pt>
                      <c:pt idx="1242">
                        <c:v>4.8467799999999999E-14</c:v>
                      </c:pt>
                      <c:pt idx="1243">
                        <c:v>5.59543E-14</c:v>
                      </c:pt>
                      <c:pt idx="1244">
                        <c:v>6.5929199999999995E-14</c:v>
                      </c:pt>
                      <c:pt idx="1245">
                        <c:v>7.3823299999999994E-14</c:v>
                      </c:pt>
                      <c:pt idx="1246">
                        <c:v>7.6252600000000002E-14</c:v>
                      </c:pt>
                      <c:pt idx="1247">
                        <c:v>7.2724599999999997E-14</c:v>
                      </c:pt>
                      <c:pt idx="1248">
                        <c:v>6.5687199999999995E-14</c:v>
                      </c:pt>
                      <c:pt idx="1249">
                        <c:v>5.8122099999999997E-14</c:v>
                      </c:pt>
                      <c:pt idx="1250">
                        <c:v>5.1977399999999998E-14</c:v>
                      </c:pt>
                      <c:pt idx="1251">
                        <c:v>4.9354900000000001E-14</c:v>
                      </c:pt>
                      <c:pt idx="1252">
                        <c:v>5.2031400000000001E-14</c:v>
                      </c:pt>
                      <c:pt idx="1253">
                        <c:v>5.8568000000000003E-14</c:v>
                      </c:pt>
                      <c:pt idx="1254">
                        <c:v>6.46567E-14</c:v>
                      </c:pt>
                      <c:pt idx="1255">
                        <c:v>6.7110599999999997E-14</c:v>
                      </c:pt>
                      <c:pt idx="1256">
                        <c:v>6.6081599999999997E-14</c:v>
                      </c:pt>
                      <c:pt idx="1257">
                        <c:v>6.3078700000000002E-14</c:v>
                      </c:pt>
                      <c:pt idx="1258">
                        <c:v>5.7975099999999995E-14</c:v>
                      </c:pt>
                      <c:pt idx="1259">
                        <c:v>5.0053100000000002E-14</c:v>
                      </c:pt>
                      <c:pt idx="1260">
                        <c:v>4.1466300000000002E-14</c:v>
                      </c:pt>
                      <c:pt idx="1261">
                        <c:v>3.6682700000000001E-14</c:v>
                      </c:pt>
                      <c:pt idx="1262">
                        <c:v>3.8310299999999999E-14</c:v>
                      </c:pt>
                      <c:pt idx="1263">
                        <c:v>4.42044E-14</c:v>
                      </c:pt>
                      <c:pt idx="1264">
                        <c:v>4.9068200000000002E-14</c:v>
                      </c:pt>
                      <c:pt idx="1265">
                        <c:v>5.0025399999999998E-14</c:v>
                      </c:pt>
                      <c:pt idx="1266">
                        <c:v>4.8966499999999998E-14</c:v>
                      </c:pt>
                      <c:pt idx="1267">
                        <c:v>4.75911E-14</c:v>
                      </c:pt>
                      <c:pt idx="1268">
                        <c:v>4.3920600000000003E-14</c:v>
                      </c:pt>
                      <c:pt idx="1269">
                        <c:v>3.65242E-14</c:v>
                      </c:pt>
                      <c:pt idx="1270">
                        <c:v>2.8954599999999998E-14</c:v>
                      </c:pt>
                      <c:pt idx="1271">
                        <c:v>2.70827E-14</c:v>
                      </c:pt>
                      <c:pt idx="1272">
                        <c:v>3.1964899999999998E-14</c:v>
                      </c:pt>
                      <c:pt idx="1273">
                        <c:v>3.8126699999999998E-14</c:v>
                      </c:pt>
                      <c:pt idx="1274">
                        <c:v>4.0350900000000002E-14</c:v>
                      </c:pt>
                      <c:pt idx="1275">
                        <c:v>3.8819099999999997E-14</c:v>
                      </c:pt>
                      <c:pt idx="1276">
                        <c:v>3.69123E-14</c:v>
                      </c:pt>
                      <c:pt idx="1277">
                        <c:v>3.6824200000000002E-14</c:v>
                      </c:pt>
                      <c:pt idx="1278">
                        <c:v>3.8148000000000001E-14</c:v>
                      </c:pt>
                      <c:pt idx="1279">
                        <c:v>3.9564899999999999E-14</c:v>
                      </c:pt>
                      <c:pt idx="1280">
                        <c:v>4.05165E-14</c:v>
                      </c:pt>
                      <c:pt idx="1281">
                        <c:v>4.0820199999999999E-14</c:v>
                      </c:pt>
                      <c:pt idx="1282">
                        <c:v>3.9537900000000001E-14</c:v>
                      </c:pt>
                      <c:pt idx="1283">
                        <c:v>3.599E-14</c:v>
                      </c:pt>
                      <c:pt idx="1284">
                        <c:v>3.2105699999999999E-14</c:v>
                      </c:pt>
                      <c:pt idx="1285">
                        <c:v>3.1580700000000003E-14</c:v>
                      </c:pt>
                      <c:pt idx="1286">
                        <c:v>3.5632899999999997E-14</c:v>
                      </c:pt>
                      <c:pt idx="1287">
                        <c:v>4.0581900000000001E-14</c:v>
                      </c:pt>
                      <c:pt idx="1288">
                        <c:v>4.1450500000000001E-14</c:v>
                      </c:pt>
                      <c:pt idx="1289">
                        <c:v>3.8043600000000003E-14</c:v>
                      </c:pt>
                      <c:pt idx="1290">
                        <c:v>3.4923800000000002E-14</c:v>
                      </c:pt>
                      <c:pt idx="1291">
                        <c:v>3.5242600000000002E-14</c:v>
                      </c:pt>
                      <c:pt idx="1292">
                        <c:v>3.7091800000000001E-14</c:v>
                      </c:pt>
                      <c:pt idx="1293">
                        <c:v>3.6662099999999999E-14</c:v>
                      </c:pt>
                      <c:pt idx="1294">
                        <c:v>3.3894900000000003E-14</c:v>
                      </c:pt>
                      <c:pt idx="1295">
                        <c:v>3.2718400000000002E-14</c:v>
                      </c:pt>
                      <c:pt idx="1296">
                        <c:v>3.50133E-14</c:v>
                      </c:pt>
                      <c:pt idx="1297">
                        <c:v>3.7749800000000001E-14</c:v>
                      </c:pt>
                      <c:pt idx="1298">
                        <c:v>3.7869500000000002E-14</c:v>
                      </c:pt>
                      <c:pt idx="1299">
                        <c:v>3.7056700000000003E-14</c:v>
                      </c:pt>
                      <c:pt idx="1300">
                        <c:v>3.8981099999999999E-14</c:v>
                      </c:pt>
                      <c:pt idx="1301">
                        <c:v>4.34166E-14</c:v>
                      </c:pt>
                      <c:pt idx="1302">
                        <c:v>4.6310999999999997E-14</c:v>
                      </c:pt>
                      <c:pt idx="1303">
                        <c:v>4.5508999999999997E-14</c:v>
                      </c:pt>
                      <c:pt idx="1304">
                        <c:v>4.40209E-14</c:v>
                      </c:pt>
                      <c:pt idx="1305">
                        <c:v>4.6263900000000001E-14</c:v>
                      </c:pt>
                      <c:pt idx="1306">
                        <c:v>5.1835399999999998E-14</c:v>
                      </c:pt>
                      <c:pt idx="1307">
                        <c:v>5.5663899999999998E-14</c:v>
                      </c:pt>
                      <c:pt idx="1308">
                        <c:v>5.5291100000000001E-14</c:v>
                      </c:pt>
                      <c:pt idx="1309">
                        <c:v>5.44496E-14</c:v>
                      </c:pt>
                      <c:pt idx="1310">
                        <c:v>5.7231699999999996E-14</c:v>
                      </c:pt>
                      <c:pt idx="1311">
                        <c:v>6.1910299999999995E-14</c:v>
                      </c:pt>
                      <c:pt idx="1312">
                        <c:v>6.3199299999999998E-14</c:v>
                      </c:pt>
                      <c:pt idx="1313">
                        <c:v>5.94634E-14</c:v>
                      </c:pt>
                      <c:pt idx="1314">
                        <c:v>5.4436E-14</c:v>
                      </c:pt>
                      <c:pt idx="1315">
                        <c:v>5.1110899999999998E-14</c:v>
                      </c:pt>
                      <c:pt idx="1316">
                        <c:v>4.8003300000000003E-14</c:v>
                      </c:pt>
                      <c:pt idx="1317">
                        <c:v>4.3788199999999998E-14</c:v>
                      </c:pt>
                      <c:pt idx="1318">
                        <c:v>4.1883699999999997E-14</c:v>
                      </c:pt>
                      <c:pt idx="1319">
                        <c:v>4.59484E-14</c:v>
                      </c:pt>
                      <c:pt idx="1320">
                        <c:v>5.3021800000000002E-14</c:v>
                      </c:pt>
                      <c:pt idx="1321">
                        <c:v>5.5881100000000002E-14</c:v>
                      </c:pt>
                      <c:pt idx="1322">
                        <c:v>5.1177599999999999E-14</c:v>
                      </c:pt>
                      <c:pt idx="1323">
                        <c:v>4.2035999999999998E-14</c:v>
                      </c:pt>
                      <c:pt idx="1324">
                        <c:v>3.3800699999999999E-14</c:v>
                      </c:pt>
                      <c:pt idx="1325">
                        <c:v>2.9313200000000002E-14</c:v>
                      </c:pt>
                      <c:pt idx="1326">
                        <c:v>2.7927300000000001E-14</c:v>
                      </c:pt>
                      <c:pt idx="1327">
                        <c:v>2.8800800000000002E-14</c:v>
                      </c:pt>
                      <c:pt idx="1328">
                        <c:v>3.2475700000000002E-14</c:v>
                      </c:pt>
                      <c:pt idx="1329">
                        <c:v>3.7346700000000001E-14</c:v>
                      </c:pt>
                      <c:pt idx="1330">
                        <c:v>3.8791100000000002E-14</c:v>
                      </c:pt>
                      <c:pt idx="1331">
                        <c:v>3.4111999999999999E-14</c:v>
                      </c:pt>
                      <c:pt idx="1332">
                        <c:v>2.6523299999999999E-14</c:v>
                      </c:pt>
                      <c:pt idx="1333">
                        <c:v>2.3157E-14</c:v>
                      </c:pt>
                      <c:pt idx="1334">
                        <c:v>2.7816299999999999E-14</c:v>
                      </c:pt>
                      <c:pt idx="1335">
                        <c:v>3.5874299999999998E-14</c:v>
                      </c:pt>
                      <c:pt idx="1336">
                        <c:v>3.9890900000000003E-14</c:v>
                      </c:pt>
                      <c:pt idx="1337">
                        <c:v>3.9220500000000001E-14</c:v>
                      </c:pt>
                      <c:pt idx="1338">
                        <c:v>3.8685999999999998E-14</c:v>
                      </c:pt>
                      <c:pt idx="1339">
                        <c:v>4.0201699999999998E-14</c:v>
                      </c:pt>
                      <c:pt idx="1340">
                        <c:v>4.1855999999999999E-14</c:v>
                      </c:pt>
                      <c:pt idx="1341">
                        <c:v>4.3121800000000001E-14</c:v>
                      </c:pt>
                      <c:pt idx="1342">
                        <c:v>4.5676600000000001E-14</c:v>
                      </c:pt>
                      <c:pt idx="1343">
                        <c:v>4.9634599999999998E-14</c:v>
                      </c:pt>
                      <c:pt idx="1344">
                        <c:v>5.2263699999999999E-14</c:v>
                      </c:pt>
                      <c:pt idx="1345">
                        <c:v>5.1474100000000001E-14</c:v>
                      </c:pt>
                      <c:pt idx="1346">
                        <c:v>4.8863799999999997E-14</c:v>
                      </c:pt>
                      <c:pt idx="1347">
                        <c:v>4.7316800000000002E-14</c:v>
                      </c:pt>
                      <c:pt idx="1348">
                        <c:v>4.6799400000000001E-14</c:v>
                      </c:pt>
                      <c:pt idx="1349">
                        <c:v>4.4746599999999999E-14</c:v>
                      </c:pt>
                      <c:pt idx="1350">
                        <c:v>4.0334799999999997E-14</c:v>
                      </c:pt>
                      <c:pt idx="1351">
                        <c:v>3.6910500000000002E-14</c:v>
                      </c:pt>
                      <c:pt idx="1352">
                        <c:v>3.8167700000000001E-14</c:v>
                      </c:pt>
                      <c:pt idx="1353">
                        <c:v>4.2763800000000003E-14</c:v>
                      </c:pt>
                      <c:pt idx="1354">
                        <c:v>4.6191200000000002E-14</c:v>
                      </c:pt>
                      <c:pt idx="1355">
                        <c:v>4.6294099999999998E-14</c:v>
                      </c:pt>
                      <c:pt idx="1356">
                        <c:v>4.3905199999999999E-14</c:v>
                      </c:pt>
                      <c:pt idx="1357">
                        <c:v>4.0563799999999997E-14</c:v>
                      </c:pt>
                      <c:pt idx="1358">
                        <c:v>3.73942E-14</c:v>
                      </c:pt>
                      <c:pt idx="1359">
                        <c:v>3.4476000000000002E-14</c:v>
                      </c:pt>
                      <c:pt idx="1360">
                        <c:v>3.1689499999999997E-14</c:v>
                      </c:pt>
                      <c:pt idx="1361">
                        <c:v>3.05983E-14</c:v>
                      </c:pt>
                      <c:pt idx="1362">
                        <c:v>3.3086199999999997E-14</c:v>
                      </c:pt>
                      <c:pt idx="1363">
                        <c:v>3.78808E-14</c:v>
                      </c:pt>
                      <c:pt idx="1364">
                        <c:v>4.1097100000000001E-14</c:v>
                      </c:pt>
                      <c:pt idx="1365">
                        <c:v>4.1121799999999997E-14</c:v>
                      </c:pt>
                      <c:pt idx="1366">
                        <c:v>4.1103300000000002E-14</c:v>
                      </c:pt>
                      <c:pt idx="1367">
                        <c:v>4.4541700000000002E-14</c:v>
                      </c:pt>
                      <c:pt idx="1368">
                        <c:v>4.9225599999999999E-14</c:v>
                      </c:pt>
                      <c:pt idx="1369">
                        <c:v>4.95023E-14</c:v>
                      </c:pt>
                      <c:pt idx="1370">
                        <c:v>4.4826199999999999E-14</c:v>
                      </c:pt>
                      <c:pt idx="1371">
                        <c:v>4.13654E-14</c:v>
                      </c:pt>
                      <c:pt idx="1372">
                        <c:v>4.4100500000000001E-14</c:v>
                      </c:pt>
                      <c:pt idx="1373">
                        <c:v>5.0956900000000001E-14</c:v>
                      </c:pt>
                      <c:pt idx="1374">
                        <c:v>5.6345400000000002E-14</c:v>
                      </c:pt>
                      <c:pt idx="1375">
                        <c:v>5.8038500000000003E-14</c:v>
                      </c:pt>
                      <c:pt idx="1376">
                        <c:v>5.8082600000000002E-14</c:v>
                      </c:pt>
                      <c:pt idx="1377">
                        <c:v>5.7572100000000002E-14</c:v>
                      </c:pt>
                      <c:pt idx="1378">
                        <c:v>5.4341199999999997E-14</c:v>
                      </c:pt>
                      <c:pt idx="1379">
                        <c:v>4.7877500000000002E-14</c:v>
                      </c:pt>
                      <c:pt idx="1380">
                        <c:v>4.2758200000000001E-14</c:v>
                      </c:pt>
                      <c:pt idx="1381">
                        <c:v>4.41908E-14</c:v>
                      </c:pt>
                      <c:pt idx="1382">
                        <c:v>5.1690400000000002E-14</c:v>
                      </c:pt>
                      <c:pt idx="1383">
                        <c:v>6.0083999999999994E-14</c:v>
                      </c:pt>
                      <c:pt idx="1384">
                        <c:v>6.6937900000000002E-14</c:v>
                      </c:pt>
                      <c:pt idx="1385">
                        <c:v>7.55081E-14</c:v>
                      </c:pt>
                      <c:pt idx="1386">
                        <c:v>9.0290400000000003E-14</c:v>
                      </c:pt>
                      <c:pt idx="1387">
                        <c:v>1.1309600000000001E-13</c:v>
                      </c:pt>
                      <c:pt idx="1388">
                        <c:v>1.44715E-13</c:v>
                      </c:pt>
                      <c:pt idx="1389">
                        <c:v>1.8917300000000001E-13</c:v>
                      </c:pt>
                      <c:pt idx="1390">
                        <c:v>2.5245800000000002E-13</c:v>
                      </c:pt>
                      <c:pt idx="1391">
                        <c:v>3.3583399999999998E-13</c:v>
                      </c:pt>
                      <c:pt idx="1392">
                        <c:v>4.3449199999999999E-13</c:v>
                      </c:pt>
                      <c:pt idx="1393">
                        <c:v>5.43456E-13</c:v>
                      </c:pt>
                      <c:pt idx="1394">
                        <c:v>6.6202199999999998E-13</c:v>
                      </c:pt>
                      <c:pt idx="1395">
                        <c:v>7.8998800000000001E-13</c:v>
                      </c:pt>
                      <c:pt idx="1396">
                        <c:v>9.1960100000000001E-13</c:v>
                      </c:pt>
                      <c:pt idx="1397">
                        <c:v>1.03887E-12</c:v>
                      </c:pt>
                      <c:pt idx="1398">
                        <c:v>1.1463199999999999E-12</c:v>
                      </c:pt>
                      <c:pt idx="1399">
                        <c:v>1.2525100000000001E-12</c:v>
                      </c:pt>
                      <c:pt idx="1400">
                        <c:v>1.36061E-12</c:v>
                      </c:pt>
                      <c:pt idx="1401">
                        <c:v>1.4547200000000001E-12</c:v>
                      </c:pt>
                      <c:pt idx="1402">
                        <c:v>1.51622E-12</c:v>
                      </c:pt>
                      <c:pt idx="1403">
                        <c:v>1.5474700000000001E-12</c:v>
                      </c:pt>
                      <c:pt idx="1404">
                        <c:v>1.57175E-12</c:v>
                      </c:pt>
                      <c:pt idx="1405">
                        <c:v>1.60769E-12</c:v>
                      </c:pt>
                      <c:pt idx="1406">
                        <c:v>1.6543699999999999E-12</c:v>
                      </c:pt>
                      <c:pt idx="1407">
                        <c:v>1.70419E-12</c:v>
                      </c:pt>
                      <c:pt idx="1408">
                        <c:v>1.7480900000000001E-12</c:v>
                      </c:pt>
                      <c:pt idx="1409">
                        <c:v>1.76816E-12</c:v>
                      </c:pt>
                      <c:pt idx="1410">
                        <c:v>1.7505000000000001E-12</c:v>
                      </c:pt>
                      <c:pt idx="1411">
                        <c:v>1.7028799999999999E-12</c:v>
                      </c:pt>
                      <c:pt idx="1412">
                        <c:v>1.64372E-12</c:v>
                      </c:pt>
                      <c:pt idx="1413">
                        <c:v>1.58194E-12</c:v>
                      </c:pt>
                      <c:pt idx="1414">
                        <c:v>1.51882E-12</c:v>
                      </c:pt>
                      <c:pt idx="1415">
                        <c:v>1.4566000000000001E-12</c:v>
                      </c:pt>
                      <c:pt idx="1416">
                        <c:v>1.39296E-12</c:v>
                      </c:pt>
                      <c:pt idx="1417">
                        <c:v>1.31651E-12</c:v>
                      </c:pt>
                      <c:pt idx="1418">
                        <c:v>1.2159500000000001E-12</c:v>
                      </c:pt>
                      <c:pt idx="1419">
                        <c:v>1.08745E-12</c:v>
                      </c:pt>
                      <c:pt idx="1420">
                        <c:v>9.3130599999999991E-13</c:v>
                      </c:pt>
                      <c:pt idx="1421">
                        <c:v>7.53976E-13</c:v>
                      </c:pt>
                      <c:pt idx="1422">
                        <c:v>5.7501399999999998E-13</c:v>
                      </c:pt>
                      <c:pt idx="1423">
                        <c:v>4.19344E-13</c:v>
                      </c:pt>
                      <c:pt idx="1424">
                        <c:v>3.0179200000000001E-13</c:v>
                      </c:pt>
                      <c:pt idx="1425">
                        <c:v>2.24114E-13</c:v>
                      </c:pt>
                      <c:pt idx="1426">
                        <c:v>1.7913200000000001E-13</c:v>
                      </c:pt>
                      <c:pt idx="1427">
                        <c:v>1.53766E-13</c:v>
                      </c:pt>
                      <c:pt idx="1428">
                        <c:v>1.3759E-13</c:v>
                      </c:pt>
                      <c:pt idx="1429">
                        <c:v>1.2948400000000001E-13</c:v>
                      </c:pt>
                      <c:pt idx="1430">
                        <c:v>1.2927200000000001E-13</c:v>
                      </c:pt>
                      <c:pt idx="1431">
                        <c:v>1.2833899999999999E-13</c:v>
                      </c:pt>
                      <c:pt idx="1432">
                        <c:v>1.1830800000000001E-13</c:v>
                      </c:pt>
                      <c:pt idx="1433">
                        <c:v>1.02366E-13</c:v>
                      </c:pt>
                      <c:pt idx="1434">
                        <c:v>8.8912399999999994E-14</c:v>
                      </c:pt>
                      <c:pt idx="1435">
                        <c:v>8.0955500000000005E-14</c:v>
                      </c:pt>
                      <c:pt idx="1436">
                        <c:v>7.6101300000000005E-14</c:v>
                      </c:pt>
                      <c:pt idx="1437">
                        <c:v>7.1338699999999996E-14</c:v>
                      </c:pt>
                      <c:pt idx="1438">
                        <c:v>6.5554100000000002E-14</c:v>
                      </c:pt>
                      <c:pt idx="1439">
                        <c:v>5.9066300000000004E-14</c:v>
                      </c:pt>
                      <c:pt idx="1440">
                        <c:v>5.2970200000000002E-14</c:v>
                      </c:pt>
                      <c:pt idx="1441">
                        <c:v>4.9397499999999999E-14</c:v>
                      </c:pt>
                      <c:pt idx="1442">
                        <c:v>5.0264500000000003E-14</c:v>
                      </c:pt>
                      <c:pt idx="1443">
                        <c:v>5.4277499999999999E-14</c:v>
                      </c:pt>
                      <c:pt idx="1444">
                        <c:v>5.5966399999999998E-14</c:v>
                      </c:pt>
                      <c:pt idx="1445">
                        <c:v>5.0500599999999999E-14</c:v>
                      </c:pt>
                      <c:pt idx="1446">
                        <c:v>4.0594200000000002E-14</c:v>
                      </c:pt>
                      <c:pt idx="1447">
                        <c:v>3.4806599999999999E-14</c:v>
                      </c:pt>
                      <c:pt idx="1448">
                        <c:v>3.7301900000000001E-14</c:v>
                      </c:pt>
                      <c:pt idx="1449">
                        <c:v>4.3605999999999997E-14</c:v>
                      </c:pt>
                      <c:pt idx="1450">
                        <c:v>4.6971600000000003E-14</c:v>
                      </c:pt>
                      <c:pt idx="1451">
                        <c:v>4.5570800000000003E-14</c:v>
                      </c:pt>
                      <c:pt idx="1452">
                        <c:v>4.2904500000000003E-14</c:v>
                      </c:pt>
                      <c:pt idx="1453">
                        <c:v>4.1553499999999998E-14</c:v>
                      </c:pt>
                      <c:pt idx="1454">
                        <c:v>3.9470899999999997E-14</c:v>
                      </c:pt>
                      <c:pt idx="1455">
                        <c:v>3.5046700000000001E-14</c:v>
                      </c:pt>
                      <c:pt idx="1456">
                        <c:v>3.1633099999999997E-14</c:v>
                      </c:pt>
                      <c:pt idx="1457">
                        <c:v>3.2428700000000001E-14</c:v>
                      </c:pt>
                      <c:pt idx="1458">
                        <c:v>3.4345500000000002E-14</c:v>
                      </c:pt>
                      <c:pt idx="1459">
                        <c:v>3.2279900000000001E-14</c:v>
                      </c:pt>
                      <c:pt idx="1460">
                        <c:v>2.7049600000000002E-14</c:v>
                      </c:pt>
                      <c:pt idx="1461">
                        <c:v>2.47321E-14</c:v>
                      </c:pt>
                      <c:pt idx="1462">
                        <c:v>2.8724299999999999E-14</c:v>
                      </c:pt>
                      <c:pt idx="1463">
                        <c:v>3.5480799999999999E-14</c:v>
                      </c:pt>
                      <c:pt idx="1464">
                        <c:v>3.9465300000000002E-14</c:v>
                      </c:pt>
                      <c:pt idx="1465">
                        <c:v>4.0129599999999998E-14</c:v>
                      </c:pt>
                      <c:pt idx="1466">
                        <c:v>4.1338699999999998E-14</c:v>
                      </c:pt>
                      <c:pt idx="1467">
                        <c:v>4.4587399999999997E-14</c:v>
                      </c:pt>
                      <c:pt idx="1468">
                        <c:v>4.5979499999999999E-14</c:v>
                      </c:pt>
                      <c:pt idx="1469">
                        <c:v>4.1800099999999997E-14</c:v>
                      </c:pt>
                      <c:pt idx="1470">
                        <c:v>3.5293099999999998E-14</c:v>
                      </c:pt>
                      <c:pt idx="1471">
                        <c:v>3.41305E-14</c:v>
                      </c:pt>
                      <c:pt idx="1472">
                        <c:v>4.0366099999999998E-14</c:v>
                      </c:pt>
                      <c:pt idx="1473">
                        <c:v>4.7232400000000001E-14</c:v>
                      </c:pt>
                      <c:pt idx="1474">
                        <c:v>4.8229899999999999E-14</c:v>
                      </c:pt>
                      <c:pt idx="1475">
                        <c:v>4.5305999999999999E-14</c:v>
                      </c:pt>
                      <c:pt idx="1476">
                        <c:v>4.4742300000000003E-14</c:v>
                      </c:pt>
                      <c:pt idx="1477">
                        <c:v>4.7717299999999998E-14</c:v>
                      </c:pt>
                      <c:pt idx="1478">
                        <c:v>4.9166399999999998E-14</c:v>
                      </c:pt>
                      <c:pt idx="1479">
                        <c:v>4.4852900000000001E-14</c:v>
                      </c:pt>
                      <c:pt idx="1480">
                        <c:v>3.6848799999999997E-14</c:v>
                      </c:pt>
                      <c:pt idx="1481">
                        <c:v>3.1826899999999998E-14</c:v>
                      </c:pt>
                      <c:pt idx="1482">
                        <c:v>3.3132800000000001E-14</c:v>
                      </c:pt>
                      <c:pt idx="1483">
                        <c:v>3.6917300000000002E-14</c:v>
                      </c:pt>
                      <c:pt idx="1484">
                        <c:v>3.8988800000000001E-14</c:v>
                      </c:pt>
                      <c:pt idx="1485">
                        <c:v>4.0215100000000003E-14</c:v>
                      </c:pt>
                      <c:pt idx="1486">
                        <c:v>4.2112000000000003E-14</c:v>
                      </c:pt>
                      <c:pt idx="1487">
                        <c:v>4.2860800000000001E-14</c:v>
                      </c:pt>
                      <c:pt idx="1488">
                        <c:v>3.9956000000000002E-14</c:v>
                      </c:pt>
                      <c:pt idx="1489">
                        <c:v>3.40034E-14</c:v>
                      </c:pt>
                      <c:pt idx="1490">
                        <c:v>2.9398200000000002E-14</c:v>
                      </c:pt>
                      <c:pt idx="1491">
                        <c:v>3.0202100000000001E-14</c:v>
                      </c:pt>
                      <c:pt idx="1492">
                        <c:v>3.45532E-14</c:v>
                      </c:pt>
                      <c:pt idx="1493">
                        <c:v>3.6922100000000003E-14</c:v>
                      </c:pt>
                      <c:pt idx="1494">
                        <c:v>3.5829700000000001E-14</c:v>
                      </c:pt>
                      <c:pt idx="1495">
                        <c:v>3.4422599999999999E-14</c:v>
                      </c:pt>
                      <c:pt idx="1496">
                        <c:v>3.4323600000000001E-14</c:v>
                      </c:pt>
                      <c:pt idx="1497">
                        <c:v>3.3553299999999999E-14</c:v>
                      </c:pt>
                      <c:pt idx="1498">
                        <c:v>3.0822399999999998E-14</c:v>
                      </c:pt>
                      <c:pt idx="1499">
                        <c:v>2.84872E-14</c:v>
                      </c:pt>
                      <c:pt idx="1500">
                        <c:v>2.93762E-14</c:v>
                      </c:pt>
                      <c:pt idx="1501">
                        <c:v>3.2505299999999999E-14</c:v>
                      </c:pt>
                      <c:pt idx="1502">
                        <c:v>3.4425500000000001E-14</c:v>
                      </c:pt>
                      <c:pt idx="1503">
                        <c:v>3.4087800000000001E-14</c:v>
                      </c:pt>
                      <c:pt idx="1504">
                        <c:v>3.3871100000000002E-14</c:v>
                      </c:pt>
                      <c:pt idx="1505">
                        <c:v>3.5737099999999999E-14</c:v>
                      </c:pt>
                      <c:pt idx="1506">
                        <c:v>3.8048800000000001E-14</c:v>
                      </c:pt>
                      <c:pt idx="1507">
                        <c:v>3.7396799999999999E-14</c:v>
                      </c:pt>
                      <c:pt idx="1508">
                        <c:v>3.3746999999999999E-14</c:v>
                      </c:pt>
                      <c:pt idx="1509">
                        <c:v>3.1109099999999997E-14</c:v>
                      </c:pt>
                      <c:pt idx="1510">
                        <c:v>3.1679900000000003E-14</c:v>
                      </c:pt>
                      <c:pt idx="1511">
                        <c:v>3.3022800000000002E-14</c:v>
                      </c:pt>
                      <c:pt idx="1512">
                        <c:v>3.2529400000000002E-14</c:v>
                      </c:pt>
                      <c:pt idx="1513">
                        <c:v>3.1211099999999998E-14</c:v>
                      </c:pt>
                      <c:pt idx="1514">
                        <c:v>3.1661400000000001E-14</c:v>
                      </c:pt>
                      <c:pt idx="1515">
                        <c:v>3.3857699999999998E-14</c:v>
                      </c:pt>
                      <c:pt idx="1516">
                        <c:v>3.4867799999999999E-14</c:v>
                      </c:pt>
                      <c:pt idx="1517">
                        <c:v>3.3648499999999999E-14</c:v>
                      </c:pt>
                      <c:pt idx="1518">
                        <c:v>3.3705800000000001E-14</c:v>
                      </c:pt>
                      <c:pt idx="1519">
                        <c:v>3.8462299999999997E-14</c:v>
                      </c:pt>
                      <c:pt idx="1520">
                        <c:v>4.5901100000000003E-14</c:v>
                      </c:pt>
                      <c:pt idx="1521">
                        <c:v>5.0792199999999999E-14</c:v>
                      </c:pt>
                      <c:pt idx="1522">
                        <c:v>5.1154800000000002E-14</c:v>
                      </c:pt>
                      <c:pt idx="1523">
                        <c:v>5.0025900000000002E-14</c:v>
                      </c:pt>
                      <c:pt idx="1524">
                        <c:v>5.0997000000000001E-14</c:v>
                      </c:pt>
                      <c:pt idx="1525">
                        <c:v>5.3401899999999997E-14</c:v>
                      </c:pt>
                      <c:pt idx="1526">
                        <c:v>5.3353600000000003E-14</c:v>
                      </c:pt>
                      <c:pt idx="1527">
                        <c:v>4.9089599999999998E-14</c:v>
                      </c:pt>
                      <c:pt idx="1528">
                        <c:v>4.3289000000000001E-14</c:v>
                      </c:pt>
                      <c:pt idx="1529">
                        <c:v>3.96676E-14</c:v>
                      </c:pt>
                      <c:pt idx="1530">
                        <c:v>3.9112600000000002E-14</c:v>
                      </c:pt>
                      <c:pt idx="1531">
                        <c:v>4.06192E-14</c:v>
                      </c:pt>
                      <c:pt idx="1532">
                        <c:v>4.38815E-14</c:v>
                      </c:pt>
                      <c:pt idx="1533">
                        <c:v>4.88634E-14</c:v>
                      </c:pt>
                      <c:pt idx="1534">
                        <c:v>5.3984399999999997E-14</c:v>
                      </c:pt>
                      <c:pt idx="1535">
                        <c:v>5.6039899999999999E-14</c:v>
                      </c:pt>
                      <c:pt idx="1536">
                        <c:v>5.2397399999999997E-14</c:v>
                      </c:pt>
                      <c:pt idx="1537">
                        <c:v>4.3845800000000003E-14</c:v>
                      </c:pt>
                      <c:pt idx="1538">
                        <c:v>3.4715E-14</c:v>
                      </c:pt>
                      <c:pt idx="1539">
                        <c:v>2.92016E-14</c:v>
                      </c:pt>
                      <c:pt idx="1540">
                        <c:v>2.8662900000000003E-14</c:v>
                      </c:pt>
                      <c:pt idx="1541">
                        <c:v>3.2220800000000002E-14</c:v>
                      </c:pt>
                      <c:pt idx="1542">
                        <c:v>3.7713299999999997E-14</c:v>
                      </c:pt>
                      <c:pt idx="1543">
                        <c:v>4.21335E-14</c:v>
                      </c:pt>
                      <c:pt idx="1544">
                        <c:v>4.2931600000000002E-14</c:v>
                      </c:pt>
                      <c:pt idx="1545">
                        <c:v>4.0341400000000002E-14</c:v>
                      </c:pt>
                      <c:pt idx="1546">
                        <c:v>3.8130400000000001E-14</c:v>
                      </c:pt>
                      <c:pt idx="1547">
                        <c:v>4.0154699999999998E-14</c:v>
                      </c:pt>
                      <c:pt idx="1548">
                        <c:v>4.5483999999999998E-14</c:v>
                      </c:pt>
                      <c:pt idx="1549">
                        <c:v>4.8865800000000003E-14</c:v>
                      </c:pt>
                      <c:pt idx="1550">
                        <c:v>4.6862000000000001E-14</c:v>
                      </c:pt>
                      <c:pt idx="1551">
                        <c:v>4.17889E-14</c:v>
                      </c:pt>
                      <c:pt idx="1552">
                        <c:v>3.9030599999999998E-14</c:v>
                      </c:pt>
                      <c:pt idx="1553">
                        <c:v>4.1178800000000002E-14</c:v>
                      </c:pt>
                      <c:pt idx="1554">
                        <c:v>4.5152700000000002E-14</c:v>
                      </c:pt>
                      <c:pt idx="1555">
                        <c:v>4.5589999999999998E-14</c:v>
                      </c:pt>
                      <c:pt idx="1556">
                        <c:v>4.1357400000000001E-14</c:v>
                      </c:pt>
                      <c:pt idx="1557">
                        <c:v>3.6731999999999998E-14</c:v>
                      </c:pt>
                      <c:pt idx="1558">
                        <c:v>3.5468599999999999E-14</c:v>
                      </c:pt>
                      <c:pt idx="1559">
                        <c:v>3.7450900000000003E-14</c:v>
                      </c:pt>
                      <c:pt idx="1560">
                        <c:v>4.1653999999999997E-14</c:v>
                      </c:pt>
                      <c:pt idx="1561">
                        <c:v>4.8080800000000003E-14</c:v>
                      </c:pt>
                      <c:pt idx="1562">
                        <c:v>5.5657400000000001E-14</c:v>
                      </c:pt>
                      <c:pt idx="1563">
                        <c:v>6.0596900000000005E-14</c:v>
                      </c:pt>
                      <c:pt idx="1564">
                        <c:v>5.8249199999999997E-14</c:v>
                      </c:pt>
                      <c:pt idx="1565">
                        <c:v>4.75925E-14</c:v>
                      </c:pt>
                      <c:pt idx="1566">
                        <c:v>3.3993500000000003E-14</c:v>
                      </c:pt>
                      <c:pt idx="1567">
                        <c:v>2.53156E-14</c:v>
                      </c:pt>
                      <c:pt idx="1568">
                        <c:v>2.4879100000000001E-14</c:v>
                      </c:pt>
                      <c:pt idx="1569">
                        <c:v>2.9606100000000001E-14</c:v>
                      </c:pt>
                      <c:pt idx="1570">
                        <c:v>3.5159700000000002E-14</c:v>
                      </c:pt>
                      <c:pt idx="1571">
                        <c:v>4.0501399999999998E-14</c:v>
                      </c:pt>
                      <c:pt idx="1572">
                        <c:v>4.5563900000000002E-14</c:v>
                      </c:pt>
                      <c:pt idx="1573">
                        <c:v>4.8529399999999997E-14</c:v>
                      </c:pt>
                      <c:pt idx="1574">
                        <c:v>4.86908E-14</c:v>
                      </c:pt>
                      <c:pt idx="1575">
                        <c:v>4.8065700000000002E-14</c:v>
                      </c:pt>
                      <c:pt idx="1576">
                        <c:v>4.79051E-14</c:v>
                      </c:pt>
                      <c:pt idx="1577">
                        <c:v>4.70202E-14</c:v>
                      </c:pt>
                      <c:pt idx="1578">
                        <c:v>4.4393199999999999E-14</c:v>
                      </c:pt>
                      <c:pt idx="1579">
                        <c:v>4.1194599999999998E-14</c:v>
                      </c:pt>
                      <c:pt idx="1580">
                        <c:v>4.0270100000000003E-14</c:v>
                      </c:pt>
                      <c:pt idx="1581">
                        <c:v>4.3336100000000003E-14</c:v>
                      </c:pt>
                      <c:pt idx="1582">
                        <c:v>4.7608599999999998E-14</c:v>
                      </c:pt>
                      <c:pt idx="1583">
                        <c:v>4.7293700000000002E-14</c:v>
                      </c:pt>
                      <c:pt idx="1584">
                        <c:v>4.06742E-14</c:v>
                      </c:pt>
                      <c:pt idx="1585">
                        <c:v>3.3276900000000001E-14</c:v>
                      </c:pt>
                      <c:pt idx="1586">
                        <c:v>3.1319600000000002E-14</c:v>
                      </c:pt>
                      <c:pt idx="1587">
                        <c:v>3.4615200000000001E-14</c:v>
                      </c:pt>
                      <c:pt idx="1588">
                        <c:v>3.8496299999999997E-14</c:v>
                      </c:pt>
                      <c:pt idx="1589">
                        <c:v>4.0784500000000002E-14</c:v>
                      </c:pt>
                      <c:pt idx="1590">
                        <c:v>4.3341300000000001E-14</c:v>
                      </c:pt>
                      <c:pt idx="1591">
                        <c:v>4.6410200000000003E-14</c:v>
                      </c:pt>
                      <c:pt idx="1592">
                        <c:v>4.5743300000000002E-14</c:v>
                      </c:pt>
                      <c:pt idx="1593">
                        <c:v>3.85686E-14</c:v>
                      </c:pt>
                      <c:pt idx="1594">
                        <c:v>2.9524899999999998E-14</c:v>
                      </c:pt>
                      <c:pt idx="1595">
                        <c:v>2.6469899999999999E-14</c:v>
                      </c:pt>
                      <c:pt idx="1596">
                        <c:v>3.1513599999999998E-14</c:v>
                      </c:pt>
                      <c:pt idx="1597">
                        <c:v>3.9167299999999999E-14</c:v>
                      </c:pt>
                      <c:pt idx="1598">
                        <c:v>4.3275400000000001E-14</c:v>
                      </c:pt>
                      <c:pt idx="1599">
                        <c:v>4.33582E-14</c:v>
                      </c:pt>
                      <c:pt idx="1600">
                        <c:v>4.28002E-14</c:v>
                      </c:pt>
                      <c:pt idx="1601">
                        <c:v>4.3457600000000002E-14</c:v>
                      </c:pt>
                      <c:pt idx="1602">
                        <c:v>4.4487599999999998E-14</c:v>
                      </c:pt>
                      <c:pt idx="1603">
                        <c:v>4.4836800000000003E-14</c:v>
                      </c:pt>
                      <c:pt idx="1604">
                        <c:v>4.4663699999999999E-14</c:v>
                      </c:pt>
                      <c:pt idx="1605">
                        <c:v>4.4751999999999998E-14</c:v>
                      </c:pt>
                      <c:pt idx="1606">
                        <c:v>4.5467500000000003E-14</c:v>
                      </c:pt>
                      <c:pt idx="1607">
                        <c:v>4.62705E-14</c:v>
                      </c:pt>
                      <c:pt idx="1608">
                        <c:v>4.6607499999999999E-14</c:v>
                      </c:pt>
                      <c:pt idx="1609">
                        <c:v>4.6775600000000001E-14</c:v>
                      </c:pt>
                      <c:pt idx="1610">
                        <c:v>4.6725300000000001E-14</c:v>
                      </c:pt>
                      <c:pt idx="1611">
                        <c:v>4.4191399999999999E-14</c:v>
                      </c:pt>
                      <c:pt idx="1612">
                        <c:v>3.6948400000000001E-14</c:v>
                      </c:pt>
                      <c:pt idx="1613">
                        <c:v>2.8154399999999999E-14</c:v>
                      </c:pt>
                      <c:pt idx="1614">
                        <c:v>2.45809E-14</c:v>
                      </c:pt>
                      <c:pt idx="1615">
                        <c:v>2.8211899999999999E-14</c:v>
                      </c:pt>
                      <c:pt idx="1616">
                        <c:v>3.4282499999999998E-14</c:v>
                      </c:pt>
                      <c:pt idx="1617">
                        <c:v>3.7743000000000001E-14</c:v>
                      </c:pt>
                      <c:pt idx="1618">
                        <c:v>3.81126E-14</c:v>
                      </c:pt>
                      <c:pt idx="1619">
                        <c:v>3.7752000000000003E-14</c:v>
                      </c:pt>
                      <c:pt idx="1620">
                        <c:v>3.7603899999999997E-14</c:v>
                      </c:pt>
                      <c:pt idx="1621">
                        <c:v>3.61742E-14</c:v>
                      </c:pt>
                      <c:pt idx="1622">
                        <c:v>3.2780800000000001E-14</c:v>
                      </c:pt>
                      <c:pt idx="1623">
                        <c:v>3.0175999999999998E-14</c:v>
                      </c:pt>
                      <c:pt idx="1624">
                        <c:v>3.1618899999999998E-14</c:v>
                      </c:pt>
                      <c:pt idx="1625">
                        <c:v>3.6002799999999999E-14</c:v>
                      </c:pt>
                      <c:pt idx="1626">
                        <c:v>3.9107100000000002E-14</c:v>
                      </c:pt>
                      <c:pt idx="1627">
                        <c:v>3.9528199999999999E-14</c:v>
                      </c:pt>
                      <c:pt idx="1628">
                        <c:v>4.0255200000000003E-14</c:v>
                      </c:pt>
                      <c:pt idx="1629">
                        <c:v>4.3471200000000002E-14</c:v>
                      </c:pt>
                      <c:pt idx="1630">
                        <c:v>4.6281799999999997E-14</c:v>
                      </c:pt>
                      <c:pt idx="1631">
                        <c:v>4.4349900000000001E-14</c:v>
                      </c:pt>
                      <c:pt idx="1632">
                        <c:v>3.8232099999999999E-14</c:v>
                      </c:pt>
                      <c:pt idx="1633">
                        <c:v>3.3156899999999997E-14</c:v>
                      </c:pt>
                      <c:pt idx="1634">
                        <c:v>3.3130200000000002E-14</c:v>
                      </c:pt>
                      <c:pt idx="1635">
                        <c:v>3.6547500000000002E-14</c:v>
                      </c:pt>
                      <c:pt idx="1636">
                        <c:v>3.8549100000000002E-14</c:v>
                      </c:pt>
                      <c:pt idx="1637">
                        <c:v>3.74139E-14</c:v>
                      </c:pt>
                      <c:pt idx="1638">
                        <c:v>3.57317E-14</c:v>
                      </c:pt>
                      <c:pt idx="1639">
                        <c:v>3.5259500000000001E-14</c:v>
                      </c:pt>
                      <c:pt idx="1640">
                        <c:v>3.4282300000000003E-14</c:v>
                      </c:pt>
                      <c:pt idx="1641">
                        <c:v>3.1136900000000003E-14</c:v>
                      </c:pt>
                      <c:pt idx="1642">
                        <c:v>2.7722199999999999E-14</c:v>
                      </c:pt>
                      <c:pt idx="1643">
                        <c:v>2.7464199999999998E-14</c:v>
                      </c:pt>
                      <c:pt idx="1644">
                        <c:v>3.0604299999999999E-14</c:v>
                      </c:pt>
                      <c:pt idx="1645">
                        <c:v>3.38185E-14</c:v>
                      </c:pt>
                      <c:pt idx="1646">
                        <c:v>3.4839199999999999E-14</c:v>
                      </c:pt>
                      <c:pt idx="1647">
                        <c:v>3.5201900000000003E-14</c:v>
                      </c:pt>
                      <c:pt idx="1648">
                        <c:v>3.74486E-14</c:v>
                      </c:pt>
                      <c:pt idx="1649">
                        <c:v>4.1165900000000003E-14</c:v>
                      </c:pt>
                      <c:pt idx="1650">
                        <c:v>4.3298099999999997E-14</c:v>
                      </c:pt>
                      <c:pt idx="1651">
                        <c:v>4.2070699999999998E-14</c:v>
                      </c:pt>
                      <c:pt idx="1652">
                        <c:v>3.93469E-14</c:v>
                      </c:pt>
                      <c:pt idx="1653">
                        <c:v>3.8556600000000002E-14</c:v>
                      </c:pt>
                      <c:pt idx="1654">
                        <c:v>4.0714400000000001E-14</c:v>
                      </c:pt>
                      <c:pt idx="1655">
                        <c:v>4.3385099999999997E-14</c:v>
                      </c:pt>
                      <c:pt idx="1656">
                        <c:v>4.4076999999999997E-14</c:v>
                      </c:pt>
                      <c:pt idx="1657">
                        <c:v>4.2994399999999998E-14</c:v>
                      </c:pt>
                      <c:pt idx="1658">
                        <c:v>4.0682700000000003E-14</c:v>
                      </c:pt>
                      <c:pt idx="1659">
                        <c:v>3.58194E-14</c:v>
                      </c:pt>
                      <c:pt idx="1660">
                        <c:v>2.8336599999999999E-14</c:v>
                      </c:pt>
                      <c:pt idx="1661">
                        <c:v>2.2135399999999999E-14</c:v>
                      </c:pt>
                      <c:pt idx="1662">
                        <c:v>2.21389E-14</c:v>
                      </c:pt>
                      <c:pt idx="1663">
                        <c:v>2.8988300000000001E-14</c:v>
                      </c:pt>
                      <c:pt idx="1664">
                        <c:v>3.7580299999999999E-14</c:v>
                      </c:pt>
                      <c:pt idx="1665">
                        <c:v>4.21661E-14</c:v>
                      </c:pt>
                      <c:pt idx="1666">
                        <c:v>4.2438700000000001E-14</c:v>
                      </c:pt>
                      <c:pt idx="1667">
                        <c:v>4.2395599999999998E-14</c:v>
                      </c:pt>
                      <c:pt idx="1668">
                        <c:v>4.3822600000000002E-14</c:v>
                      </c:pt>
                      <c:pt idx="1669">
                        <c:v>4.4592399999999999E-14</c:v>
                      </c:pt>
                      <c:pt idx="1670">
                        <c:v>4.3449099999999998E-14</c:v>
                      </c:pt>
                      <c:pt idx="1671">
                        <c:v>4.2632600000000003E-14</c:v>
                      </c:pt>
                      <c:pt idx="1672">
                        <c:v>4.4603500000000001E-14</c:v>
                      </c:pt>
                      <c:pt idx="1673">
                        <c:v>4.81015E-14</c:v>
                      </c:pt>
                      <c:pt idx="1674">
                        <c:v>4.9522599999999999E-14</c:v>
                      </c:pt>
                      <c:pt idx="1675">
                        <c:v>4.7816699999999999E-14</c:v>
                      </c:pt>
                      <c:pt idx="1676">
                        <c:v>4.5633599999999999E-14</c:v>
                      </c:pt>
                      <c:pt idx="1677">
                        <c:v>4.5665100000000001E-14</c:v>
                      </c:pt>
                      <c:pt idx="1678">
                        <c:v>4.7676200000000001E-14</c:v>
                      </c:pt>
                      <c:pt idx="1679">
                        <c:v>4.9321700000000002E-14</c:v>
                      </c:pt>
                      <c:pt idx="1680">
                        <c:v>4.9522800000000001E-14</c:v>
                      </c:pt>
                      <c:pt idx="1681">
                        <c:v>4.9761600000000003E-14</c:v>
                      </c:pt>
                      <c:pt idx="1682">
                        <c:v>5.0615000000000001E-14</c:v>
                      </c:pt>
                      <c:pt idx="1683">
                        <c:v>4.9969599999999997E-14</c:v>
                      </c:pt>
                      <c:pt idx="1684">
                        <c:v>4.7246199999999997E-14</c:v>
                      </c:pt>
                      <c:pt idx="1685">
                        <c:v>4.5447199999999997E-14</c:v>
                      </c:pt>
                      <c:pt idx="1686">
                        <c:v>4.65213E-14</c:v>
                      </c:pt>
                      <c:pt idx="1687">
                        <c:v>4.8140500000000002E-14</c:v>
                      </c:pt>
                      <c:pt idx="1688">
                        <c:v>4.6572699999999997E-14</c:v>
                      </c:pt>
                      <c:pt idx="1689">
                        <c:v>4.15381E-14</c:v>
                      </c:pt>
                      <c:pt idx="1690">
                        <c:v>3.7752199999999998E-14</c:v>
                      </c:pt>
                      <c:pt idx="1691">
                        <c:v>3.9892299999999997E-14</c:v>
                      </c:pt>
                      <c:pt idx="1692">
                        <c:v>4.5725899999999998E-14</c:v>
                      </c:pt>
                      <c:pt idx="1693">
                        <c:v>4.7794799999999998E-14</c:v>
                      </c:pt>
                      <c:pt idx="1694">
                        <c:v>4.2738099999999998E-14</c:v>
                      </c:pt>
                      <c:pt idx="1695">
                        <c:v>3.4764399999999998E-14</c:v>
                      </c:pt>
                      <c:pt idx="1696">
                        <c:v>2.9562399999999999E-14</c:v>
                      </c:pt>
                      <c:pt idx="1697">
                        <c:v>2.86674E-14</c:v>
                      </c:pt>
                      <c:pt idx="1698">
                        <c:v>2.9415300000000003E-14</c:v>
                      </c:pt>
                      <c:pt idx="1699">
                        <c:v>2.9278099999999997E-14</c:v>
                      </c:pt>
                      <c:pt idx="1700">
                        <c:v>2.92152E-14</c:v>
                      </c:pt>
                      <c:pt idx="1701">
                        <c:v>3.06425E-14</c:v>
                      </c:pt>
                      <c:pt idx="1702">
                        <c:v>3.2041799999999999E-14</c:v>
                      </c:pt>
                      <c:pt idx="1703">
                        <c:v>3.0996800000000002E-14</c:v>
                      </c:pt>
                      <c:pt idx="1704">
                        <c:v>2.74164E-14</c:v>
                      </c:pt>
                      <c:pt idx="1705">
                        <c:v>2.3793799999999999E-14</c:v>
                      </c:pt>
                      <c:pt idx="1706">
                        <c:v>2.23666E-14</c:v>
                      </c:pt>
                      <c:pt idx="1707">
                        <c:v>2.19476E-14</c:v>
                      </c:pt>
                      <c:pt idx="1708">
                        <c:v>1.9829999999999999E-14</c:v>
                      </c:pt>
                      <c:pt idx="1709">
                        <c:v>1.7349400000000001E-14</c:v>
                      </c:pt>
                      <c:pt idx="1710">
                        <c:v>1.89346E-14</c:v>
                      </c:pt>
                      <c:pt idx="1711">
                        <c:v>2.5254600000000001E-14</c:v>
                      </c:pt>
                      <c:pt idx="1712">
                        <c:v>3.1791400000000003E-14</c:v>
                      </c:pt>
                      <c:pt idx="1713">
                        <c:v>3.4359600000000001E-14</c:v>
                      </c:pt>
                      <c:pt idx="1714">
                        <c:v>3.3311800000000003E-14</c:v>
                      </c:pt>
                      <c:pt idx="1715">
                        <c:v>3.12208E-14</c:v>
                      </c:pt>
                      <c:pt idx="1716">
                        <c:v>2.8381300000000001E-14</c:v>
                      </c:pt>
                      <c:pt idx="1717">
                        <c:v>2.3824299999999999E-14</c:v>
                      </c:pt>
                      <c:pt idx="1718">
                        <c:v>1.9506799999999999E-14</c:v>
                      </c:pt>
                      <c:pt idx="1719">
                        <c:v>1.8768699999999999E-14</c:v>
                      </c:pt>
                      <c:pt idx="1720">
                        <c:v>2.1600199999999999E-14</c:v>
                      </c:pt>
                      <c:pt idx="1721">
                        <c:v>2.53312E-14</c:v>
                      </c:pt>
                      <c:pt idx="1722">
                        <c:v>2.7941600000000001E-14</c:v>
                      </c:pt>
                      <c:pt idx="1723">
                        <c:v>2.90344E-14</c:v>
                      </c:pt>
                      <c:pt idx="1724">
                        <c:v>2.9425099999999999E-14</c:v>
                      </c:pt>
                      <c:pt idx="1725">
                        <c:v>2.94816E-14</c:v>
                      </c:pt>
                      <c:pt idx="1726">
                        <c:v>2.8237300000000002E-14</c:v>
                      </c:pt>
                      <c:pt idx="1727">
                        <c:v>2.58424E-14</c:v>
                      </c:pt>
                      <c:pt idx="1728">
                        <c:v>2.54369E-14</c:v>
                      </c:pt>
                      <c:pt idx="1729">
                        <c:v>2.9471899999999998E-14</c:v>
                      </c:pt>
                      <c:pt idx="1730">
                        <c:v>3.4844200000000001E-14</c:v>
                      </c:pt>
                      <c:pt idx="1731">
                        <c:v>3.58847E-14</c:v>
                      </c:pt>
                      <c:pt idx="1732">
                        <c:v>3.1938800000000002E-14</c:v>
                      </c:pt>
                      <c:pt idx="1733">
                        <c:v>2.7509399999999999E-14</c:v>
                      </c:pt>
                      <c:pt idx="1734">
                        <c:v>2.5598599999999999E-14</c:v>
                      </c:pt>
                      <c:pt idx="1735">
                        <c:v>2.53775E-14</c:v>
                      </c:pt>
                      <c:pt idx="1736">
                        <c:v>2.5546299999999999E-14</c:v>
                      </c:pt>
                      <c:pt idx="1737">
                        <c:v>2.6411000000000001E-14</c:v>
                      </c:pt>
                      <c:pt idx="1738">
                        <c:v>2.8629199999999999E-14</c:v>
                      </c:pt>
                      <c:pt idx="1739">
                        <c:v>3.1088600000000003E-14</c:v>
                      </c:pt>
                      <c:pt idx="1740">
                        <c:v>3.1555099999999999E-14</c:v>
                      </c:pt>
                      <c:pt idx="1741">
                        <c:v>3.0409400000000001E-14</c:v>
                      </c:pt>
                      <c:pt idx="1742">
                        <c:v>3.10978E-14</c:v>
                      </c:pt>
                      <c:pt idx="1743">
                        <c:v>3.5465699999999997E-14</c:v>
                      </c:pt>
                      <c:pt idx="1744">
                        <c:v>4.1002700000000002E-14</c:v>
                      </c:pt>
                      <c:pt idx="1745">
                        <c:v>4.3934499999999999E-14</c:v>
                      </c:pt>
                      <c:pt idx="1746">
                        <c:v>4.3779499999999999E-14</c:v>
                      </c:pt>
                      <c:pt idx="1747">
                        <c:v>4.3575399999999997E-14</c:v>
                      </c:pt>
                      <c:pt idx="1748">
                        <c:v>4.5520699999999998E-14</c:v>
                      </c:pt>
                      <c:pt idx="1749">
                        <c:v>4.7112800000000001E-14</c:v>
                      </c:pt>
                      <c:pt idx="1750">
                        <c:v>4.4445300000000003E-14</c:v>
                      </c:pt>
                      <c:pt idx="1751">
                        <c:v>3.9019400000000001E-14</c:v>
                      </c:pt>
                      <c:pt idx="1752">
                        <c:v>3.6136300000000001E-14</c:v>
                      </c:pt>
                      <c:pt idx="1753">
                        <c:v>3.7906900000000002E-14</c:v>
                      </c:pt>
                      <c:pt idx="1754">
                        <c:v>4.1867499999999998E-14</c:v>
                      </c:pt>
                      <c:pt idx="1755">
                        <c:v>4.45021E-14</c:v>
                      </c:pt>
                      <c:pt idx="1756">
                        <c:v>4.4800100000000003E-14</c:v>
                      </c:pt>
                      <c:pt idx="1757">
                        <c:v>4.4717800000000003E-14</c:v>
                      </c:pt>
                      <c:pt idx="1758">
                        <c:v>4.5501099999999999E-14</c:v>
                      </c:pt>
                      <c:pt idx="1759">
                        <c:v>4.4851299999999999E-14</c:v>
                      </c:pt>
                      <c:pt idx="1760">
                        <c:v>4.0232100000000003E-14</c:v>
                      </c:pt>
                      <c:pt idx="1761">
                        <c:v>3.4012500000000003E-14</c:v>
                      </c:pt>
                      <c:pt idx="1762">
                        <c:v>3.14866E-14</c:v>
                      </c:pt>
                      <c:pt idx="1763">
                        <c:v>3.3710099999999997E-14</c:v>
                      </c:pt>
                      <c:pt idx="1764">
                        <c:v>3.60281E-14</c:v>
                      </c:pt>
                      <c:pt idx="1765">
                        <c:v>3.4809899999999998E-14</c:v>
                      </c:pt>
                      <c:pt idx="1766">
                        <c:v>3.2268400000000002E-14</c:v>
                      </c:pt>
                      <c:pt idx="1767">
                        <c:v>3.2065200000000002E-14</c:v>
                      </c:pt>
                      <c:pt idx="1768">
                        <c:v>3.3324299999999999E-14</c:v>
                      </c:pt>
                      <c:pt idx="1769">
                        <c:v>3.2537600000000002E-14</c:v>
                      </c:pt>
                      <c:pt idx="1770">
                        <c:v>2.8945400000000001E-14</c:v>
                      </c:pt>
                      <c:pt idx="1771">
                        <c:v>2.5245400000000001E-14</c:v>
                      </c:pt>
                      <c:pt idx="1772">
                        <c:v>2.4495499999999999E-14</c:v>
                      </c:pt>
                      <c:pt idx="1773">
                        <c:v>2.6921100000000001E-14</c:v>
                      </c:pt>
                      <c:pt idx="1774">
                        <c:v>2.93368E-14</c:v>
                      </c:pt>
                      <c:pt idx="1775">
                        <c:v>2.9374300000000001E-14</c:v>
                      </c:pt>
                      <c:pt idx="1776">
                        <c:v>2.9417100000000001E-14</c:v>
                      </c:pt>
                      <c:pt idx="1777">
                        <c:v>3.3101100000000003E-14</c:v>
                      </c:pt>
                      <c:pt idx="1778">
                        <c:v>3.8840899999999997E-14</c:v>
                      </c:pt>
                      <c:pt idx="1779">
                        <c:v>4.0811399999999999E-14</c:v>
                      </c:pt>
                      <c:pt idx="1780">
                        <c:v>3.6892800000000002E-14</c:v>
                      </c:pt>
                      <c:pt idx="1781">
                        <c:v>3.1643800000000002E-14</c:v>
                      </c:pt>
                      <c:pt idx="1782">
                        <c:v>3.013E-14</c:v>
                      </c:pt>
                      <c:pt idx="1783">
                        <c:v>3.2446199999999999E-14</c:v>
                      </c:pt>
                      <c:pt idx="1784">
                        <c:v>3.5605799999999998E-14</c:v>
                      </c:pt>
                      <c:pt idx="1785">
                        <c:v>3.8039400000000002E-14</c:v>
                      </c:pt>
                      <c:pt idx="1786">
                        <c:v>4.0665600000000002E-14</c:v>
                      </c:pt>
                      <c:pt idx="1787">
                        <c:v>4.4036899999999997E-14</c:v>
                      </c:pt>
                      <c:pt idx="1788">
                        <c:v>4.6213799999999997E-14</c:v>
                      </c:pt>
                      <c:pt idx="1789">
                        <c:v>4.5604899999999998E-14</c:v>
                      </c:pt>
                      <c:pt idx="1790">
                        <c:v>4.4313300000000002E-14</c:v>
                      </c:pt>
                      <c:pt idx="1791">
                        <c:v>4.5326800000000003E-14</c:v>
                      </c:pt>
                      <c:pt idx="1792">
                        <c:v>4.72058E-14</c:v>
                      </c:pt>
                      <c:pt idx="1793">
                        <c:v>4.5577199999999999E-14</c:v>
                      </c:pt>
                      <c:pt idx="1794">
                        <c:v>3.9801600000000001E-14</c:v>
                      </c:pt>
                      <c:pt idx="1795">
                        <c:v>3.43643E-14</c:v>
                      </c:pt>
                      <c:pt idx="1796">
                        <c:v>3.3587299999999999E-14</c:v>
                      </c:pt>
                      <c:pt idx="1797">
                        <c:v>3.6684499999999999E-14</c:v>
                      </c:pt>
                      <c:pt idx="1798">
                        <c:v>3.8767300000000002E-14</c:v>
                      </c:pt>
                      <c:pt idx="1799">
                        <c:v>3.7140100000000001E-14</c:v>
                      </c:pt>
                      <c:pt idx="1800">
                        <c:v>3.4784600000000003E-14</c:v>
                      </c:pt>
                      <c:pt idx="1801">
                        <c:v>3.5955099999999998E-14</c:v>
                      </c:pt>
                      <c:pt idx="1802">
                        <c:v>4.0349199999999999E-14</c:v>
                      </c:pt>
                      <c:pt idx="1803">
                        <c:v>4.3764100000000001E-14</c:v>
                      </c:pt>
                      <c:pt idx="1804">
                        <c:v>4.3663600000000002E-14</c:v>
                      </c:pt>
                      <c:pt idx="1805">
                        <c:v>4.2055600000000003E-14</c:v>
                      </c:pt>
                      <c:pt idx="1806">
                        <c:v>4.1871400000000003E-14</c:v>
                      </c:pt>
                      <c:pt idx="1807">
                        <c:v>4.25385E-14</c:v>
                      </c:pt>
                      <c:pt idx="1808">
                        <c:v>4.2009200000000001E-14</c:v>
                      </c:pt>
                      <c:pt idx="1809">
                        <c:v>4.1065800000000001E-14</c:v>
                      </c:pt>
                      <c:pt idx="1810">
                        <c:v>4.1783899999999998E-14</c:v>
                      </c:pt>
                      <c:pt idx="1811">
                        <c:v>4.2846600000000002E-14</c:v>
                      </c:pt>
                      <c:pt idx="1812">
                        <c:v>4.0075899999999998E-14</c:v>
                      </c:pt>
                      <c:pt idx="1813">
                        <c:v>3.2412500000000002E-14</c:v>
                      </c:pt>
                      <c:pt idx="1814">
                        <c:v>2.5142499999999999E-14</c:v>
                      </c:pt>
                      <c:pt idx="1815">
                        <c:v>2.5021599999999999E-14</c:v>
                      </c:pt>
                      <c:pt idx="1816">
                        <c:v>3.1917899999999997E-14</c:v>
                      </c:pt>
                      <c:pt idx="1817">
                        <c:v>3.8797399999999997E-14</c:v>
                      </c:pt>
                      <c:pt idx="1818">
                        <c:v>4.1248700000000001E-14</c:v>
                      </c:pt>
                      <c:pt idx="1819">
                        <c:v>4.1594399999999999E-14</c:v>
                      </c:pt>
                      <c:pt idx="1820">
                        <c:v>4.2590400000000002E-14</c:v>
                      </c:pt>
                      <c:pt idx="1821">
                        <c:v>4.2749699999999998E-14</c:v>
                      </c:pt>
                      <c:pt idx="1822">
                        <c:v>3.93435E-14</c:v>
                      </c:pt>
                      <c:pt idx="1823">
                        <c:v>3.3400100000000002E-14</c:v>
                      </c:pt>
                      <c:pt idx="1824">
                        <c:v>2.9900500000000002E-14</c:v>
                      </c:pt>
                      <c:pt idx="1825">
                        <c:v>3.1926699999999997E-14</c:v>
                      </c:pt>
                      <c:pt idx="1826">
                        <c:v>3.6273500000000001E-14</c:v>
                      </c:pt>
                      <c:pt idx="1827">
                        <c:v>3.7399999999999997E-14</c:v>
                      </c:pt>
                      <c:pt idx="1828">
                        <c:v>3.4411599999999998E-14</c:v>
                      </c:pt>
                      <c:pt idx="1829">
                        <c:v>3.1348200000000002E-14</c:v>
                      </c:pt>
                      <c:pt idx="1830">
                        <c:v>3.1159200000000002E-14</c:v>
                      </c:pt>
                      <c:pt idx="1831">
                        <c:v>3.2145500000000003E-14</c:v>
                      </c:pt>
                      <c:pt idx="1832">
                        <c:v>3.1269699999999999E-14</c:v>
                      </c:pt>
                      <c:pt idx="1833">
                        <c:v>2.91621E-14</c:v>
                      </c:pt>
                      <c:pt idx="1834">
                        <c:v>2.92621E-14</c:v>
                      </c:pt>
                      <c:pt idx="1835">
                        <c:v>3.2209300000000002E-14</c:v>
                      </c:pt>
                      <c:pt idx="1836">
                        <c:v>3.44587E-14</c:v>
                      </c:pt>
                      <c:pt idx="1837">
                        <c:v>3.3558500000000003E-14</c:v>
                      </c:pt>
                      <c:pt idx="1838">
                        <c:v>3.18495E-14</c:v>
                      </c:pt>
                      <c:pt idx="1839">
                        <c:v>3.2976000000000003E-14</c:v>
                      </c:pt>
                      <c:pt idx="1840">
                        <c:v>3.6290500000000001E-14</c:v>
                      </c:pt>
                      <c:pt idx="1841">
                        <c:v>3.7572400000000001E-14</c:v>
                      </c:pt>
                      <c:pt idx="1842">
                        <c:v>3.5515299999999997E-14</c:v>
                      </c:pt>
                      <c:pt idx="1843">
                        <c:v>3.43289E-14</c:v>
                      </c:pt>
                      <c:pt idx="1844">
                        <c:v>3.7898399999999999E-14</c:v>
                      </c:pt>
                      <c:pt idx="1845">
                        <c:v>4.3538699999999997E-14</c:v>
                      </c:pt>
                      <c:pt idx="1846">
                        <c:v>4.46183E-14</c:v>
                      </c:pt>
                      <c:pt idx="1847">
                        <c:v>3.9110199999999999E-14</c:v>
                      </c:pt>
                      <c:pt idx="1848">
                        <c:v>3.1897400000000003E-14</c:v>
                      </c:pt>
                      <c:pt idx="1849">
                        <c:v>2.83156E-14</c:v>
                      </c:pt>
                      <c:pt idx="1850">
                        <c:v>2.96148E-14</c:v>
                      </c:pt>
                      <c:pt idx="1851">
                        <c:v>3.4159100000000001E-14</c:v>
                      </c:pt>
                      <c:pt idx="1852">
                        <c:v>3.9662500000000003E-14</c:v>
                      </c:pt>
                      <c:pt idx="1853">
                        <c:v>4.4354299999999997E-14</c:v>
                      </c:pt>
                      <c:pt idx="1854">
                        <c:v>4.6397E-14</c:v>
                      </c:pt>
                      <c:pt idx="1855">
                        <c:v>4.3153800000000002E-14</c:v>
                      </c:pt>
                      <c:pt idx="1856">
                        <c:v>3.4090700000000003E-14</c:v>
                      </c:pt>
                      <c:pt idx="1857">
                        <c:v>2.39376E-14</c:v>
                      </c:pt>
                      <c:pt idx="1858">
                        <c:v>1.93387E-14</c:v>
                      </c:pt>
                      <c:pt idx="1859">
                        <c:v>2.2364799999999999E-14</c:v>
                      </c:pt>
                      <c:pt idx="1860">
                        <c:v>2.8566699999999999E-14</c:v>
                      </c:pt>
                      <c:pt idx="1861">
                        <c:v>3.18088E-14</c:v>
                      </c:pt>
                      <c:pt idx="1862">
                        <c:v>3.1167499999999997E-14</c:v>
                      </c:pt>
                      <c:pt idx="1863">
                        <c:v>3.0494799999999998E-14</c:v>
                      </c:pt>
                      <c:pt idx="1864">
                        <c:v>3.1245199999999999E-14</c:v>
                      </c:pt>
                      <c:pt idx="1865">
                        <c:v>3.0778500000000001E-14</c:v>
                      </c:pt>
                      <c:pt idx="1866">
                        <c:v>2.8510799999999998E-14</c:v>
                      </c:pt>
                      <c:pt idx="1867">
                        <c:v>2.8169300000000001E-14</c:v>
                      </c:pt>
                      <c:pt idx="1868">
                        <c:v>3.1913700000000003E-14</c:v>
                      </c:pt>
                      <c:pt idx="1869">
                        <c:v>3.61599E-14</c:v>
                      </c:pt>
                      <c:pt idx="1870">
                        <c:v>3.5676E-14</c:v>
                      </c:pt>
                      <c:pt idx="1871">
                        <c:v>3.05228E-14</c:v>
                      </c:pt>
                      <c:pt idx="1872">
                        <c:v>2.6254099999999999E-14</c:v>
                      </c:pt>
                      <c:pt idx="1873">
                        <c:v>2.6866000000000001E-14</c:v>
                      </c:pt>
                      <c:pt idx="1874">
                        <c:v>3.02734E-14</c:v>
                      </c:pt>
                      <c:pt idx="1875">
                        <c:v>3.1995100000000001E-14</c:v>
                      </c:pt>
                      <c:pt idx="1876">
                        <c:v>3.11671E-14</c:v>
                      </c:pt>
                      <c:pt idx="1877">
                        <c:v>3.0701100000000002E-14</c:v>
                      </c:pt>
                      <c:pt idx="1878">
                        <c:v>3.2345900000000002E-14</c:v>
                      </c:pt>
                      <c:pt idx="1879">
                        <c:v>3.4166399999999999E-14</c:v>
                      </c:pt>
                      <c:pt idx="1880">
                        <c:v>3.3808500000000002E-14</c:v>
                      </c:pt>
                      <c:pt idx="1881">
                        <c:v>3.24531E-14</c:v>
                      </c:pt>
                      <c:pt idx="1882">
                        <c:v>3.3197600000000003E-14</c:v>
                      </c:pt>
                      <c:pt idx="1883">
                        <c:v>3.6142699999999998E-14</c:v>
                      </c:pt>
                      <c:pt idx="1884">
                        <c:v>3.82125E-14</c:v>
                      </c:pt>
                      <c:pt idx="1885">
                        <c:v>3.7922699999999998E-14</c:v>
                      </c:pt>
                      <c:pt idx="1886">
                        <c:v>3.7260500000000002E-14</c:v>
                      </c:pt>
                      <c:pt idx="1887">
                        <c:v>3.82777E-14</c:v>
                      </c:pt>
                      <c:pt idx="1888">
                        <c:v>3.9854000000000001E-14</c:v>
                      </c:pt>
                      <c:pt idx="1889">
                        <c:v>3.944E-14</c:v>
                      </c:pt>
                      <c:pt idx="1890">
                        <c:v>3.7199400000000003E-14</c:v>
                      </c:pt>
                      <c:pt idx="1891">
                        <c:v>3.5821399999999999E-14</c:v>
                      </c:pt>
                      <c:pt idx="1892">
                        <c:v>3.68953E-14</c:v>
                      </c:pt>
                      <c:pt idx="1893">
                        <c:v>3.95501E-14</c:v>
                      </c:pt>
                      <c:pt idx="1894">
                        <c:v>4.1223500000000001E-14</c:v>
                      </c:pt>
                      <c:pt idx="1895">
                        <c:v>3.95813E-14</c:v>
                      </c:pt>
                      <c:pt idx="1896">
                        <c:v>3.5337200000000003E-14</c:v>
                      </c:pt>
                      <c:pt idx="1897">
                        <c:v>3.1529999999999999E-14</c:v>
                      </c:pt>
                      <c:pt idx="1898">
                        <c:v>2.9961199999999998E-14</c:v>
                      </c:pt>
                      <c:pt idx="1899">
                        <c:v>3.1326300000000001E-14</c:v>
                      </c:pt>
                      <c:pt idx="1900">
                        <c:v>3.6768599999999997E-14</c:v>
                      </c:pt>
                      <c:pt idx="1901">
                        <c:v>4.5593299999999997E-14</c:v>
                      </c:pt>
                      <c:pt idx="1902">
                        <c:v>5.2941600000000002E-14</c:v>
                      </c:pt>
                      <c:pt idx="1903">
                        <c:v>5.28626E-14</c:v>
                      </c:pt>
                      <c:pt idx="1904">
                        <c:v>4.45918E-14</c:v>
                      </c:pt>
                      <c:pt idx="1905">
                        <c:v>3.4529199999999998E-14</c:v>
                      </c:pt>
                      <c:pt idx="1906">
                        <c:v>3.0221300000000002E-14</c:v>
                      </c:pt>
                      <c:pt idx="1907">
                        <c:v>3.2527400000000002E-14</c:v>
                      </c:pt>
                      <c:pt idx="1908">
                        <c:v>3.6292100000000003E-14</c:v>
                      </c:pt>
                      <c:pt idx="1909">
                        <c:v>3.7944499999999998E-14</c:v>
                      </c:pt>
                      <c:pt idx="1910">
                        <c:v>3.8452099999999997E-14</c:v>
                      </c:pt>
                      <c:pt idx="1911">
                        <c:v>3.9266999999999997E-14</c:v>
                      </c:pt>
                      <c:pt idx="1912">
                        <c:v>3.93183E-14</c:v>
                      </c:pt>
                      <c:pt idx="1913">
                        <c:v>3.7457899999999998E-14</c:v>
                      </c:pt>
                      <c:pt idx="1914">
                        <c:v>3.5629400000000003E-14</c:v>
                      </c:pt>
                      <c:pt idx="1915">
                        <c:v>3.6969799999999997E-14</c:v>
                      </c:pt>
                      <c:pt idx="1916">
                        <c:v>4.0970899999999997E-14</c:v>
                      </c:pt>
                      <c:pt idx="1917">
                        <c:v>4.3296199999999999E-14</c:v>
                      </c:pt>
                      <c:pt idx="1918">
                        <c:v>4.1126300000000001E-14</c:v>
                      </c:pt>
                      <c:pt idx="1919">
                        <c:v>3.6060499999999998E-14</c:v>
                      </c:pt>
                      <c:pt idx="1920">
                        <c:v>3.1285600000000002E-14</c:v>
                      </c:pt>
                      <c:pt idx="1921">
                        <c:v>2.8196100000000001E-14</c:v>
                      </c:pt>
                      <c:pt idx="1922">
                        <c:v>2.65788E-14</c:v>
                      </c:pt>
                      <c:pt idx="1923">
                        <c:v>2.6484499999999999E-14</c:v>
                      </c:pt>
                      <c:pt idx="1924">
                        <c:v>2.81583E-14</c:v>
                      </c:pt>
                      <c:pt idx="1925">
                        <c:v>3.0637100000000001E-14</c:v>
                      </c:pt>
                      <c:pt idx="1926">
                        <c:v>3.1955100000000002E-14</c:v>
                      </c:pt>
                      <c:pt idx="1927">
                        <c:v>3.1636699999999999E-14</c:v>
                      </c:pt>
                      <c:pt idx="1928">
                        <c:v>3.2124300000000002E-14</c:v>
                      </c:pt>
                      <c:pt idx="1929">
                        <c:v>3.58153E-14</c:v>
                      </c:pt>
                      <c:pt idx="1930">
                        <c:v>4.1118499999999998E-14</c:v>
                      </c:pt>
                      <c:pt idx="1931">
                        <c:v>4.3660999999999997E-14</c:v>
                      </c:pt>
                      <c:pt idx="1932">
                        <c:v>4.1596299999999998E-14</c:v>
                      </c:pt>
                      <c:pt idx="1933">
                        <c:v>3.8034999999999999E-14</c:v>
                      </c:pt>
                      <c:pt idx="1934">
                        <c:v>3.7525799999999998E-14</c:v>
                      </c:pt>
                      <c:pt idx="1935">
                        <c:v>4.0495399999999999E-14</c:v>
                      </c:pt>
                      <c:pt idx="1936">
                        <c:v>4.24583E-14</c:v>
                      </c:pt>
                      <c:pt idx="1937">
                        <c:v>3.9756200000000002E-14</c:v>
                      </c:pt>
                      <c:pt idx="1938">
                        <c:v>3.45151E-14</c:v>
                      </c:pt>
                      <c:pt idx="1939">
                        <c:v>3.1951600000000001E-14</c:v>
                      </c:pt>
                      <c:pt idx="1940">
                        <c:v>3.3727099999999997E-14</c:v>
                      </c:pt>
                      <c:pt idx="1941">
                        <c:v>3.6490099999999999E-14</c:v>
                      </c:pt>
                      <c:pt idx="1942">
                        <c:v>3.6917300000000002E-14</c:v>
                      </c:pt>
                      <c:pt idx="1943">
                        <c:v>3.5948299999999998E-14</c:v>
                      </c:pt>
                      <c:pt idx="1944">
                        <c:v>3.6828E-14</c:v>
                      </c:pt>
                      <c:pt idx="1945">
                        <c:v>3.9923099999999999E-14</c:v>
                      </c:pt>
                      <c:pt idx="1946">
                        <c:v>4.2362000000000002E-14</c:v>
                      </c:pt>
                      <c:pt idx="1947">
                        <c:v>4.3212499999999998E-14</c:v>
                      </c:pt>
                      <c:pt idx="1948">
                        <c:v>4.4706399999999998E-14</c:v>
                      </c:pt>
                      <c:pt idx="1949">
                        <c:v>4.7131300000000003E-14</c:v>
                      </c:pt>
                      <c:pt idx="1950">
                        <c:v>4.6891599999999999E-14</c:v>
                      </c:pt>
                      <c:pt idx="1951">
                        <c:v>4.1303700000000001E-14</c:v>
                      </c:pt>
                      <c:pt idx="1952">
                        <c:v>3.3465699999999999E-14</c:v>
                      </c:pt>
                      <c:pt idx="1953">
                        <c:v>3.0396500000000001E-14</c:v>
                      </c:pt>
                      <c:pt idx="1954">
                        <c:v>3.5007400000000002E-14</c:v>
                      </c:pt>
                      <c:pt idx="1955">
                        <c:v>4.2363799999999999E-14</c:v>
                      </c:pt>
                      <c:pt idx="1956">
                        <c:v>4.5988600000000001E-14</c:v>
                      </c:pt>
                      <c:pt idx="1957">
                        <c:v>4.4857700000000002E-14</c:v>
                      </c:pt>
                      <c:pt idx="1958">
                        <c:v>4.20437E-14</c:v>
                      </c:pt>
                      <c:pt idx="1959">
                        <c:v>3.89357E-14</c:v>
                      </c:pt>
                      <c:pt idx="1960">
                        <c:v>3.4149299999999998E-14</c:v>
                      </c:pt>
                      <c:pt idx="1961">
                        <c:v>2.8138000000000001E-14</c:v>
                      </c:pt>
                      <c:pt idx="1962">
                        <c:v>2.5547599999999999E-14</c:v>
                      </c:pt>
                      <c:pt idx="1963">
                        <c:v>2.9910700000000002E-14</c:v>
                      </c:pt>
                      <c:pt idx="1964">
                        <c:v>3.7807299999999999E-14</c:v>
                      </c:pt>
                      <c:pt idx="1965">
                        <c:v>4.2136799999999999E-14</c:v>
                      </c:pt>
                      <c:pt idx="1966">
                        <c:v>4.05478E-14</c:v>
                      </c:pt>
                      <c:pt idx="1967">
                        <c:v>3.7890500000000001E-14</c:v>
                      </c:pt>
                      <c:pt idx="1968">
                        <c:v>3.9658300000000002E-14</c:v>
                      </c:pt>
                      <c:pt idx="1969">
                        <c:v>4.4611199999999997E-14</c:v>
                      </c:pt>
                      <c:pt idx="1970">
                        <c:v>4.63643E-14</c:v>
                      </c:pt>
                      <c:pt idx="1971">
                        <c:v>4.2453000000000001E-14</c:v>
                      </c:pt>
                      <c:pt idx="1972">
                        <c:v>3.7872100000000001E-14</c:v>
                      </c:pt>
                      <c:pt idx="1973">
                        <c:v>3.76198E-14</c:v>
                      </c:pt>
                      <c:pt idx="1974">
                        <c:v>3.9851699999999999E-14</c:v>
                      </c:pt>
                      <c:pt idx="1975">
                        <c:v>3.9416099999999999E-14</c:v>
                      </c:pt>
                      <c:pt idx="1976">
                        <c:v>3.57216E-14</c:v>
                      </c:pt>
                      <c:pt idx="1977">
                        <c:v>3.33074E-14</c:v>
                      </c:pt>
                      <c:pt idx="1978">
                        <c:v>3.47992E-14</c:v>
                      </c:pt>
                      <c:pt idx="1979">
                        <c:v>3.76395E-14</c:v>
                      </c:pt>
                      <c:pt idx="1980">
                        <c:v>3.8858099999999999E-14</c:v>
                      </c:pt>
                      <c:pt idx="1981">
                        <c:v>3.8916800000000002E-14</c:v>
                      </c:pt>
                      <c:pt idx="1982">
                        <c:v>3.9381700000000002E-14</c:v>
                      </c:pt>
                      <c:pt idx="1983">
                        <c:v>4.0015200000000002E-14</c:v>
                      </c:pt>
                      <c:pt idx="1984">
                        <c:v>3.9856000000000001E-14</c:v>
                      </c:pt>
                      <c:pt idx="1985">
                        <c:v>3.9536999999999999E-14</c:v>
                      </c:pt>
                      <c:pt idx="1986">
                        <c:v>4.0740900000000001E-14</c:v>
                      </c:pt>
                      <c:pt idx="1987">
                        <c:v>4.3407200000000001E-14</c:v>
                      </c:pt>
                      <c:pt idx="1988">
                        <c:v>4.4912800000000002E-14</c:v>
                      </c:pt>
                      <c:pt idx="1989">
                        <c:v>4.2372100000000001E-14</c:v>
                      </c:pt>
                      <c:pt idx="1990">
                        <c:v>3.6029500000000001E-14</c:v>
                      </c:pt>
                      <c:pt idx="1991">
                        <c:v>3.0401099999999999E-14</c:v>
                      </c:pt>
                      <c:pt idx="1992">
                        <c:v>2.9560600000000002E-14</c:v>
                      </c:pt>
                      <c:pt idx="1993">
                        <c:v>3.1669799999999997E-14</c:v>
                      </c:pt>
                      <c:pt idx="1994">
                        <c:v>3.13643E-14</c:v>
                      </c:pt>
                      <c:pt idx="1995">
                        <c:v>2.68126E-14</c:v>
                      </c:pt>
                      <c:pt idx="1996">
                        <c:v>2.17488E-14</c:v>
                      </c:pt>
                      <c:pt idx="1997">
                        <c:v>2.07143E-14</c:v>
                      </c:pt>
                      <c:pt idx="1998">
                        <c:v>2.43498E-14</c:v>
                      </c:pt>
                      <c:pt idx="1999">
                        <c:v>2.9637300000000001E-14</c:v>
                      </c:pt>
                      <c:pt idx="2000">
                        <c:v>3.3763199999999998E-14</c:v>
                      </c:pt>
                      <c:pt idx="2001">
                        <c:v>3.6669399999999997E-14</c:v>
                      </c:pt>
                      <c:pt idx="2002">
                        <c:v>3.8929999999999998E-14</c:v>
                      </c:pt>
                      <c:pt idx="2003">
                        <c:v>3.9314599999999997E-14</c:v>
                      </c:pt>
                      <c:pt idx="2004">
                        <c:v>3.6836699999999998E-14</c:v>
                      </c:pt>
                      <c:pt idx="2005">
                        <c:v>3.3682499999999999E-14</c:v>
                      </c:pt>
                      <c:pt idx="2006">
                        <c:v>3.3562099999999998E-14</c:v>
                      </c:pt>
                      <c:pt idx="2007">
                        <c:v>3.6934499999999998E-14</c:v>
                      </c:pt>
                      <c:pt idx="2008">
                        <c:v>4.0019800000000001E-14</c:v>
                      </c:pt>
                      <c:pt idx="2009">
                        <c:v>3.9668500000000002E-14</c:v>
                      </c:pt>
                      <c:pt idx="2010">
                        <c:v>3.7578600000000002E-14</c:v>
                      </c:pt>
                      <c:pt idx="2011">
                        <c:v>3.8022099999999999E-14</c:v>
                      </c:pt>
                      <c:pt idx="2012">
                        <c:v>4.1890200000000001E-14</c:v>
                      </c:pt>
                      <c:pt idx="2013">
                        <c:v>4.5176699999999997E-14</c:v>
                      </c:pt>
                      <c:pt idx="2014">
                        <c:v>4.4414700000000003E-14</c:v>
                      </c:pt>
                      <c:pt idx="2015">
                        <c:v>4.1938500000000001E-14</c:v>
                      </c:pt>
                      <c:pt idx="2016">
                        <c:v>4.2929199999999999E-14</c:v>
                      </c:pt>
                      <c:pt idx="2017">
                        <c:v>4.7621599999999999E-14</c:v>
                      </c:pt>
                      <c:pt idx="2018">
                        <c:v>5.0641099999999997E-14</c:v>
                      </c:pt>
                      <c:pt idx="2019">
                        <c:v>4.8313100000000002E-14</c:v>
                      </c:pt>
                      <c:pt idx="2020">
                        <c:v>4.2607500000000003E-14</c:v>
                      </c:pt>
                      <c:pt idx="2021">
                        <c:v>3.6926499999999999E-14</c:v>
                      </c:pt>
                      <c:pt idx="2022">
                        <c:v>3.17184E-14</c:v>
                      </c:pt>
                      <c:pt idx="2023">
                        <c:v>2.6883700000000001E-14</c:v>
                      </c:pt>
                      <c:pt idx="2024">
                        <c:v>2.4872999999999998E-14</c:v>
                      </c:pt>
                      <c:pt idx="2025">
                        <c:v>2.7973299999999999E-14</c:v>
                      </c:pt>
                      <c:pt idx="2026">
                        <c:v>3.3943200000000003E-14</c:v>
                      </c:pt>
                      <c:pt idx="2027">
                        <c:v>3.7245199999999999E-14</c:v>
                      </c:pt>
                      <c:pt idx="2028">
                        <c:v>3.56549E-14</c:v>
                      </c:pt>
                      <c:pt idx="2029">
                        <c:v>3.28846E-14</c:v>
                      </c:pt>
                      <c:pt idx="2030">
                        <c:v>3.3202900000000002E-14</c:v>
                      </c:pt>
                      <c:pt idx="2031">
                        <c:v>3.6181200000000002E-14</c:v>
                      </c:pt>
                      <c:pt idx="2032">
                        <c:v>3.8238500000000002E-14</c:v>
                      </c:pt>
                      <c:pt idx="2033">
                        <c:v>3.7631700000000003E-14</c:v>
                      </c:pt>
                      <c:pt idx="2034">
                        <c:v>3.6427300000000002E-14</c:v>
                      </c:pt>
                      <c:pt idx="2035">
                        <c:v>3.7381199999999999E-14</c:v>
                      </c:pt>
                      <c:pt idx="2036">
                        <c:v>3.9436999999999998E-14</c:v>
                      </c:pt>
                      <c:pt idx="2037">
                        <c:v>3.8576499999999997E-14</c:v>
                      </c:pt>
                      <c:pt idx="2038">
                        <c:v>3.4244800000000001E-14</c:v>
                      </c:pt>
                      <c:pt idx="2039">
                        <c:v>3.1376999999999998E-14</c:v>
                      </c:pt>
                      <c:pt idx="2040">
                        <c:v>3.3371500000000002E-14</c:v>
                      </c:pt>
                      <c:pt idx="2041">
                        <c:v>3.7127900000000001E-14</c:v>
                      </c:pt>
                      <c:pt idx="2042">
                        <c:v>3.7888699999999997E-14</c:v>
                      </c:pt>
                      <c:pt idx="2043">
                        <c:v>3.52186E-14</c:v>
                      </c:pt>
                      <c:pt idx="2044">
                        <c:v>3.2460000000000001E-14</c:v>
                      </c:pt>
                      <c:pt idx="2045">
                        <c:v>3.1947700000000003E-14</c:v>
                      </c:pt>
                      <c:pt idx="2046">
                        <c:v>3.2392299999999997E-14</c:v>
                      </c:pt>
                      <c:pt idx="2047">
                        <c:v>3.1898000000000002E-14</c:v>
                      </c:pt>
                      <c:pt idx="2048">
                        <c:v>3.1303599999999999E-14</c:v>
                      </c:pt>
                      <c:pt idx="2049">
                        <c:v>3.2388800000000003E-14</c:v>
                      </c:pt>
                      <c:pt idx="2050">
                        <c:v>3.4261700000000001E-14</c:v>
                      </c:pt>
                      <c:pt idx="2051">
                        <c:v>3.4157200000000002E-14</c:v>
                      </c:pt>
                      <c:pt idx="2052">
                        <c:v>3.1718699999999997E-14</c:v>
                      </c:pt>
                      <c:pt idx="2053">
                        <c:v>3.0180600000000003E-14</c:v>
                      </c:pt>
                      <c:pt idx="2054">
                        <c:v>3.25272E-14</c:v>
                      </c:pt>
                      <c:pt idx="2055">
                        <c:v>3.7289999999999998E-14</c:v>
                      </c:pt>
                      <c:pt idx="2056">
                        <c:v>3.9803800000000002E-14</c:v>
                      </c:pt>
                      <c:pt idx="2057">
                        <c:v>3.8572E-14</c:v>
                      </c:pt>
                      <c:pt idx="2058">
                        <c:v>3.7571800000000002E-14</c:v>
                      </c:pt>
                      <c:pt idx="2059">
                        <c:v>3.97084E-14</c:v>
                      </c:pt>
                      <c:pt idx="2060">
                        <c:v>4.1454999999999999E-14</c:v>
                      </c:pt>
                      <c:pt idx="2061">
                        <c:v>3.8021600000000001E-14</c:v>
                      </c:pt>
                      <c:pt idx="2062">
                        <c:v>3.17041E-14</c:v>
                      </c:pt>
                      <c:pt idx="2063">
                        <c:v>3.0001199999999997E-14</c:v>
                      </c:pt>
                      <c:pt idx="2064">
                        <c:v>3.5089199999999998E-14</c:v>
                      </c:pt>
                      <c:pt idx="2065">
                        <c:v>4.0651900000000001E-14</c:v>
                      </c:pt>
                      <c:pt idx="2066">
                        <c:v>4.0531899999999997E-14</c:v>
                      </c:pt>
                      <c:pt idx="2067">
                        <c:v>3.5536399999999997E-14</c:v>
                      </c:pt>
                      <c:pt idx="2068">
                        <c:v>3.0158700000000002E-14</c:v>
                      </c:pt>
                      <c:pt idx="2069">
                        <c:v>2.66223E-14</c:v>
                      </c:pt>
                      <c:pt idx="2070">
                        <c:v>2.4552500000000001E-14</c:v>
                      </c:pt>
                      <c:pt idx="2071">
                        <c:v>2.40198E-14</c:v>
                      </c:pt>
                      <c:pt idx="2072">
                        <c:v>2.6249200000000001E-14</c:v>
                      </c:pt>
                      <c:pt idx="2073">
                        <c:v>3.0863799999999998E-14</c:v>
                      </c:pt>
                      <c:pt idx="2074">
                        <c:v>3.3817699999999999E-14</c:v>
                      </c:pt>
                      <c:pt idx="2075">
                        <c:v>3.1022199999999998E-14</c:v>
                      </c:pt>
                      <c:pt idx="2076">
                        <c:v>2.4428499999999998E-14</c:v>
                      </c:pt>
                      <c:pt idx="2077">
                        <c:v>2.1407400000000002E-14</c:v>
                      </c:pt>
                      <c:pt idx="2078">
                        <c:v>2.6153400000000001E-14</c:v>
                      </c:pt>
                      <c:pt idx="2079">
                        <c:v>3.45607E-14</c:v>
                      </c:pt>
                      <c:pt idx="2080">
                        <c:v>3.9987699999999999E-14</c:v>
                      </c:pt>
                      <c:pt idx="2081">
                        <c:v>4.0962600000000002E-14</c:v>
                      </c:pt>
                      <c:pt idx="2082">
                        <c:v>4.0825300000000002E-14</c:v>
                      </c:pt>
                      <c:pt idx="2083">
                        <c:v>4.2037000000000001E-14</c:v>
                      </c:pt>
                      <c:pt idx="2084">
                        <c:v>4.3284200000000001E-14</c:v>
                      </c:pt>
                      <c:pt idx="2085">
                        <c:v>4.1919700000000003E-14</c:v>
                      </c:pt>
                      <c:pt idx="2086">
                        <c:v>3.8084499999999998E-14</c:v>
                      </c:pt>
                      <c:pt idx="2087">
                        <c:v>3.4813199999999997E-14</c:v>
                      </c:pt>
                      <c:pt idx="2088">
                        <c:v>3.3882799999999998E-14</c:v>
                      </c:pt>
                      <c:pt idx="2089">
                        <c:v>3.4380100000000002E-14</c:v>
                      </c:pt>
                      <c:pt idx="2090">
                        <c:v>3.56597E-14</c:v>
                      </c:pt>
                      <c:pt idx="2091">
                        <c:v>3.89085E-14</c:v>
                      </c:pt>
                      <c:pt idx="2092">
                        <c:v>4.4709899999999999E-14</c:v>
                      </c:pt>
                      <c:pt idx="2093">
                        <c:v>4.98993E-14</c:v>
                      </c:pt>
                      <c:pt idx="2094">
                        <c:v>4.9408000000000001E-14</c:v>
                      </c:pt>
                      <c:pt idx="2095">
                        <c:v>4.3037099999999997E-14</c:v>
                      </c:pt>
                      <c:pt idx="2096">
                        <c:v>3.7062199999999997E-14</c:v>
                      </c:pt>
                      <c:pt idx="2097">
                        <c:v>3.6118299999999998E-14</c:v>
                      </c:pt>
                      <c:pt idx="2098">
                        <c:v>3.7469299999999997E-14</c:v>
                      </c:pt>
                      <c:pt idx="2099">
                        <c:v>3.6098900000000001E-14</c:v>
                      </c:pt>
                      <c:pt idx="2100">
                        <c:v>3.1758199999999998E-14</c:v>
                      </c:pt>
                      <c:pt idx="2101">
                        <c:v>2.8346499999999999E-14</c:v>
                      </c:pt>
                      <c:pt idx="2102">
                        <c:v>2.8181599999999999E-14</c:v>
                      </c:pt>
                      <c:pt idx="2103">
                        <c:v>2.9405399999999999E-14</c:v>
                      </c:pt>
                      <c:pt idx="2104">
                        <c:v>2.9299500000000001E-14</c:v>
                      </c:pt>
                      <c:pt idx="2105">
                        <c:v>2.8755E-14</c:v>
                      </c:pt>
                      <c:pt idx="2106">
                        <c:v>3.12643E-14</c:v>
                      </c:pt>
                      <c:pt idx="2107">
                        <c:v>3.6951E-14</c:v>
                      </c:pt>
                      <c:pt idx="2108">
                        <c:v>4.1059999999999997E-14</c:v>
                      </c:pt>
                      <c:pt idx="2109">
                        <c:v>4.0013999999999997E-14</c:v>
                      </c:pt>
                      <c:pt idx="2110">
                        <c:v>3.5962300000000001E-14</c:v>
                      </c:pt>
                      <c:pt idx="2111">
                        <c:v>3.4030700000000001E-14</c:v>
                      </c:pt>
                      <c:pt idx="2112">
                        <c:v>3.6347000000000002E-14</c:v>
                      </c:pt>
                      <c:pt idx="2113">
                        <c:v>3.9889400000000002E-14</c:v>
                      </c:pt>
                      <c:pt idx="2114">
                        <c:v>4.1014300000000002E-14</c:v>
                      </c:pt>
                      <c:pt idx="2115">
                        <c:v>4.0175500000000001E-14</c:v>
                      </c:pt>
                      <c:pt idx="2116">
                        <c:v>3.9945700000000001E-14</c:v>
                      </c:pt>
                      <c:pt idx="2117">
                        <c:v>4.0800300000000003E-14</c:v>
                      </c:pt>
                      <c:pt idx="2118">
                        <c:v>4.1478400000000001E-14</c:v>
                      </c:pt>
                      <c:pt idx="2119">
                        <c:v>4.1810000000000001E-14</c:v>
                      </c:pt>
                      <c:pt idx="2120">
                        <c:v>4.2895899999999999E-14</c:v>
                      </c:pt>
                      <c:pt idx="2121">
                        <c:v>4.4881500000000002E-14</c:v>
                      </c:pt>
                      <c:pt idx="2122">
                        <c:v>4.57982E-14</c:v>
                      </c:pt>
                      <c:pt idx="2123">
                        <c:v>4.3589099999999998E-14</c:v>
                      </c:pt>
                      <c:pt idx="2124">
                        <c:v>3.9850100000000003E-14</c:v>
                      </c:pt>
                      <c:pt idx="2125">
                        <c:v>3.9065399999999999E-14</c:v>
                      </c:pt>
                      <c:pt idx="2126">
                        <c:v>4.2152299999999998E-14</c:v>
                      </c:pt>
                      <c:pt idx="2127">
                        <c:v>4.4241499999999998E-14</c:v>
                      </c:pt>
                      <c:pt idx="2128">
                        <c:v>4.12343E-14</c:v>
                      </c:pt>
                      <c:pt idx="2129">
                        <c:v>3.5394499999999999E-14</c:v>
                      </c:pt>
                      <c:pt idx="2130">
                        <c:v>3.2629699999999999E-14</c:v>
                      </c:pt>
                      <c:pt idx="2131">
                        <c:v>3.61212E-14</c:v>
                      </c:pt>
                      <c:pt idx="2132">
                        <c:v>4.3407300000000001E-14</c:v>
                      </c:pt>
                      <c:pt idx="2133">
                        <c:v>4.94255E-14</c:v>
                      </c:pt>
                      <c:pt idx="2134">
                        <c:v>5.1462299999999998E-14</c:v>
                      </c:pt>
                      <c:pt idx="2135">
                        <c:v>4.96974E-14</c:v>
                      </c:pt>
                      <c:pt idx="2136">
                        <c:v>4.42744E-14</c:v>
                      </c:pt>
                      <c:pt idx="2137">
                        <c:v>3.5250999999999998E-14</c:v>
                      </c:pt>
                      <c:pt idx="2138">
                        <c:v>2.5587399999999999E-14</c:v>
                      </c:pt>
                      <c:pt idx="2139">
                        <c:v>2.0708300000000001E-14</c:v>
                      </c:pt>
                      <c:pt idx="2140">
                        <c:v>2.37578E-14</c:v>
                      </c:pt>
                      <c:pt idx="2141">
                        <c:v>3.1605999999999998E-14</c:v>
                      </c:pt>
                      <c:pt idx="2142">
                        <c:v>3.7149000000000002E-14</c:v>
                      </c:pt>
                      <c:pt idx="2143">
                        <c:v>3.7372999999999999E-14</c:v>
                      </c:pt>
                      <c:pt idx="2144">
                        <c:v>3.5980299999999998E-14</c:v>
                      </c:pt>
                      <c:pt idx="2145">
                        <c:v>3.6897600000000002E-14</c:v>
                      </c:pt>
                      <c:pt idx="2146">
                        <c:v>3.9639599999999998E-14</c:v>
                      </c:pt>
                      <c:pt idx="2147">
                        <c:v>4.1713199999999998E-14</c:v>
                      </c:pt>
                      <c:pt idx="2148">
                        <c:v>4.2437699999999998E-14</c:v>
                      </c:pt>
                      <c:pt idx="2149">
                        <c:v>4.3335900000000001E-14</c:v>
                      </c:pt>
                      <c:pt idx="2150">
                        <c:v>4.49683E-14</c:v>
                      </c:pt>
                      <c:pt idx="2151">
                        <c:v>4.5123799999999999E-14</c:v>
                      </c:pt>
                      <c:pt idx="2152">
                        <c:v>4.2255699999999999E-14</c:v>
                      </c:pt>
                      <c:pt idx="2153">
                        <c:v>3.8973900000000002E-14</c:v>
                      </c:pt>
                      <c:pt idx="2154">
                        <c:v>3.9157300000000001E-14</c:v>
                      </c:pt>
                      <c:pt idx="2155">
                        <c:v>4.2103000000000001E-14</c:v>
                      </c:pt>
                      <c:pt idx="2156">
                        <c:v>4.2860200000000002E-14</c:v>
                      </c:pt>
                      <c:pt idx="2157">
                        <c:v>3.91627E-14</c:v>
                      </c:pt>
                      <c:pt idx="2158">
                        <c:v>3.5033800000000001E-14</c:v>
                      </c:pt>
                      <c:pt idx="2159">
                        <c:v>3.5988999999999997E-14</c:v>
                      </c:pt>
                      <c:pt idx="2160">
                        <c:v>4.2162800000000001E-14</c:v>
                      </c:pt>
                      <c:pt idx="2161">
                        <c:v>4.82823E-14</c:v>
                      </c:pt>
                      <c:pt idx="2162">
                        <c:v>4.9963300000000002E-14</c:v>
                      </c:pt>
                      <c:pt idx="2163">
                        <c:v>4.7200400000000001E-14</c:v>
                      </c:pt>
                      <c:pt idx="2164">
                        <c:v>4.1673199999999999E-14</c:v>
                      </c:pt>
                      <c:pt idx="2165">
                        <c:v>3.3943299999999998E-14</c:v>
                      </c:pt>
                      <c:pt idx="2166">
                        <c:v>2.4968199999999999E-14</c:v>
                      </c:pt>
                      <c:pt idx="2167">
                        <c:v>1.8291199999999999E-14</c:v>
                      </c:pt>
                      <c:pt idx="2168">
                        <c:v>1.8115100000000001E-14</c:v>
                      </c:pt>
                      <c:pt idx="2169">
                        <c:v>2.4352799999999999E-14</c:v>
                      </c:pt>
                      <c:pt idx="2170">
                        <c:v>3.1635700000000002E-14</c:v>
                      </c:pt>
                      <c:pt idx="2171">
                        <c:v>3.4950300000000002E-14</c:v>
                      </c:pt>
                      <c:pt idx="2172">
                        <c:v>3.4158799999999998E-14</c:v>
                      </c:pt>
                      <c:pt idx="2173">
                        <c:v>3.24959E-14</c:v>
                      </c:pt>
                      <c:pt idx="2174">
                        <c:v>3.2016E-14</c:v>
                      </c:pt>
                      <c:pt idx="2175">
                        <c:v>3.1304799999999997E-14</c:v>
                      </c:pt>
                      <c:pt idx="2176">
                        <c:v>2.9004000000000002E-14</c:v>
                      </c:pt>
                      <c:pt idx="2177">
                        <c:v>2.78106E-14</c:v>
                      </c:pt>
                      <c:pt idx="2178">
                        <c:v>3.1494900000000001E-14</c:v>
                      </c:pt>
                      <c:pt idx="2179">
                        <c:v>3.91463E-14</c:v>
                      </c:pt>
                      <c:pt idx="2180">
                        <c:v>4.5313999999999998E-14</c:v>
                      </c:pt>
                      <c:pt idx="2181">
                        <c:v>4.5906400000000001E-14</c:v>
                      </c:pt>
                      <c:pt idx="2182">
                        <c:v>4.2173899999999997E-14</c:v>
                      </c:pt>
                      <c:pt idx="2183">
                        <c:v>3.77469E-14</c:v>
                      </c:pt>
                      <c:pt idx="2184">
                        <c:v>3.3904400000000002E-14</c:v>
                      </c:pt>
                      <c:pt idx="2185">
                        <c:v>3.03448E-14</c:v>
                      </c:pt>
                      <c:pt idx="2186">
                        <c:v>2.8497999999999999E-14</c:v>
                      </c:pt>
                      <c:pt idx="2187">
                        <c:v>3.0873899999999997E-14</c:v>
                      </c:pt>
                      <c:pt idx="2188">
                        <c:v>3.7234899999999998E-14</c:v>
                      </c:pt>
                      <c:pt idx="2189">
                        <c:v>4.2867899999999998E-14</c:v>
                      </c:pt>
                      <c:pt idx="2190">
                        <c:v>4.2403799999999999E-14</c:v>
                      </c:pt>
                      <c:pt idx="2191">
                        <c:v>3.6299500000000002E-14</c:v>
                      </c:pt>
                      <c:pt idx="2192">
                        <c:v>3.1083399999999999E-14</c:v>
                      </c:pt>
                      <c:pt idx="2193">
                        <c:v>3.1204199999999997E-14</c:v>
                      </c:pt>
                      <c:pt idx="2194">
                        <c:v>3.3971299999999999E-14</c:v>
                      </c:pt>
                      <c:pt idx="2195">
                        <c:v>3.4671700000000002E-14</c:v>
                      </c:pt>
                      <c:pt idx="2196">
                        <c:v>3.3497599999999999E-14</c:v>
                      </c:pt>
                      <c:pt idx="2197">
                        <c:v>3.4582999999999999E-14</c:v>
                      </c:pt>
                      <c:pt idx="2198">
                        <c:v>3.9083599999999998E-14</c:v>
                      </c:pt>
                      <c:pt idx="2199">
                        <c:v>4.2956299999999998E-14</c:v>
                      </c:pt>
                      <c:pt idx="2200">
                        <c:v>4.3079600000000001E-14</c:v>
                      </c:pt>
                      <c:pt idx="2201">
                        <c:v>4.17583E-14</c:v>
                      </c:pt>
                      <c:pt idx="2202">
                        <c:v>4.2339600000000002E-14</c:v>
                      </c:pt>
                      <c:pt idx="2203">
                        <c:v>4.3685200000000001E-14</c:v>
                      </c:pt>
                      <c:pt idx="2204">
                        <c:v>4.2235799999999997E-14</c:v>
                      </c:pt>
                      <c:pt idx="2205">
                        <c:v>3.7306100000000002E-14</c:v>
                      </c:pt>
                      <c:pt idx="2206">
                        <c:v>3.1906399999999998E-14</c:v>
                      </c:pt>
                      <c:pt idx="2207">
                        <c:v>2.9365600000000002E-14</c:v>
                      </c:pt>
                      <c:pt idx="2208">
                        <c:v>3.0041200000000002E-14</c:v>
                      </c:pt>
                      <c:pt idx="2209">
                        <c:v>3.0959300000000001E-14</c:v>
                      </c:pt>
                      <c:pt idx="2210">
                        <c:v>2.9559300000000002E-14</c:v>
                      </c:pt>
                      <c:pt idx="2211">
                        <c:v>2.7105099999999999E-14</c:v>
                      </c:pt>
                      <c:pt idx="2212">
                        <c:v>2.5769E-14</c:v>
                      </c:pt>
                      <c:pt idx="2213">
                        <c:v>2.47841E-14</c:v>
                      </c:pt>
                      <c:pt idx="2214">
                        <c:v>2.3073699999999999E-14</c:v>
                      </c:pt>
                      <c:pt idx="2215">
                        <c:v>2.2873499999999999E-14</c:v>
                      </c:pt>
                      <c:pt idx="2216">
                        <c:v>2.66715E-14</c:v>
                      </c:pt>
                      <c:pt idx="2217">
                        <c:v>3.2198699999999998E-14</c:v>
                      </c:pt>
                      <c:pt idx="2218">
                        <c:v>3.4440299999999999E-14</c:v>
                      </c:pt>
                      <c:pt idx="2219">
                        <c:v>3.2081799999999998E-14</c:v>
                      </c:pt>
                      <c:pt idx="2220">
                        <c:v>2.8883199999999997E-14</c:v>
                      </c:pt>
                      <c:pt idx="2221">
                        <c:v>2.8320500000000001E-14</c:v>
                      </c:pt>
                      <c:pt idx="2222">
                        <c:v>2.9656799999999999E-14</c:v>
                      </c:pt>
                      <c:pt idx="2223">
                        <c:v>3.0564400000000001E-14</c:v>
                      </c:pt>
                      <c:pt idx="2224">
                        <c:v>3.0971500000000001E-14</c:v>
                      </c:pt>
                      <c:pt idx="2225">
                        <c:v>3.2519E-14</c:v>
                      </c:pt>
                      <c:pt idx="2226">
                        <c:v>3.5308400000000001E-14</c:v>
                      </c:pt>
                      <c:pt idx="2227">
                        <c:v>3.6798900000000001E-14</c:v>
                      </c:pt>
                      <c:pt idx="2228">
                        <c:v>3.4839600000000002E-14</c:v>
                      </c:pt>
                      <c:pt idx="2229">
                        <c:v>3.1199499999999997E-14</c:v>
                      </c:pt>
                      <c:pt idx="2230">
                        <c:v>3.0085200000000001E-14</c:v>
                      </c:pt>
                      <c:pt idx="2231">
                        <c:v>3.2851600000000002E-14</c:v>
                      </c:pt>
                      <c:pt idx="2232">
                        <c:v>3.6233099999999998E-14</c:v>
                      </c:pt>
                      <c:pt idx="2233">
                        <c:v>3.6636899999999999E-14</c:v>
                      </c:pt>
                      <c:pt idx="2234">
                        <c:v>3.5073599999999998E-14</c:v>
                      </c:pt>
                      <c:pt idx="2235">
                        <c:v>3.60621E-14</c:v>
                      </c:pt>
                      <c:pt idx="2236">
                        <c:v>4.1137900000000001E-14</c:v>
                      </c:pt>
                      <c:pt idx="2237">
                        <c:v>4.6197699999999999E-14</c:v>
                      </c:pt>
                      <c:pt idx="2238">
                        <c:v>4.70855E-14</c:v>
                      </c:pt>
                      <c:pt idx="2239">
                        <c:v>4.5139800000000002E-14</c:v>
                      </c:pt>
                      <c:pt idx="2240">
                        <c:v>4.4982900000000003E-14</c:v>
                      </c:pt>
                      <c:pt idx="2241">
                        <c:v>4.8105800000000002E-14</c:v>
                      </c:pt>
                      <c:pt idx="2242">
                        <c:v>5.0939599999999998E-14</c:v>
                      </c:pt>
                      <c:pt idx="2243">
                        <c:v>4.9550999999999998E-14</c:v>
                      </c:pt>
                      <c:pt idx="2244">
                        <c:v>4.4229800000000003E-14</c:v>
                      </c:pt>
                      <c:pt idx="2245">
                        <c:v>3.8572800000000001E-14</c:v>
                      </c:pt>
                      <c:pt idx="2246">
                        <c:v>3.4870999999999997E-14</c:v>
                      </c:pt>
                      <c:pt idx="2247">
                        <c:v>3.2322000000000001E-14</c:v>
                      </c:pt>
                      <c:pt idx="2248">
                        <c:v>3.0752800000000002E-14</c:v>
                      </c:pt>
                      <c:pt idx="2249">
                        <c:v>3.25122E-14</c:v>
                      </c:pt>
                      <c:pt idx="2250">
                        <c:v>3.8598100000000002E-14</c:v>
                      </c:pt>
                      <c:pt idx="2251">
                        <c:v>4.5658400000000002E-14</c:v>
                      </c:pt>
                      <c:pt idx="2252">
                        <c:v>4.8234400000000003E-14</c:v>
                      </c:pt>
                      <c:pt idx="2253">
                        <c:v>4.3991200000000002E-14</c:v>
                      </c:pt>
                      <c:pt idx="2254">
                        <c:v>3.6459300000000003E-14</c:v>
                      </c:pt>
                      <c:pt idx="2255">
                        <c:v>3.1200000000000002E-14</c:v>
                      </c:pt>
                      <c:pt idx="2256">
                        <c:v>2.9842700000000002E-14</c:v>
                      </c:pt>
                      <c:pt idx="2257">
                        <c:v>3.0164E-14</c:v>
                      </c:pt>
                      <c:pt idx="2258">
                        <c:v>3.0622599999999999E-14</c:v>
                      </c:pt>
                      <c:pt idx="2259">
                        <c:v>3.13289E-14</c:v>
                      </c:pt>
                      <c:pt idx="2260">
                        <c:v>3.1435700000000001E-14</c:v>
                      </c:pt>
                      <c:pt idx="2261">
                        <c:v>2.96087E-14</c:v>
                      </c:pt>
                      <c:pt idx="2262">
                        <c:v>2.7187299999999999E-14</c:v>
                      </c:pt>
                      <c:pt idx="2263">
                        <c:v>2.74589E-14</c:v>
                      </c:pt>
                      <c:pt idx="2264">
                        <c:v>3.1866000000000001E-14</c:v>
                      </c:pt>
                      <c:pt idx="2265">
                        <c:v>3.8598100000000002E-14</c:v>
                      </c:pt>
                      <c:pt idx="2266">
                        <c:v>4.4259799999999997E-14</c:v>
                      </c:pt>
                      <c:pt idx="2267">
                        <c:v>4.6543699999999999E-14</c:v>
                      </c:pt>
                      <c:pt idx="2268">
                        <c:v>4.5961899999999999E-14</c:v>
                      </c:pt>
                      <c:pt idx="2269">
                        <c:v>4.5407099999999997E-14</c:v>
                      </c:pt>
                      <c:pt idx="2270">
                        <c:v>4.6760900000000003E-14</c:v>
                      </c:pt>
                      <c:pt idx="2271">
                        <c:v>4.7958900000000001E-14</c:v>
                      </c:pt>
                      <c:pt idx="2272">
                        <c:v>4.6245799999999997E-14</c:v>
                      </c:pt>
                      <c:pt idx="2273">
                        <c:v>4.2905399999999999E-14</c:v>
                      </c:pt>
                      <c:pt idx="2274">
                        <c:v>4.1711799999999998E-14</c:v>
                      </c:pt>
                      <c:pt idx="2275">
                        <c:v>4.36131E-14</c:v>
                      </c:pt>
                      <c:pt idx="2276">
                        <c:v>4.4678699999999999E-14</c:v>
                      </c:pt>
                      <c:pt idx="2277">
                        <c:v>4.1254800000000001E-14</c:v>
                      </c:pt>
                      <c:pt idx="2278">
                        <c:v>3.5464999999999997E-14</c:v>
                      </c:pt>
                      <c:pt idx="2279">
                        <c:v>3.2225299999999999E-14</c:v>
                      </c:pt>
                      <c:pt idx="2280">
                        <c:v>3.3595399999999998E-14</c:v>
                      </c:pt>
                      <c:pt idx="2281">
                        <c:v>3.8255500000000002E-14</c:v>
                      </c:pt>
                      <c:pt idx="2282">
                        <c:v>4.3863300000000001E-14</c:v>
                      </c:pt>
                      <c:pt idx="2283">
                        <c:v>4.8135800000000003E-14</c:v>
                      </c:pt>
                      <c:pt idx="2284">
                        <c:v>4.8353599999999999E-14</c:v>
                      </c:pt>
                      <c:pt idx="2285">
                        <c:v>4.2415399999999999E-14</c:v>
                      </c:pt>
                      <c:pt idx="2286">
                        <c:v>3.2241E-14</c:v>
                      </c:pt>
                      <c:pt idx="2287">
                        <c:v>2.4120900000000001E-14</c:v>
                      </c:pt>
                      <c:pt idx="2288">
                        <c:v>2.2981400000000001E-14</c:v>
                      </c:pt>
                      <c:pt idx="2289">
                        <c:v>2.7495400000000001E-14</c:v>
                      </c:pt>
                      <c:pt idx="2290">
                        <c:v>3.2031300000000003E-14</c:v>
                      </c:pt>
                      <c:pt idx="2291">
                        <c:v>3.2683700000000002E-14</c:v>
                      </c:pt>
                      <c:pt idx="2292">
                        <c:v>3.1070200000000002E-14</c:v>
                      </c:pt>
                      <c:pt idx="2293">
                        <c:v>3.1316300000000003E-14</c:v>
                      </c:pt>
                      <c:pt idx="2294">
                        <c:v>3.4399499999999999E-14</c:v>
                      </c:pt>
                      <c:pt idx="2295">
                        <c:v>3.78197E-14</c:v>
                      </c:pt>
                      <c:pt idx="2296">
                        <c:v>3.9817599999999998E-14</c:v>
                      </c:pt>
                      <c:pt idx="2297">
                        <c:v>4.1193100000000003E-14</c:v>
                      </c:pt>
                      <c:pt idx="2298">
                        <c:v>4.27914E-14</c:v>
                      </c:pt>
                      <c:pt idx="2299">
                        <c:v>4.3330799999999998E-14</c:v>
                      </c:pt>
                      <c:pt idx="2300">
                        <c:v>4.1089899999999997E-14</c:v>
                      </c:pt>
                      <c:pt idx="2301">
                        <c:v>3.7503700000000001E-14</c:v>
                      </c:pt>
                      <c:pt idx="2302">
                        <c:v>3.6808099999999998E-14</c:v>
                      </c:pt>
                      <c:pt idx="2303">
                        <c:v>4.0107099999999997E-14</c:v>
                      </c:pt>
                      <c:pt idx="2304">
                        <c:v>4.2526199999999999E-14</c:v>
                      </c:pt>
                      <c:pt idx="2305">
                        <c:v>3.9780199999999997E-14</c:v>
                      </c:pt>
                      <c:pt idx="2306">
                        <c:v>3.4673600000000001E-14</c:v>
                      </c:pt>
                      <c:pt idx="2307">
                        <c:v>3.3032400000000002E-14</c:v>
                      </c:pt>
                      <c:pt idx="2308">
                        <c:v>3.5707400000000001E-14</c:v>
                      </c:pt>
                      <c:pt idx="2309">
                        <c:v>3.8605199999999999E-14</c:v>
                      </c:pt>
                      <c:pt idx="2310">
                        <c:v>3.9226000000000001E-14</c:v>
                      </c:pt>
                      <c:pt idx="2311">
                        <c:v>3.9381299999999998E-14</c:v>
                      </c:pt>
                      <c:pt idx="2312">
                        <c:v>4.1323699999999997E-14</c:v>
                      </c:pt>
                      <c:pt idx="2313">
                        <c:v>4.3985700000000002E-14</c:v>
                      </c:pt>
                      <c:pt idx="2314">
                        <c:v>4.4644499999999997E-14</c:v>
                      </c:pt>
                      <c:pt idx="2315">
                        <c:v>4.2851599999999998E-14</c:v>
                      </c:pt>
                      <c:pt idx="2316">
                        <c:v>4.05213E-14</c:v>
                      </c:pt>
                      <c:pt idx="2317">
                        <c:v>3.8933999999999997E-14</c:v>
                      </c:pt>
                      <c:pt idx="2318">
                        <c:v>3.6920899999999998E-14</c:v>
                      </c:pt>
                      <c:pt idx="2319">
                        <c:v>3.2925000000000002E-14</c:v>
                      </c:pt>
                      <c:pt idx="2320">
                        <c:v>2.9729300000000003E-14</c:v>
                      </c:pt>
                      <c:pt idx="2321">
                        <c:v>3.3077900000000002E-14</c:v>
                      </c:pt>
                      <c:pt idx="2322">
                        <c:v>4.29062E-14</c:v>
                      </c:pt>
                      <c:pt idx="2323">
                        <c:v>5.08583E-14</c:v>
                      </c:pt>
                      <c:pt idx="2324">
                        <c:v>4.9437499999999998E-14</c:v>
                      </c:pt>
                      <c:pt idx="2325">
                        <c:v>4.0372399999999999E-14</c:v>
                      </c:pt>
                      <c:pt idx="2326">
                        <c:v>3.20541E-14</c:v>
                      </c:pt>
                      <c:pt idx="2327">
                        <c:v>3.0204300000000002E-14</c:v>
                      </c:pt>
                      <c:pt idx="2328">
                        <c:v>3.2431099999999998E-14</c:v>
                      </c:pt>
                      <c:pt idx="2329">
                        <c:v>3.3090000000000001E-14</c:v>
                      </c:pt>
                      <c:pt idx="2330">
                        <c:v>3.1349500000000002E-14</c:v>
                      </c:pt>
                      <c:pt idx="2331">
                        <c:v>3.0775599999999999E-14</c:v>
                      </c:pt>
                      <c:pt idx="2332">
                        <c:v>3.2521900000000002E-14</c:v>
                      </c:pt>
                      <c:pt idx="2333">
                        <c:v>3.3156899999999997E-14</c:v>
                      </c:pt>
                      <c:pt idx="2334">
                        <c:v>3.0509400000000001E-14</c:v>
                      </c:pt>
                      <c:pt idx="2335">
                        <c:v>2.81875E-14</c:v>
                      </c:pt>
                      <c:pt idx="2336">
                        <c:v>3.0458500000000002E-14</c:v>
                      </c:pt>
                      <c:pt idx="2337">
                        <c:v>3.5295500000000001E-14</c:v>
                      </c:pt>
                      <c:pt idx="2338">
                        <c:v>3.7438199999999998E-14</c:v>
                      </c:pt>
                      <c:pt idx="2339">
                        <c:v>3.6855099999999999E-14</c:v>
                      </c:pt>
                      <c:pt idx="2340">
                        <c:v>3.8803499999999997E-14</c:v>
                      </c:pt>
                      <c:pt idx="2341">
                        <c:v>4.4746499999999998E-14</c:v>
                      </c:pt>
                      <c:pt idx="2342">
                        <c:v>4.8387599999999999E-14</c:v>
                      </c:pt>
                      <c:pt idx="2343">
                        <c:v>4.3781200000000002E-14</c:v>
                      </c:pt>
                      <c:pt idx="2344">
                        <c:v>3.34257E-14</c:v>
                      </c:pt>
                      <c:pt idx="2345">
                        <c:v>2.52385E-14</c:v>
                      </c:pt>
                      <c:pt idx="2346">
                        <c:v>2.4151E-14</c:v>
                      </c:pt>
                      <c:pt idx="2347">
                        <c:v>2.8147299999999999E-14</c:v>
                      </c:pt>
                      <c:pt idx="2348">
                        <c:v>3.13914E-14</c:v>
                      </c:pt>
                      <c:pt idx="2349">
                        <c:v>3.0792300000000003E-14</c:v>
                      </c:pt>
                      <c:pt idx="2350">
                        <c:v>2.8552899999999997E-14</c:v>
                      </c:pt>
                      <c:pt idx="2351">
                        <c:v>2.7743100000000001E-14</c:v>
                      </c:pt>
                      <c:pt idx="2352">
                        <c:v>2.7971E-14</c:v>
                      </c:pt>
                      <c:pt idx="2353">
                        <c:v>2.77022E-14</c:v>
                      </c:pt>
                      <c:pt idx="2354">
                        <c:v>2.8020599999999999E-14</c:v>
                      </c:pt>
                      <c:pt idx="2355">
                        <c:v>3.0831299999999999E-14</c:v>
                      </c:pt>
                      <c:pt idx="2356">
                        <c:v>3.4788299999999999E-14</c:v>
                      </c:pt>
                      <c:pt idx="2357">
                        <c:v>3.6058599999999999E-14</c:v>
                      </c:pt>
                      <c:pt idx="2358">
                        <c:v>3.3581899999999999E-14</c:v>
                      </c:pt>
                      <c:pt idx="2359">
                        <c:v>3.1102800000000002E-14</c:v>
                      </c:pt>
                      <c:pt idx="2360">
                        <c:v>3.24755E-14</c:v>
                      </c:pt>
                      <c:pt idx="2361">
                        <c:v>3.634E-14</c:v>
                      </c:pt>
                      <c:pt idx="2362">
                        <c:v>3.7880599999999998E-14</c:v>
                      </c:pt>
                      <c:pt idx="2363">
                        <c:v>3.56787E-14</c:v>
                      </c:pt>
                      <c:pt idx="2364">
                        <c:v>3.3379199999999998E-14</c:v>
                      </c:pt>
                      <c:pt idx="2365">
                        <c:v>3.4072100000000001E-14</c:v>
                      </c:pt>
                      <c:pt idx="2366">
                        <c:v>3.6222899999999998E-14</c:v>
                      </c:pt>
                      <c:pt idx="2367">
                        <c:v>3.63577E-14</c:v>
                      </c:pt>
                      <c:pt idx="2368">
                        <c:v>3.4361000000000001E-14</c:v>
                      </c:pt>
                      <c:pt idx="2369">
                        <c:v>3.3814199999999998E-14</c:v>
                      </c:pt>
                      <c:pt idx="2370">
                        <c:v>3.6331300000000001E-14</c:v>
                      </c:pt>
                      <c:pt idx="2371">
                        <c:v>3.8660500000000001E-14</c:v>
                      </c:pt>
                      <c:pt idx="2372">
                        <c:v>3.7457600000000002E-14</c:v>
                      </c:pt>
                      <c:pt idx="2373">
                        <c:v>3.4179500000000001E-14</c:v>
                      </c:pt>
                      <c:pt idx="2374">
                        <c:v>3.3142599999999997E-14</c:v>
                      </c:pt>
                      <c:pt idx="2375">
                        <c:v>3.60356E-14</c:v>
                      </c:pt>
                      <c:pt idx="2376">
                        <c:v>3.9822200000000002E-14</c:v>
                      </c:pt>
                      <c:pt idx="2377">
                        <c:v>4.0453500000000002E-14</c:v>
                      </c:pt>
                      <c:pt idx="2378">
                        <c:v>3.8304400000000001E-14</c:v>
                      </c:pt>
                      <c:pt idx="2379">
                        <c:v>3.7434699999999997E-14</c:v>
                      </c:pt>
                      <c:pt idx="2380">
                        <c:v>3.88527E-14</c:v>
                      </c:pt>
                      <c:pt idx="2381">
                        <c:v>3.9372599999999999E-14</c:v>
                      </c:pt>
                      <c:pt idx="2382">
                        <c:v>3.8164300000000001E-14</c:v>
                      </c:pt>
                      <c:pt idx="2383">
                        <c:v>3.8567199999999999E-14</c:v>
                      </c:pt>
                      <c:pt idx="2384">
                        <c:v>4.1552000000000003E-14</c:v>
                      </c:pt>
                      <c:pt idx="2385">
                        <c:v>4.2778600000000001E-14</c:v>
                      </c:pt>
                      <c:pt idx="2386">
                        <c:v>3.87848E-14</c:v>
                      </c:pt>
                      <c:pt idx="2387">
                        <c:v>3.2751799999999997E-14</c:v>
                      </c:pt>
                      <c:pt idx="2388">
                        <c:v>3.1684199999999998E-14</c:v>
                      </c:pt>
                      <c:pt idx="2389">
                        <c:v>3.8223600000000002E-14</c:v>
                      </c:pt>
                      <c:pt idx="2390">
                        <c:v>4.7147400000000001E-14</c:v>
                      </c:pt>
                      <c:pt idx="2391">
                        <c:v>5.0926099999999999E-14</c:v>
                      </c:pt>
                      <c:pt idx="2392">
                        <c:v>4.73369E-14</c:v>
                      </c:pt>
                      <c:pt idx="2393">
                        <c:v>4.0281199999999998E-14</c:v>
                      </c:pt>
                      <c:pt idx="2394">
                        <c:v>3.4127300000000002E-14</c:v>
                      </c:pt>
                      <c:pt idx="2395">
                        <c:v>3.0374599999999999E-14</c:v>
                      </c:pt>
                      <c:pt idx="2396">
                        <c:v>2.9524899999999998E-14</c:v>
                      </c:pt>
                      <c:pt idx="2397">
                        <c:v>3.2111400000000002E-14</c:v>
                      </c:pt>
                      <c:pt idx="2398">
                        <c:v>3.6786900000000003E-14</c:v>
                      </c:pt>
                      <c:pt idx="2399">
                        <c:v>3.9862300000000002E-14</c:v>
                      </c:pt>
                      <c:pt idx="2400">
                        <c:v>3.84273E-14</c:v>
                      </c:pt>
                      <c:pt idx="2401">
                        <c:v>3.3534700000000003E-14</c:v>
                      </c:pt>
                      <c:pt idx="2402">
                        <c:v>2.9347100000000001E-14</c:v>
                      </c:pt>
                      <c:pt idx="2403">
                        <c:v>2.8561099999999998E-14</c:v>
                      </c:pt>
                      <c:pt idx="2404">
                        <c:v>2.97881E-14</c:v>
                      </c:pt>
                      <c:pt idx="2405">
                        <c:v>3.0302000000000001E-14</c:v>
                      </c:pt>
                      <c:pt idx="2406">
                        <c:v>2.9842299999999998E-14</c:v>
                      </c:pt>
                      <c:pt idx="2407">
                        <c:v>3.0444300000000003E-14</c:v>
                      </c:pt>
                      <c:pt idx="2408">
                        <c:v>3.2693800000000001E-14</c:v>
                      </c:pt>
                      <c:pt idx="2409">
                        <c:v>3.4139099999999998E-14</c:v>
                      </c:pt>
                      <c:pt idx="2410">
                        <c:v>3.3223499999999997E-14</c:v>
                      </c:pt>
                      <c:pt idx="2411">
                        <c:v>3.2722400000000002E-14</c:v>
                      </c:pt>
                      <c:pt idx="2412">
                        <c:v>3.6200300000000003E-14</c:v>
                      </c:pt>
                      <c:pt idx="2413">
                        <c:v>4.1877599999999997E-14</c:v>
                      </c:pt>
                      <c:pt idx="2414">
                        <c:v>4.3596400000000003E-14</c:v>
                      </c:pt>
                      <c:pt idx="2415">
                        <c:v>3.8761499999999998E-14</c:v>
                      </c:pt>
                      <c:pt idx="2416">
                        <c:v>3.1853299999999997E-14</c:v>
                      </c:pt>
                      <c:pt idx="2417">
                        <c:v>2.8643399999999998E-14</c:v>
                      </c:pt>
                      <c:pt idx="2418">
                        <c:v>3.0004400000000001E-14</c:v>
                      </c:pt>
                      <c:pt idx="2419">
                        <c:v>3.2469299999999999E-14</c:v>
                      </c:pt>
                      <c:pt idx="2420">
                        <c:v>3.3344300000000002E-14</c:v>
                      </c:pt>
                      <c:pt idx="2421">
                        <c:v>3.3517999999999999E-14</c:v>
                      </c:pt>
                      <c:pt idx="2422">
                        <c:v>3.4319500000000001E-14</c:v>
                      </c:pt>
                      <c:pt idx="2423">
                        <c:v>3.4315099999999998E-14</c:v>
                      </c:pt>
                      <c:pt idx="2424">
                        <c:v>3.1680699999999997E-14</c:v>
                      </c:pt>
                      <c:pt idx="2425">
                        <c:v>2.7998499999999999E-14</c:v>
                      </c:pt>
                      <c:pt idx="2426">
                        <c:v>2.7052699999999999E-14</c:v>
                      </c:pt>
                      <c:pt idx="2427">
                        <c:v>2.9572800000000001E-14</c:v>
                      </c:pt>
                      <c:pt idx="2428">
                        <c:v>3.1807500000000001E-14</c:v>
                      </c:pt>
                      <c:pt idx="2429">
                        <c:v>3.0955200000000001E-14</c:v>
                      </c:pt>
                      <c:pt idx="2430">
                        <c:v>2.9445900000000003E-14</c:v>
                      </c:pt>
                      <c:pt idx="2431">
                        <c:v>3.1527099999999998E-14</c:v>
                      </c:pt>
                      <c:pt idx="2432">
                        <c:v>3.7026800000000003E-14</c:v>
                      </c:pt>
                      <c:pt idx="2433">
                        <c:v>4.1071300000000001E-14</c:v>
                      </c:pt>
                      <c:pt idx="2434">
                        <c:v>4.0233200000000001E-14</c:v>
                      </c:pt>
                      <c:pt idx="2435">
                        <c:v>3.6899299999999999E-14</c:v>
                      </c:pt>
                      <c:pt idx="2436">
                        <c:v>3.5693200000000002E-14</c:v>
                      </c:pt>
                      <c:pt idx="2437">
                        <c:v>3.6880299999999999E-14</c:v>
                      </c:pt>
                      <c:pt idx="2438">
                        <c:v>3.6860900000000002E-14</c:v>
                      </c:pt>
                      <c:pt idx="2439">
                        <c:v>3.4729099999999999E-14</c:v>
                      </c:pt>
                      <c:pt idx="2440">
                        <c:v>3.3669499999999999E-14</c:v>
                      </c:pt>
                      <c:pt idx="2441">
                        <c:v>3.5418899999999998E-14</c:v>
                      </c:pt>
                      <c:pt idx="2442">
                        <c:v>3.7593099999999998E-14</c:v>
                      </c:pt>
                      <c:pt idx="2443">
                        <c:v>3.75859E-14</c:v>
                      </c:pt>
                      <c:pt idx="2444">
                        <c:v>3.65236E-14</c:v>
                      </c:pt>
                      <c:pt idx="2445">
                        <c:v>3.7594100000000001E-14</c:v>
                      </c:pt>
                      <c:pt idx="2446">
                        <c:v>4.1257799999999998E-14</c:v>
                      </c:pt>
                      <c:pt idx="2447">
                        <c:v>4.4079199999999999E-14</c:v>
                      </c:pt>
                      <c:pt idx="2448">
                        <c:v>4.30524E-14</c:v>
                      </c:pt>
                      <c:pt idx="2449">
                        <c:v>3.9648299999999997E-14</c:v>
                      </c:pt>
                      <c:pt idx="2450">
                        <c:v>3.8067599999999999E-14</c:v>
                      </c:pt>
                      <c:pt idx="2451">
                        <c:v>4.0252900000000001E-14</c:v>
                      </c:pt>
                      <c:pt idx="2452">
                        <c:v>4.3797799999999999E-14</c:v>
                      </c:pt>
                      <c:pt idx="2453">
                        <c:v>4.4759300000000003E-14</c:v>
                      </c:pt>
                      <c:pt idx="2454">
                        <c:v>4.2033800000000002E-14</c:v>
                      </c:pt>
                      <c:pt idx="2455">
                        <c:v>3.79644E-14</c:v>
                      </c:pt>
                      <c:pt idx="2456">
                        <c:v>3.41271E-14</c:v>
                      </c:pt>
                      <c:pt idx="2457">
                        <c:v>2.9767300000000002E-14</c:v>
                      </c:pt>
                      <c:pt idx="2458">
                        <c:v>2.5919900000000001E-14</c:v>
                      </c:pt>
                      <c:pt idx="2459">
                        <c:v>2.5945599999999999E-14</c:v>
                      </c:pt>
                      <c:pt idx="2460">
                        <c:v>3.05188E-14</c:v>
                      </c:pt>
                      <c:pt idx="2461">
                        <c:v>3.5886499999999998E-14</c:v>
                      </c:pt>
                      <c:pt idx="2462">
                        <c:v>3.7495700000000002E-14</c:v>
                      </c:pt>
                      <c:pt idx="2463">
                        <c:v>3.4380800000000002E-14</c:v>
                      </c:pt>
                      <c:pt idx="2464">
                        <c:v>3.0104500000000003E-14</c:v>
                      </c:pt>
                      <c:pt idx="2465">
                        <c:v>2.8819700000000001E-14</c:v>
                      </c:pt>
                      <c:pt idx="2466">
                        <c:v>3.0439699999999998E-14</c:v>
                      </c:pt>
                      <c:pt idx="2467">
                        <c:v>3.1394900000000001E-14</c:v>
                      </c:pt>
                      <c:pt idx="2468">
                        <c:v>3.02911E-14</c:v>
                      </c:pt>
                      <c:pt idx="2469">
                        <c:v>2.9701499999999997E-14</c:v>
                      </c:pt>
                      <c:pt idx="2470">
                        <c:v>3.1586800000000003E-14</c:v>
                      </c:pt>
                      <c:pt idx="2471">
                        <c:v>3.3913200000000002E-14</c:v>
                      </c:pt>
                      <c:pt idx="2472">
                        <c:v>3.35188E-14</c:v>
                      </c:pt>
                      <c:pt idx="2473">
                        <c:v>3.1300700000000003E-14</c:v>
                      </c:pt>
                      <c:pt idx="2474">
                        <c:v>3.16144E-14</c:v>
                      </c:pt>
                      <c:pt idx="2475">
                        <c:v>3.57773E-14</c:v>
                      </c:pt>
                      <c:pt idx="2476">
                        <c:v>3.9951900000000001E-14</c:v>
                      </c:pt>
                      <c:pt idx="2477">
                        <c:v>4.0810300000000001E-14</c:v>
                      </c:pt>
                      <c:pt idx="2478">
                        <c:v>3.9836300000000001E-14</c:v>
                      </c:pt>
                      <c:pt idx="2479">
                        <c:v>4.0760299999999998E-14</c:v>
                      </c:pt>
                      <c:pt idx="2480">
                        <c:v>4.4557499999999997E-14</c:v>
                      </c:pt>
                      <c:pt idx="2481">
                        <c:v>4.7796700000000003E-14</c:v>
                      </c:pt>
                      <c:pt idx="2482">
                        <c:v>4.6197599999999998E-14</c:v>
                      </c:pt>
                      <c:pt idx="2483">
                        <c:v>4.0145299999999999E-14</c:v>
                      </c:pt>
                      <c:pt idx="2484">
                        <c:v>3.4777299999999998E-14</c:v>
                      </c:pt>
                      <c:pt idx="2485">
                        <c:v>3.3719699999999998E-14</c:v>
                      </c:pt>
                      <c:pt idx="2486">
                        <c:v>3.5416199999999998E-14</c:v>
                      </c:pt>
                      <c:pt idx="2487">
                        <c:v>3.6201700000000003E-14</c:v>
                      </c:pt>
                      <c:pt idx="2488">
                        <c:v>3.4922799999999999E-14</c:v>
                      </c:pt>
                      <c:pt idx="2489">
                        <c:v>3.3036099999999999E-14</c:v>
                      </c:pt>
                      <c:pt idx="2490">
                        <c:v>3.1051399999999998E-14</c:v>
                      </c:pt>
                      <c:pt idx="2491">
                        <c:v>2.83547E-14</c:v>
                      </c:pt>
                      <c:pt idx="2492">
                        <c:v>2.60918E-14</c:v>
                      </c:pt>
                      <c:pt idx="2493">
                        <c:v>2.67266E-14</c:v>
                      </c:pt>
                      <c:pt idx="2494">
                        <c:v>3.0486499999999997E-14</c:v>
                      </c:pt>
                      <c:pt idx="2495">
                        <c:v>3.3541300000000001E-14</c:v>
                      </c:pt>
                      <c:pt idx="2496">
                        <c:v>3.1423700000000003E-14</c:v>
                      </c:pt>
                      <c:pt idx="2497">
                        <c:v>2.5209499999999999E-14</c:v>
                      </c:pt>
                      <c:pt idx="2498">
                        <c:v>2.1595600000000001E-14</c:v>
                      </c:pt>
                      <c:pt idx="2499">
                        <c:v>2.47383E-14</c:v>
                      </c:pt>
                      <c:pt idx="2500">
                        <c:v>3.1292500000000003E-14</c:v>
                      </c:pt>
                      <c:pt idx="2501">
                        <c:v>3.5523900000000001E-14</c:v>
                      </c:pt>
                      <c:pt idx="2502">
                        <c:v>3.6356600000000002E-14</c:v>
                      </c:pt>
                      <c:pt idx="2503">
                        <c:v>3.7337400000000003E-14</c:v>
                      </c:pt>
                      <c:pt idx="2504">
                        <c:v>4.0422900000000001E-14</c:v>
                      </c:pt>
                      <c:pt idx="2505">
                        <c:v>4.2700099999999998E-14</c:v>
                      </c:pt>
                      <c:pt idx="2506">
                        <c:v>4.1193000000000002E-14</c:v>
                      </c:pt>
                      <c:pt idx="2507">
                        <c:v>3.83083E-14</c:v>
                      </c:pt>
                      <c:pt idx="2508">
                        <c:v>3.8855000000000002E-14</c:v>
                      </c:pt>
                      <c:pt idx="2509">
                        <c:v>4.2745400000000002E-14</c:v>
                      </c:pt>
                      <c:pt idx="2510">
                        <c:v>4.4918800000000001E-14</c:v>
                      </c:pt>
                      <c:pt idx="2511">
                        <c:v>4.2773100000000001E-14</c:v>
                      </c:pt>
                      <c:pt idx="2512">
                        <c:v>3.9705200000000002E-14</c:v>
                      </c:pt>
                      <c:pt idx="2513">
                        <c:v>4.00231E-14</c:v>
                      </c:pt>
                      <c:pt idx="2514">
                        <c:v>4.2580599999999999E-14</c:v>
                      </c:pt>
                      <c:pt idx="2515">
                        <c:v>4.1806100000000002E-14</c:v>
                      </c:pt>
                      <c:pt idx="2516">
                        <c:v>3.56937E-14</c:v>
                      </c:pt>
                      <c:pt idx="2517">
                        <c:v>2.9415300000000003E-14</c:v>
                      </c:pt>
                      <c:pt idx="2518">
                        <c:v>2.8763599999999997E-14</c:v>
                      </c:pt>
                      <c:pt idx="2519">
                        <c:v>3.3394299999999999E-14</c:v>
                      </c:pt>
                      <c:pt idx="2520">
                        <c:v>3.8495099999999999E-14</c:v>
                      </c:pt>
                      <c:pt idx="2521">
                        <c:v>4.1323899999999999E-14</c:v>
                      </c:pt>
                      <c:pt idx="2522">
                        <c:v>4.3405400000000003E-14</c:v>
                      </c:pt>
                      <c:pt idx="2523">
                        <c:v>4.50641E-14</c:v>
                      </c:pt>
                      <c:pt idx="2524">
                        <c:v>4.2161899999999999E-14</c:v>
                      </c:pt>
                      <c:pt idx="2525">
                        <c:v>3.23851E-14</c:v>
                      </c:pt>
                      <c:pt idx="2526">
                        <c:v>2.1010800000000001E-14</c:v>
                      </c:pt>
                      <c:pt idx="2527">
                        <c:v>1.56301E-14</c:v>
                      </c:pt>
                      <c:pt idx="2528">
                        <c:v>1.7591700000000001E-14</c:v>
                      </c:pt>
                      <c:pt idx="2529">
                        <c:v>2.21752E-14</c:v>
                      </c:pt>
                      <c:pt idx="2530">
                        <c:v>2.52721E-14</c:v>
                      </c:pt>
                      <c:pt idx="2531">
                        <c:v>2.7305499999999998E-14</c:v>
                      </c:pt>
                      <c:pt idx="2532">
                        <c:v>3.0570799999999997E-14</c:v>
                      </c:pt>
                      <c:pt idx="2533">
                        <c:v>3.4534699999999998E-14</c:v>
                      </c:pt>
                      <c:pt idx="2534">
                        <c:v>3.63095E-14</c:v>
                      </c:pt>
                      <c:pt idx="2535">
                        <c:v>3.5327500000000001E-14</c:v>
                      </c:pt>
                      <c:pt idx="2536">
                        <c:v>3.4168199999999997E-14</c:v>
                      </c:pt>
                      <c:pt idx="2537">
                        <c:v>3.46599E-14</c:v>
                      </c:pt>
                      <c:pt idx="2538">
                        <c:v>3.5641899999999999E-14</c:v>
                      </c:pt>
                      <c:pt idx="2539">
                        <c:v>3.4941899999999999E-14</c:v>
                      </c:pt>
                      <c:pt idx="2540">
                        <c:v>3.28772E-14</c:v>
                      </c:pt>
                      <c:pt idx="2541">
                        <c:v>3.2347900000000002E-14</c:v>
                      </c:pt>
                      <c:pt idx="2542">
                        <c:v>3.4524599999999999E-14</c:v>
                      </c:pt>
                      <c:pt idx="2543">
                        <c:v>3.66065E-14</c:v>
                      </c:pt>
                      <c:pt idx="2544">
                        <c:v>3.5637699999999998E-14</c:v>
                      </c:pt>
                      <c:pt idx="2545">
                        <c:v>3.30484E-14</c:v>
                      </c:pt>
                      <c:pt idx="2546">
                        <c:v>3.3258000000000002E-14</c:v>
                      </c:pt>
                      <c:pt idx="2547">
                        <c:v>3.7437E-14</c:v>
                      </c:pt>
                      <c:pt idx="2548">
                        <c:v>4.0953800000000002E-14</c:v>
                      </c:pt>
                      <c:pt idx="2549">
                        <c:v>3.9407099999999998E-14</c:v>
                      </c:pt>
                      <c:pt idx="2550">
                        <c:v>3.48434E-14</c:v>
                      </c:pt>
                      <c:pt idx="2551">
                        <c:v>3.2458399999999999E-14</c:v>
                      </c:pt>
                      <c:pt idx="2552">
                        <c:v>3.3381299999999998E-14</c:v>
                      </c:pt>
                      <c:pt idx="2553">
                        <c:v>3.4335100000000001E-14</c:v>
                      </c:pt>
                      <c:pt idx="2554">
                        <c:v>3.3141399999999999E-14</c:v>
                      </c:pt>
                      <c:pt idx="2555">
                        <c:v>3.1571299999999998E-14</c:v>
                      </c:pt>
                      <c:pt idx="2556">
                        <c:v>3.2482799999999998E-14</c:v>
                      </c:pt>
                      <c:pt idx="2557">
                        <c:v>3.5637799999999999E-14</c:v>
                      </c:pt>
                      <c:pt idx="2558">
                        <c:v>3.7625199999999999E-14</c:v>
                      </c:pt>
                      <c:pt idx="2559">
                        <c:v>3.6331599999999997E-14</c:v>
                      </c:pt>
                      <c:pt idx="2560">
                        <c:v>3.3966900000000002E-14</c:v>
                      </c:pt>
                      <c:pt idx="2561">
                        <c:v>3.3919400000000003E-14</c:v>
                      </c:pt>
                      <c:pt idx="2562">
                        <c:v>3.5890499999999997E-14</c:v>
                      </c:pt>
                      <c:pt idx="2563">
                        <c:v>3.6687799999999998E-14</c:v>
                      </c:pt>
                      <c:pt idx="2564">
                        <c:v>3.5316800000000003E-14</c:v>
                      </c:pt>
                      <c:pt idx="2565">
                        <c:v>3.43847E-14</c:v>
                      </c:pt>
                      <c:pt idx="2566">
                        <c:v>3.5900899999999999E-14</c:v>
                      </c:pt>
                      <c:pt idx="2567">
                        <c:v>3.8405700000000002E-14</c:v>
                      </c:pt>
                      <c:pt idx="2568">
                        <c:v>3.9466199999999997E-14</c:v>
                      </c:pt>
                      <c:pt idx="2569">
                        <c:v>3.9094300000000003E-14</c:v>
                      </c:pt>
                      <c:pt idx="2570">
                        <c:v>3.9425499999999998E-14</c:v>
                      </c:pt>
                      <c:pt idx="2571">
                        <c:v>4.1223299999999999E-14</c:v>
                      </c:pt>
                      <c:pt idx="2572">
                        <c:v>4.2273100000000003E-14</c:v>
                      </c:pt>
                      <c:pt idx="2573">
                        <c:v>4.08387E-14</c:v>
                      </c:pt>
                      <c:pt idx="2574">
                        <c:v>3.9005E-14</c:v>
                      </c:pt>
                      <c:pt idx="2575">
                        <c:v>3.9730799999999999E-14</c:v>
                      </c:pt>
                      <c:pt idx="2576">
                        <c:v>4.1567500000000002E-14</c:v>
                      </c:pt>
                      <c:pt idx="2577">
                        <c:v>4.0618000000000002E-14</c:v>
                      </c:pt>
                      <c:pt idx="2578">
                        <c:v>3.75125E-14</c:v>
                      </c:pt>
                      <c:pt idx="2579">
                        <c:v>3.7255700000000001E-14</c:v>
                      </c:pt>
                      <c:pt idx="2580">
                        <c:v>4.15442E-14</c:v>
                      </c:pt>
                      <c:pt idx="2581">
                        <c:v>4.5543199999999999E-14</c:v>
                      </c:pt>
                      <c:pt idx="2582">
                        <c:v>4.41806E-14</c:v>
                      </c:pt>
                      <c:pt idx="2583">
                        <c:v>3.8543199999999997E-14</c:v>
                      </c:pt>
                      <c:pt idx="2584">
                        <c:v>3.3606100000000003E-14</c:v>
                      </c:pt>
                      <c:pt idx="2585">
                        <c:v>3.2129200000000003E-14</c:v>
                      </c:pt>
                      <c:pt idx="2586">
                        <c:v>3.2598399999999999E-14</c:v>
                      </c:pt>
                      <c:pt idx="2587">
                        <c:v>3.18577E-14</c:v>
                      </c:pt>
                      <c:pt idx="2588">
                        <c:v>2.8900899999999998E-14</c:v>
                      </c:pt>
                      <c:pt idx="2589">
                        <c:v>2.58403E-14</c:v>
                      </c:pt>
                      <c:pt idx="2590">
                        <c:v>2.4985499999999999E-14</c:v>
                      </c:pt>
                      <c:pt idx="2591">
                        <c:v>2.5925899999999999E-14</c:v>
                      </c:pt>
                      <c:pt idx="2592">
                        <c:v>2.6565399999999999E-14</c:v>
                      </c:pt>
                      <c:pt idx="2593">
                        <c:v>2.6468400000000001E-14</c:v>
                      </c:pt>
                      <c:pt idx="2594">
                        <c:v>2.7367600000000001E-14</c:v>
                      </c:pt>
                      <c:pt idx="2595">
                        <c:v>2.9529099999999999E-14</c:v>
                      </c:pt>
                      <c:pt idx="2596">
                        <c:v>3.0050999999999999E-14</c:v>
                      </c:pt>
                      <c:pt idx="2597">
                        <c:v>2.7123099999999999E-14</c:v>
                      </c:pt>
                      <c:pt idx="2598">
                        <c:v>2.3714199999999999E-14</c:v>
                      </c:pt>
                      <c:pt idx="2599">
                        <c:v>2.42224E-14</c:v>
                      </c:pt>
                      <c:pt idx="2600">
                        <c:v>2.8497999999999999E-14</c:v>
                      </c:pt>
                      <c:pt idx="2601">
                        <c:v>3.1701799999999998E-14</c:v>
                      </c:pt>
                      <c:pt idx="2602">
                        <c:v>3.0564600000000003E-14</c:v>
                      </c:pt>
                      <c:pt idx="2603">
                        <c:v>2.73325E-14</c:v>
                      </c:pt>
                      <c:pt idx="2604">
                        <c:v>2.59151E-14</c:v>
                      </c:pt>
                      <c:pt idx="2605">
                        <c:v>2.6140299999999999E-14</c:v>
                      </c:pt>
                      <c:pt idx="2606">
                        <c:v>2.4982700000000001E-14</c:v>
                      </c:pt>
                      <c:pt idx="2607">
                        <c:v>2.2800700000000001E-14</c:v>
                      </c:pt>
                      <c:pt idx="2608">
                        <c:v>2.3194900000000001E-14</c:v>
                      </c:pt>
                      <c:pt idx="2609">
                        <c:v>2.63603E-14</c:v>
                      </c:pt>
                      <c:pt idx="2610">
                        <c:v>2.8177899999999999E-14</c:v>
                      </c:pt>
                      <c:pt idx="2611">
                        <c:v>2.6429400000000001E-14</c:v>
                      </c:pt>
                      <c:pt idx="2612">
                        <c:v>2.4038399999999999E-14</c:v>
                      </c:pt>
                      <c:pt idx="2613">
                        <c:v>2.5327399999999999E-14</c:v>
                      </c:pt>
                      <c:pt idx="2614">
                        <c:v>2.9872099999999997E-14</c:v>
                      </c:pt>
                      <c:pt idx="2615">
                        <c:v>3.2244500000000001E-14</c:v>
                      </c:pt>
                      <c:pt idx="2616">
                        <c:v>2.98649E-14</c:v>
                      </c:pt>
                      <c:pt idx="2617">
                        <c:v>2.7219800000000001E-14</c:v>
                      </c:pt>
                      <c:pt idx="2618">
                        <c:v>2.9038899999999998E-14</c:v>
                      </c:pt>
                      <c:pt idx="2619">
                        <c:v>3.3157500000000003E-14</c:v>
                      </c:pt>
                      <c:pt idx="2620">
                        <c:v>3.3377600000000002E-14</c:v>
                      </c:pt>
                      <c:pt idx="2621">
                        <c:v>2.7294699999999999E-14</c:v>
                      </c:pt>
                      <c:pt idx="2622">
                        <c:v>1.9036300000000001E-14</c:v>
                      </c:pt>
                      <c:pt idx="2623">
                        <c:v>1.4739600000000002E-14</c:v>
                      </c:pt>
                      <c:pt idx="2624">
                        <c:v>1.6462800000000001E-14</c:v>
                      </c:pt>
                      <c:pt idx="2625">
                        <c:v>2.12869E-14</c:v>
                      </c:pt>
                      <c:pt idx="2626">
                        <c:v>2.54437E-14</c:v>
                      </c:pt>
                      <c:pt idx="2627">
                        <c:v>2.80326E-14</c:v>
                      </c:pt>
                      <c:pt idx="2628">
                        <c:v>3.0707499999999998E-14</c:v>
                      </c:pt>
                      <c:pt idx="2629">
                        <c:v>3.3561700000000001E-14</c:v>
                      </c:pt>
                      <c:pt idx="2630">
                        <c:v>3.4098100000000002E-14</c:v>
                      </c:pt>
                      <c:pt idx="2631">
                        <c:v>3.2296499999999998E-14</c:v>
                      </c:pt>
                      <c:pt idx="2632">
                        <c:v>3.2039499999999997E-14</c:v>
                      </c:pt>
                      <c:pt idx="2633">
                        <c:v>3.5218299999999997E-14</c:v>
                      </c:pt>
                      <c:pt idx="2634">
                        <c:v>3.8760600000000003E-14</c:v>
                      </c:pt>
                      <c:pt idx="2635">
                        <c:v>3.9315999999999998E-14</c:v>
                      </c:pt>
                      <c:pt idx="2636">
                        <c:v>3.8107599999999998E-14</c:v>
                      </c:pt>
                      <c:pt idx="2637">
                        <c:v>3.8927999999999998E-14</c:v>
                      </c:pt>
                      <c:pt idx="2638">
                        <c:v>4.1827399999999998E-14</c:v>
                      </c:pt>
                      <c:pt idx="2639">
                        <c:v>4.2001800000000002E-14</c:v>
                      </c:pt>
                      <c:pt idx="2640">
                        <c:v>3.6175900000000003E-14</c:v>
                      </c:pt>
                      <c:pt idx="2641">
                        <c:v>2.7626900000000001E-14</c:v>
                      </c:pt>
                      <c:pt idx="2642">
                        <c:v>2.32532E-14</c:v>
                      </c:pt>
                      <c:pt idx="2643">
                        <c:v>2.5667E-14</c:v>
                      </c:pt>
                      <c:pt idx="2644">
                        <c:v>3.0531300000000003E-14</c:v>
                      </c:pt>
                      <c:pt idx="2645">
                        <c:v>3.32659E-14</c:v>
                      </c:pt>
                      <c:pt idx="2646">
                        <c:v>3.4427800000000003E-14</c:v>
                      </c:pt>
                      <c:pt idx="2647">
                        <c:v>3.5837400000000003E-14</c:v>
                      </c:pt>
                      <c:pt idx="2648">
                        <c:v>3.5892400000000002E-14</c:v>
                      </c:pt>
                      <c:pt idx="2649">
                        <c:v>3.2681899999999998E-14</c:v>
                      </c:pt>
                      <c:pt idx="2650">
                        <c:v>2.82144E-14</c:v>
                      </c:pt>
                      <c:pt idx="2651">
                        <c:v>2.61747E-14</c:v>
                      </c:pt>
                      <c:pt idx="2652">
                        <c:v>2.7865299999999999E-14</c:v>
                      </c:pt>
                      <c:pt idx="2653">
                        <c:v>3.1328400000000002E-14</c:v>
                      </c:pt>
                      <c:pt idx="2654">
                        <c:v>3.3496400000000001E-14</c:v>
                      </c:pt>
                      <c:pt idx="2655">
                        <c:v>3.3922999999999998E-14</c:v>
                      </c:pt>
                      <c:pt idx="2656">
                        <c:v>3.5455599999999998E-14</c:v>
                      </c:pt>
                      <c:pt idx="2657">
                        <c:v>4.00863E-14</c:v>
                      </c:pt>
                      <c:pt idx="2658">
                        <c:v>4.5068400000000002E-14</c:v>
                      </c:pt>
                      <c:pt idx="2659">
                        <c:v>4.4737699999999998E-14</c:v>
                      </c:pt>
                      <c:pt idx="2660">
                        <c:v>3.7671600000000001E-14</c:v>
                      </c:pt>
                      <c:pt idx="2661">
                        <c:v>2.9537600000000003E-14</c:v>
                      </c:pt>
                      <c:pt idx="2662">
                        <c:v>2.6106500000000001E-14</c:v>
                      </c:pt>
                      <c:pt idx="2663">
                        <c:v>2.7008899999999999E-14</c:v>
                      </c:pt>
                      <c:pt idx="2664">
                        <c:v>2.84451E-14</c:v>
                      </c:pt>
                      <c:pt idx="2665">
                        <c:v>2.9236500000000002E-14</c:v>
                      </c:pt>
                      <c:pt idx="2666">
                        <c:v>3.1898299999999998E-14</c:v>
                      </c:pt>
                      <c:pt idx="2667">
                        <c:v>3.7253000000000002E-14</c:v>
                      </c:pt>
                      <c:pt idx="2668">
                        <c:v>4.11656E-14</c:v>
                      </c:pt>
                      <c:pt idx="2669">
                        <c:v>3.9957699999999998E-14</c:v>
                      </c:pt>
                      <c:pt idx="2670">
                        <c:v>3.6039999999999997E-14</c:v>
                      </c:pt>
                      <c:pt idx="2671">
                        <c:v>3.4158199999999999E-14</c:v>
                      </c:pt>
                      <c:pt idx="2672">
                        <c:v>3.4772800000000001E-14</c:v>
                      </c:pt>
                      <c:pt idx="2673">
                        <c:v>3.5172600000000002E-14</c:v>
                      </c:pt>
                      <c:pt idx="2674">
                        <c:v>3.4968199999999997E-14</c:v>
                      </c:pt>
                      <c:pt idx="2675">
                        <c:v>3.6413899999999998E-14</c:v>
                      </c:pt>
                      <c:pt idx="2676">
                        <c:v>4.0101199999999999E-14</c:v>
                      </c:pt>
                      <c:pt idx="2677">
                        <c:v>4.35342E-14</c:v>
                      </c:pt>
                      <c:pt idx="2678">
                        <c:v>4.4434900000000001E-14</c:v>
                      </c:pt>
                      <c:pt idx="2679">
                        <c:v>4.3406999999999999E-14</c:v>
                      </c:pt>
                      <c:pt idx="2680">
                        <c:v>4.2413800000000003E-14</c:v>
                      </c:pt>
                      <c:pt idx="2681">
                        <c:v>4.2110199999999999E-14</c:v>
                      </c:pt>
                      <c:pt idx="2682">
                        <c:v>4.1722799999999999E-14</c:v>
                      </c:pt>
                      <c:pt idx="2683">
                        <c:v>4.0980900000000001E-14</c:v>
                      </c:pt>
                      <c:pt idx="2684">
                        <c:v>4.1130400000000001E-14</c:v>
                      </c:pt>
                      <c:pt idx="2685">
                        <c:v>4.3120400000000001E-14</c:v>
                      </c:pt>
                      <c:pt idx="2686">
                        <c:v>4.4937E-14</c:v>
                      </c:pt>
                      <c:pt idx="2687">
                        <c:v>4.2334499999999999E-14</c:v>
                      </c:pt>
                      <c:pt idx="2688">
                        <c:v>3.3776899999999999E-14</c:v>
                      </c:pt>
                      <c:pt idx="2689">
                        <c:v>2.36535E-14</c:v>
                      </c:pt>
                      <c:pt idx="2690">
                        <c:v>1.8361800000000001E-14</c:v>
                      </c:pt>
                      <c:pt idx="2691">
                        <c:v>1.9961700000000001E-14</c:v>
                      </c:pt>
                      <c:pt idx="2692">
                        <c:v>2.5201500000000001E-14</c:v>
                      </c:pt>
                      <c:pt idx="2693">
                        <c:v>3.0062100000000001E-14</c:v>
                      </c:pt>
                      <c:pt idx="2694">
                        <c:v>3.38035E-14</c:v>
                      </c:pt>
                      <c:pt idx="2695">
                        <c:v>3.7649200000000001E-14</c:v>
                      </c:pt>
                      <c:pt idx="2696">
                        <c:v>4.0581200000000001E-14</c:v>
                      </c:pt>
                      <c:pt idx="2697">
                        <c:v>3.96371E-14</c:v>
                      </c:pt>
                      <c:pt idx="2698">
                        <c:v>3.5143099999999999E-14</c:v>
                      </c:pt>
                      <c:pt idx="2699">
                        <c:v>3.1776499999999997E-14</c:v>
                      </c:pt>
                      <c:pt idx="2700">
                        <c:v>3.27501E-14</c:v>
                      </c:pt>
                      <c:pt idx="2701">
                        <c:v>3.5844999999999998E-14</c:v>
                      </c:pt>
                      <c:pt idx="2702">
                        <c:v>3.6724900000000002E-14</c:v>
                      </c:pt>
                      <c:pt idx="2703">
                        <c:v>3.4860000000000002E-14</c:v>
                      </c:pt>
                      <c:pt idx="2704">
                        <c:v>3.3915200000000002E-14</c:v>
                      </c:pt>
                      <c:pt idx="2705">
                        <c:v>3.6120100000000003E-14</c:v>
                      </c:pt>
                      <c:pt idx="2706">
                        <c:v>3.9310900000000001E-14</c:v>
                      </c:pt>
                      <c:pt idx="2707">
                        <c:v>4.03487E-14</c:v>
                      </c:pt>
                      <c:pt idx="2708">
                        <c:v>3.9210599999999997E-14</c:v>
                      </c:pt>
                      <c:pt idx="2709">
                        <c:v>3.8396200000000002E-14</c:v>
                      </c:pt>
                      <c:pt idx="2710">
                        <c:v>3.8433600000000002E-14</c:v>
                      </c:pt>
                      <c:pt idx="2711">
                        <c:v>3.6269099999999998E-14</c:v>
                      </c:pt>
                      <c:pt idx="2712">
                        <c:v>3.0173600000000001E-14</c:v>
                      </c:pt>
                      <c:pt idx="2713">
                        <c:v>2.38003E-14</c:v>
                      </c:pt>
                      <c:pt idx="2714">
                        <c:v>2.25538E-14</c:v>
                      </c:pt>
                      <c:pt idx="2715">
                        <c:v>2.6954400000000001E-14</c:v>
                      </c:pt>
                      <c:pt idx="2716">
                        <c:v>3.2063200000000002E-14</c:v>
                      </c:pt>
                      <c:pt idx="2717">
                        <c:v>3.3897199999999999E-14</c:v>
                      </c:pt>
                      <c:pt idx="2718">
                        <c:v>3.35412E-14</c:v>
                      </c:pt>
                      <c:pt idx="2719">
                        <c:v>3.3392299999999999E-14</c:v>
                      </c:pt>
                      <c:pt idx="2720">
                        <c:v>3.27426E-14</c:v>
                      </c:pt>
                      <c:pt idx="2721">
                        <c:v>2.99546E-14</c:v>
                      </c:pt>
                      <c:pt idx="2722">
                        <c:v>2.67286E-14</c:v>
                      </c:pt>
                      <c:pt idx="2723">
                        <c:v>2.68014E-14</c:v>
                      </c:pt>
                      <c:pt idx="2724">
                        <c:v>3.0790900000000003E-14</c:v>
                      </c:pt>
                      <c:pt idx="2725">
                        <c:v>3.5113500000000002E-14</c:v>
                      </c:pt>
                      <c:pt idx="2726">
                        <c:v>3.6632899999999999E-14</c:v>
                      </c:pt>
                      <c:pt idx="2727">
                        <c:v>3.62789E-14</c:v>
                      </c:pt>
                      <c:pt idx="2728">
                        <c:v>3.6988299999999999E-14</c:v>
                      </c:pt>
                      <c:pt idx="2729">
                        <c:v>3.9447500000000001E-14</c:v>
                      </c:pt>
                      <c:pt idx="2730">
                        <c:v>4.1367600000000001E-14</c:v>
                      </c:pt>
                      <c:pt idx="2731">
                        <c:v>4.0596499999999998E-14</c:v>
                      </c:pt>
                      <c:pt idx="2732">
                        <c:v>3.7925E-14</c:v>
                      </c:pt>
                      <c:pt idx="2733">
                        <c:v>3.6224899999999997E-14</c:v>
                      </c:pt>
                      <c:pt idx="2734">
                        <c:v>3.66432E-14</c:v>
                      </c:pt>
                      <c:pt idx="2735">
                        <c:v>3.7021900000000002E-14</c:v>
                      </c:pt>
                      <c:pt idx="2736">
                        <c:v>3.5306500000000002E-14</c:v>
                      </c:pt>
                      <c:pt idx="2737">
                        <c:v>3.2919600000000003E-14</c:v>
                      </c:pt>
                      <c:pt idx="2738">
                        <c:v>3.2539799999999998E-14</c:v>
                      </c:pt>
                      <c:pt idx="2739">
                        <c:v>3.3624300000000002E-14</c:v>
                      </c:pt>
                      <c:pt idx="2740">
                        <c:v>3.3606700000000002E-14</c:v>
                      </c:pt>
                      <c:pt idx="2741">
                        <c:v>3.3115E-14</c:v>
                      </c:pt>
                      <c:pt idx="2742">
                        <c:v>3.5307299999999997E-14</c:v>
                      </c:pt>
                      <c:pt idx="2743">
                        <c:v>3.9709300000000002E-14</c:v>
                      </c:pt>
                      <c:pt idx="2744">
                        <c:v>4.1804399999999999E-14</c:v>
                      </c:pt>
                      <c:pt idx="2745">
                        <c:v>3.9368700000000001E-14</c:v>
                      </c:pt>
                      <c:pt idx="2746">
                        <c:v>3.5539600000000002E-14</c:v>
                      </c:pt>
                      <c:pt idx="2747">
                        <c:v>3.5280999999999999E-14</c:v>
                      </c:pt>
                      <c:pt idx="2748">
                        <c:v>3.96921E-14</c:v>
                      </c:pt>
                      <c:pt idx="2749">
                        <c:v>4.43967E-14</c:v>
                      </c:pt>
                      <c:pt idx="2750">
                        <c:v>4.4398900000000001E-14</c:v>
                      </c:pt>
                      <c:pt idx="2751">
                        <c:v>3.9614399999999998E-14</c:v>
                      </c:pt>
                      <c:pt idx="2752">
                        <c:v>3.4374999999999999E-14</c:v>
                      </c:pt>
                      <c:pt idx="2753">
                        <c:v>3.2074600000000001E-14</c:v>
                      </c:pt>
                      <c:pt idx="2754">
                        <c:v>3.2284000000000002E-14</c:v>
                      </c:pt>
                      <c:pt idx="2755">
                        <c:v>3.3093400000000001E-14</c:v>
                      </c:pt>
                      <c:pt idx="2756">
                        <c:v>3.3742199999999998E-14</c:v>
                      </c:pt>
                      <c:pt idx="2757">
                        <c:v>3.3974400000000002E-14</c:v>
                      </c:pt>
                      <c:pt idx="2758">
                        <c:v>3.2883099999999998E-14</c:v>
                      </c:pt>
                      <c:pt idx="2759">
                        <c:v>3.0314400000000002E-14</c:v>
                      </c:pt>
                      <c:pt idx="2760">
                        <c:v>2.83772E-14</c:v>
                      </c:pt>
                      <c:pt idx="2761">
                        <c:v>2.9829900000000003E-14</c:v>
                      </c:pt>
                      <c:pt idx="2762">
                        <c:v>3.4707000000000002E-14</c:v>
                      </c:pt>
                      <c:pt idx="2763">
                        <c:v>3.9134900000000001E-14</c:v>
                      </c:pt>
                      <c:pt idx="2764">
                        <c:v>3.89323E-14</c:v>
                      </c:pt>
                      <c:pt idx="2765">
                        <c:v>3.5040800000000003E-14</c:v>
                      </c:pt>
                      <c:pt idx="2766">
                        <c:v>3.3166E-14</c:v>
                      </c:pt>
                      <c:pt idx="2767">
                        <c:v>3.5988599999999999E-14</c:v>
                      </c:pt>
                      <c:pt idx="2768">
                        <c:v>3.8958499999999998E-14</c:v>
                      </c:pt>
                      <c:pt idx="2769">
                        <c:v>3.7035699999999997E-14</c:v>
                      </c:pt>
                      <c:pt idx="2770">
                        <c:v>3.2082300000000003E-14</c:v>
                      </c:pt>
                      <c:pt idx="2771">
                        <c:v>2.9854E-14</c:v>
                      </c:pt>
                      <c:pt idx="2772">
                        <c:v>3.1739299999999999E-14</c:v>
                      </c:pt>
                      <c:pt idx="2773">
                        <c:v>3.3412800000000001E-14</c:v>
                      </c:pt>
                      <c:pt idx="2774">
                        <c:v>3.1646799999999998E-14</c:v>
                      </c:pt>
                      <c:pt idx="2775">
                        <c:v>2.8819299999999997E-14</c:v>
                      </c:pt>
                      <c:pt idx="2776">
                        <c:v>2.8915099999999997E-14</c:v>
                      </c:pt>
                      <c:pt idx="2777">
                        <c:v>3.12473E-14</c:v>
                      </c:pt>
                      <c:pt idx="2778">
                        <c:v>3.14533E-14</c:v>
                      </c:pt>
                      <c:pt idx="2779">
                        <c:v>2.8537100000000002E-14</c:v>
                      </c:pt>
                      <c:pt idx="2780">
                        <c:v>2.6531300000000001E-14</c:v>
                      </c:pt>
                      <c:pt idx="2781">
                        <c:v>2.82161E-14</c:v>
                      </c:pt>
                      <c:pt idx="2782">
                        <c:v>3.1547599999999999E-14</c:v>
                      </c:pt>
                      <c:pt idx="2783">
                        <c:v>3.3332899999999997E-14</c:v>
                      </c:pt>
                      <c:pt idx="2784">
                        <c:v>3.3361599999999998E-14</c:v>
                      </c:pt>
                      <c:pt idx="2785">
                        <c:v>3.3828200000000002E-14</c:v>
                      </c:pt>
                      <c:pt idx="2786">
                        <c:v>3.5668600000000001E-14</c:v>
                      </c:pt>
                      <c:pt idx="2787">
                        <c:v>3.6987400000000003E-14</c:v>
                      </c:pt>
                      <c:pt idx="2788">
                        <c:v>3.6339299999999999E-14</c:v>
                      </c:pt>
                      <c:pt idx="2789">
                        <c:v>3.5603199999999999E-14</c:v>
                      </c:pt>
                      <c:pt idx="2790">
                        <c:v>3.6922600000000001E-14</c:v>
                      </c:pt>
                      <c:pt idx="2791">
                        <c:v>3.8537899999999999E-14</c:v>
                      </c:pt>
                      <c:pt idx="2792">
                        <c:v>3.7104E-14</c:v>
                      </c:pt>
                      <c:pt idx="2793">
                        <c:v>3.3358000000000003E-14</c:v>
                      </c:pt>
                      <c:pt idx="2794">
                        <c:v>3.1761599999999998E-14</c:v>
                      </c:pt>
                      <c:pt idx="2795">
                        <c:v>3.4205300000000001E-14</c:v>
                      </c:pt>
                      <c:pt idx="2796">
                        <c:v>3.74479E-14</c:v>
                      </c:pt>
                      <c:pt idx="2797">
                        <c:v>3.7757900000000001E-14</c:v>
                      </c:pt>
                      <c:pt idx="2798">
                        <c:v>3.5619299999999997E-14</c:v>
                      </c:pt>
                      <c:pt idx="2799">
                        <c:v>3.43425E-14</c:v>
                      </c:pt>
                      <c:pt idx="2800">
                        <c:v>3.5221799999999998E-14</c:v>
                      </c:pt>
                      <c:pt idx="2801">
                        <c:v>3.6298399999999998E-14</c:v>
                      </c:pt>
                      <c:pt idx="2802">
                        <c:v>3.5929999999999998E-14</c:v>
                      </c:pt>
                      <c:pt idx="2803">
                        <c:v>3.5303200000000003E-14</c:v>
                      </c:pt>
                      <c:pt idx="2804">
                        <c:v>3.6285800000000001E-14</c:v>
                      </c:pt>
                      <c:pt idx="2805">
                        <c:v>3.8065E-14</c:v>
                      </c:pt>
                      <c:pt idx="2806">
                        <c:v>3.7912599999999998E-14</c:v>
                      </c:pt>
                      <c:pt idx="2807">
                        <c:v>3.5501199999999999E-14</c:v>
                      </c:pt>
                      <c:pt idx="2808">
                        <c:v>3.4317199999999998E-14</c:v>
                      </c:pt>
                      <c:pt idx="2809">
                        <c:v>3.7347899999999999E-14</c:v>
                      </c:pt>
                      <c:pt idx="2810">
                        <c:v>4.2645599999999997E-14</c:v>
                      </c:pt>
                      <c:pt idx="2811">
                        <c:v>4.5090800000000001E-14</c:v>
                      </c:pt>
                      <c:pt idx="2812">
                        <c:v>4.2545099999999998E-14</c:v>
                      </c:pt>
                      <c:pt idx="2813">
                        <c:v>3.7988799999999999E-14</c:v>
                      </c:pt>
                      <c:pt idx="2814">
                        <c:v>3.5191999999999999E-14</c:v>
                      </c:pt>
                      <c:pt idx="2815">
                        <c:v>3.5255600000000003E-14</c:v>
                      </c:pt>
                      <c:pt idx="2816">
                        <c:v>3.76681E-14</c:v>
                      </c:pt>
                      <c:pt idx="2817">
                        <c:v>4.2129299999999999E-14</c:v>
                      </c:pt>
                      <c:pt idx="2818">
                        <c:v>4.76849E-14</c:v>
                      </c:pt>
                      <c:pt idx="2819">
                        <c:v>5.0595500000000003E-14</c:v>
                      </c:pt>
                      <c:pt idx="2820">
                        <c:v>4.6338600000000001E-14</c:v>
                      </c:pt>
                      <c:pt idx="2821">
                        <c:v>3.5360200000000002E-14</c:v>
                      </c:pt>
                      <c:pt idx="2822">
                        <c:v>2.4416299999999999E-14</c:v>
                      </c:pt>
                      <c:pt idx="2823">
                        <c:v>2.0307399999999999E-14</c:v>
                      </c:pt>
                      <c:pt idx="2824">
                        <c:v>2.37534E-14</c:v>
                      </c:pt>
                      <c:pt idx="2825">
                        <c:v>3.0218699999999997E-14</c:v>
                      </c:pt>
                      <c:pt idx="2826">
                        <c:v>3.5407700000000001E-14</c:v>
                      </c:pt>
                      <c:pt idx="2827">
                        <c:v>3.9310900000000001E-14</c:v>
                      </c:pt>
                      <c:pt idx="2828">
                        <c:v>4.4527099999999999E-14</c:v>
                      </c:pt>
                      <c:pt idx="2829">
                        <c:v>5.1760300000000001E-14</c:v>
                      </c:pt>
                      <c:pt idx="2830">
                        <c:v>5.8960699999999996E-14</c:v>
                      </c:pt>
                      <c:pt idx="2831">
                        <c:v>6.4443200000000006E-14</c:v>
                      </c:pt>
                      <c:pt idx="2832">
                        <c:v>6.8775000000000002E-14</c:v>
                      </c:pt>
                      <c:pt idx="2833">
                        <c:v>7.2966599999999997E-14</c:v>
                      </c:pt>
                      <c:pt idx="2834">
                        <c:v>7.5813400000000001E-14</c:v>
                      </c:pt>
                      <c:pt idx="2835">
                        <c:v>7.5088899999999995E-14</c:v>
                      </c:pt>
                      <c:pt idx="2836">
                        <c:v>7.2534800000000002E-14</c:v>
                      </c:pt>
                      <c:pt idx="2837">
                        <c:v>7.3827699999999997E-14</c:v>
                      </c:pt>
                      <c:pt idx="2838">
                        <c:v>8.0814400000000001E-14</c:v>
                      </c:pt>
                      <c:pt idx="2839">
                        <c:v>8.8341000000000002E-14</c:v>
                      </c:pt>
                      <c:pt idx="2840">
                        <c:v>9.1569600000000004E-14</c:v>
                      </c:pt>
                      <c:pt idx="2841">
                        <c:v>9.1908200000000005E-14</c:v>
                      </c:pt>
                      <c:pt idx="2842">
                        <c:v>9.2855200000000001E-14</c:v>
                      </c:pt>
                      <c:pt idx="2843">
                        <c:v>9.3662300000000004E-14</c:v>
                      </c:pt>
                      <c:pt idx="2844">
                        <c:v>9.1247499999999998E-14</c:v>
                      </c:pt>
                      <c:pt idx="2845">
                        <c:v>8.6816200000000005E-14</c:v>
                      </c:pt>
                      <c:pt idx="2846">
                        <c:v>8.5582000000000006E-14</c:v>
                      </c:pt>
                      <c:pt idx="2847">
                        <c:v>9.00726E-14</c:v>
                      </c:pt>
                      <c:pt idx="2848">
                        <c:v>9.7551800000000002E-14</c:v>
                      </c:pt>
                      <c:pt idx="2849">
                        <c:v>1.02966E-13</c:v>
                      </c:pt>
                      <c:pt idx="2850">
                        <c:v>1.02374E-13</c:v>
                      </c:pt>
                      <c:pt idx="2851">
                        <c:v>9.5550500000000005E-14</c:v>
                      </c:pt>
                      <c:pt idx="2852">
                        <c:v>8.65281E-14</c:v>
                      </c:pt>
                      <c:pt idx="2853">
                        <c:v>8.0355700000000002E-14</c:v>
                      </c:pt>
                      <c:pt idx="2854">
                        <c:v>7.82302E-14</c:v>
                      </c:pt>
                      <c:pt idx="2855">
                        <c:v>7.66194E-14</c:v>
                      </c:pt>
                      <c:pt idx="2856">
                        <c:v>7.2374999999999995E-14</c:v>
                      </c:pt>
                      <c:pt idx="2857">
                        <c:v>6.6605499999999996E-14</c:v>
                      </c:pt>
                      <c:pt idx="2858">
                        <c:v>6.1209799999999997E-14</c:v>
                      </c:pt>
                      <c:pt idx="2859">
                        <c:v>5.5130700000000001E-14</c:v>
                      </c:pt>
                      <c:pt idx="2860">
                        <c:v>4.7819100000000003E-14</c:v>
                      </c:pt>
                      <c:pt idx="2861">
                        <c:v>4.2078999999999999E-14</c:v>
                      </c:pt>
                      <c:pt idx="2862">
                        <c:v>3.9561900000000003E-14</c:v>
                      </c:pt>
                      <c:pt idx="2863">
                        <c:v>3.7552800000000002E-14</c:v>
                      </c:pt>
                      <c:pt idx="2864">
                        <c:v>3.3390199999999999E-14</c:v>
                      </c:pt>
                      <c:pt idx="2865">
                        <c:v>2.9205200000000002E-14</c:v>
                      </c:pt>
                      <c:pt idx="2866">
                        <c:v>2.9045699999999998E-14</c:v>
                      </c:pt>
                      <c:pt idx="2867">
                        <c:v>3.2538200000000002E-14</c:v>
                      </c:pt>
                      <c:pt idx="2868">
                        <c:v>3.4548399999999999E-14</c:v>
                      </c:pt>
                      <c:pt idx="2869">
                        <c:v>3.1208999999999997E-14</c:v>
                      </c:pt>
                      <c:pt idx="2870">
                        <c:v>2.4809100000000002E-14</c:v>
                      </c:pt>
                      <c:pt idx="2871">
                        <c:v>2.1625599999999999E-14</c:v>
                      </c:pt>
                      <c:pt idx="2872">
                        <c:v>2.4733300000000001E-14</c:v>
                      </c:pt>
                      <c:pt idx="2873">
                        <c:v>3.02782E-14</c:v>
                      </c:pt>
                      <c:pt idx="2874">
                        <c:v>3.22233E-14</c:v>
                      </c:pt>
                      <c:pt idx="2875">
                        <c:v>2.9816399999999998E-14</c:v>
                      </c:pt>
                      <c:pt idx="2876">
                        <c:v>2.74229E-14</c:v>
                      </c:pt>
                      <c:pt idx="2877">
                        <c:v>2.7424400000000001E-14</c:v>
                      </c:pt>
                      <c:pt idx="2878">
                        <c:v>2.7449900000000001E-14</c:v>
                      </c:pt>
                      <c:pt idx="2879">
                        <c:v>2.5701400000000001E-14</c:v>
                      </c:pt>
                      <c:pt idx="2880">
                        <c:v>2.4493499999999999E-14</c:v>
                      </c:pt>
                      <c:pt idx="2881">
                        <c:v>2.5673699999999999E-14</c:v>
                      </c:pt>
                      <c:pt idx="2882">
                        <c:v>2.6463799999999999E-14</c:v>
                      </c:pt>
                      <c:pt idx="2883">
                        <c:v>2.3678199999999999E-14</c:v>
                      </c:pt>
                      <c:pt idx="2884">
                        <c:v>1.9539600000000001E-14</c:v>
                      </c:pt>
                      <c:pt idx="2885">
                        <c:v>1.9341200000000001E-14</c:v>
                      </c:pt>
                      <c:pt idx="2886">
                        <c:v>2.4599799999999999E-14</c:v>
                      </c:pt>
                      <c:pt idx="2887">
                        <c:v>3.1192199999999999E-14</c:v>
                      </c:pt>
                      <c:pt idx="2888">
                        <c:v>3.3767999999999998E-14</c:v>
                      </c:pt>
                      <c:pt idx="2889">
                        <c:v>3.1249299999999999E-14</c:v>
                      </c:pt>
                      <c:pt idx="2890">
                        <c:v>2.7490600000000001E-14</c:v>
                      </c:pt>
                      <c:pt idx="2891">
                        <c:v>2.6434E-14</c:v>
                      </c:pt>
                      <c:pt idx="2892">
                        <c:v>2.7918500000000001E-14</c:v>
                      </c:pt>
                      <c:pt idx="2893">
                        <c:v>2.9209200000000001E-14</c:v>
                      </c:pt>
                      <c:pt idx="2894">
                        <c:v>2.9736999999999999E-14</c:v>
                      </c:pt>
                      <c:pt idx="2895">
                        <c:v>3.1844699999999999E-14</c:v>
                      </c:pt>
                      <c:pt idx="2896">
                        <c:v>3.63366E-14</c:v>
                      </c:pt>
                      <c:pt idx="2897">
                        <c:v>4.0427899999999997E-14</c:v>
                      </c:pt>
                      <c:pt idx="2898">
                        <c:v>4.1280999999999998E-14</c:v>
                      </c:pt>
                      <c:pt idx="2899">
                        <c:v>3.9217499999999998E-14</c:v>
                      </c:pt>
                      <c:pt idx="2900">
                        <c:v>3.7026299999999998E-14</c:v>
                      </c:pt>
                      <c:pt idx="2901">
                        <c:v>3.6852299999999998E-14</c:v>
                      </c:pt>
                      <c:pt idx="2902">
                        <c:v>3.8133100000000001E-14</c:v>
                      </c:pt>
                      <c:pt idx="2903">
                        <c:v>3.9543699999999998E-14</c:v>
                      </c:pt>
                      <c:pt idx="2904">
                        <c:v>4.1253099999999998E-14</c:v>
                      </c:pt>
                      <c:pt idx="2905">
                        <c:v>4.3226000000000003E-14</c:v>
                      </c:pt>
                      <c:pt idx="2906">
                        <c:v>4.3510000000000002E-14</c:v>
                      </c:pt>
                      <c:pt idx="2907">
                        <c:v>4.1188599999999999E-14</c:v>
                      </c:pt>
                      <c:pt idx="2908">
                        <c:v>3.95242E-14</c:v>
                      </c:pt>
                      <c:pt idx="2909">
                        <c:v>4.2176199999999999E-14</c:v>
                      </c:pt>
                      <c:pt idx="2910">
                        <c:v>4.7255899999999999E-14</c:v>
                      </c:pt>
                      <c:pt idx="2911">
                        <c:v>4.8632500000000001E-14</c:v>
                      </c:pt>
                      <c:pt idx="2912">
                        <c:v>4.2816399999999999E-14</c:v>
                      </c:pt>
                      <c:pt idx="2913">
                        <c:v>3.2849400000000001E-14</c:v>
                      </c:pt>
                      <c:pt idx="2914">
                        <c:v>2.5125499999999999E-14</c:v>
                      </c:pt>
                      <c:pt idx="2915">
                        <c:v>2.3186400000000001E-14</c:v>
                      </c:pt>
                      <c:pt idx="2916">
                        <c:v>2.518E-14</c:v>
                      </c:pt>
                      <c:pt idx="2917">
                        <c:v>2.73362E-14</c:v>
                      </c:pt>
                      <c:pt idx="2918">
                        <c:v>2.85144E-14</c:v>
                      </c:pt>
                      <c:pt idx="2919">
                        <c:v>2.9936400000000001E-14</c:v>
                      </c:pt>
                      <c:pt idx="2920">
                        <c:v>3.1891900000000002E-14</c:v>
                      </c:pt>
                      <c:pt idx="2921">
                        <c:v>3.2768600000000002E-14</c:v>
                      </c:pt>
                      <c:pt idx="2922">
                        <c:v>3.1757200000000001E-14</c:v>
                      </c:pt>
                      <c:pt idx="2923">
                        <c:v>3.0646000000000001E-14</c:v>
                      </c:pt>
                      <c:pt idx="2924">
                        <c:v>3.1107699999999997E-14</c:v>
                      </c:pt>
                      <c:pt idx="2925">
                        <c:v>3.1880400000000003E-14</c:v>
                      </c:pt>
                      <c:pt idx="2926">
                        <c:v>3.0781400000000003E-14</c:v>
                      </c:pt>
                      <c:pt idx="2927">
                        <c:v>2.8407500000000001E-14</c:v>
                      </c:pt>
                      <c:pt idx="2928">
                        <c:v>2.7570900000000002E-14</c:v>
                      </c:pt>
                      <c:pt idx="2929">
                        <c:v>2.92315E-14</c:v>
                      </c:pt>
                      <c:pt idx="2930">
                        <c:v>3.1126299999999999E-14</c:v>
                      </c:pt>
                      <c:pt idx="2931">
                        <c:v>3.1071699999999997E-14</c:v>
                      </c:pt>
                      <c:pt idx="2932">
                        <c:v>3.0033100000000003E-14</c:v>
                      </c:pt>
                      <c:pt idx="2933">
                        <c:v>3.0504899999999998E-14</c:v>
                      </c:pt>
                      <c:pt idx="2934">
                        <c:v>3.2254000000000001E-14</c:v>
                      </c:pt>
                      <c:pt idx="2935">
                        <c:v>3.2010000000000001E-14</c:v>
                      </c:pt>
                      <c:pt idx="2936">
                        <c:v>2.8497600000000001E-14</c:v>
                      </c:pt>
                      <c:pt idx="2937">
                        <c:v>2.52212E-14</c:v>
                      </c:pt>
                      <c:pt idx="2938">
                        <c:v>2.63382E-14</c:v>
                      </c:pt>
                      <c:pt idx="2939">
                        <c:v>3.11685E-14</c:v>
                      </c:pt>
                      <c:pt idx="2940">
                        <c:v>3.4658800000000002E-14</c:v>
                      </c:pt>
                      <c:pt idx="2941">
                        <c:v>3.3740400000000001E-14</c:v>
                      </c:pt>
                      <c:pt idx="2942">
                        <c:v>3.1359899999999997E-14</c:v>
                      </c:pt>
                      <c:pt idx="2943">
                        <c:v>3.1960199999999999E-14</c:v>
                      </c:pt>
                      <c:pt idx="2944">
                        <c:v>3.4785100000000001E-14</c:v>
                      </c:pt>
                      <c:pt idx="2945">
                        <c:v>3.52152E-14</c:v>
                      </c:pt>
                      <c:pt idx="2946">
                        <c:v>3.1862100000000003E-14</c:v>
                      </c:pt>
                      <c:pt idx="2947">
                        <c:v>2.8592999999999997E-14</c:v>
                      </c:pt>
                      <c:pt idx="2948">
                        <c:v>2.9065399999999998E-14</c:v>
                      </c:pt>
                      <c:pt idx="2949">
                        <c:v>3.2153799999999998E-14</c:v>
                      </c:pt>
                      <c:pt idx="2950">
                        <c:v>3.4302500000000001E-14</c:v>
                      </c:pt>
                      <c:pt idx="2951">
                        <c:v>3.4723400000000003E-14</c:v>
                      </c:pt>
                      <c:pt idx="2952">
                        <c:v>3.5584099999999999E-14</c:v>
                      </c:pt>
                      <c:pt idx="2953">
                        <c:v>3.7486499999999999E-14</c:v>
                      </c:pt>
                      <c:pt idx="2954">
                        <c:v>3.7997300000000002E-14</c:v>
                      </c:pt>
                      <c:pt idx="2955">
                        <c:v>3.5268300000000001E-14</c:v>
                      </c:pt>
                      <c:pt idx="2956">
                        <c:v>3.14247E-14</c:v>
                      </c:pt>
                      <c:pt idx="2957">
                        <c:v>3.1050699999999998E-14</c:v>
                      </c:pt>
                      <c:pt idx="2958">
                        <c:v>3.5441000000000001E-14</c:v>
                      </c:pt>
                      <c:pt idx="2959">
                        <c:v>4.0123800000000001E-14</c:v>
                      </c:pt>
                      <c:pt idx="2960">
                        <c:v>4.0106200000000002E-14</c:v>
                      </c:pt>
                      <c:pt idx="2961">
                        <c:v>3.6201199999999998E-14</c:v>
                      </c:pt>
                      <c:pt idx="2962">
                        <c:v>3.3567800000000001E-14</c:v>
                      </c:pt>
                      <c:pt idx="2963">
                        <c:v>3.4300099999999997E-14</c:v>
                      </c:pt>
                      <c:pt idx="2964">
                        <c:v>3.5580799999999999E-14</c:v>
                      </c:pt>
                      <c:pt idx="2965">
                        <c:v>3.5824699999999999E-14</c:v>
                      </c:pt>
                      <c:pt idx="2966">
                        <c:v>3.69103E-14</c:v>
                      </c:pt>
                      <c:pt idx="2967">
                        <c:v>3.8870799999999997E-14</c:v>
                      </c:pt>
                      <c:pt idx="2968">
                        <c:v>3.8180999999999998E-14</c:v>
                      </c:pt>
                      <c:pt idx="2969">
                        <c:v>3.2924499999999998E-14</c:v>
                      </c:pt>
                      <c:pt idx="2970">
                        <c:v>2.6360400000000001E-14</c:v>
                      </c:pt>
                      <c:pt idx="2971">
                        <c:v>2.45367E-14</c:v>
                      </c:pt>
                      <c:pt idx="2972">
                        <c:v>3.01042E-14</c:v>
                      </c:pt>
                      <c:pt idx="2973">
                        <c:v>3.8968699999999998E-14</c:v>
                      </c:pt>
                      <c:pt idx="2974">
                        <c:v>4.4929399999999998E-14</c:v>
                      </c:pt>
                      <c:pt idx="2975">
                        <c:v>4.6020999999999999E-14</c:v>
                      </c:pt>
                      <c:pt idx="2976">
                        <c:v>4.4057700000000001E-14</c:v>
                      </c:pt>
                      <c:pt idx="2977">
                        <c:v>4.0249100000000003E-14</c:v>
                      </c:pt>
                      <c:pt idx="2978">
                        <c:v>3.4131599999999998E-14</c:v>
                      </c:pt>
                      <c:pt idx="2979">
                        <c:v>2.6560500000000001E-14</c:v>
                      </c:pt>
                      <c:pt idx="2980">
                        <c:v>2.2004899999999999E-14</c:v>
                      </c:pt>
                      <c:pt idx="2981">
                        <c:v>2.4730600000000002E-14</c:v>
                      </c:pt>
                      <c:pt idx="2982">
                        <c:v>3.2355500000000003E-14</c:v>
                      </c:pt>
                      <c:pt idx="2983">
                        <c:v>3.75757E-14</c:v>
                      </c:pt>
                      <c:pt idx="2984">
                        <c:v>3.70061E-14</c:v>
                      </c:pt>
                      <c:pt idx="2985">
                        <c:v>3.4554700000000001E-14</c:v>
                      </c:pt>
                      <c:pt idx="2986">
                        <c:v>3.5253600000000003E-14</c:v>
                      </c:pt>
                      <c:pt idx="2987">
                        <c:v>3.8381499999999998E-14</c:v>
                      </c:pt>
                      <c:pt idx="2988">
                        <c:v>3.8640399999999997E-14</c:v>
                      </c:pt>
                      <c:pt idx="2989">
                        <c:v>3.3698400000000002E-14</c:v>
                      </c:pt>
                      <c:pt idx="2990">
                        <c:v>2.7581799999999999E-14</c:v>
                      </c:pt>
                      <c:pt idx="2991">
                        <c:v>2.5368400000000001E-14</c:v>
                      </c:pt>
                      <c:pt idx="2992">
                        <c:v>2.7790700000000001E-14</c:v>
                      </c:pt>
                      <c:pt idx="2993">
                        <c:v>3.2229700000000002E-14</c:v>
                      </c:pt>
                      <c:pt idx="2994">
                        <c:v>3.65888E-14</c:v>
                      </c:pt>
                      <c:pt idx="2995">
                        <c:v>4.0773899999999998E-14</c:v>
                      </c:pt>
                      <c:pt idx="2996">
                        <c:v>4.4145099999999999E-14</c:v>
                      </c:pt>
                      <c:pt idx="2997">
                        <c:v>4.3198700000000002E-14</c:v>
                      </c:pt>
                      <c:pt idx="2998">
                        <c:v>3.51445E-14</c:v>
                      </c:pt>
                      <c:pt idx="2999">
                        <c:v>2.3329800000000001E-14</c:v>
                      </c:pt>
                      <c:pt idx="3000">
                        <c:v>1.5251300000000001E-14</c:v>
                      </c:pt>
                      <c:pt idx="3001">
                        <c:v>1.5289100000000001E-14</c:v>
                      </c:pt>
                      <c:pt idx="3002">
                        <c:v>2.13868E-14</c:v>
                      </c:pt>
                      <c:pt idx="3003">
                        <c:v>2.8417799999999999E-14</c:v>
                      </c:pt>
                      <c:pt idx="3004">
                        <c:v>3.4019E-14</c:v>
                      </c:pt>
                      <c:pt idx="3005">
                        <c:v>3.96914E-14</c:v>
                      </c:pt>
                      <c:pt idx="3006">
                        <c:v>4.54876E-14</c:v>
                      </c:pt>
                      <c:pt idx="3007">
                        <c:v>4.7046900000000002E-14</c:v>
                      </c:pt>
                      <c:pt idx="3008">
                        <c:v>4.1448299999999999E-14</c:v>
                      </c:pt>
                      <c:pt idx="3009">
                        <c:v>3.28092E-14</c:v>
                      </c:pt>
                      <c:pt idx="3010">
                        <c:v>2.7675599999999999E-14</c:v>
                      </c:pt>
                      <c:pt idx="3011">
                        <c:v>2.7495199999999999E-14</c:v>
                      </c:pt>
                      <c:pt idx="3012">
                        <c:v>2.8575299999999997E-14</c:v>
                      </c:pt>
                      <c:pt idx="3013">
                        <c:v>2.80047E-14</c:v>
                      </c:pt>
                      <c:pt idx="3014">
                        <c:v>2.6883400000000001E-14</c:v>
                      </c:pt>
                      <c:pt idx="3015">
                        <c:v>2.64622E-14</c:v>
                      </c:pt>
                      <c:pt idx="3016">
                        <c:v>2.4698900000000001E-14</c:v>
                      </c:pt>
                      <c:pt idx="3017">
                        <c:v>2.02596E-14</c:v>
                      </c:pt>
                      <c:pt idx="3018">
                        <c:v>1.6811500000000001E-14</c:v>
                      </c:pt>
                      <c:pt idx="3019">
                        <c:v>1.8824600000000001E-14</c:v>
                      </c:pt>
                      <c:pt idx="3020">
                        <c:v>2.4547799999999999E-14</c:v>
                      </c:pt>
                      <c:pt idx="3021">
                        <c:v>2.7596799999999999E-14</c:v>
                      </c:pt>
                      <c:pt idx="3022">
                        <c:v>2.55892E-14</c:v>
                      </c:pt>
                      <c:pt idx="3023">
                        <c:v>2.35077E-14</c:v>
                      </c:pt>
                      <c:pt idx="3024">
                        <c:v>2.6956199999999999E-14</c:v>
                      </c:pt>
                      <c:pt idx="3025">
                        <c:v>3.4662100000000001E-14</c:v>
                      </c:pt>
                      <c:pt idx="3026">
                        <c:v>4.0312200000000002E-14</c:v>
                      </c:pt>
                      <c:pt idx="3027">
                        <c:v>4.0297E-14</c:v>
                      </c:pt>
                      <c:pt idx="3028">
                        <c:v>3.7250300000000002E-14</c:v>
                      </c:pt>
                      <c:pt idx="3029">
                        <c:v>3.6511799999999998E-14</c:v>
                      </c:pt>
                      <c:pt idx="3030">
                        <c:v>3.9779699999999999E-14</c:v>
                      </c:pt>
                      <c:pt idx="3031">
                        <c:v>4.2855400000000001E-14</c:v>
                      </c:pt>
                      <c:pt idx="3032">
                        <c:v>4.2031600000000001E-14</c:v>
                      </c:pt>
                      <c:pt idx="3033">
                        <c:v>4.0414499999999999E-14</c:v>
                      </c:pt>
                      <c:pt idx="3034">
                        <c:v>4.2822200000000002E-14</c:v>
                      </c:pt>
                      <c:pt idx="3035">
                        <c:v>4.7181500000000002E-14</c:v>
                      </c:pt>
                      <c:pt idx="3036">
                        <c:v>4.6728900000000002E-14</c:v>
                      </c:pt>
                      <c:pt idx="3037">
                        <c:v>3.9496299999999999E-14</c:v>
                      </c:pt>
                      <c:pt idx="3038">
                        <c:v>3.0503200000000001E-14</c:v>
                      </c:pt>
                      <c:pt idx="3039">
                        <c:v>2.4986199999999999E-14</c:v>
                      </c:pt>
                      <c:pt idx="3040">
                        <c:v>2.3746799999999998E-14</c:v>
                      </c:pt>
                      <c:pt idx="3041">
                        <c:v>2.48786E-14</c:v>
                      </c:pt>
                      <c:pt idx="3042">
                        <c:v>2.71568E-14</c:v>
                      </c:pt>
                      <c:pt idx="3043">
                        <c:v>3.0560300000000001E-14</c:v>
                      </c:pt>
                      <c:pt idx="3044">
                        <c:v>3.4044300000000001E-14</c:v>
                      </c:pt>
                      <c:pt idx="3045">
                        <c:v>3.4828199999999997E-14</c:v>
                      </c:pt>
                      <c:pt idx="3046">
                        <c:v>3.1394400000000002E-14</c:v>
                      </c:pt>
                      <c:pt idx="3047">
                        <c:v>2.6434800000000001E-14</c:v>
                      </c:pt>
                      <c:pt idx="3048">
                        <c:v>2.4255500000000001E-14</c:v>
                      </c:pt>
                      <c:pt idx="3049">
                        <c:v>2.5140799999999999E-14</c:v>
                      </c:pt>
                      <c:pt idx="3050">
                        <c:v>2.5589399999999999E-14</c:v>
                      </c:pt>
                      <c:pt idx="3051">
                        <c:v>2.4266799999999999E-14</c:v>
                      </c:pt>
                      <c:pt idx="3052">
                        <c:v>2.39488E-14</c:v>
                      </c:pt>
                      <c:pt idx="3053">
                        <c:v>2.6474999999999999E-14</c:v>
                      </c:pt>
                      <c:pt idx="3054">
                        <c:v>2.88108E-14</c:v>
                      </c:pt>
                      <c:pt idx="3055">
                        <c:v>2.68608E-14</c:v>
                      </c:pt>
                      <c:pt idx="3056">
                        <c:v>2.2073E-14</c:v>
                      </c:pt>
                      <c:pt idx="3057">
                        <c:v>2.0594800000000001E-14</c:v>
                      </c:pt>
                      <c:pt idx="3058">
                        <c:v>2.5269200000000001E-14</c:v>
                      </c:pt>
                      <c:pt idx="3059">
                        <c:v>3.1318900000000002E-14</c:v>
                      </c:pt>
                      <c:pt idx="3060">
                        <c:v>3.1762600000000001E-14</c:v>
                      </c:pt>
                      <c:pt idx="3061">
                        <c:v>2.61479E-14</c:v>
                      </c:pt>
                      <c:pt idx="3062">
                        <c:v>2.1144000000000001E-14</c:v>
                      </c:pt>
                      <c:pt idx="3063">
                        <c:v>2.2258300000000001E-14</c:v>
                      </c:pt>
                      <c:pt idx="3064">
                        <c:v>2.79347E-14</c:v>
                      </c:pt>
                      <c:pt idx="3065">
                        <c:v>3.2976500000000001E-14</c:v>
                      </c:pt>
                      <c:pt idx="3066">
                        <c:v>3.5450500000000001E-14</c:v>
                      </c:pt>
                      <c:pt idx="3067">
                        <c:v>3.7618100000000003E-14</c:v>
                      </c:pt>
                      <c:pt idx="3068">
                        <c:v>4.0742099999999999E-14</c:v>
                      </c:pt>
                      <c:pt idx="3069">
                        <c:v>4.2699200000000002E-14</c:v>
                      </c:pt>
                      <c:pt idx="3070">
                        <c:v>4.14959E-14</c:v>
                      </c:pt>
                      <c:pt idx="3071">
                        <c:v>3.7946499999999998E-14</c:v>
                      </c:pt>
                      <c:pt idx="3072">
                        <c:v>3.4124899999999999E-14</c:v>
                      </c:pt>
                      <c:pt idx="3073">
                        <c:v>3.0642199999999998E-14</c:v>
                      </c:pt>
                      <c:pt idx="3074">
                        <c:v>2.71133E-14</c:v>
                      </c:pt>
                      <c:pt idx="3075">
                        <c:v>2.56085E-14</c:v>
                      </c:pt>
                      <c:pt idx="3076">
                        <c:v>2.9559400000000003E-14</c:v>
                      </c:pt>
                      <c:pt idx="3077">
                        <c:v>3.8206299999999999E-14</c:v>
                      </c:pt>
                      <c:pt idx="3078">
                        <c:v>4.6225E-14</c:v>
                      </c:pt>
                      <c:pt idx="3079">
                        <c:v>4.8723600000000002E-14</c:v>
                      </c:pt>
                      <c:pt idx="3080">
                        <c:v>4.4664000000000002E-14</c:v>
                      </c:pt>
                      <c:pt idx="3081">
                        <c:v>3.6977899999999997E-14</c:v>
                      </c:pt>
                      <c:pt idx="3082">
                        <c:v>2.9970600000000003E-14</c:v>
                      </c:pt>
                      <c:pt idx="3083">
                        <c:v>2.5768400000000001E-14</c:v>
                      </c:pt>
                      <c:pt idx="3084">
                        <c:v>2.4465199999999998E-14</c:v>
                      </c:pt>
                      <c:pt idx="3085">
                        <c:v>2.65584E-14</c:v>
                      </c:pt>
                      <c:pt idx="3086">
                        <c:v>3.1969599999999998E-14</c:v>
                      </c:pt>
                      <c:pt idx="3087">
                        <c:v>3.7732599999999999E-14</c:v>
                      </c:pt>
                      <c:pt idx="3088">
                        <c:v>3.9890100000000002E-14</c:v>
                      </c:pt>
                      <c:pt idx="3089">
                        <c:v>3.8193000000000002E-14</c:v>
                      </c:pt>
                      <c:pt idx="3090">
                        <c:v>3.6885599999999998E-14</c:v>
                      </c:pt>
                      <c:pt idx="3091">
                        <c:v>3.8994599999999998E-14</c:v>
                      </c:pt>
                      <c:pt idx="3092">
                        <c:v>4.1436499999999997E-14</c:v>
                      </c:pt>
                      <c:pt idx="3093">
                        <c:v>3.9321499999999998E-14</c:v>
                      </c:pt>
                      <c:pt idx="3094">
                        <c:v>3.3375099999999998E-14</c:v>
                      </c:pt>
                      <c:pt idx="3095">
                        <c:v>2.9418000000000003E-14</c:v>
                      </c:pt>
                      <c:pt idx="3096">
                        <c:v>3.2125899999999998E-14</c:v>
                      </c:pt>
                      <c:pt idx="3097">
                        <c:v>4.0213299999999999E-14</c:v>
                      </c:pt>
                      <c:pt idx="3098">
                        <c:v>4.68972E-14</c:v>
                      </c:pt>
                      <c:pt idx="3099">
                        <c:v>4.6772599999999998E-14</c:v>
                      </c:pt>
                      <c:pt idx="3100">
                        <c:v>4.1751700000000002E-14</c:v>
                      </c:pt>
                      <c:pt idx="3101">
                        <c:v>3.7466500000000002E-14</c:v>
                      </c:pt>
                      <c:pt idx="3102">
                        <c:v>3.5718900000000001E-14</c:v>
                      </c:pt>
                      <c:pt idx="3103">
                        <c:v>3.4440000000000003E-14</c:v>
                      </c:pt>
                      <c:pt idx="3104">
                        <c:v>3.2887600000000002E-14</c:v>
                      </c:pt>
                      <c:pt idx="3105">
                        <c:v>3.24667E-14</c:v>
                      </c:pt>
                      <c:pt idx="3106">
                        <c:v>3.3283900000000003E-14</c:v>
                      </c:pt>
                      <c:pt idx="3107">
                        <c:v>3.3354699999999997E-14</c:v>
                      </c:pt>
                      <c:pt idx="3108">
                        <c:v>3.2233000000000001E-14</c:v>
                      </c:pt>
                      <c:pt idx="3109">
                        <c:v>3.2669500000000003E-14</c:v>
                      </c:pt>
                      <c:pt idx="3110">
                        <c:v>3.5969999999999997E-14</c:v>
                      </c:pt>
                      <c:pt idx="3111">
                        <c:v>3.7968800000000003E-14</c:v>
                      </c:pt>
                      <c:pt idx="3112">
                        <c:v>3.4077600000000001E-14</c:v>
                      </c:pt>
                      <c:pt idx="3113">
                        <c:v>2.6414E-14</c:v>
                      </c:pt>
                      <c:pt idx="3114">
                        <c:v>2.1409000000000001E-14</c:v>
                      </c:pt>
                      <c:pt idx="3115">
                        <c:v>2.2868699999999999E-14</c:v>
                      </c:pt>
                      <c:pt idx="3116">
                        <c:v>2.87883E-14</c:v>
                      </c:pt>
                      <c:pt idx="3117">
                        <c:v>3.2963299999999998E-14</c:v>
                      </c:pt>
                      <c:pt idx="3118">
                        <c:v>3.1646899999999999E-14</c:v>
                      </c:pt>
                      <c:pt idx="3119">
                        <c:v>2.8247E-14</c:v>
                      </c:pt>
                      <c:pt idx="3120">
                        <c:v>2.8400400000000001E-14</c:v>
                      </c:pt>
                      <c:pt idx="3121">
                        <c:v>3.2690799999999999E-14</c:v>
                      </c:pt>
                      <c:pt idx="3122">
                        <c:v>3.7271500000000003E-14</c:v>
                      </c:pt>
                      <c:pt idx="3123">
                        <c:v>3.9396100000000003E-14</c:v>
                      </c:pt>
                      <c:pt idx="3124">
                        <c:v>3.9715300000000001E-14</c:v>
                      </c:pt>
                      <c:pt idx="3125">
                        <c:v>3.9380499999999997E-14</c:v>
                      </c:pt>
                      <c:pt idx="3126">
                        <c:v>3.6914500000000001E-14</c:v>
                      </c:pt>
                      <c:pt idx="3127">
                        <c:v>3.0699399999999999E-14</c:v>
                      </c:pt>
                      <c:pt idx="3128">
                        <c:v>2.3792900000000001E-14</c:v>
                      </c:pt>
                      <c:pt idx="3129">
                        <c:v>2.2233199999999998E-14</c:v>
                      </c:pt>
                      <c:pt idx="3130">
                        <c:v>2.7335700000000001E-14</c:v>
                      </c:pt>
                      <c:pt idx="3131">
                        <c:v>3.3606899999999998E-14</c:v>
                      </c:pt>
                      <c:pt idx="3132">
                        <c:v>3.6092E-14</c:v>
                      </c:pt>
                      <c:pt idx="3133">
                        <c:v>3.5653000000000001E-14</c:v>
                      </c:pt>
                      <c:pt idx="3134">
                        <c:v>3.6047599999999998E-14</c:v>
                      </c:pt>
                      <c:pt idx="3135">
                        <c:v>3.8574900000000001E-14</c:v>
                      </c:pt>
                      <c:pt idx="3136">
                        <c:v>4.0907199999999999E-14</c:v>
                      </c:pt>
                      <c:pt idx="3137">
                        <c:v>4.1566999999999997E-14</c:v>
                      </c:pt>
                      <c:pt idx="3138">
                        <c:v>4.2720499999999998E-14</c:v>
                      </c:pt>
                      <c:pt idx="3139">
                        <c:v>4.5814299999999998E-14</c:v>
                      </c:pt>
                      <c:pt idx="3140">
                        <c:v>4.8318099999999998E-14</c:v>
                      </c:pt>
                      <c:pt idx="3141">
                        <c:v>4.8307000000000002E-14</c:v>
                      </c:pt>
                      <c:pt idx="3142">
                        <c:v>4.8213200000000002E-14</c:v>
                      </c:pt>
                      <c:pt idx="3143">
                        <c:v>5.0626100000000003E-14</c:v>
                      </c:pt>
                      <c:pt idx="3144">
                        <c:v>5.3321899999999999E-14</c:v>
                      </c:pt>
                      <c:pt idx="3145">
                        <c:v>5.11321E-14</c:v>
                      </c:pt>
                      <c:pt idx="3146">
                        <c:v>4.3109100000000003E-14</c:v>
                      </c:pt>
                      <c:pt idx="3147">
                        <c:v>3.58554E-14</c:v>
                      </c:pt>
                      <c:pt idx="3148">
                        <c:v>3.6158800000000002E-14</c:v>
                      </c:pt>
                      <c:pt idx="3149">
                        <c:v>4.1851000000000003E-14</c:v>
                      </c:pt>
                      <c:pt idx="3150">
                        <c:v>4.42329E-14</c:v>
                      </c:pt>
                      <c:pt idx="3151">
                        <c:v>3.9559900000000003E-14</c:v>
                      </c:pt>
                      <c:pt idx="3152">
                        <c:v>3.41638E-14</c:v>
                      </c:pt>
                      <c:pt idx="3153">
                        <c:v>3.5753199999999997E-14</c:v>
                      </c:pt>
                      <c:pt idx="3154">
                        <c:v>4.3012199999999999E-14</c:v>
                      </c:pt>
                      <c:pt idx="3155">
                        <c:v>4.7706200000000002E-14</c:v>
                      </c:pt>
                      <c:pt idx="3156">
                        <c:v>4.5205899999999997E-14</c:v>
                      </c:pt>
                      <c:pt idx="3157">
                        <c:v>3.8446899999999999E-14</c:v>
                      </c:pt>
                      <c:pt idx="3158">
                        <c:v>3.2272099999999998E-14</c:v>
                      </c:pt>
                      <c:pt idx="3159">
                        <c:v>2.83867E-14</c:v>
                      </c:pt>
                      <c:pt idx="3160">
                        <c:v>2.6043099999999999E-14</c:v>
                      </c:pt>
                      <c:pt idx="3161">
                        <c:v>2.5208700000000001E-14</c:v>
                      </c:pt>
                      <c:pt idx="3162">
                        <c:v>2.67749E-14</c:v>
                      </c:pt>
                      <c:pt idx="3163">
                        <c:v>2.9882299999999997E-14</c:v>
                      </c:pt>
                      <c:pt idx="3164">
                        <c:v>3.2108999999999999E-14</c:v>
                      </c:pt>
                      <c:pt idx="3165">
                        <c:v>3.2155099999999997E-14</c:v>
                      </c:pt>
                      <c:pt idx="3166">
                        <c:v>3.1391899999999998E-14</c:v>
                      </c:pt>
                      <c:pt idx="3167">
                        <c:v>3.2655399999999998E-14</c:v>
                      </c:pt>
                      <c:pt idx="3168">
                        <c:v>3.6224399999999999E-14</c:v>
                      </c:pt>
                      <c:pt idx="3169">
                        <c:v>3.8698799999999997E-14</c:v>
                      </c:pt>
                      <c:pt idx="3170">
                        <c:v>3.7921800000000002E-14</c:v>
                      </c:pt>
                      <c:pt idx="3171">
                        <c:v>3.6740899999999999E-14</c:v>
                      </c:pt>
                      <c:pt idx="3172">
                        <c:v>3.9481899999999998E-14</c:v>
                      </c:pt>
                      <c:pt idx="3173">
                        <c:v>4.5186800000000003E-14</c:v>
                      </c:pt>
                      <c:pt idx="3174">
                        <c:v>4.7636E-14</c:v>
                      </c:pt>
                      <c:pt idx="3175">
                        <c:v>4.3830499999999999E-14</c:v>
                      </c:pt>
                      <c:pt idx="3176">
                        <c:v>3.86631E-14</c:v>
                      </c:pt>
                      <c:pt idx="3177">
                        <c:v>3.87216E-14</c:v>
                      </c:pt>
                      <c:pt idx="3178">
                        <c:v>4.4227700000000002E-14</c:v>
                      </c:pt>
                      <c:pt idx="3179">
                        <c:v>4.93814E-14</c:v>
                      </c:pt>
                      <c:pt idx="3180">
                        <c:v>4.9636500000000003E-14</c:v>
                      </c:pt>
                      <c:pt idx="3181">
                        <c:v>4.58199E-14</c:v>
                      </c:pt>
                      <c:pt idx="3182">
                        <c:v>4.08652E-14</c:v>
                      </c:pt>
                      <c:pt idx="3183">
                        <c:v>3.5756500000000003E-14</c:v>
                      </c:pt>
                      <c:pt idx="3184">
                        <c:v>3.04528E-14</c:v>
                      </c:pt>
                      <c:pt idx="3185">
                        <c:v>2.7355700000000001E-14</c:v>
                      </c:pt>
                      <c:pt idx="3186">
                        <c:v>2.9772100000000003E-14</c:v>
                      </c:pt>
                      <c:pt idx="3187">
                        <c:v>3.5959600000000002E-14</c:v>
                      </c:pt>
                      <c:pt idx="3188">
                        <c:v>3.9406399999999998E-14</c:v>
                      </c:pt>
                      <c:pt idx="3189">
                        <c:v>3.6653299999999999E-14</c:v>
                      </c:pt>
                      <c:pt idx="3190">
                        <c:v>3.1486200000000003E-14</c:v>
                      </c:pt>
                      <c:pt idx="3191">
                        <c:v>2.9701900000000001E-14</c:v>
                      </c:pt>
                      <c:pt idx="3192">
                        <c:v>3.1914400000000003E-14</c:v>
                      </c:pt>
                      <c:pt idx="3193">
                        <c:v>3.3678800000000003E-14</c:v>
                      </c:pt>
                      <c:pt idx="3194">
                        <c:v>3.2077699999999998E-14</c:v>
                      </c:pt>
                      <c:pt idx="3195">
                        <c:v>2.9663499999999998E-14</c:v>
                      </c:pt>
                      <c:pt idx="3196">
                        <c:v>3.0351700000000001E-14</c:v>
                      </c:pt>
                      <c:pt idx="3197">
                        <c:v>3.3493999999999997E-14</c:v>
                      </c:pt>
                      <c:pt idx="3198">
                        <c:v>3.5047799999999998E-14</c:v>
                      </c:pt>
                      <c:pt idx="3199">
                        <c:v>3.3678999999999998E-14</c:v>
                      </c:pt>
                    </c:numCache>
                  </c:numRef>
                </c:yVal>
                <c:smooth val="1"/>
                <c:extLst>
                  <c:ext xmlns:c16="http://schemas.microsoft.com/office/drawing/2014/chart" uri="{C3380CC4-5D6E-409C-BE32-E72D297353CC}">
                    <c16:uniqueId val="{00000001-6E99-42B5-A9F8-B51732CA6871}"/>
                  </c:ext>
                </c:extLst>
              </c15:ser>
            </c15:filteredScatterSeries>
            <c15:filteredScatte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'20160603 1344  fily_sem_ab'!$C$21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ln w="1905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'20160603 1344  fily_sem_ab'!$A$22:$A$3221</c15:sqref>
                        </c15:formulaRef>
                      </c:ext>
                    </c:extLst>
                    <c:numCache>
                      <c:formatCode>General</c:formatCode>
                      <c:ptCount val="3200"/>
                      <c:pt idx="0">
                        <c:v>0</c:v>
                      </c:pt>
                      <c:pt idx="1">
                        <c:v>0.03</c:v>
                      </c:pt>
                      <c:pt idx="2">
                        <c:v>0.06</c:v>
                      </c:pt>
                      <c:pt idx="3">
                        <c:v>0.09</c:v>
                      </c:pt>
                      <c:pt idx="4">
                        <c:v>0.13</c:v>
                      </c:pt>
                      <c:pt idx="5">
                        <c:v>0.16</c:v>
                      </c:pt>
                      <c:pt idx="6">
                        <c:v>0.19</c:v>
                      </c:pt>
                      <c:pt idx="7">
                        <c:v>0.22</c:v>
                      </c:pt>
                      <c:pt idx="8">
                        <c:v>0.25</c:v>
                      </c:pt>
                      <c:pt idx="9">
                        <c:v>0.28000000000000003</c:v>
                      </c:pt>
                      <c:pt idx="10">
                        <c:v>0.31</c:v>
                      </c:pt>
                      <c:pt idx="11">
                        <c:v>0.34</c:v>
                      </c:pt>
                      <c:pt idx="12">
                        <c:v>0.38</c:v>
                      </c:pt>
                      <c:pt idx="13">
                        <c:v>0.41</c:v>
                      </c:pt>
                      <c:pt idx="14">
                        <c:v>0.44</c:v>
                      </c:pt>
                      <c:pt idx="15">
                        <c:v>0.47</c:v>
                      </c:pt>
                      <c:pt idx="16">
                        <c:v>0.5</c:v>
                      </c:pt>
                      <c:pt idx="17">
                        <c:v>0.53</c:v>
                      </c:pt>
                      <c:pt idx="18">
                        <c:v>0.56000000000000005</c:v>
                      </c:pt>
                      <c:pt idx="19">
                        <c:v>0.59</c:v>
                      </c:pt>
                      <c:pt idx="20">
                        <c:v>0.63</c:v>
                      </c:pt>
                      <c:pt idx="21">
                        <c:v>0.66</c:v>
                      </c:pt>
                      <c:pt idx="22">
                        <c:v>0.69</c:v>
                      </c:pt>
                      <c:pt idx="23">
                        <c:v>0.72</c:v>
                      </c:pt>
                      <c:pt idx="24">
                        <c:v>0.75</c:v>
                      </c:pt>
                      <c:pt idx="25">
                        <c:v>0.78</c:v>
                      </c:pt>
                      <c:pt idx="26">
                        <c:v>0.81</c:v>
                      </c:pt>
                      <c:pt idx="27">
                        <c:v>0.84</c:v>
                      </c:pt>
                      <c:pt idx="28">
                        <c:v>0.88</c:v>
                      </c:pt>
                      <c:pt idx="29">
                        <c:v>0.91</c:v>
                      </c:pt>
                      <c:pt idx="30">
                        <c:v>0.94</c:v>
                      </c:pt>
                      <c:pt idx="31">
                        <c:v>0.97</c:v>
                      </c:pt>
                      <c:pt idx="32">
                        <c:v>1</c:v>
                      </c:pt>
                      <c:pt idx="33">
                        <c:v>1.03</c:v>
                      </c:pt>
                      <c:pt idx="34">
                        <c:v>1.06</c:v>
                      </c:pt>
                      <c:pt idx="35">
                        <c:v>1.0900000000000001</c:v>
                      </c:pt>
                      <c:pt idx="36">
                        <c:v>1.1299999999999999</c:v>
                      </c:pt>
                      <c:pt idx="37">
                        <c:v>1.1599999999999999</c:v>
                      </c:pt>
                      <c:pt idx="38">
                        <c:v>1.19</c:v>
                      </c:pt>
                      <c:pt idx="39">
                        <c:v>1.22</c:v>
                      </c:pt>
                      <c:pt idx="40">
                        <c:v>1.25</c:v>
                      </c:pt>
                      <c:pt idx="41">
                        <c:v>1.28</c:v>
                      </c:pt>
                      <c:pt idx="42">
                        <c:v>1.31</c:v>
                      </c:pt>
                      <c:pt idx="43">
                        <c:v>1.34</c:v>
                      </c:pt>
                      <c:pt idx="44">
                        <c:v>1.38</c:v>
                      </c:pt>
                      <c:pt idx="45">
                        <c:v>1.41</c:v>
                      </c:pt>
                      <c:pt idx="46">
                        <c:v>1.44</c:v>
                      </c:pt>
                      <c:pt idx="47">
                        <c:v>1.47</c:v>
                      </c:pt>
                      <c:pt idx="48">
                        <c:v>1.5</c:v>
                      </c:pt>
                      <c:pt idx="49">
                        <c:v>1.53</c:v>
                      </c:pt>
                      <c:pt idx="50">
                        <c:v>1.56</c:v>
                      </c:pt>
                      <c:pt idx="51">
                        <c:v>1.59</c:v>
                      </c:pt>
                      <c:pt idx="52">
                        <c:v>1.63</c:v>
                      </c:pt>
                      <c:pt idx="53">
                        <c:v>1.66</c:v>
                      </c:pt>
                      <c:pt idx="54">
                        <c:v>1.69</c:v>
                      </c:pt>
                      <c:pt idx="55">
                        <c:v>1.72</c:v>
                      </c:pt>
                      <c:pt idx="56">
                        <c:v>1.75</c:v>
                      </c:pt>
                      <c:pt idx="57">
                        <c:v>1.78</c:v>
                      </c:pt>
                      <c:pt idx="58">
                        <c:v>1.81</c:v>
                      </c:pt>
                      <c:pt idx="59">
                        <c:v>1.84</c:v>
                      </c:pt>
                      <c:pt idx="60">
                        <c:v>1.88</c:v>
                      </c:pt>
                      <c:pt idx="61">
                        <c:v>1.91</c:v>
                      </c:pt>
                      <c:pt idx="62">
                        <c:v>1.94</c:v>
                      </c:pt>
                      <c:pt idx="63">
                        <c:v>1.97</c:v>
                      </c:pt>
                      <c:pt idx="64">
                        <c:v>2</c:v>
                      </c:pt>
                      <c:pt idx="65">
                        <c:v>2.0299999999999998</c:v>
                      </c:pt>
                      <c:pt idx="66">
                        <c:v>2.06</c:v>
                      </c:pt>
                      <c:pt idx="67">
                        <c:v>2.09</c:v>
                      </c:pt>
                      <c:pt idx="68">
                        <c:v>2.13</c:v>
                      </c:pt>
                      <c:pt idx="69">
                        <c:v>2.16</c:v>
                      </c:pt>
                      <c:pt idx="70">
                        <c:v>2.19</c:v>
                      </c:pt>
                      <c:pt idx="71">
                        <c:v>2.2200000000000002</c:v>
                      </c:pt>
                      <c:pt idx="72">
                        <c:v>2.25</c:v>
                      </c:pt>
                      <c:pt idx="73">
                        <c:v>2.2799999999999998</c:v>
                      </c:pt>
                      <c:pt idx="74">
                        <c:v>2.31</c:v>
                      </c:pt>
                      <c:pt idx="75">
                        <c:v>2.34</c:v>
                      </c:pt>
                      <c:pt idx="76">
                        <c:v>2.38</c:v>
                      </c:pt>
                      <c:pt idx="77">
                        <c:v>2.41</c:v>
                      </c:pt>
                      <c:pt idx="78">
                        <c:v>2.44</c:v>
                      </c:pt>
                      <c:pt idx="79">
                        <c:v>2.4700000000000002</c:v>
                      </c:pt>
                      <c:pt idx="80">
                        <c:v>2.5</c:v>
                      </c:pt>
                      <c:pt idx="81">
                        <c:v>2.5299999999999998</c:v>
                      </c:pt>
                      <c:pt idx="82">
                        <c:v>2.56</c:v>
                      </c:pt>
                      <c:pt idx="83">
                        <c:v>2.59</c:v>
                      </c:pt>
                      <c:pt idx="84">
                        <c:v>2.63</c:v>
                      </c:pt>
                      <c:pt idx="85">
                        <c:v>2.66</c:v>
                      </c:pt>
                      <c:pt idx="86">
                        <c:v>2.69</c:v>
                      </c:pt>
                      <c:pt idx="87">
                        <c:v>2.72</c:v>
                      </c:pt>
                      <c:pt idx="88">
                        <c:v>2.75</c:v>
                      </c:pt>
                      <c:pt idx="89">
                        <c:v>2.78</c:v>
                      </c:pt>
                      <c:pt idx="90">
                        <c:v>2.81</c:v>
                      </c:pt>
                      <c:pt idx="91">
                        <c:v>2.84</c:v>
                      </c:pt>
                      <c:pt idx="92">
                        <c:v>2.88</c:v>
                      </c:pt>
                      <c:pt idx="93">
                        <c:v>2.91</c:v>
                      </c:pt>
                      <c:pt idx="94">
                        <c:v>2.94</c:v>
                      </c:pt>
                      <c:pt idx="95">
                        <c:v>2.97</c:v>
                      </c:pt>
                      <c:pt idx="96">
                        <c:v>3</c:v>
                      </c:pt>
                      <c:pt idx="97">
                        <c:v>3.03</c:v>
                      </c:pt>
                      <c:pt idx="98">
                        <c:v>3.06</c:v>
                      </c:pt>
                      <c:pt idx="99">
                        <c:v>3.09</c:v>
                      </c:pt>
                      <c:pt idx="100">
                        <c:v>3.13</c:v>
                      </c:pt>
                      <c:pt idx="101">
                        <c:v>3.16</c:v>
                      </c:pt>
                      <c:pt idx="102">
                        <c:v>3.19</c:v>
                      </c:pt>
                      <c:pt idx="103">
                        <c:v>3.22</c:v>
                      </c:pt>
                      <c:pt idx="104">
                        <c:v>3.25</c:v>
                      </c:pt>
                      <c:pt idx="105">
                        <c:v>3.28</c:v>
                      </c:pt>
                      <c:pt idx="106">
                        <c:v>3.31</c:v>
                      </c:pt>
                      <c:pt idx="107">
                        <c:v>3.34</c:v>
                      </c:pt>
                      <c:pt idx="108">
                        <c:v>3.38</c:v>
                      </c:pt>
                      <c:pt idx="109">
                        <c:v>3.41</c:v>
                      </c:pt>
                      <c:pt idx="110">
                        <c:v>3.44</c:v>
                      </c:pt>
                      <c:pt idx="111">
                        <c:v>3.47</c:v>
                      </c:pt>
                      <c:pt idx="112">
                        <c:v>3.5</c:v>
                      </c:pt>
                      <c:pt idx="113">
                        <c:v>3.53</c:v>
                      </c:pt>
                      <c:pt idx="114">
                        <c:v>3.56</c:v>
                      </c:pt>
                      <c:pt idx="115">
                        <c:v>3.59</c:v>
                      </c:pt>
                      <c:pt idx="116">
                        <c:v>3.63</c:v>
                      </c:pt>
                      <c:pt idx="117">
                        <c:v>3.66</c:v>
                      </c:pt>
                      <c:pt idx="118">
                        <c:v>3.69</c:v>
                      </c:pt>
                      <c:pt idx="119">
                        <c:v>3.72</c:v>
                      </c:pt>
                      <c:pt idx="120">
                        <c:v>3.75</c:v>
                      </c:pt>
                      <c:pt idx="121">
                        <c:v>3.78</c:v>
                      </c:pt>
                      <c:pt idx="122">
                        <c:v>3.81</c:v>
                      </c:pt>
                      <c:pt idx="123">
                        <c:v>3.84</c:v>
                      </c:pt>
                      <c:pt idx="124">
                        <c:v>3.88</c:v>
                      </c:pt>
                      <c:pt idx="125">
                        <c:v>3.91</c:v>
                      </c:pt>
                      <c:pt idx="126">
                        <c:v>3.94</c:v>
                      </c:pt>
                      <c:pt idx="127">
                        <c:v>3.97</c:v>
                      </c:pt>
                      <c:pt idx="128">
                        <c:v>4</c:v>
                      </c:pt>
                      <c:pt idx="129">
                        <c:v>4.03</c:v>
                      </c:pt>
                      <c:pt idx="130">
                        <c:v>4.0599999999999996</c:v>
                      </c:pt>
                      <c:pt idx="131">
                        <c:v>4.09</c:v>
                      </c:pt>
                      <c:pt idx="132">
                        <c:v>4.13</c:v>
                      </c:pt>
                      <c:pt idx="133">
                        <c:v>4.16</c:v>
                      </c:pt>
                      <c:pt idx="134">
                        <c:v>4.1900000000000004</c:v>
                      </c:pt>
                      <c:pt idx="135">
                        <c:v>4.22</c:v>
                      </c:pt>
                      <c:pt idx="136">
                        <c:v>4.25</c:v>
                      </c:pt>
                      <c:pt idx="137">
                        <c:v>4.28</c:v>
                      </c:pt>
                      <c:pt idx="138">
                        <c:v>4.3099999999999996</c:v>
                      </c:pt>
                      <c:pt idx="139">
                        <c:v>4.34</c:v>
                      </c:pt>
                      <c:pt idx="140">
                        <c:v>4.38</c:v>
                      </c:pt>
                      <c:pt idx="141">
                        <c:v>4.41</c:v>
                      </c:pt>
                      <c:pt idx="142">
                        <c:v>4.4400000000000004</c:v>
                      </c:pt>
                      <c:pt idx="143">
                        <c:v>4.47</c:v>
                      </c:pt>
                      <c:pt idx="144">
                        <c:v>4.5</c:v>
                      </c:pt>
                      <c:pt idx="145">
                        <c:v>4.53</c:v>
                      </c:pt>
                      <c:pt idx="146">
                        <c:v>4.5599999999999996</c:v>
                      </c:pt>
                      <c:pt idx="147">
                        <c:v>4.59</c:v>
                      </c:pt>
                      <c:pt idx="148">
                        <c:v>4.63</c:v>
                      </c:pt>
                      <c:pt idx="149">
                        <c:v>4.66</c:v>
                      </c:pt>
                      <c:pt idx="150">
                        <c:v>4.6900000000000004</c:v>
                      </c:pt>
                      <c:pt idx="151">
                        <c:v>4.72</c:v>
                      </c:pt>
                      <c:pt idx="152">
                        <c:v>4.75</c:v>
                      </c:pt>
                      <c:pt idx="153">
                        <c:v>4.78</c:v>
                      </c:pt>
                      <c:pt idx="154">
                        <c:v>4.8099999999999996</c:v>
                      </c:pt>
                      <c:pt idx="155">
                        <c:v>4.84</c:v>
                      </c:pt>
                      <c:pt idx="156">
                        <c:v>4.88</c:v>
                      </c:pt>
                      <c:pt idx="157">
                        <c:v>4.91</c:v>
                      </c:pt>
                      <c:pt idx="158">
                        <c:v>4.9400000000000004</c:v>
                      </c:pt>
                      <c:pt idx="159">
                        <c:v>4.97</c:v>
                      </c:pt>
                      <c:pt idx="160">
                        <c:v>5</c:v>
                      </c:pt>
                      <c:pt idx="161">
                        <c:v>5.03</c:v>
                      </c:pt>
                      <c:pt idx="162">
                        <c:v>5.0599999999999996</c:v>
                      </c:pt>
                      <c:pt idx="163">
                        <c:v>5.09</c:v>
                      </c:pt>
                      <c:pt idx="164">
                        <c:v>5.13</c:v>
                      </c:pt>
                      <c:pt idx="165">
                        <c:v>5.16</c:v>
                      </c:pt>
                      <c:pt idx="166">
                        <c:v>5.19</c:v>
                      </c:pt>
                      <c:pt idx="167">
                        <c:v>5.22</c:v>
                      </c:pt>
                      <c:pt idx="168">
                        <c:v>5.25</c:v>
                      </c:pt>
                      <c:pt idx="169">
                        <c:v>5.28</c:v>
                      </c:pt>
                      <c:pt idx="170">
                        <c:v>5.31</c:v>
                      </c:pt>
                      <c:pt idx="171">
                        <c:v>5.34</c:v>
                      </c:pt>
                      <c:pt idx="172">
                        <c:v>5.38</c:v>
                      </c:pt>
                      <c:pt idx="173">
                        <c:v>5.41</c:v>
                      </c:pt>
                      <c:pt idx="174">
                        <c:v>5.44</c:v>
                      </c:pt>
                      <c:pt idx="175">
                        <c:v>5.47</c:v>
                      </c:pt>
                      <c:pt idx="176">
                        <c:v>5.5</c:v>
                      </c:pt>
                      <c:pt idx="177">
                        <c:v>5.53</c:v>
                      </c:pt>
                      <c:pt idx="178">
                        <c:v>5.56</c:v>
                      </c:pt>
                      <c:pt idx="179">
                        <c:v>5.59</c:v>
                      </c:pt>
                      <c:pt idx="180">
                        <c:v>5.63</c:v>
                      </c:pt>
                      <c:pt idx="181">
                        <c:v>5.66</c:v>
                      </c:pt>
                      <c:pt idx="182">
                        <c:v>5.69</c:v>
                      </c:pt>
                      <c:pt idx="183">
                        <c:v>5.72</c:v>
                      </c:pt>
                      <c:pt idx="184">
                        <c:v>5.75</c:v>
                      </c:pt>
                      <c:pt idx="185">
                        <c:v>5.78</c:v>
                      </c:pt>
                      <c:pt idx="186">
                        <c:v>5.81</c:v>
                      </c:pt>
                      <c:pt idx="187">
                        <c:v>5.84</c:v>
                      </c:pt>
                      <c:pt idx="188">
                        <c:v>5.88</c:v>
                      </c:pt>
                      <c:pt idx="189">
                        <c:v>5.91</c:v>
                      </c:pt>
                      <c:pt idx="190">
                        <c:v>5.94</c:v>
                      </c:pt>
                      <c:pt idx="191">
                        <c:v>5.97</c:v>
                      </c:pt>
                      <c:pt idx="192">
                        <c:v>6</c:v>
                      </c:pt>
                      <c:pt idx="193">
                        <c:v>6.03</c:v>
                      </c:pt>
                      <c:pt idx="194">
                        <c:v>6.06</c:v>
                      </c:pt>
                      <c:pt idx="195">
                        <c:v>6.09</c:v>
                      </c:pt>
                      <c:pt idx="196">
                        <c:v>6.13</c:v>
                      </c:pt>
                      <c:pt idx="197">
                        <c:v>6.16</c:v>
                      </c:pt>
                      <c:pt idx="198">
                        <c:v>6.19</c:v>
                      </c:pt>
                      <c:pt idx="199">
                        <c:v>6.22</c:v>
                      </c:pt>
                      <c:pt idx="200">
                        <c:v>6.25</c:v>
                      </c:pt>
                      <c:pt idx="201">
                        <c:v>6.28</c:v>
                      </c:pt>
                      <c:pt idx="202">
                        <c:v>6.31</c:v>
                      </c:pt>
                      <c:pt idx="203">
                        <c:v>6.34</c:v>
                      </c:pt>
                      <c:pt idx="204">
                        <c:v>6.38</c:v>
                      </c:pt>
                      <c:pt idx="205">
                        <c:v>6.41</c:v>
                      </c:pt>
                      <c:pt idx="206">
                        <c:v>6.44</c:v>
                      </c:pt>
                      <c:pt idx="207">
                        <c:v>6.47</c:v>
                      </c:pt>
                      <c:pt idx="208">
                        <c:v>6.5</c:v>
                      </c:pt>
                      <c:pt idx="209">
                        <c:v>6.53</c:v>
                      </c:pt>
                      <c:pt idx="210">
                        <c:v>6.56</c:v>
                      </c:pt>
                      <c:pt idx="211">
                        <c:v>6.59</c:v>
                      </c:pt>
                      <c:pt idx="212">
                        <c:v>6.63</c:v>
                      </c:pt>
                      <c:pt idx="213">
                        <c:v>6.66</c:v>
                      </c:pt>
                      <c:pt idx="214">
                        <c:v>6.69</c:v>
                      </c:pt>
                      <c:pt idx="215">
                        <c:v>6.72</c:v>
                      </c:pt>
                      <c:pt idx="216">
                        <c:v>6.75</c:v>
                      </c:pt>
                      <c:pt idx="217">
                        <c:v>6.78</c:v>
                      </c:pt>
                      <c:pt idx="218">
                        <c:v>6.81</c:v>
                      </c:pt>
                      <c:pt idx="219">
                        <c:v>6.84</c:v>
                      </c:pt>
                      <c:pt idx="220">
                        <c:v>6.88</c:v>
                      </c:pt>
                      <c:pt idx="221">
                        <c:v>6.91</c:v>
                      </c:pt>
                      <c:pt idx="222">
                        <c:v>6.94</c:v>
                      </c:pt>
                      <c:pt idx="223">
                        <c:v>6.97</c:v>
                      </c:pt>
                      <c:pt idx="224">
                        <c:v>7</c:v>
                      </c:pt>
                      <c:pt idx="225">
                        <c:v>7.03</c:v>
                      </c:pt>
                      <c:pt idx="226">
                        <c:v>7.06</c:v>
                      </c:pt>
                      <c:pt idx="227">
                        <c:v>7.09</c:v>
                      </c:pt>
                      <c:pt idx="228">
                        <c:v>7.13</c:v>
                      </c:pt>
                      <c:pt idx="229">
                        <c:v>7.16</c:v>
                      </c:pt>
                      <c:pt idx="230">
                        <c:v>7.19</c:v>
                      </c:pt>
                      <c:pt idx="231">
                        <c:v>7.22</c:v>
                      </c:pt>
                      <c:pt idx="232">
                        <c:v>7.25</c:v>
                      </c:pt>
                      <c:pt idx="233">
                        <c:v>7.28</c:v>
                      </c:pt>
                      <c:pt idx="234">
                        <c:v>7.31</c:v>
                      </c:pt>
                      <c:pt idx="235">
                        <c:v>7.34</c:v>
                      </c:pt>
                      <c:pt idx="236">
                        <c:v>7.38</c:v>
                      </c:pt>
                      <c:pt idx="237">
                        <c:v>7.41</c:v>
                      </c:pt>
                      <c:pt idx="238">
                        <c:v>7.44</c:v>
                      </c:pt>
                      <c:pt idx="239">
                        <c:v>7.47</c:v>
                      </c:pt>
                      <c:pt idx="240">
                        <c:v>7.5</c:v>
                      </c:pt>
                      <c:pt idx="241">
                        <c:v>7.53</c:v>
                      </c:pt>
                      <c:pt idx="242">
                        <c:v>7.56</c:v>
                      </c:pt>
                      <c:pt idx="243">
                        <c:v>7.59</c:v>
                      </c:pt>
                      <c:pt idx="244">
                        <c:v>7.63</c:v>
                      </c:pt>
                      <c:pt idx="245">
                        <c:v>7.66</c:v>
                      </c:pt>
                      <c:pt idx="246">
                        <c:v>7.69</c:v>
                      </c:pt>
                      <c:pt idx="247">
                        <c:v>7.72</c:v>
                      </c:pt>
                      <c:pt idx="248">
                        <c:v>7.75</c:v>
                      </c:pt>
                      <c:pt idx="249">
                        <c:v>7.78</c:v>
                      </c:pt>
                      <c:pt idx="250">
                        <c:v>7.81</c:v>
                      </c:pt>
                      <c:pt idx="251">
                        <c:v>7.84</c:v>
                      </c:pt>
                      <c:pt idx="252">
                        <c:v>7.88</c:v>
                      </c:pt>
                      <c:pt idx="253">
                        <c:v>7.91</c:v>
                      </c:pt>
                      <c:pt idx="254">
                        <c:v>7.94</c:v>
                      </c:pt>
                      <c:pt idx="255">
                        <c:v>7.97</c:v>
                      </c:pt>
                      <c:pt idx="256">
                        <c:v>8</c:v>
                      </c:pt>
                      <c:pt idx="257">
                        <c:v>8.0299999999999994</c:v>
                      </c:pt>
                      <c:pt idx="258">
                        <c:v>8.06</c:v>
                      </c:pt>
                      <c:pt idx="259">
                        <c:v>8.09</c:v>
                      </c:pt>
                      <c:pt idx="260">
                        <c:v>8.1300000000000008</c:v>
                      </c:pt>
                      <c:pt idx="261">
                        <c:v>8.16</c:v>
                      </c:pt>
                      <c:pt idx="262">
                        <c:v>8.19</c:v>
                      </c:pt>
                      <c:pt idx="263">
                        <c:v>8.2200000000000006</c:v>
                      </c:pt>
                      <c:pt idx="264">
                        <c:v>8.25</c:v>
                      </c:pt>
                      <c:pt idx="265">
                        <c:v>8.2799999999999994</c:v>
                      </c:pt>
                      <c:pt idx="266">
                        <c:v>8.31</c:v>
                      </c:pt>
                      <c:pt idx="267">
                        <c:v>8.34</c:v>
                      </c:pt>
                      <c:pt idx="268">
                        <c:v>8.3800000000000008</c:v>
                      </c:pt>
                      <c:pt idx="269">
                        <c:v>8.41</c:v>
                      </c:pt>
                      <c:pt idx="270">
                        <c:v>8.44</c:v>
                      </c:pt>
                      <c:pt idx="271">
                        <c:v>8.4700000000000006</c:v>
                      </c:pt>
                      <c:pt idx="272">
                        <c:v>8.5</c:v>
                      </c:pt>
                      <c:pt idx="273">
                        <c:v>8.5299999999999994</c:v>
                      </c:pt>
                      <c:pt idx="274">
                        <c:v>8.56</c:v>
                      </c:pt>
                      <c:pt idx="275">
                        <c:v>8.59</c:v>
                      </c:pt>
                      <c:pt idx="276">
                        <c:v>8.6300000000000008</c:v>
                      </c:pt>
                      <c:pt idx="277">
                        <c:v>8.66</c:v>
                      </c:pt>
                      <c:pt idx="278">
                        <c:v>8.69</c:v>
                      </c:pt>
                      <c:pt idx="279">
                        <c:v>8.7200000000000006</c:v>
                      </c:pt>
                      <c:pt idx="280">
                        <c:v>8.75</c:v>
                      </c:pt>
                      <c:pt idx="281">
                        <c:v>8.7799999999999994</c:v>
                      </c:pt>
                      <c:pt idx="282">
                        <c:v>8.81</c:v>
                      </c:pt>
                      <c:pt idx="283">
                        <c:v>8.84</c:v>
                      </c:pt>
                      <c:pt idx="284">
                        <c:v>8.8800000000000008</c:v>
                      </c:pt>
                      <c:pt idx="285">
                        <c:v>8.91</c:v>
                      </c:pt>
                      <c:pt idx="286">
                        <c:v>8.94</c:v>
                      </c:pt>
                      <c:pt idx="287">
                        <c:v>8.9700000000000006</c:v>
                      </c:pt>
                      <c:pt idx="288">
                        <c:v>9</c:v>
                      </c:pt>
                      <c:pt idx="289">
                        <c:v>9.0299999999999994</c:v>
                      </c:pt>
                      <c:pt idx="290">
                        <c:v>9.06</c:v>
                      </c:pt>
                      <c:pt idx="291">
                        <c:v>9.09</c:v>
                      </c:pt>
                      <c:pt idx="292">
                        <c:v>9.1300000000000008</c:v>
                      </c:pt>
                      <c:pt idx="293">
                        <c:v>9.16</c:v>
                      </c:pt>
                      <c:pt idx="294">
                        <c:v>9.19</c:v>
                      </c:pt>
                      <c:pt idx="295">
                        <c:v>9.2200000000000006</c:v>
                      </c:pt>
                      <c:pt idx="296">
                        <c:v>9.25</c:v>
                      </c:pt>
                      <c:pt idx="297">
                        <c:v>9.2799999999999994</c:v>
                      </c:pt>
                      <c:pt idx="298">
                        <c:v>9.31</c:v>
                      </c:pt>
                      <c:pt idx="299">
                        <c:v>9.34</c:v>
                      </c:pt>
                      <c:pt idx="300">
                        <c:v>9.3800000000000008</c:v>
                      </c:pt>
                      <c:pt idx="301">
                        <c:v>9.41</c:v>
                      </c:pt>
                      <c:pt idx="302">
                        <c:v>9.44</c:v>
                      </c:pt>
                      <c:pt idx="303">
                        <c:v>9.4700000000000006</c:v>
                      </c:pt>
                      <c:pt idx="304">
                        <c:v>9.5</c:v>
                      </c:pt>
                      <c:pt idx="305">
                        <c:v>9.5299999999999994</c:v>
                      </c:pt>
                      <c:pt idx="306">
                        <c:v>9.56</c:v>
                      </c:pt>
                      <c:pt idx="307">
                        <c:v>9.59</c:v>
                      </c:pt>
                      <c:pt idx="308">
                        <c:v>9.6300000000000008</c:v>
                      </c:pt>
                      <c:pt idx="309">
                        <c:v>9.66</c:v>
                      </c:pt>
                      <c:pt idx="310">
                        <c:v>9.69</c:v>
                      </c:pt>
                      <c:pt idx="311">
                        <c:v>9.7200000000000006</c:v>
                      </c:pt>
                      <c:pt idx="312">
                        <c:v>9.75</c:v>
                      </c:pt>
                      <c:pt idx="313">
                        <c:v>9.7799999999999994</c:v>
                      </c:pt>
                      <c:pt idx="314">
                        <c:v>9.81</c:v>
                      </c:pt>
                      <c:pt idx="315">
                        <c:v>9.84</c:v>
                      </c:pt>
                      <c:pt idx="316">
                        <c:v>9.8800000000000008</c:v>
                      </c:pt>
                      <c:pt idx="317">
                        <c:v>9.91</c:v>
                      </c:pt>
                      <c:pt idx="318">
                        <c:v>9.94</c:v>
                      </c:pt>
                      <c:pt idx="319">
                        <c:v>9.9700000000000006</c:v>
                      </c:pt>
                      <c:pt idx="320">
                        <c:v>10</c:v>
                      </c:pt>
                      <c:pt idx="321">
                        <c:v>10.029999999999999</c:v>
                      </c:pt>
                      <c:pt idx="322">
                        <c:v>10.06</c:v>
                      </c:pt>
                      <c:pt idx="323">
                        <c:v>10.09</c:v>
                      </c:pt>
                      <c:pt idx="324">
                        <c:v>10.130000000000001</c:v>
                      </c:pt>
                      <c:pt idx="325">
                        <c:v>10.16</c:v>
                      </c:pt>
                      <c:pt idx="326">
                        <c:v>10.19</c:v>
                      </c:pt>
                      <c:pt idx="327">
                        <c:v>10.220000000000001</c:v>
                      </c:pt>
                      <c:pt idx="328">
                        <c:v>10.25</c:v>
                      </c:pt>
                      <c:pt idx="329">
                        <c:v>10.28</c:v>
                      </c:pt>
                      <c:pt idx="330">
                        <c:v>10.31</c:v>
                      </c:pt>
                      <c:pt idx="331">
                        <c:v>10.34</c:v>
                      </c:pt>
                      <c:pt idx="332">
                        <c:v>10.38</c:v>
                      </c:pt>
                      <c:pt idx="333">
                        <c:v>10.41</c:v>
                      </c:pt>
                      <c:pt idx="334">
                        <c:v>10.44</c:v>
                      </c:pt>
                      <c:pt idx="335">
                        <c:v>10.47</c:v>
                      </c:pt>
                      <c:pt idx="336">
                        <c:v>10.5</c:v>
                      </c:pt>
                      <c:pt idx="337">
                        <c:v>10.53</c:v>
                      </c:pt>
                      <c:pt idx="338">
                        <c:v>10.56</c:v>
                      </c:pt>
                      <c:pt idx="339">
                        <c:v>10.59</c:v>
                      </c:pt>
                      <c:pt idx="340">
                        <c:v>10.63</c:v>
                      </c:pt>
                      <c:pt idx="341">
                        <c:v>10.66</c:v>
                      </c:pt>
                      <c:pt idx="342">
                        <c:v>10.69</c:v>
                      </c:pt>
                      <c:pt idx="343">
                        <c:v>10.72</c:v>
                      </c:pt>
                      <c:pt idx="344">
                        <c:v>10.75</c:v>
                      </c:pt>
                      <c:pt idx="345">
                        <c:v>10.78</c:v>
                      </c:pt>
                      <c:pt idx="346">
                        <c:v>10.81</c:v>
                      </c:pt>
                      <c:pt idx="347">
                        <c:v>10.84</c:v>
                      </c:pt>
                      <c:pt idx="348">
                        <c:v>10.88</c:v>
                      </c:pt>
                      <c:pt idx="349">
                        <c:v>10.91</c:v>
                      </c:pt>
                      <c:pt idx="350">
                        <c:v>10.94</c:v>
                      </c:pt>
                      <c:pt idx="351">
                        <c:v>10.97</c:v>
                      </c:pt>
                      <c:pt idx="352">
                        <c:v>11</c:v>
                      </c:pt>
                      <c:pt idx="353">
                        <c:v>11.03</c:v>
                      </c:pt>
                      <c:pt idx="354">
                        <c:v>11.06</c:v>
                      </c:pt>
                      <c:pt idx="355">
                        <c:v>11.09</c:v>
                      </c:pt>
                      <c:pt idx="356">
                        <c:v>11.13</c:v>
                      </c:pt>
                      <c:pt idx="357">
                        <c:v>11.16</c:v>
                      </c:pt>
                      <c:pt idx="358">
                        <c:v>11.19</c:v>
                      </c:pt>
                      <c:pt idx="359">
                        <c:v>11.22</c:v>
                      </c:pt>
                      <c:pt idx="360">
                        <c:v>11.25</c:v>
                      </c:pt>
                      <c:pt idx="361">
                        <c:v>11.28</c:v>
                      </c:pt>
                      <c:pt idx="362">
                        <c:v>11.31</c:v>
                      </c:pt>
                      <c:pt idx="363">
                        <c:v>11.34</c:v>
                      </c:pt>
                      <c:pt idx="364">
                        <c:v>11.38</c:v>
                      </c:pt>
                      <c:pt idx="365">
                        <c:v>11.41</c:v>
                      </c:pt>
                      <c:pt idx="366">
                        <c:v>11.44</c:v>
                      </c:pt>
                      <c:pt idx="367">
                        <c:v>11.47</c:v>
                      </c:pt>
                      <c:pt idx="368">
                        <c:v>11.5</c:v>
                      </c:pt>
                      <c:pt idx="369">
                        <c:v>11.53</c:v>
                      </c:pt>
                      <c:pt idx="370">
                        <c:v>11.56</c:v>
                      </c:pt>
                      <c:pt idx="371">
                        <c:v>11.59</c:v>
                      </c:pt>
                      <c:pt idx="372">
                        <c:v>11.63</c:v>
                      </c:pt>
                      <c:pt idx="373">
                        <c:v>11.66</c:v>
                      </c:pt>
                      <c:pt idx="374">
                        <c:v>11.69</c:v>
                      </c:pt>
                      <c:pt idx="375">
                        <c:v>11.72</c:v>
                      </c:pt>
                      <c:pt idx="376">
                        <c:v>11.75</c:v>
                      </c:pt>
                      <c:pt idx="377">
                        <c:v>11.78</c:v>
                      </c:pt>
                      <c:pt idx="378">
                        <c:v>11.81</c:v>
                      </c:pt>
                      <c:pt idx="379">
                        <c:v>11.84</c:v>
                      </c:pt>
                      <c:pt idx="380">
                        <c:v>11.88</c:v>
                      </c:pt>
                      <c:pt idx="381">
                        <c:v>11.91</c:v>
                      </c:pt>
                      <c:pt idx="382">
                        <c:v>11.94</c:v>
                      </c:pt>
                      <c:pt idx="383">
                        <c:v>11.97</c:v>
                      </c:pt>
                      <c:pt idx="384">
                        <c:v>12</c:v>
                      </c:pt>
                      <c:pt idx="385">
                        <c:v>12.03</c:v>
                      </c:pt>
                      <c:pt idx="386">
                        <c:v>12.06</c:v>
                      </c:pt>
                      <c:pt idx="387">
                        <c:v>12.09</c:v>
                      </c:pt>
                      <c:pt idx="388">
                        <c:v>12.13</c:v>
                      </c:pt>
                      <c:pt idx="389">
                        <c:v>12.16</c:v>
                      </c:pt>
                      <c:pt idx="390">
                        <c:v>12.19</c:v>
                      </c:pt>
                      <c:pt idx="391">
                        <c:v>12.22</c:v>
                      </c:pt>
                      <c:pt idx="392">
                        <c:v>12.25</c:v>
                      </c:pt>
                      <c:pt idx="393">
                        <c:v>12.28</c:v>
                      </c:pt>
                      <c:pt idx="394">
                        <c:v>12.31</c:v>
                      </c:pt>
                      <c:pt idx="395">
                        <c:v>12.34</c:v>
                      </c:pt>
                      <c:pt idx="396">
                        <c:v>12.38</c:v>
                      </c:pt>
                      <c:pt idx="397">
                        <c:v>12.41</c:v>
                      </c:pt>
                      <c:pt idx="398">
                        <c:v>12.44</c:v>
                      </c:pt>
                      <c:pt idx="399">
                        <c:v>12.47</c:v>
                      </c:pt>
                      <c:pt idx="400">
                        <c:v>12.5</c:v>
                      </c:pt>
                      <c:pt idx="401">
                        <c:v>12.53</c:v>
                      </c:pt>
                      <c:pt idx="402">
                        <c:v>12.56</c:v>
                      </c:pt>
                      <c:pt idx="403">
                        <c:v>12.59</c:v>
                      </c:pt>
                      <c:pt idx="404">
                        <c:v>12.63</c:v>
                      </c:pt>
                      <c:pt idx="405">
                        <c:v>12.66</c:v>
                      </c:pt>
                      <c:pt idx="406">
                        <c:v>12.69</c:v>
                      </c:pt>
                      <c:pt idx="407">
                        <c:v>12.72</c:v>
                      </c:pt>
                      <c:pt idx="408">
                        <c:v>12.75</c:v>
                      </c:pt>
                      <c:pt idx="409">
                        <c:v>12.78</c:v>
                      </c:pt>
                      <c:pt idx="410">
                        <c:v>12.81</c:v>
                      </c:pt>
                      <c:pt idx="411">
                        <c:v>12.84</c:v>
                      </c:pt>
                      <c:pt idx="412">
                        <c:v>12.88</c:v>
                      </c:pt>
                      <c:pt idx="413">
                        <c:v>12.91</c:v>
                      </c:pt>
                      <c:pt idx="414">
                        <c:v>12.94</c:v>
                      </c:pt>
                      <c:pt idx="415">
                        <c:v>12.97</c:v>
                      </c:pt>
                      <c:pt idx="416">
                        <c:v>13</c:v>
                      </c:pt>
                      <c:pt idx="417">
                        <c:v>13.03</c:v>
                      </c:pt>
                      <c:pt idx="418">
                        <c:v>13.06</c:v>
                      </c:pt>
                      <c:pt idx="419">
                        <c:v>13.09</c:v>
                      </c:pt>
                      <c:pt idx="420">
                        <c:v>13.13</c:v>
                      </c:pt>
                      <c:pt idx="421">
                        <c:v>13.16</c:v>
                      </c:pt>
                      <c:pt idx="422">
                        <c:v>13.19</c:v>
                      </c:pt>
                      <c:pt idx="423">
                        <c:v>13.22</c:v>
                      </c:pt>
                      <c:pt idx="424">
                        <c:v>13.25</c:v>
                      </c:pt>
                      <c:pt idx="425">
                        <c:v>13.28</c:v>
                      </c:pt>
                      <c:pt idx="426">
                        <c:v>13.31</c:v>
                      </c:pt>
                      <c:pt idx="427">
                        <c:v>13.34</c:v>
                      </c:pt>
                      <c:pt idx="428">
                        <c:v>13.38</c:v>
                      </c:pt>
                      <c:pt idx="429">
                        <c:v>13.41</c:v>
                      </c:pt>
                      <c:pt idx="430">
                        <c:v>13.44</c:v>
                      </c:pt>
                      <c:pt idx="431">
                        <c:v>13.47</c:v>
                      </c:pt>
                      <c:pt idx="432">
                        <c:v>13.5</c:v>
                      </c:pt>
                      <c:pt idx="433">
                        <c:v>13.53</c:v>
                      </c:pt>
                      <c:pt idx="434">
                        <c:v>13.56</c:v>
                      </c:pt>
                      <c:pt idx="435">
                        <c:v>13.59</c:v>
                      </c:pt>
                      <c:pt idx="436">
                        <c:v>13.63</c:v>
                      </c:pt>
                      <c:pt idx="437">
                        <c:v>13.66</c:v>
                      </c:pt>
                      <c:pt idx="438">
                        <c:v>13.69</c:v>
                      </c:pt>
                      <c:pt idx="439">
                        <c:v>13.72</c:v>
                      </c:pt>
                      <c:pt idx="440">
                        <c:v>13.75</c:v>
                      </c:pt>
                      <c:pt idx="441">
                        <c:v>13.78</c:v>
                      </c:pt>
                      <c:pt idx="442">
                        <c:v>13.81</c:v>
                      </c:pt>
                      <c:pt idx="443">
                        <c:v>13.84</c:v>
                      </c:pt>
                      <c:pt idx="444">
                        <c:v>13.88</c:v>
                      </c:pt>
                      <c:pt idx="445">
                        <c:v>13.91</c:v>
                      </c:pt>
                      <c:pt idx="446">
                        <c:v>13.94</c:v>
                      </c:pt>
                      <c:pt idx="447">
                        <c:v>13.97</c:v>
                      </c:pt>
                      <c:pt idx="448">
                        <c:v>14</c:v>
                      </c:pt>
                      <c:pt idx="449">
                        <c:v>14.03</c:v>
                      </c:pt>
                      <c:pt idx="450">
                        <c:v>14.06</c:v>
                      </c:pt>
                      <c:pt idx="451">
                        <c:v>14.09</c:v>
                      </c:pt>
                      <c:pt idx="452">
                        <c:v>14.13</c:v>
                      </c:pt>
                      <c:pt idx="453">
                        <c:v>14.16</c:v>
                      </c:pt>
                      <c:pt idx="454">
                        <c:v>14.19</c:v>
                      </c:pt>
                      <c:pt idx="455">
                        <c:v>14.22</c:v>
                      </c:pt>
                      <c:pt idx="456">
                        <c:v>14.25</c:v>
                      </c:pt>
                      <c:pt idx="457">
                        <c:v>14.28</c:v>
                      </c:pt>
                      <c:pt idx="458">
                        <c:v>14.31</c:v>
                      </c:pt>
                      <c:pt idx="459">
                        <c:v>14.34</c:v>
                      </c:pt>
                      <c:pt idx="460">
                        <c:v>14.38</c:v>
                      </c:pt>
                      <c:pt idx="461">
                        <c:v>14.41</c:v>
                      </c:pt>
                      <c:pt idx="462">
                        <c:v>14.44</c:v>
                      </c:pt>
                      <c:pt idx="463">
                        <c:v>14.47</c:v>
                      </c:pt>
                      <c:pt idx="464">
                        <c:v>14.5</c:v>
                      </c:pt>
                      <c:pt idx="465">
                        <c:v>14.53</c:v>
                      </c:pt>
                      <c:pt idx="466">
                        <c:v>14.56</c:v>
                      </c:pt>
                      <c:pt idx="467">
                        <c:v>14.59</c:v>
                      </c:pt>
                      <c:pt idx="468">
                        <c:v>14.63</c:v>
                      </c:pt>
                      <c:pt idx="469">
                        <c:v>14.66</c:v>
                      </c:pt>
                      <c:pt idx="470">
                        <c:v>14.69</c:v>
                      </c:pt>
                      <c:pt idx="471">
                        <c:v>14.72</c:v>
                      </c:pt>
                      <c:pt idx="472">
                        <c:v>14.75</c:v>
                      </c:pt>
                      <c:pt idx="473">
                        <c:v>14.78</c:v>
                      </c:pt>
                      <c:pt idx="474">
                        <c:v>14.81</c:v>
                      </c:pt>
                      <c:pt idx="475">
                        <c:v>14.84</c:v>
                      </c:pt>
                      <c:pt idx="476">
                        <c:v>14.88</c:v>
                      </c:pt>
                      <c:pt idx="477">
                        <c:v>14.91</c:v>
                      </c:pt>
                      <c:pt idx="478">
                        <c:v>14.94</c:v>
                      </c:pt>
                      <c:pt idx="479">
                        <c:v>14.97</c:v>
                      </c:pt>
                      <c:pt idx="480">
                        <c:v>15</c:v>
                      </c:pt>
                      <c:pt idx="481">
                        <c:v>15.03</c:v>
                      </c:pt>
                      <c:pt idx="482">
                        <c:v>15.06</c:v>
                      </c:pt>
                      <c:pt idx="483">
                        <c:v>15.09</c:v>
                      </c:pt>
                      <c:pt idx="484">
                        <c:v>15.13</c:v>
                      </c:pt>
                      <c:pt idx="485">
                        <c:v>15.16</c:v>
                      </c:pt>
                      <c:pt idx="486">
                        <c:v>15.19</c:v>
                      </c:pt>
                      <c:pt idx="487">
                        <c:v>15.22</c:v>
                      </c:pt>
                      <c:pt idx="488">
                        <c:v>15.25</c:v>
                      </c:pt>
                      <c:pt idx="489">
                        <c:v>15.28</c:v>
                      </c:pt>
                      <c:pt idx="490">
                        <c:v>15.31</c:v>
                      </c:pt>
                      <c:pt idx="491">
                        <c:v>15.34</c:v>
                      </c:pt>
                      <c:pt idx="492">
                        <c:v>15.38</c:v>
                      </c:pt>
                      <c:pt idx="493">
                        <c:v>15.41</c:v>
                      </c:pt>
                      <c:pt idx="494">
                        <c:v>15.44</c:v>
                      </c:pt>
                      <c:pt idx="495">
                        <c:v>15.47</c:v>
                      </c:pt>
                      <c:pt idx="496">
                        <c:v>15.5</c:v>
                      </c:pt>
                      <c:pt idx="497">
                        <c:v>15.53</c:v>
                      </c:pt>
                      <c:pt idx="498">
                        <c:v>15.56</c:v>
                      </c:pt>
                      <c:pt idx="499">
                        <c:v>15.59</c:v>
                      </c:pt>
                      <c:pt idx="500">
                        <c:v>15.63</c:v>
                      </c:pt>
                      <c:pt idx="501">
                        <c:v>15.66</c:v>
                      </c:pt>
                      <c:pt idx="502">
                        <c:v>15.69</c:v>
                      </c:pt>
                      <c:pt idx="503">
                        <c:v>15.72</c:v>
                      </c:pt>
                      <c:pt idx="504">
                        <c:v>15.75</c:v>
                      </c:pt>
                      <c:pt idx="505">
                        <c:v>15.78</c:v>
                      </c:pt>
                      <c:pt idx="506">
                        <c:v>15.81</c:v>
                      </c:pt>
                      <c:pt idx="507">
                        <c:v>15.84</c:v>
                      </c:pt>
                      <c:pt idx="508">
                        <c:v>15.88</c:v>
                      </c:pt>
                      <c:pt idx="509">
                        <c:v>15.91</c:v>
                      </c:pt>
                      <c:pt idx="510">
                        <c:v>15.94</c:v>
                      </c:pt>
                      <c:pt idx="511">
                        <c:v>15.97</c:v>
                      </c:pt>
                      <c:pt idx="512">
                        <c:v>16</c:v>
                      </c:pt>
                      <c:pt idx="513">
                        <c:v>16.03</c:v>
                      </c:pt>
                      <c:pt idx="514">
                        <c:v>16.059999999999999</c:v>
                      </c:pt>
                      <c:pt idx="515">
                        <c:v>16.09</c:v>
                      </c:pt>
                      <c:pt idx="516">
                        <c:v>16.13</c:v>
                      </c:pt>
                      <c:pt idx="517">
                        <c:v>16.16</c:v>
                      </c:pt>
                      <c:pt idx="518">
                        <c:v>16.190000000000001</c:v>
                      </c:pt>
                      <c:pt idx="519">
                        <c:v>16.22</c:v>
                      </c:pt>
                      <c:pt idx="520">
                        <c:v>16.25</c:v>
                      </c:pt>
                      <c:pt idx="521">
                        <c:v>16.28</c:v>
                      </c:pt>
                      <c:pt idx="522">
                        <c:v>16.309999999999999</c:v>
                      </c:pt>
                      <c:pt idx="523">
                        <c:v>16.34</c:v>
                      </c:pt>
                      <c:pt idx="524">
                        <c:v>16.38</c:v>
                      </c:pt>
                      <c:pt idx="525">
                        <c:v>16.41</c:v>
                      </c:pt>
                      <c:pt idx="526">
                        <c:v>16.440000000000001</c:v>
                      </c:pt>
                      <c:pt idx="527">
                        <c:v>16.47</c:v>
                      </c:pt>
                      <c:pt idx="528">
                        <c:v>16.5</c:v>
                      </c:pt>
                      <c:pt idx="529">
                        <c:v>16.53</c:v>
                      </c:pt>
                      <c:pt idx="530">
                        <c:v>16.559999999999999</c:v>
                      </c:pt>
                      <c:pt idx="531">
                        <c:v>16.59</c:v>
                      </c:pt>
                      <c:pt idx="532">
                        <c:v>16.63</c:v>
                      </c:pt>
                      <c:pt idx="533">
                        <c:v>16.66</c:v>
                      </c:pt>
                      <c:pt idx="534">
                        <c:v>16.690000000000001</c:v>
                      </c:pt>
                      <c:pt idx="535">
                        <c:v>16.72</c:v>
                      </c:pt>
                      <c:pt idx="536">
                        <c:v>16.75</c:v>
                      </c:pt>
                      <c:pt idx="537">
                        <c:v>16.78</c:v>
                      </c:pt>
                      <c:pt idx="538">
                        <c:v>16.809999999999999</c:v>
                      </c:pt>
                      <c:pt idx="539">
                        <c:v>16.84</c:v>
                      </c:pt>
                      <c:pt idx="540">
                        <c:v>16.88</c:v>
                      </c:pt>
                      <c:pt idx="541">
                        <c:v>16.91</c:v>
                      </c:pt>
                      <c:pt idx="542">
                        <c:v>16.940000000000001</c:v>
                      </c:pt>
                      <c:pt idx="543">
                        <c:v>16.97</c:v>
                      </c:pt>
                      <c:pt idx="544">
                        <c:v>17</c:v>
                      </c:pt>
                      <c:pt idx="545">
                        <c:v>17.03</c:v>
                      </c:pt>
                      <c:pt idx="546">
                        <c:v>17.059999999999999</c:v>
                      </c:pt>
                      <c:pt idx="547">
                        <c:v>17.09</c:v>
                      </c:pt>
                      <c:pt idx="548">
                        <c:v>17.13</c:v>
                      </c:pt>
                      <c:pt idx="549">
                        <c:v>17.16</c:v>
                      </c:pt>
                      <c:pt idx="550">
                        <c:v>17.190000000000001</c:v>
                      </c:pt>
                      <c:pt idx="551">
                        <c:v>17.22</c:v>
                      </c:pt>
                      <c:pt idx="552">
                        <c:v>17.25</c:v>
                      </c:pt>
                      <c:pt idx="553">
                        <c:v>17.28</c:v>
                      </c:pt>
                      <c:pt idx="554">
                        <c:v>17.309999999999999</c:v>
                      </c:pt>
                      <c:pt idx="555">
                        <c:v>17.34</c:v>
                      </c:pt>
                      <c:pt idx="556">
                        <c:v>17.38</c:v>
                      </c:pt>
                      <c:pt idx="557">
                        <c:v>17.41</c:v>
                      </c:pt>
                      <c:pt idx="558">
                        <c:v>17.440000000000001</c:v>
                      </c:pt>
                      <c:pt idx="559">
                        <c:v>17.47</c:v>
                      </c:pt>
                      <c:pt idx="560">
                        <c:v>17.5</c:v>
                      </c:pt>
                      <c:pt idx="561">
                        <c:v>17.53</c:v>
                      </c:pt>
                      <c:pt idx="562">
                        <c:v>17.559999999999999</c:v>
                      </c:pt>
                      <c:pt idx="563">
                        <c:v>17.59</c:v>
                      </c:pt>
                      <c:pt idx="564">
                        <c:v>17.63</c:v>
                      </c:pt>
                      <c:pt idx="565">
                        <c:v>17.66</c:v>
                      </c:pt>
                      <c:pt idx="566">
                        <c:v>17.690000000000001</c:v>
                      </c:pt>
                      <c:pt idx="567">
                        <c:v>17.72</c:v>
                      </c:pt>
                      <c:pt idx="568">
                        <c:v>17.75</c:v>
                      </c:pt>
                      <c:pt idx="569">
                        <c:v>17.78</c:v>
                      </c:pt>
                      <c:pt idx="570">
                        <c:v>17.809999999999999</c:v>
                      </c:pt>
                      <c:pt idx="571">
                        <c:v>17.84</c:v>
                      </c:pt>
                      <c:pt idx="572">
                        <c:v>17.88</c:v>
                      </c:pt>
                      <c:pt idx="573">
                        <c:v>17.91</c:v>
                      </c:pt>
                      <c:pt idx="574">
                        <c:v>17.940000000000001</c:v>
                      </c:pt>
                      <c:pt idx="575">
                        <c:v>17.97</c:v>
                      </c:pt>
                      <c:pt idx="576">
                        <c:v>18</c:v>
                      </c:pt>
                      <c:pt idx="577">
                        <c:v>18.03</c:v>
                      </c:pt>
                      <c:pt idx="578">
                        <c:v>18.059999999999999</c:v>
                      </c:pt>
                      <c:pt idx="579">
                        <c:v>18.09</c:v>
                      </c:pt>
                      <c:pt idx="580">
                        <c:v>18.13</c:v>
                      </c:pt>
                      <c:pt idx="581">
                        <c:v>18.16</c:v>
                      </c:pt>
                      <c:pt idx="582">
                        <c:v>18.190000000000001</c:v>
                      </c:pt>
                      <c:pt idx="583">
                        <c:v>18.22</c:v>
                      </c:pt>
                      <c:pt idx="584">
                        <c:v>18.25</c:v>
                      </c:pt>
                      <c:pt idx="585">
                        <c:v>18.28</c:v>
                      </c:pt>
                      <c:pt idx="586">
                        <c:v>18.309999999999999</c:v>
                      </c:pt>
                      <c:pt idx="587">
                        <c:v>18.34</c:v>
                      </c:pt>
                      <c:pt idx="588">
                        <c:v>18.38</c:v>
                      </c:pt>
                      <c:pt idx="589">
                        <c:v>18.41</c:v>
                      </c:pt>
                      <c:pt idx="590">
                        <c:v>18.440000000000001</c:v>
                      </c:pt>
                      <c:pt idx="591">
                        <c:v>18.47</c:v>
                      </c:pt>
                      <c:pt idx="592">
                        <c:v>18.5</c:v>
                      </c:pt>
                      <c:pt idx="593">
                        <c:v>18.53</c:v>
                      </c:pt>
                      <c:pt idx="594">
                        <c:v>18.559999999999999</c:v>
                      </c:pt>
                      <c:pt idx="595">
                        <c:v>18.59</c:v>
                      </c:pt>
                      <c:pt idx="596">
                        <c:v>18.63</c:v>
                      </c:pt>
                      <c:pt idx="597">
                        <c:v>18.66</c:v>
                      </c:pt>
                      <c:pt idx="598">
                        <c:v>18.690000000000001</c:v>
                      </c:pt>
                      <c:pt idx="599">
                        <c:v>18.72</c:v>
                      </c:pt>
                      <c:pt idx="600">
                        <c:v>18.75</c:v>
                      </c:pt>
                      <c:pt idx="601">
                        <c:v>18.78</c:v>
                      </c:pt>
                      <c:pt idx="602">
                        <c:v>18.809999999999999</c:v>
                      </c:pt>
                      <c:pt idx="603">
                        <c:v>18.84</c:v>
                      </c:pt>
                      <c:pt idx="604">
                        <c:v>18.88</c:v>
                      </c:pt>
                      <c:pt idx="605">
                        <c:v>18.91</c:v>
                      </c:pt>
                      <c:pt idx="606">
                        <c:v>18.940000000000001</c:v>
                      </c:pt>
                      <c:pt idx="607">
                        <c:v>18.97</c:v>
                      </c:pt>
                      <c:pt idx="608">
                        <c:v>19</c:v>
                      </c:pt>
                      <c:pt idx="609">
                        <c:v>19.03</c:v>
                      </c:pt>
                      <c:pt idx="610">
                        <c:v>19.059999999999999</c:v>
                      </c:pt>
                      <c:pt idx="611">
                        <c:v>19.09</c:v>
                      </c:pt>
                      <c:pt idx="612">
                        <c:v>19.13</c:v>
                      </c:pt>
                      <c:pt idx="613">
                        <c:v>19.16</c:v>
                      </c:pt>
                      <c:pt idx="614">
                        <c:v>19.190000000000001</c:v>
                      </c:pt>
                      <c:pt idx="615">
                        <c:v>19.22</c:v>
                      </c:pt>
                      <c:pt idx="616">
                        <c:v>19.25</c:v>
                      </c:pt>
                      <c:pt idx="617">
                        <c:v>19.28</c:v>
                      </c:pt>
                      <c:pt idx="618">
                        <c:v>19.309999999999999</c:v>
                      </c:pt>
                      <c:pt idx="619">
                        <c:v>19.34</c:v>
                      </c:pt>
                      <c:pt idx="620">
                        <c:v>19.38</c:v>
                      </c:pt>
                      <c:pt idx="621">
                        <c:v>19.41</c:v>
                      </c:pt>
                      <c:pt idx="622">
                        <c:v>19.440000000000001</c:v>
                      </c:pt>
                      <c:pt idx="623">
                        <c:v>19.47</c:v>
                      </c:pt>
                      <c:pt idx="624">
                        <c:v>19.5</c:v>
                      </c:pt>
                      <c:pt idx="625">
                        <c:v>19.53</c:v>
                      </c:pt>
                      <c:pt idx="626">
                        <c:v>19.559999999999999</c:v>
                      </c:pt>
                      <c:pt idx="627">
                        <c:v>19.59</c:v>
                      </c:pt>
                      <c:pt idx="628">
                        <c:v>19.63</c:v>
                      </c:pt>
                      <c:pt idx="629">
                        <c:v>19.66</c:v>
                      </c:pt>
                      <c:pt idx="630">
                        <c:v>19.690000000000001</c:v>
                      </c:pt>
                      <c:pt idx="631">
                        <c:v>19.72</c:v>
                      </c:pt>
                      <c:pt idx="632">
                        <c:v>19.75</c:v>
                      </c:pt>
                      <c:pt idx="633">
                        <c:v>19.78</c:v>
                      </c:pt>
                      <c:pt idx="634">
                        <c:v>19.809999999999999</c:v>
                      </c:pt>
                      <c:pt idx="635">
                        <c:v>19.84</c:v>
                      </c:pt>
                      <c:pt idx="636">
                        <c:v>19.88</c:v>
                      </c:pt>
                      <c:pt idx="637">
                        <c:v>19.91</c:v>
                      </c:pt>
                      <c:pt idx="638">
                        <c:v>19.940000000000001</c:v>
                      </c:pt>
                      <c:pt idx="639">
                        <c:v>19.97</c:v>
                      </c:pt>
                      <c:pt idx="640">
                        <c:v>20</c:v>
                      </c:pt>
                      <c:pt idx="641">
                        <c:v>20.03</c:v>
                      </c:pt>
                      <c:pt idx="642">
                        <c:v>20.059999999999999</c:v>
                      </c:pt>
                      <c:pt idx="643">
                        <c:v>20.09</c:v>
                      </c:pt>
                      <c:pt idx="644">
                        <c:v>20.13</c:v>
                      </c:pt>
                      <c:pt idx="645">
                        <c:v>20.16</c:v>
                      </c:pt>
                      <c:pt idx="646">
                        <c:v>20.190000000000001</c:v>
                      </c:pt>
                      <c:pt idx="647">
                        <c:v>20.22</c:v>
                      </c:pt>
                      <c:pt idx="648">
                        <c:v>20.25</c:v>
                      </c:pt>
                      <c:pt idx="649">
                        <c:v>20.28</c:v>
                      </c:pt>
                      <c:pt idx="650">
                        <c:v>20.309999999999999</c:v>
                      </c:pt>
                      <c:pt idx="651">
                        <c:v>20.34</c:v>
                      </c:pt>
                      <c:pt idx="652">
                        <c:v>20.38</c:v>
                      </c:pt>
                      <c:pt idx="653">
                        <c:v>20.41</c:v>
                      </c:pt>
                      <c:pt idx="654">
                        <c:v>20.440000000000001</c:v>
                      </c:pt>
                      <c:pt idx="655">
                        <c:v>20.47</c:v>
                      </c:pt>
                      <c:pt idx="656">
                        <c:v>20.5</c:v>
                      </c:pt>
                      <c:pt idx="657">
                        <c:v>20.53</c:v>
                      </c:pt>
                      <c:pt idx="658">
                        <c:v>20.56</c:v>
                      </c:pt>
                      <c:pt idx="659">
                        <c:v>20.59</c:v>
                      </c:pt>
                      <c:pt idx="660">
                        <c:v>20.63</c:v>
                      </c:pt>
                      <c:pt idx="661">
                        <c:v>20.66</c:v>
                      </c:pt>
                      <c:pt idx="662">
                        <c:v>20.69</c:v>
                      </c:pt>
                      <c:pt idx="663">
                        <c:v>20.72</c:v>
                      </c:pt>
                      <c:pt idx="664">
                        <c:v>20.75</c:v>
                      </c:pt>
                      <c:pt idx="665">
                        <c:v>20.78</c:v>
                      </c:pt>
                      <c:pt idx="666">
                        <c:v>20.81</c:v>
                      </c:pt>
                      <c:pt idx="667">
                        <c:v>20.84</c:v>
                      </c:pt>
                      <c:pt idx="668">
                        <c:v>20.88</c:v>
                      </c:pt>
                      <c:pt idx="669">
                        <c:v>20.91</c:v>
                      </c:pt>
                      <c:pt idx="670">
                        <c:v>20.94</c:v>
                      </c:pt>
                      <c:pt idx="671">
                        <c:v>20.97</c:v>
                      </c:pt>
                      <c:pt idx="672">
                        <c:v>21</c:v>
                      </c:pt>
                      <c:pt idx="673">
                        <c:v>21.03</c:v>
                      </c:pt>
                      <c:pt idx="674">
                        <c:v>21.06</c:v>
                      </c:pt>
                      <c:pt idx="675">
                        <c:v>21.09</c:v>
                      </c:pt>
                      <c:pt idx="676">
                        <c:v>21.13</c:v>
                      </c:pt>
                      <c:pt idx="677">
                        <c:v>21.16</c:v>
                      </c:pt>
                      <c:pt idx="678">
                        <c:v>21.19</c:v>
                      </c:pt>
                      <c:pt idx="679">
                        <c:v>21.22</c:v>
                      </c:pt>
                      <c:pt idx="680">
                        <c:v>21.25</c:v>
                      </c:pt>
                      <c:pt idx="681">
                        <c:v>21.28</c:v>
                      </c:pt>
                      <c:pt idx="682">
                        <c:v>21.31</c:v>
                      </c:pt>
                      <c:pt idx="683">
                        <c:v>21.34</c:v>
                      </c:pt>
                      <c:pt idx="684">
                        <c:v>21.38</c:v>
                      </c:pt>
                      <c:pt idx="685">
                        <c:v>21.41</c:v>
                      </c:pt>
                      <c:pt idx="686">
                        <c:v>21.44</c:v>
                      </c:pt>
                      <c:pt idx="687">
                        <c:v>21.47</c:v>
                      </c:pt>
                      <c:pt idx="688">
                        <c:v>21.5</c:v>
                      </c:pt>
                      <c:pt idx="689">
                        <c:v>21.53</c:v>
                      </c:pt>
                      <c:pt idx="690">
                        <c:v>21.56</c:v>
                      </c:pt>
                      <c:pt idx="691">
                        <c:v>21.59</c:v>
                      </c:pt>
                      <c:pt idx="692">
                        <c:v>21.63</c:v>
                      </c:pt>
                      <c:pt idx="693">
                        <c:v>21.66</c:v>
                      </c:pt>
                      <c:pt idx="694">
                        <c:v>21.69</c:v>
                      </c:pt>
                      <c:pt idx="695">
                        <c:v>21.72</c:v>
                      </c:pt>
                      <c:pt idx="696">
                        <c:v>21.75</c:v>
                      </c:pt>
                      <c:pt idx="697">
                        <c:v>21.78</c:v>
                      </c:pt>
                      <c:pt idx="698">
                        <c:v>21.81</c:v>
                      </c:pt>
                      <c:pt idx="699">
                        <c:v>21.84</c:v>
                      </c:pt>
                      <c:pt idx="700">
                        <c:v>21.88</c:v>
                      </c:pt>
                      <c:pt idx="701">
                        <c:v>21.91</c:v>
                      </c:pt>
                      <c:pt idx="702">
                        <c:v>21.94</c:v>
                      </c:pt>
                      <c:pt idx="703">
                        <c:v>21.97</c:v>
                      </c:pt>
                      <c:pt idx="704">
                        <c:v>22</c:v>
                      </c:pt>
                      <c:pt idx="705">
                        <c:v>22.03</c:v>
                      </c:pt>
                      <c:pt idx="706">
                        <c:v>22.06</c:v>
                      </c:pt>
                      <c:pt idx="707">
                        <c:v>22.09</c:v>
                      </c:pt>
                      <c:pt idx="708">
                        <c:v>22.13</c:v>
                      </c:pt>
                      <c:pt idx="709">
                        <c:v>22.16</c:v>
                      </c:pt>
                      <c:pt idx="710">
                        <c:v>22.19</c:v>
                      </c:pt>
                      <c:pt idx="711">
                        <c:v>22.22</c:v>
                      </c:pt>
                      <c:pt idx="712">
                        <c:v>22.25</c:v>
                      </c:pt>
                      <c:pt idx="713">
                        <c:v>22.28</c:v>
                      </c:pt>
                      <c:pt idx="714">
                        <c:v>22.31</c:v>
                      </c:pt>
                      <c:pt idx="715">
                        <c:v>22.34</c:v>
                      </c:pt>
                      <c:pt idx="716">
                        <c:v>22.38</c:v>
                      </c:pt>
                      <c:pt idx="717">
                        <c:v>22.41</c:v>
                      </c:pt>
                      <c:pt idx="718">
                        <c:v>22.44</c:v>
                      </c:pt>
                      <c:pt idx="719">
                        <c:v>22.47</c:v>
                      </c:pt>
                      <c:pt idx="720">
                        <c:v>22.5</c:v>
                      </c:pt>
                      <c:pt idx="721">
                        <c:v>22.53</c:v>
                      </c:pt>
                      <c:pt idx="722">
                        <c:v>22.56</c:v>
                      </c:pt>
                      <c:pt idx="723">
                        <c:v>22.59</c:v>
                      </c:pt>
                      <c:pt idx="724">
                        <c:v>22.63</c:v>
                      </c:pt>
                      <c:pt idx="725">
                        <c:v>22.66</c:v>
                      </c:pt>
                      <c:pt idx="726">
                        <c:v>22.69</c:v>
                      </c:pt>
                      <c:pt idx="727">
                        <c:v>22.72</c:v>
                      </c:pt>
                      <c:pt idx="728">
                        <c:v>22.75</c:v>
                      </c:pt>
                      <c:pt idx="729">
                        <c:v>22.78</c:v>
                      </c:pt>
                      <c:pt idx="730">
                        <c:v>22.81</c:v>
                      </c:pt>
                      <c:pt idx="731">
                        <c:v>22.84</c:v>
                      </c:pt>
                      <c:pt idx="732">
                        <c:v>22.88</c:v>
                      </c:pt>
                      <c:pt idx="733">
                        <c:v>22.91</c:v>
                      </c:pt>
                      <c:pt idx="734">
                        <c:v>22.94</c:v>
                      </c:pt>
                      <c:pt idx="735">
                        <c:v>22.97</c:v>
                      </c:pt>
                      <c:pt idx="736">
                        <c:v>23</c:v>
                      </c:pt>
                      <c:pt idx="737">
                        <c:v>23.03</c:v>
                      </c:pt>
                      <c:pt idx="738">
                        <c:v>23.06</c:v>
                      </c:pt>
                      <c:pt idx="739">
                        <c:v>23.09</c:v>
                      </c:pt>
                      <c:pt idx="740">
                        <c:v>23.13</c:v>
                      </c:pt>
                      <c:pt idx="741">
                        <c:v>23.16</c:v>
                      </c:pt>
                      <c:pt idx="742">
                        <c:v>23.19</c:v>
                      </c:pt>
                      <c:pt idx="743">
                        <c:v>23.22</c:v>
                      </c:pt>
                      <c:pt idx="744">
                        <c:v>23.25</c:v>
                      </c:pt>
                      <c:pt idx="745">
                        <c:v>23.28</c:v>
                      </c:pt>
                      <c:pt idx="746">
                        <c:v>23.31</c:v>
                      </c:pt>
                      <c:pt idx="747">
                        <c:v>23.34</c:v>
                      </c:pt>
                      <c:pt idx="748">
                        <c:v>23.38</c:v>
                      </c:pt>
                      <c:pt idx="749">
                        <c:v>23.41</c:v>
                      </c:pt>
                      <c:pt idx="750">
                        <c:v>23.44</c:v>
                      </c:pt>
                      <c:pt idx="751">
                        <c:v>23.47</c:v>
                      </c:pt>
                      <c:pt idx="752">
                        <c:v>23.5</c:v>
                      </c:pt>
                      <c:pt idx="753">
                        <c:v>23.53</c:v>
                      </c:pt>
                      <c:pt idx="754">
                        <c:v>23.56</c:v>
                      </c:pt>
                      <c:pt idx="755">
                        <c:v>23.59</c:v>
                      </c:pt>
                      <c:pt idx="756">
                        <c:v>23.63</c:v>
                      </c:pt>
                      <c:pt idx="757">
                        <c:v>23.66</c:v>
                      </c:pt>
                      <c:pt idx="758">
                        <c:v>23.69</c:v>
                      </c:pt>
                      <c:pt idx="759">
                        <c:v>23.72</c:v>
                      </c:pt>
                      <c:pt idx="760">
                        <c:v>23.75</c:v>
                      </c:pt>
                      <c:pt idx="761">
                        <c:v>23.78</c:v>
                      </c:pt>
                      <c:pt idx="762">
                        <c:v>23.81</c:v>
                      </c:pt>
                      <c:pt idx="763">
                        <c:v>23.84</c:v>
                      </c:pt>
                      <c:pt idx="764">
                        <c:v>23.88</c:v>
                      </c:pt>
                      <c:pt idx="765">
                        <c:v>23.91</c:v>
                      </c:pt>
                      <c:pt idx="766">
                        <c:v>23.94</c:v>
                      </c:pt>
                      <c:pt idx="767">
                        <c:v>23.97</c:v>
                      </c:pt>
                      <c:pt idx="768">
                        <c:v>24</c:v>
                      </c:pt>
                      <c:pt idx="769">
                        <c:v>24.03</c:v>
                      </c:pt>
                      <c:pt idx="770">
                        <c:v>24.06</c:v>
                      </c:pt>
                      <c:pt idx="771">
                        <c:v>24.09</c:v>
                      </c:pt>
                      <c:pt idx="772">
                        <c:v>24.13</c:v>
                      </c:pt>
                      <c:pt idx="773">
                        <c:v>24.16</c:v>
                      </c:pt>
                      <c:pt idx="774">
                        <c:v>24.19</c:v>
                      </c:pt>
                      <c:pt idx="775">
                        <c:v>24.22</c:v>
                      </c:pt>
                      <c:pt idx="776">
                        <c:v>24.25</c:v>
                      </c:pt>
                      <c:pt idx="777">
                        <c:v>24.28</c:v>
                      </c:pt>
                      <c:pt idx="778">
                        <c:v>24.31</c:v>
                      </c:pt>
                      <c:pt idx="779">
                        <c:v>24.34</c:v>
                      </c:pt>
                      <c:pt idx="780">
                        <c:v>24.38</c:v>
                      </c:pt>
                      <c:pt idx="781">
                        <c:v>24.41</c:v>
                      </c:pt>
                      <c:pt idx="782">
                        <c:v>24.44</c:v>
                      </c:pt>
                      <c:pt idx="783">
                        <c:v>24.47</c:v>
                      </c:pt>
                      <c:pt idx="784">
                        <c:v>24.5</c:v>
                      </c:pt>
                      <c:pt idx="785">
                        <c:v>24.53</c:v>
                      </c:pt>
                      <c:pt idx="786">
                        <c:v>24.56</c:v>
                      </c:pt>
                      <c:pt idx="787">
                        <c:v>24.59</c:v>
                      </c:pt>
                      <c:pt idx="788">
                        <c:v>24.63</c:v>
                      </c:pt>
                      <c:pt idx="789">
                        <c:v>24.66</c:v>
                      </c:pt>
                      <c:pt idx="790">
                        <c:v>24.69</c:v>
                      </c:pt>
                      <c:pt idx="791">
                        <c:v>24.72</c:v>
                      </c:pt>
                      <c:pt idx="792">
                        <c:v>24.75</c:v>
                      </c:pt>
                      <c:pt idx="793">
                        <c:v>24.78</c:v>
                      </c:pt>
                      <c:pt idx="794">
                        <c:v>24.81</c:v>
                      </c:pt>
                      <c:pt idx="795">
                        <c:v>24.84</c:v>
                      </c:pt>
                      <c:pt idx="796">
                        <c:v>24.88</c:v>
                      </c:pt>
                      <c:pt idx="797">
                        <c:v>24.91</c:v>
                      </c:pt>
                      <c:pt idx="798">
                        <c:v>24.94</c:v>
                      </c:pt>
                      <c:pt idx="799">
                        <c:v>24.97</c:v>
                      </c:pt>
                      <c:pt idx="800">
                        <c:v>25</c:v>
                      </c:pt>
                      <c:pt idx="801">
                        <c:v>25.03</c:v>
                      </c:pt>
                      <c:pt idx="802">
                        <c:v>25.06</c:v>
                      </c:pt>
                      <c:pt idx="803">
                        <c:v>25.09</c:v>
                      </c:pt>
                      <c:pt idx="804">
                        <c:v>25.13</c:v>
                      </c:pt>
                      <c:pt idx="805">
                        <c:v>25.16</c:v>
                      </c:pt>
                      <c:pt idx="806">
                        <c:v>25.19</c:v>
                      </c:pt>
                      <c:pt idx="807">
                        <c:v>25.22</c:v>
                      </c:pt>
                      <c:pt idx="808">
                        <c:v>25.25</c:v>
                      </c:pt>
                      <c:pt idx="809">
                        <c:v>25.28</c:v>
                      </c:pt>
                      <c:pt idx="810">
                        <c:v>25.31</c:v>
                      </c:pt>
                      <c:pt idx="811">
                        <c:v>25.34</c:v>
                      </c:pt>
                      <c:pt idx="812">
                        <c:v>25.38</c:v>
                      </c:pt>
                      <c:pt idx="813">
                        <c:v>25.41</c:v>
                      </c:pt>
                      <c:pt idx="814">
                        <c:v>25.44</c:v>
                      </c:pt>
                      <c:pt idx="815">
                        <c:v>25.47</c:v>
                      </c:pt>
                      <c:pt idx="816">
                        <c:v>25.5</c:v>
                      </c:pt>
                      <c:pt idx="817">
                        <c:v>25.53</c:v>
                      </c:pt>
                      <c:pt idx="818">
                        <c:v>25.56</c:v>
                      </c:pt>
                      <c:pt idx="819">
                        <c:v>25.59</c:v>
                      </c:pt>
                      <c:pt idx="820">
                        <c:v>25.63</c:v>
                      </c:pt>
                      <c:pt idx="821">
                        <c:v>25.66</c:v>
                      </c:pt>
                      <c:pt idx="822">
                        <c:v>25.69</c:v>
                      </c:pt>
                      <c:pt idx="823">
                        <c:v>25.72</c:v>
                      </c:pt>
                      <c:pt idx="824">
                        <c:v>25.75</c:v>
                      </c:pt>
                      <c:pt idx="825">
                        <c:v>25.78</c:v>
                      </c:pt>
                      <c:pt idx="826">
                        <c:v>25.81</c:v>
                      </c:pt>
                      <c:pt idx="827">
                        <c:v>25.84</c:v>
                      </c:pt>
                      <c:pt idx="828">
                        <c:v>25.88</c:v>
                      </c:pt>
                      <c:pt idx="829">
                        <c:v>25.91</c:v>
                      </c:pt>
                      <c:pt idx="830">
                        <c:v>25.94</c:v>
                      </c:pt>
                      <c:pt idx="831">
                        <c:v>25.97</c:v>
                      </c:pt>
                      <c:pt idx="832">
                        <c:v>26</c:v>
                      </c:pt>
                      <c:pt idx="833">
                        <c:v>26.03</c:v>
                      </c:pt>
                      <c:pt idx="834">
                        <c:v>26.06</c:v>
                      </c:pt>
                      <c:pt idx="835">
                        <c:v>26.09</c:v>
                      </c:pt>
                      <c:pt idx="836">
                        <c:v>26.13</c:v>
                      </c:pt>
                      <c:pt idx="837">
                        <c:v>26.16</c:v>
                      </c:pt>
                      <c:pt idx="838">
                        <c:v>26.19</c:v>
                      </c:pt>
                      <c:pt idx="839">
                        <c:v>26.22</c:v>
                      </c:pt>
                      <c:pt idx="840">
                        <c:v>26.25</c:v>
                      </c:pt>
                      <c:pt idx="841">
                        <c:v>26.28</c:v>
                      </c:pt>
                      <c:pt idx="842">
                        <c:v>26.31</c:v>
                      </c:pt>
                      <c:pt idx="843">
                        <c:v>26.34</c:v>
                      </c:pt>
                      <c:pt idx="844">
                        <c:v>26.38</c:v>
                      </c:pt>
                      <c:pt idx="845">
                        <c:v>26.41</c:v>
                      </c:pt>
                      <c:pt idx="846">
                        <c:v>26.44</c:v>
                      </c:pt>
                      <c:pt idx="847">
                        <c:v>26.47</c:v>
                      </c:pt>
                      <c:pt idx="848">
                        <c:v>26.5</c:v>
                      </c:pt>
                      <c:pt idx="849">
                        <c:v>26.53</c:v>
                      </c:pt>
                      <c:pt idx="850">
                        <c:v>26.56</c:v>
                      </c:pt>
                      <c:pt idx="851">
                        <c:v>26.59</c:v>
                      </c:pt>
                      <c:pt idx="852">
                        <c:v>26.63</c:v>
                      </c:pt>
                      <c:pt idx="853">
                        <c:v>26.66</c:v>
                      </c:pt>
                      <c:pt idx="854">
                        <c:v>26.69</c:v>
                      </c:pt>
                      <c:pt idx="855">
                        <c:v>26.72</c:v>
                      </c:pt>
                      <c:pt idx="856">
                        <c:v>26.75</c:v>
                      </c:pt>
                      <c:pt idx="857">
                        <c:v>26.78</c:v>
                      </c:pt>
                      <c:pt idx="858">
                        <c:v>26.81</c:v>
                      </c:pt>
                      <c:pt idx="859">
                        <c:v>26.84</c:v>
                      </c:pt>
                      <c:pt idx="860">
                        <c:v>26.88</c:v>
                      </c:pt>
                      <c:pt idx="861">
                        <c:v>26.91</c:v>
                      </c:pt>
                      <c:pt idx="862">
                        <c:v>26.94</c:v>
                      </c:pt>
                      <c:pt idx="863">
                        <c:v>26.97</c:v>
                      </c:pt>
                      <c:pt idx="864">
                        <c:v>27</c:v>
                      </c:pt>
                      <c:pt idx="865">
                        <c:v>27.03</c:v>
                      </c:pt>
                      <c:pt idx="866">
                        <c:v>27.06</c:v>
                      </c:pt>
                      <c:pt idx="867">
                        <c:v>27.09</c:v>
                      </c:pt>
                      <c:pt idx="868">
                        <c:v>27.13</c:v>
                      </c:pt>
                      <c:pt idx="869">
                        <c:v>27.16</c:v>
                      </c:pt>
                      <c:pt idx="870">
                        <c:v>27.19</c:v>
                      </c:pt>
                      <c:pt idx="871">
                        <c:v>27.22</c:v>
                      </c:pt>
                      <c:pt idx="872">
                        <c:v>27.25</c:v>
                      </c:pt>
                      <c:pt idx="873">
                        <c:v>27.28</c:v>
                      </c:pt>
                      <c:pt idx="874">
                        <c:v>27.31</c:v>
                      </c:pt>
                      <c:pt idx="875">
                        <c:v>27.34</c:v>
                      </c:pt>
                      <c:pt idx="876">
                        <c:v>27.38</c:v>
                      </c:pt>
                      <c:pt idx="877">
                        <c:v>27.41</c:v>
                      </c:pt>
                      <c:pt idx="878">
                        <c:v>27.44</c:v>
                      </c:pt>
                      <c:pt idx="879">
                        <c:v>27.47</c:v>
                      </c:pt>
                      <c:pt idx="880">
                        <c:v>27.5</c:v>
                      </c:pt>
                      <c:pt idx="881">
                        <c:v>27.53</c:v>
                      </c:pt>
                      <c:pt idx="882">
                        <c:v>27.56</c:v>
                      </c:pt>
                      <c:pt idx="883">
                        <c:v>27.59</c:v>
                      </c:pt>
                      <c:pt idx="884">
                        <c:v>27.63</c:v>
                      </c:pt>
                      <c:pt idx="885">
                        <c:v>27.66</c:v>
                      </c:pt>
                      <c:pt idx="886">
                        <c:v>27.69</c:v>
                      </c:pt>
                      <c:pt idx="887">
                        <c:v>27.72</c:v>
                      </c:pt>
                      <c:pt idx="888">
                        <c:v>27.75</c:v>
                      </c:pt>
                      <c:pt idx="889">
                        <c:v>27.78</c:v>
                      </c:pt>
                      <c:pt idx="890">
                        <c:v>27.81</c:v>
                      </c:pt>
                      <c:pt idx="891">
                        <c:v>27.84</c:v>
                      </c:pt>
                      <c:pt idx="892">
                        <c:v>27.88</c:v>
                      </c:pt>
                      <c:pt idx="893">
                        <c:v>27.91</c:v>
                      </c:pt>
                      <c:pt idx="894">
                        <c:v>27.94</c:v>
                      </c:pt>
                      <c:pt idx="895">
                        <c:v>27.97</c:v>
                      </c:pt>
                      <c:pt idx="896">
                        <c:v>28</c:v>
                      </c:pt>
                      <c:pt idx="897">
                        <c:v>28.03</c:v>
                      </c:pt>
                      <c:pt idx="898">
                        <c:v>28.06</c:v>
                      </c:pt>
                      <c:pt idx="899">
                        <c:v>28.09</c:v>
                      </c:pt>
                      <c:pt idx="900">
                        <c:v>28.13</c:v>
                      </c:pt>
                      <c:pt idx="901">
                        <c:v>28.16</c:v>
                      </c:pt>
                      <c:pt idx="902">
                        <c:v>28.19</c:v>
                      </c:pt>
                      <c:pt idx="903">
                        <c:v>28.22</c:v>
                      </c:pt>
                      <c:pt idx="904">
                        <c:v>28.25</c:v>
                      </c:pt>
                      <c:pt idx="905">
                        <c:v>28.28</c:v>
                      </c:pt>
                      <c:pt idx="906">
                        <c:v>28.31</c:v>
                      </c:pt>
                      <c:pt idx="907">
                        <c:v>28.34</c:v>
                      </c:pt>
                      <c:pt idx="908">
                        <c:v>28.38</c:v>
                      </c:pt>
                      <c:pt idx="909">
                        <c:v>28.41</c:v>
                      </c:pt>
                      <c:pt idx="910">
                        <c:v>28.44</c:v>
                      </c:pt>
                      <c:pt idx="911">
                        <c:v>28.47</c:v>
                      </c:pt>
                      <c:pt idx="912">
                        <c:v>28.5</c:v>
                      </c:pt>
                      <c:pt idx="913">
                        <c:v>28.53</c:v>
                      </c:pt>
                      <c:pt idx="914">
                        <c:v>28.56</c:v>
                      </c:pt>
                      <c:pt idx="915">
                        <c:v>28.59</c:v>
                      </c:pt>
                      <c:pt idx="916">
                        <c:v>28.63</c:v>
                      </c:pt>
                      <c:pt idx="917">
                        <c:v>28.66</c:v>
                      </c:pt>
                      <c:pt idx="918">
                        <c:v>28.69</c:v>
                      </c:pt>
                      <c:pt idx="919">
                        <c:v>28.72</c:v>
                      </c:pt>
                      <c:pt idx="920">
                        <c:v>28.75</c:v>
                      </c:pt>
                      <c:pt idx="921">
                        <c:v>28.78</c:v>
                      </c:pt>
                      <c:pt idx="922">
                        <c:v>28.81</c:v>
                      </c:pt>
                      <c:pt idx="923">
                        <c:v>28.84</c:v>
                      </c:pt>
                      <c:pt idx="924">
                        <c:v>28.88</c:v>
                      </c:pt>
                      <c:pt idx="925">
                        <c:v>28.91</c:v>
                      </c:pt>
                      <c:pt idx="926">
                        <c:v>28.94</c:v>
                      </c:pt>
                      <c:pt idx="927">
                        <c:v>28.97</c:v>
                      </c:pt>
                      <c:pt idx="928">
                        <c:v>29</c:v>
                      </c:pt>
                      <c:pt idx="929">
                        <c:v>29.03</c:v>
                      </c:pt>
                      <c:pt idx="930">
                        <c:v>29.06</c:v>
                      </c:pt>
                      <c:pt idx="931">
                        <c:v>29.09</c:v>
                      </c:pt>
                      <c:pt idx="932">
                        <c:v>29.13</c:v>
                      </c:pt>
                      <c:pt idx="933">
                        <c:v>29.16</c:v>
                      </c:pt>
                      <c:pt idx="934">
                        <c:v>29.19</c:v>
                      </c:pt>
                      <c:pt idx="935">
                        <c:v>29.22</c:v>
                      </c:pt>
                      <c:pt idx="936">
                        <c:v>29.25</c:v>
                      </c:pt>
                      <c:pt idx="937">
                        <c:v>29.28</c:v>
                      </c:pt>
                      <c:pt idx="938">
                        <c:v>29.31</c:v>
                      </c:pt>
                      <c:pt idx="939">
                        <c:v>29.34</c:v>
                      </c:pt>
                      <c:pt idx="940">
                        <c:v>29.38</c:v>
                      </c:pt>
                      <c:pt idx="941">
                        <c:v>29.41</c:v>
                      </c:pt>
                      <c:pt idx="942">
                        <c:v>29.44</c:v>
                      </c:pt>
                      <c:pt idx="943">
                        <c:v>29.47</c:v>
                      </c:pt>
                      <c:pt idx="944">
                        <c:v>29.5</c:v>
                      </c:pt>
                      <c:pt idx="945">
                        <c:v>29.53</c:v>
                      </c:pt>
                      <c:pt idx="946">
                        <c:v>29.56</c:v>
                      </c:pt>
                      <c:pt idx="947">
                        <c:v>29.59</c:v>
                      </c:pt>
                      <c:pt idx="948">
                        <c:v>29.63</c:v>
                      </c:pt>
                      <c:pt idx="949">
                        <c:v>29.66</c:v>
                      </c:pt>
                      <c:pt idx="950">
                        <c:v>29.69</c:v>
                      </c:pt>
                      <c:pt idx="951">
                        <c:v>29.72</c:v>
                      </c:pt>
                      <c:pt idx="952">
                        <c:v>29.75</c:v>
                      </c:pt>
                      <c:pt idx="953">
                        <c:v>29.78</c:v>
                      </c:pt>
                      <c:pt idx="954">
                        <c:v>29.81</c:v>
                      </c:pt>
                      <c:pt idx="955">
                        <c:v>29.84</c:v>
                      </c:pt>
                      <c:pt idx="956">
                        <c:v>29.88</c:v>
                      </c:pt>
                      <c:pt idx="957">
                        <c:v>29.91</c:v>
                      </c:pt>
                      <c:pt idx="958">
                        <c:v>29.94</c:v>
                      </c:pt>
                      <c:pt idx="959">
                        <c:v>29.97</c:v>
                      </c:pt>
                      <c:pt idx="960">
                        <c:v>30</c:v>
                      </c:pt>
                      <c:pt idx="961">
                        <c:v>30.03</c:v>
                      </c:pt>
                      <c:pt idx="962">
                        <c:v>30.06</c:v>
                      </c:pt>
                      <c:pt idx="963">
                        <c:v>30.09</c:v>
                      </c:pt>
                      <c:pt idx="964">
                        <c:v>30.13</c:v>
                      </c:pt>
                      <c:pt idx="965">
                        <c:v>30.16</c:v>
                      </c:pt>
                      <c:pt idx="966">
                        <c:v>30.19</c:v>
                      </c:pt>
                      <c:pt idx="967">
                        <c:v>30.22</c:v>
                      </c:pt>
                      <c:pt idx="968">
                        <c:v>30.25</c:v>
                      </c:pt>
                      <c:pt idx="969">
                        <c:v>30.28</c:v>
                      </c:pt>
                      <c:pt idx="970">
                        <c:v>30.31</c:v>
                      </c:pt>
                      <c:pt idx="971">
                        <c:v>30.34</c:v>
                      </c:pt>
                      <c:pt idx="972">
                        <c:v>30.38</c:v>
                      </c:pt>
                      <c:pt idx="973">
                        <c:v>30.41</c:v>
                      </c:pt>
                      <c:pt idx="974">
                        <c:v>30.44</c:v>
                      </c:pt>
                      <c:pt idx="975">
                        <c:v>30.47</c:v>
                      </c:pt>
                      <c:pt idx="976">
                        <c:v>30.5</c:v>
                      </c:pt>
                      <c:pt idx="977">
                        <c:v>30.53</c:v>
                      </c:pt>
                      <c:pt idx="978">
                        <c:v>30.56</c:v>
                      </c:pt>
                      <c:pt idx="979">
                        <c:v>30.59</c:v>
                      </c:pt>
                      <c:pt idx="980">
                        <c:v>30.63</c:v>
                      </c:pt>
                      <c:pt idx="981">
                        <c:v>30.66</c:v>
                      </c:pt>
                      <c:pt idx="982">
                        <c:v>30.69</c:v>
                      </c:pt>
                      <c:pt idx="983">
                        <c:v>30.72</c:v>
                      </c:pt>
                      <c:pt idx="984">
                        <c:v>30.75</c:v>
                      </c:pt>
                      <c:pt idx="985">
                        <c:v>30.78</c:v>
                      </c:pt>
                      <c:pt idx="986">
                        <c:v>30.81</c:v>
                      </c:pt>
                      <c:pt idx="987">
                        <c:v>30.84</c:v>
                      </c:pt>
                      <c:pt idx="988">
                        <c:v>30.88</c:v>
                      </c:pt>
                      <c:pt idx="989">
                        <c:v>30.91</c:v>
                      </c:pt>
                      <c:pt idx="990">
                        <c:v>30.94</c:v>
                      </c:pt>
                      <c:pt idx="991">
                        <c:v>30.97</c:v>
                      </c:pt>
                      <c:pt idx="992">
                        <c:v>31</c:v>
                      </c:pt>
                      <c:pt idx="993">
                        <c:v>31.03</c:v>
                      </c:pt>
                      <c:pt idx="994">
                        <c:v>31.06</c:v>
                      </c:pt>
                      <c:pt idx="995">
                        <c:v>31.09</c:v>
                      </c:pt>
                      <c:pt idx="996">
                        <c:v>31.13</c:v>
                      </c:pt>
                      <c:pt idx="997">
                        <c:v>31.16</c:v>
                      </c:pt>
                      <c:pt idx="998">
                        <c:v>31.19</c:v>
                      </c:pt>
                      <c:pt idx="999">
                        <c:v>31.22</c:v>
                      </c:pt>
                      <c:pt idx="1000">
                        <c:v>31.25</c:v>
                      </c:pt>
                      <c:pt idx="1001">
                        <c:v>31.28</c:v>
                      </c:pt>
                      <c:pt idx="1002">
                        <c:v>31.31</c:v>
                      </c:pt>
                      <c:pt idx="1003">
                        <c:v>31.34</c:v>
                      </c:pt>
                      <c:pt idx="1004">
                        <c:v>31.38</c:v>
                      </c:pt>
                      <c:pt idx="1005">
                        <c:v>31.41</c:v>
                      </c:pt>
                      <c:pt idx="1006">
                        <c:v>31.44</c:v>
                      </c:pt>
                      <c:pt idx="1007">
                        <c:v>31.47</c:v>
                      </c:pt>
                      <c:pt idx="1008">
                        <c:v>31.5</c:v>
                      </c:pt>
                      <c:pt idx="1009">
                        <c:v>31.53</c:v>
                      </c:pt>
                      <c:pt idx="1010">
                        <c:v>31.56</c:v>
                      </c:pt>
                      <c:pt idx="1011">
                        <c:v>31.59</c:v>
                      </c:pt>
                      <c:pt idx="1012">
                        <c:v>31.63</c:v>
                      </c:pt>
                      <c:pt idx="1013">
                        <c:v>31.66</c:v>
                      </c:pt>
                      <c:pt idx="1014">
                        <c:v>31.69</c:v>
                      </c:pt>
                      <c:pt idx="1015">
                        <c:v>31.72</c:v>
                      </c:pt>
                      <c:pt idx="1016">
                        <c:v>31.75</c:v>
                      </c:pt>
                      <c:pt idx="1017">
                        <c:v>31.78</c:v>
                      </c:pt>
                      <c:pt idx="1018">
                        <c:v>31.81</c:v>
                      </c:pt>
                      <c:pt idx="1019">
                        <c:v>31.84</c:v>
                      </c:pt>
                      <c:pt idx="1020">
                        <c:v>31.88</c:v>
                      </c:pt>
                      <c:pt idx="1021">
                        <c:v>31.91</c:v>
                      </c:pt>
                      <c:pt idx="1022">
                        <c:v>31.94</c:v>
                      </c:pt>
                      <c:pt idx="1023">
                        <c:v>31.97</c:v>
                      </c:pt>
                      <c:pt idx="1024">
                        <c:v>32</c:v>
                      </c:pt>
                      <c:pt idx="1025">
                        <c:v>32.03</c:v>
                      </c:pt>
                      <c:pt idx="1026">
                        <c:v>32.06</c:v>
                      </c:pt>
                      <c:pt idx="1027">
                        <c:v>32.090000000000003</c:v>
                      </c:pt>
                      <c:pt idx="1028">
                        <c:v>32.130000000000003</c:v>
                      </c:pt>
                      <c:pt idx="1029">
                        <c:v>32.159999999999997</c:v>
                      </c:pt>
                      <c:pt idx="1030">
                        <c:v>32.19</c:v>
                      </c:pt>
                      <c:pt idx="1031">
                        <c:v>32.22</c:v>
                      </c:pt>
                      <c:pt idx="1032">
                        <c:v>32.25</c:v>
                      </c:pt>
                      <c:pt idx="1033">
                        <c:v>32.28</c:v>
                      </c:pt>
                      <c:pt idx="1034">
                        <c:v>32.31</c:v>
                      </c:pt>
                      <c:pt idx="1035">
                        <c:v>32.340000000000003</c:v>
                      </c:pt>
                      <c:pt idx="1036">
                        <c:v>32.380000000000003</c:v>
                      </c:pt>
                      <c:pt idx="1037">
                        <c:v>32.409999999999997</c:v>
                      </c:pt>
                      <c:pt idx="1038">
                        <c:v>32.44</c:v>
                      </c:pt>
                      <c:pt idx="1039">
                        <c:v>32.47</c:v>
                      </c:pt>
                      <c:pt idx="1040">
                        <c:v>32.5</c:v>
                      </c:pt>
                      <c:pt idx="1041">
                        <c:v>32.53</c:v>
                      </c:pt>
                      <c:pt idx="1042">
                        <c:v>32.56</c:v>
                      </c:pt>
                      <c:pt idx="1043">
                        <c:v>32.590000000000003</c:v>
                      </c:pt>
                      <c:pt idx="1044">
                        <c:v>32.630000000000003</c:v>
                      </c:pt>
                      <c:pt idx="1045">
                        <c:v>32.659999999999997</c:v>
                      </c:pt>
                      <c:pt idx="1046">
                        <c:v>32.69</c:v>
                      </c:pt>
                      <c:pt idx="1047">
                        <c:v>32.72</c:v>
                      </c:pt>
                      <c:pt idx="1048">
                        <c:v>32.75</c:v>
                      </c:pt>
                      <c:pt idx="1049">
                        <c:v>32.78</c:v>
                      </c:pt>
                      <c:pt idx="1050">
                        <c:v>32.81</c:v>
                      </c:pt>
                      <c:pt idx="1051">
                        <c:v>32.840000000000003</c:v>
                      </c:pt>
                      <c:pt idx="1052">
                        <c:v>32.880000000000003</c:v>
                      </c:pt>
                      <c:pt idx="1053">
                        <c:v>32.909999999999997</c:v>
                      </c:pt>
                      <c:pt idx="1054">
                        <c:v>32.94</c:v>
                      </c:pt>
                      <c:pt idx="1055">
                        <c:v>32.97</c:v>
                      </c:pt>
                      <c:pt idx="1056">
                        <c:v>33</c:v>
                      </c:pt>
                      <c:pt idx="1057">
                        <c:v>33.03</c:v>
                      </c:pt>
                      <c:pt idx="1058">
                        <c:v>33.06</c:v>
                      </c:pt>
                      <c:pt idx="1059">
                        <c:v>33.090000000000003</c:v>
                      </c:pt>
                      <c:pt idx="1060">
                        <c:v>33.130000000000003</c:v>
                      </c:pt>
                      <c:pt idx="1061">
                        <c:v>33.159999999999997</c:v>
                      </c:pt>
                      <c:pt idx="1062">
                        <c:v>33.19</c:v>
                      </c:pt>
                      <c:pt idx="1063">
                        <c:v>33.22</c:v>
                      </c:pt>
                      <c:pt idx="1064">
                        <c:v>33.25</c:v>
                      </c:pt>
                      <c:pt idx="1065">
                        <c:v>33.28</c:v>
                      </c:pt>
                      <c:pt idx="1066">
                        <c:v>33.31</c:v>
                      </c:pt>
                      <c:pt idx="1067">
                        <c:v>33.340000000000003</c:v>
                      </c:pt>
                      <c:pt idx="1068">
                        <c:v>33.380000000000003</c:v>
                      </c:pt>
                      <c:pt idx="1069">
                        <c:v>33.409999999999997</c:v>
                      </c:pt>
                      <c:pt idx="1070">
                        <c:v>33.44</c:v>
                      </c:pt>
                      <c:pt idx="1071">
                        <c:v>33.47</c:v>
                      </c:pt>
                      <c:pt idx="1072">
                        <c:v>33.5</c:v>
                      </c:pt>
                      <c:pt idx="1073">
                        <c:v>33.53</c:v>
                      </c:pt>
                      <c:pt idx="1074">
                        <c:v>33.56</c:v>
                      </c:pt>
                      <c:pt idx="1075">
                        <c:v>33.590000000000003</c:v>
                      </c:pt>
                      <c:pt idx="1076">
                        <c:v>33.630000000000003</c:v>
                      </c:pt>
                      <c:pt idx="1077">
                        <c:v>33.659999999999997</c:v>
                      </c:pt>
                      <c:pt idx="1078">
                        <c:v>33.69</c:v>
                      </c:pt>
                      <c:pt idx="1079">
                        <c:v>33.72</c:v>
                      </c:pt>
                      <c:pt idx="1080">
                        <c:v>33.75</c:v>
                      </c:pt>
                      <c:pt idx="1081">
                        <c:v>33.78</c:v>
                      </c:pt>
                      <c:pt idx="1082">
                        <c:v>33.81</c:v>
                      </c:pt>
                      <c:pt idx="1083">
                        <c:v>33.840000000000003</c:v>
                      </c:pt>
                      <c:pt idx="1084">
                        <c:v>33.880000000000003</c:v>
                      </c:pt>
                      <c:pt idx="1085">
                        <c:v>33.909999999999997</c:v>
                      </c:pt>
                      <c:pt idx="1086">
                        <c:v>33.94</c:v>
                      </c:pt>
                      <c:pt idx="1087">
                        <c:v>33.97</c:v>
                      </c:pt>
                      <c:pt idx="1088">
                        <c:v>34</c:v>
                      </c:pt>
                      <c:pt idx="1089">
                        <c:v>34.03</c:v>
                      </c:pt>
                      <c:pt idx="1090">
                        <c:v>34.06</c:v>
                      </c:pt>
                      <c:pt idx="1091">
                        <c:v>34.090000000000003</c:v>
                      </c:pt>
                      <c:pt idx="1092">
                        <c:v>34.130000000000003</c:v>
                      </c:pt>
                      <c:pt idx="1093">
                        <c:v>34.159999999999997</c:v>
                      </c:pt>
                      <c:pt idx="1094">
                        <c:v>34.19</c:v>
                      </c:pt>
                      <c:pt idx="1095">
                        <c:v>34.22</c:v>
                      </c:pt>
                      <c:pt idx="1096">
                        <c:v>34.25</c:v>
                      </c:pt>
                      <c:pt idx="1097">
                        <c:v>34.28</c:v>
                      </c:pt>
                      <c:pt idx="1098">
                        <c:v>34.31</c:v>
                      </c:pt>
                      <c:pt idx="1099">
                        <c:v>34.340000000000003</c:v>
                      </c:pt>
                      <c:pt idx="1100">
                        <c:v>34.380000000000003</c:v>
                      </c:pt>
                      <c:pt idx="1101">
                        <c:v>34.409999999999997</c:v>
                      </c:pt>
                      <c:pt idx="1102">
                        <c:v>34.44</c:v>
                      </c:pt>
                      <c:pt idx="1103">
                        <c:v>34.47</c:v>
                      </c:pt>
                      <c:pt idx="1104">
                        <c:v>34.5</c:v>
                      </c:pt>
                      <c:pt idx="1105">
                        <c:v>34.53</c:v>
                      </c:pt>
                      <c:pt idx="1106">
                        <c:v>34.56</c:v>
                      </c:pt>
                      <c:pt idx="1107">
                        <c:v>34.590000000000003</c:v>
                      </c:pt>
                      <c:pt idx="1108">
                        <c:v>34.630000000000003</c:v>
                      </c:pt>
                      <c:pt idx="1109">
                        <c:v>34.659999999999997</c:v>
                      </c:pt>
                      <c:pt idx="1110">
                        <c:v>34.69</c:v>
                      </c:pt>
                      <c:pt idx="1111">
                        <c:v>34.72</c:v>
                      </c:pt>
                      <c:pt idx="1112">
                        <c:v>34.75</c:v>
                      </c:pt>
                      <c:pt idx="1113">
                        <c:v>34.78</c:v>
                      </c:pt>
                      <c:pt idx="1114">
                        <c:v>34.81</c:v>
                      </c:pt>
                      <c:pt idx="1115">
                        <c:v>34.840000000000003</c:v>
                      </c:pt>
                      <c:pt idx="1116">
                        <c:v>34.880000000000003</c:v>
                      </c:pt>
                      <c:pt idx="1117">
                        <c:v>34.909999999999997</c:v>
                      </c:pt>
                      <c:pt idx="1118">
                        <c:v>34.94</c:v>
                      </c:pt>
                      <c:pt idx="1119">
                        <c:v>34.97</c:v>
                      </c:pt>
                      <c:pt idx="1120">
                        <c:v>35</c:v>
                      </c:pt>
                      <c:pt idx="1121">
                        <c:v>35.03</c:v>
                      </c:pt>
                      <c:pt idx="1122">
                        <c:v>35.06</c:v>
                      </c:pt>
                      <c:pt idx="1123">
                        <c:v>35.090000000000003</c:v>
                      </c:pt>
                      <c:pt idx="1124">
                        <c:v>35.130000000000003</c:v>
                      </c:pt>
                      <c:pt idx="1125">
                        <c:v>35.159999999999997</c:v>
                      </c:pt>
                      <c:pt idx="1126">
                        <c:v>35.19</c:v>
                      </c:pt>
                      <c:pt idx="1127">
                        <c:v>35.22</c:v>
                      </c:pt>
                      <c:pt idx="1128">
                        <c:v>35.25</c:v>
                      </c:pt>
                      <c:pt idx="1129">
                        <c:v>35.28</c:v>
                      </c:pt>
                      <c:pt idx="1130">
                        <c:v>35.31</c:v>
                      </c:pt>
                      <c:pt idx="1131">
                        <c:v>35.340000000000003</c:v>
                      </c:pt>
                      <c:pt idx="1132">
                        <c:v>35.380000000000003</c:v>
                      </c:pt>
                      <c:pt idx="1133">
                        <c:v>35.409999999999997</c:v>
                      </c:pt>
                      <c:pt idx="1134">
                        <c:v>35.44</c:v>
                      </c:pt>
                      <c:pt idx="1135">
                        <c:v>35.47</c:v>
                      </c:pt>
                      <c:pt idx="1136">
                        <c:v>35.5</c:v>
                      </c:pt>
                      <c:pt idx="1137">
                        <c:v>35.53</c:v>
                      </c:pt>
                      <c:pt idx="1138">
                        <c:v>35.56</c:v>
                      </c:pt>
                      <c:pt idx="1139">
                        <c:v>35.590000000000003</c:v>
                      </c:pt>
                      <c:pt idx="1140">
                        <c:v>35.630000000000003</c:v>
                      </c:pt>
                      <c:pt idx="1141">
                        <c:v>35.659999999999997</c:v>
                      </c:pt>
                      <c:pt idx="1142">
                        <c:v>35.69</c:v>
                      </c:pt>
                      <c:pt idx="1143">
                        <c:v>35.72</c:v>
                      </c:pt>
                      <c:pt idx="1144">
                        <c:v>35.75</c:v>
                      </c:pt>
                      <c:pt idx="1145">
                        <c:v>35.78</c:v>
                      </c:pt>
                      <c:pt idx="1146">
                        <c:v>35.81</c:v>
                      </c:pt>
                      <c:pt idx="1147">
                        <c:v>35.840000000000003</c:v>
                      </c:pt>
                      <c:pt idx="1148">
                        <c:v>35.880000000000003</c:v>
                      </c:pt>
                      <c:pt idx="1149">
                        <c:v>35.909999999999997</c:v>
                      </c:pt>
                      <c:pt idx="1150">
                        <c:v>35.94</c:v>
                      </c:pt>
                      <c:pt idx="1151">
                        <c:v>35.97</c:v>
                      </c:pt>
                      <c:pt idx="1152">
                        <c:v>36</c:v>
                      </c:pt>
                      <c:pt idx="1153">
                        <c:v>36.03</c:v>
                      </c:pt>
                      <c:pt idx="1154">
                        <c:v>36.06</c:v>
                      </c:pt>
                      <c:pt idx="1155">
                        <c:v>36.090000000000003</c:v>
                      </c:pt>
                      <c:pt idx="1156">
                        <c:v>36.130000000000003</c:v>
                      </c:pt>
                      <c:pt idx="1157">
                        <c:v>36.159999999999997</c:v>
                      </c:pt>
                      <c:pt idx="1158">
                        <c:v>36.19</c:v>
                      </c:pt>
                      <c:pt idx="1159">
                        <c:v>36.22</c:v>
                      </c:pt>
                      <c:pt idx="1160">
                        <c:v>36.25</c:v>
                      </c:pt>
                      <c:pt idx="1161">
                        <c:v>36.28</c:v>
                      </c:pt>
                      <c:pt idx="1162">
                        <c:v>36.31</c:v>
                      </c:pt>
                      <c:pt idx="1163">
                        <c:v>36.340000000000003</c:v>
                      </c:pt>
                      <c:pt idx="1164">
                        <c:v>36.380000000000003</c:v>
                      </c:pt>
                      <c:pt idx="1165">
                        <c:v>36.409999999999997</c:v>
                      </c:pt>
                      <c:pt idx="1166">
                        <c:v>36.44</c:v>
                      </c:pt>
                      <c:pt idx="1167">
                        <c:v>36.47</c:v>
                      </c:pt>
                      <c:pt idx="1168">
                        <c:v>36.5</c:v>
                      </c:pt>
                      <c:pt idx="1169">
                        <c:v>36.53</c:v>
                      </c:pt>
                      <c:pt idx="1170">
                        <c:v>36.56</c:v>
                      </c:pt>
                      <c:pt idx="1171">
                        <c:v>36.590000000000003</c:v>
                      </c:pt>
                      <c:pt idx="1172">
                        <c:v>36.630000000000003</c:v>
                      </c:pt>
                      <c:pt idx="1173">
                        <c:v>36.659999999999997</c:v>
                      </c:pt>
                      <c:pt idx="1174">
                        <c:v>36.69</c:v>
                      </c:pt>
                      <c:pt idx="1175">
                        <c:v>36.72</c:v>
                      </c:pt>
                      <c:pt idx="1176">
                        <c:v>36.75</c:v>
                      </c:pt>
                      <c:pt idx="1177">
                        <c:v>36.78</c:v>
                      </c:pt>
                      <c:pt idx="1178">
                        <c:v>36.81</c:v>
                      </c:pt>
                      <c:pt idx="1179">
                        <c:v>36.840000000000003</c:v>
                      </c:pt>
                      <c:pt idx="1180">
                        <c:v>36.880000000000003</c:v>
                      </c:pt>
                      <c:pt idx="1181">
                        <c:v>36.909999999999997</c:v>
                      </c:pt>
                      <c:pt idx="1182">
                        <c:v>36.94</c:v>
                      </c:pt>
                      <c:pt idx="1183">
                        <c:v>36.97</c:v>
                      </c:pt>
                      <c:pt idx="1184">
                        <c:v>37</c:v>
                      </c:pt>
                      <c:pt idx="1185">
                        <c:v>37.03</c:v>
                      </c:pt>
                      <c:pt idx="1186">
                        <c:v>37.06</c:v>
                      </c:pt>
                      <c:pt idx="1187">
                        <c:v>37.090000000000003</c:v>
                      </c:pt>
                      <c:pt idx="1188">
                        <c:v>37.130000000000003</c:v>
                      </c:pt>
                      <c:pt idx="1189">
                        <c:v>37.159999999999997</c:v>
                      </c:pt>
                      <c:pt idx="1190">
                        <c:v>37.19</c:v>
                      </c:pt>
                      <c:pt idx="1191">
                        <c:v>37.22</c:v>
                      </c:pt>
                      <c:pt idx="1192">
                        <c:v>37.25</c:v>
                      </c:pt>
                      <c:pt idx="1193">
                        <c:v>37.28</c:v>
                      </c:pt>
                      <c:pt idx="1194">
                        <c:v>37.31</c:v>
                      </c:pt>
                      <c:pt idx="1195">
                        <c:v>37.340000000000003</c:v>
                      </c:pt>
                      <c:pt idx="1196">
                        <c:v>37.380000000000003</c:v>
                      </c:pt>
                      <c:pt idx="1197">
                        <c:v>37.409999999999997</c:v>
                      </c:pt>
                      <c:pt idx="1198">
                        <c:v>37.44</c:v>
                      </c:pt>
                      <c:pt idx="1199">
                        <c:v>37.47</c:v>
                      </c:pt>
                      <c:pt idx="1200">
                        <c:v>37.5</c:v>
                      </c:pt>
                      <c:pt idx="1201">
                        <c:v>37.53</c:v>
                      </c:pt>
                      <c:pt idx="1202">
                        <c:v>37.56</c:v>
                      </c:pt>
                      <c:pt idx="1203">
                        <c:v>37.590000000000003</c:v>
                      </c:pt>
                      <c:pt idx="1204">
                        <c:v>37.630000000000003</c:v>
                      </c:pt>
                      <c:pt idx="1205">
                        <c:v>37.659999999999997</c:v>
                      </c:pt>
                      <c:pt idx="1206">
                        <c:v>37.69</c:v>
                      </c:pt>
                      <c:pt idx="1207">
                        <c:v>37.72</c:v>
                      </c:pt>
                      <c:pt idx="1208">
                        <c:v>37.75</c:v>
                      </c:pt>
                      <c:pt idx="1209">
                        <c:v>37.78</c:v>
                      </c:pt>
                      <c:pt idx="1210">
                        <c:v>37.81</c:v>
                      </c:pt>
                      <c:pt idx="1211">
                        <c:v>37.840000000000003</c:v>
                      </c:pt>
                      <c:pt idx="1212">
                        <c:v>37.880000000000003</c:v>
                      </c:pt>
                      <c:pt idx="1213">
                        <c:v>37.909999999999997</c:v>
                      </c:pt>
                      <c:pt idx="1214">
                        <c:v>37.94</c:v>
                      </c:pt>
                      <c:pt idx="1215">
                        <c:v>37.97</c:v>
                      </c:pt>
                      <c:pt idx="1216">
                        <c:v>38</c:v>
                      </c:pt>
                      <c:pt idx="1217">
                        <c:v>38.03</c:v>
                      </c:pt>
                      <c:pt idx="1218">
                        <c:v>38.06</c:v>
                      </c:pt>
                      <c:pt idx="1219">
                        <c:v>38.090000000000003</c:v>
                      </c:pt>
                      <c:pt idx="1220">
                        <c:v>38.130000000000003</c:v>
                      </c:pt>
                      <c:pt idx="1221">
                        <c:v>38.159999999999997</c:v>
                      </c:pt>
                      <c:pt idx="1222">
                        <c:v>38.19</c:v>
                      </c:pt>
                      <c:pt idx="1223">
                        <c:v>38.22</c:v>
                      </c:pt>
                      <c:pt idx="1224">
                        <c:v>38.25</c:v>
                      </c:pt>
                      <c:pt idx="1225">
                        <c:v>38.28</c:v>
                      </c:pt>
                      <c:pt idx="1226">
                        <c:v>38.31</c:v>
                      </c:pt>
                      <c:pt idx="1227">
                        <c:v>38.340000000000003</c:v>
                      </c:pt>
                      <c:pt idx="1228">
                        <c:v>38.380000000000003</c:v>
                      </c:pt>
                      <c:pt idx="1229">
                        <c:v>38.409999999999997</c:v>
                      </c:pt>
                      <c:pt idx="1230">
                        <c:v>38.44</c:v>
                      </c:pt>
                      <c:pt idx="1231">
                        <c:v>38.47</c:v>
                      </c:pt>
                      <c:pt idx="1232">
                        <c:v>38.5</c:v>
                      </c:pt>
                      <c:pt idx="1233">
                        <c:v>38.53</c:v>
                      </c:pt>
                      <c:pt idx="1234">
                        <c:v>38.56</c:v>
                      </c:pt>
                      <c:pt idx="1235">
                        <c:v>38.590000000000003</c:v>
                      </c:pt>
                      <c:pt idx="1236">
                        <c:v>38.630000000000003</c:v>
                      </c:pt>
                      <c:pt idx="1237">
                        <c:v>38.659999999999997</c:v>
                      </c:pt>
                      <c:pt idx="1238">
                        <c:v>38.69</c:v>
                      </c:pt>
                      <c:pt idx="1239">
                        <c:v>38.72</c:v>
                      </c:pt>
                      <c:pt idx="1240">
                        <c:v>38.75</c:v>
                      </c:pt>
                      <c:pt idx="1241">
                        <c:v>38.78</c:v>
                      </c:pt>
                      <c:pt idx="1242">
                        <c:v>38.81</c:v>
                      </c:pt>
                      <c:pt idx="1243">
                        <c:v>38.840000000000003</c:v>
                      </c:pt>
                      <c:pt idx="1244">
                        <c:v>38.880000000000003</c:v>
                      </c:pt>
                      <c:pt idx="1245">
                        <c:v>38.909999999999997</c:v>
                      </c:pt>
                      <c:pt idx="1246">
                        <c:v>38.94</c:v>
                      </c:pt>
                      <c:pt idx="1247">
                        <c:v>38.97</c:v>
                      </c:pt>
                      <c:pt idx="1248">
                        <c:v>39</c:v>
                      </c:pt>
                      <c:pt idx="1249">
                        <c:v>39.03</c:v>
                      </c:pt>
                      <c:pt idx="1250">
                        <c:v>39.06</c:v>
                      </c:pt>
                      <c:pt idx="1251">
                        <c:v>39.090000000000003</c:v>
                      </c:pt>
                      <c:pt idx="1252">
                        <c:v>39.130000000000003</c:v>
                      </c:pt>
                      <c:pt idx="1253">
                        <c:v>39.159999999999997</c:v>
                      </c:pt>
                      <c:pt idx="1254">
                        <c:v>39.19</c:v>
                      </c:pt>
                      <c:pt idx="1255">
                        <c:v>39.22</c:v>
                      </c:pt>
                      <c:pt idx="1256">
                        <c:v>39.25</c:v>
                      </c:pt>
                      <c:pt idx="1257">
                        <c:v>39.28</c:v>
                      </c:pt>
                      <c:pt idx="1258">
                        <c:v>39.31</c:v>
                      </c:pt>
                      <c:pt idx="1259">
                        <c:v>39.340000000000003</c:v>
                      </c:pt>
                      <c:pt idx="1260">
                        <c:v>39.380000000000003</c:v>
                      </c:pt>
                      <c:pt idx="1261">
                        <c:v>39.409999999999997</c:v>
                      </c:pt>
                      <c:pt idx="1262">
                        <c:v>39.44</c:v>
                      </c:pt>
                      <c:pt idx="1263">
                        <c:v>39.47</c:v>
                      </c:pt>
                      <c:pt idx="1264">
                        <c:v>39.5</c:v>
                      </c:pt>
                      <c:pt idx="1265">
                        <c:v>39.53</c:v>
                      </c:pt>
                      <c:pt idx="1266">
                        <c:v>39.56</c:v>
                      </c:pt>
                      <c:pt idx="1267">
                        <c:v>39.590000000000003</c:v>
                      </c:pt>
                      <c:pt idx="1268">
                        <c:v>39.630000000000003</c:v>
                      </c:pt>
                      <c:pt idx="1269">
                        <c:v>39.659999999999997</c:v>
                      </c:pt>
                      <c:pt idx="1270">
                        <c:v>39.69</c:v>
                      </c:pt>
                      <c:pt idx="1271">
                        <c:v>39.72</c:v>
                      </c:pt>
                      <c:pt idx="1272">
                        <c:v>39.75</c:v>
                      </c:pt>
                      <c:pt idx="1273">
                        <c:v>39.78</c:v>
                      </c:pt>
                      <c:pt idx="1274">
                        <c:v>39.81</c:v>
                      </c:pt>
                      <c:pt idx="1275">
                        <c:v>39.840000000000003</c:v>
                      </c:pt>
                      <c:pt idx="1276">
                        <c:v>39.880000000000003</c:v>
                      </c:pt>
                      <c:pt idx="1277">
                        <c:v>39.909999999999997</c:v>
                      </c:pt>
                      <c:pt idx="1278">
                        <c:v>39.94</c:v>
                      </c:pt>
                      <c:pt idx="1279">
                        <c:v>39.97</c:v>
                      </c:pt>
                      <c:pt idx="1280">
                        <c:v>40</c:v>
                      </c:pt>
                      <c:pt idx="1281">
                        <c:v>40.03</c:v>
                      </c:pt>
                      <c:pt idx="1282">
                        <c:v>40.06</c:v>
                      </c:pt>
                      <c:pt idx="1283">
                        <c:v>40.090000000000003</c:v>
                      </c:pt>
                      <c:pt idx="1284">
                        <c:v>40.130000000000003</c:v>
                      </c:pt>
                      <c:pt idx="1285">
                        <c:v>40.159999999999997</c:v>
                      </c:pt>
                      <c:pt idx="1286">
                        <c:v>40.19</c:v>
                      </c:pt>
                      <c:pt idx="1287">
                        <c:v>40.22</c:v>
                      </c:pt>
                      <c:pt idx="1288">
                        <c:v>40.25</c:v>
                      </c:pt>
                      <c:pt idx="1289">
                        <c:v>40.28</c:v>
                      </c:pt>
                      <c:pt idx="1290">
                        <c:v>40.31</c:v>
                      </c:pt>
                      <c:pt idx="1291">
                        <c:v>40.340000000000003</c:v>
                      </c:pt>
                      <c:pt idx="1292">
                        <c:v>40.380000000000003</c:v>
                      </c:pt>
                      <c:pt idx="1293">
                        <c:v>40.409999999999997</c:v>
                      </c:pt>
                      <c:pt idx="1294">
                        <c:v>40.44</c:v>
                      </c:pt>
                      <c:pt idx="1295">
                        <c:v>40.47</c:v>
                      </c:pt>
                      <c:pt idx="1296">
                        <c:v>40.5</c:v>
                      </c:pt>
                      <c:pt idx="1297">
                        <c:v>40.53</c:v>
                      </c:pt>
                      <c:pt idx="1298">
                        <c:v>40.56</c:v>
                      </c:pt>
                      <c:pt idx="1299">
                        <c:v>40.590000000000003</c:v>
                      </c:pt>
                      <c:pt idx="1300">
                        <c:v>40.630000000000003</c:v>
                      </c:pt>
                      <c:pt idx="1301">
                        <c:v>40.659999999999997</c:v>
                      </c:pt>
                      <c:pt idx="1302">
                        <c:v>40.69</c:v>
                      </c:pt>
                      <c:pt idx="1303">
                        <c:v>40.72</c:v>
                      </c:pt>
                      <c:pt idx="1304">
                        <c:v>40.75</c:v>
                      </c:pt>
                      <c:pt idx="1305">
                        <c:v>40.78</c:v>
                      </c:pt>
                      <c:pt idx="1306">
                        <c:v>40.81</c:v>
                      </c:pt>
                      <c:pt idx="1307">
                        <c:v>40.840000000000003</c:v>
                      </c:pt>
                      <c:pt idx="1308">
                        <c:v>40.880000000000003</c:v>
                      </c:pt>
                      <c:pt idx="1309">
                        <c:v>40.909999999999997</c:v>
                      </c:pt>
                      <c:pt idx="1310">
                        <c:v>40.94</c:v>
                      </c:pt>
                      <c:pt idx="1311">
                        <c:v>40.97</c:v>
                      </c:pt>
                      <c:pt idx="1312">
                        <c:v>41</c:v>
                      </c:pt>
                      <c:pt idx="1313">
                        <c:v>41.03</c:v>
                      </c:pt>
                      <c:pt idx="1314">
                        <c:v>41.06</c:v>
                      </c:pt>
                      <c:pt idx="1315">
                        <c:v>41.09</c:v>
                      </c:pt>
                      <c:pt idx="1316">
                        <c:v>41.13</c:v>
                      </c:pt>
                      <c:pt idx="1317">
                        <c:v>41.16</c:v>
                      </c:pt>
                      <c:pt idx="1318">
                        <c:v>41.19</c:v>
                      </c:pt>
                      <c:pt idx="1319">
                        <c:v>41.22</c:v>
                      </c:pt>
                      <c:pt idx="1320">
                        <c:v>41.25</c:v>
                      </c:pt>
                      <c:pt idx="1321">
                        <c:v>41.28</c:v>
                      </c:pt>
                      <c:pt idx="1322">
                        <c:v>41.31</c:v>
                      </c:pt>
                      <c:pt idx="1323">
                        <c:v>41.34</c:v>
                      </c:pt>
                      <c:pt idx="1324">
                        <c:v>41.38</c:v>
                      </c:pt>
                      <c:pt idx="1325">
                        <c:v>41.41</c:v>
                      </c:pt>
                      <c:pt idx="1326">
                        <c:v>41.44</c:v>
                      </c:pt>
                      <c:pt idx="1327">
                        <c:v>41.47</c:v>
                      </c:pt>
                      <c:pt idx="1328">
                        <c:v>41.5</c:v>
                      </c:pt>
                      <c:pt idx="1329">
                        <c:v>41.53</c:v>
                      </c:pt>
                      <c:pt idx="1330">
                        <c:v>41.56</c:v>
                      </c:pt>
                      <c:pt idx="1331">
                        <c:v>41.59</c:v>
                      </c:pt>
                      <c:pt idx="1332">
                        <c:v>41.63</c:v>
                      </c:pt>
                      <c:pt idx="1333">
                        <c:v>41.66</c:v>
                      </c:pt>
                      <c:pt idx="1334">
                        <c:v>41.69</c:v>
                      </c:pt>
                      <c:pt idx="1335">
                        <c:v>41.72</c:v>
                      </c:pt>
                      <c:pt idx="1336">
                        <c:v>41.75</c:v>
                      </c:pt>
                      <c:pt idx="1337">
                        <c:v>41.78</c:v>
                      </c:pt>
                      <c:pt idx="1338">
                        <c:v>41.81</c:v>
                      </c:pt>
                      <c:pt idx="1339">
                        <c:v>41.84</c:v>
                      </c:pt>
                      <c:pt idx="1340">
                        <c:v>41.88</c:v>
                      </c:pt>
                      <c:pt idx="1341">
                        <c:v>41.91</c:v>
                      </c:pt>
                      <c:pt idx="1342">
                        <c:v>41.94</c:v>
                      </c:pt>
                      <c:pt idx="1343">
                        <c:v>41.97</c:v>
                      </c:pt>
                      <c:pt idx="1344">
                        <c:v>42</c:v>
                      </c:pt>
                      <c:pt idx="1345">
                        <c:v>42.03</c:v>
                      </c:pt>
                      <c:pt idx="1346">
                        <c:v>42.06</c:v>
                      </c:pt>
                      <c:pt idx="1347">
                        <c:v>42.09</c:v>
                      </c:pt>
                      <c:pt idx="1348">
                        <c:v>42.13</c:v>
                      </c:pt>
                      <c:pt idx="1349">
                        <c:v>42.16</c:v>
                      </c:pt>
                      <c:pt idx="1350">
                        <c:v>42.19</c:v>
                      </c:pt>
                      <c:pt idx="1351">
                        <c:v>42.22</c:v>
                      </c:pt>
                      <c:pt idx="1352">
                        <c:v>42.25</c:v>
                      </c:pt>
                      <c:pt idx="1353">
                        <c:v>42.28</c:v>
                      </c:pt>
                      <c:pt idx="1354">
                        <c:v>42.31</c:v>
                      </c:pt>
                      <c:pt idx="1355">
                        <c:v>42.34</c:v>
                      </c:pt>
                      <c:pt idx="1356">
                        <c:v>42.38</c:v>
                      </c:pt>
                      <c:pt idx="1357">
                        <c:v>42.41</c:v>
                      </c:pt>
                      <c:pt idx="1358">
                        <c:v>42.44</c:v>
                      </c:pt>
                      <c:pt idx="1359">
                        <c:v>42.47</c:v>
                      </c:pt>
                      <c:pt idx="1360">
                        <c:v>42.5</c:v>
                      </c:pt>
                      <c:pt idx="1361">
                        <c:v>42.53</c:v>
                      </c:pt>
                      <c:pt idx="1362">
                        <c:v>42.56</c:v>
                      </c:pt>
                      <c:pt idx="1363">
                        <c:v>42.59</c:v>
                      </c:pt>
                      <c:pt idx="1364">
                        <c:v>42.63</c:v>
                      </c:pt>
                      <c:pt idx="1365">
                        <c:v>42.66</c:v>
                      </c:pt>
                      <c:pt idx="1366">
                        <c:v>42.69</c:v>
                      </c:pt>
                      <c:pt idx="1367">
                        <c:v>42.72</c:v>
                      </c:pt>
                      <c:pt idx="1368">
                        <c:v>42.75</c:v>
                      </c:pt>
                      <c:pt idx="1369">
                        <c:v>42.78</c:v>
                      </c:pt>
                      <c:pt idx="1370">
                        <c:v>42.81</c:v>
                      </c:pt>
                      <c:pt idx="1371">
                        <c:v>42.84</c:v>
                      </c:pt>
                      <c:pt idx="1372">
                        <c:v>42.88</c:v>
                      </c:pt>
                      <c:pt idx="1373">
                        <c:v>42.91</c:v>
                      </c:pt>
                      <c:pt idx="1374">
                        <c:v>42.94</c:v>
                      </c:pt>
                      <c:pt idx="1375">
                        <c:v>42.97</c:v>
                      </c:pt>
                      <c:pt idx="1376">
                        <c:v>43</c:v>
                      </c:pt>
                      <c:pt idx="1377">
                        <c:v>43.03</c:v>
                      </c:pt>
                      <c:pt idx="1378">
                        <c:v>43.06</c:v>
                      </c:pt>
                      <c:pt idx="1379">
                        <c:v>43.09</c:v>
                      </c:pt>
                      <c:pt idx="1380">
                        <c:v>43.13</c:v>
                      </c:pt>
                      <c:pt idx="1381">
                        <c:v>43.16</c:v>
                      </c:pt>
                      <c:pt idx="1382">
                        <c:v>43.19</c:v>
                      </c:pt>
                      <c:pt idx="1383">
                        <c:v>43.22</c:v>
                      </c:pt>
                      <c:pt idx="1384">
                        <c:v>43.25</c:v>
                      </c:pt>
                      <c:pt idx="1385">
                        <c:v>43.28</c:v>
                      </c:pt>
                      <c:pt idx="1386">
                        <c:v>43.31</c:v>
                      </c:pt>
                      <c:pt idx="1387">
                        <c:v>43.34</c:v>
                      </c:pt>
                      <c:pt idx="1388">
                        <c:v>43.38</c:v>
                      </c:pt>
                      <c:pt idx="1389">
                        <c:v>43.41</c:v>
                      </c:pt>
                      <c:pt idx="1390">
                        <c:v>43.44</c:v>
                      </c:pt>
                      <c:pt idx="1391">
                        <c:v>43.47</c:v>
                      </c:pt>
                      <c:pt idx="1392">
                        <c:v>43.5</c:v>
                      </c:pt>
                      <c:pt idx="1393">
                        <c:v>43.53</c:v>
                      </c:pt>
                      <c:pt idx="1394">
                        <c:v>43.56</c:v>
                      </c:pt>
                      <c:pt idx="1395">
                        <c:v>43.59</c:v>
                      </c:pt>
                      <c:pt idx="1396">
                        <c:v>43.63</c:v>
                      </c:pt>
                      <c:pt idx="1397">
                        <c:v>43.66</c:v>
                      </c:pt>
                      <c:pt idx="1398">
                        <c:v>43.69</c:v>
                      </c:pt>
                      <c:pt idx="1399">
                        <c:v>43.72</c:v>
                      </c:pt>
                      <c:pt idx="1400">
                        <c:v>43.75</c:v>
                      </c:pt>
                      <c:pt idx="1401">
                        <c:v>43.78</c:v>
                      </c:pt>
                      <c:pt idx="1402">
                        <c:v>43.81</c:v>
                      </c:pt>
                      <c:pt idx="1403">
                        <c:v>43.84</c:v>
                      </c:pt>
                      <c:pt idx="1404">
                        <c:v>43.88</c:v>
                      </c:pt>
                      <c:pt idx="1405">
                        <c:v>43.91</c:v>
                      </c:pt>
                      <c:pt idx="1406">
                        <c:v>43.94</c:v>
                      </c:pt>
                      <c:pt idx="1407">
                        <c:v>43.97</c:v>
                      </c:pt>
                      <c:pt idx="1408">
                        <c:v>44</c:v>
                      </c:pt>
                      <c:pt idx="1409">
                        <c:v>44.03</c:v>
                      </c:pt>
                      <c:pt idx="1410">
                        <c:v>44.06</c:v>
                      </c:pt>
                      <c:pt idx="1411">
                        <c:v>44.09</c:v>
                      </c:pt>
                      <c:pt idx="1412">
                        <c:v>44.13</c:v>
                      </c:pt>
                      <c:pt idx="1413">
                        <c:v>44.16</c:v>
                      </c:pt>
                      <c:pt idx="1414">
                        <c:v>44.19</c:v>
                      </c:pt>
                      <c:pt idx="1415">
                        <c:v>44.22</c:v>
                      </c:pt>
                      <c:pt idx="1416">
                        <c:v>44.25</c:v>
                      </c:pt>
                      <c:pt idx="1417">
                        <c:v>44.28</c:v>
                      </c:pt>
                      <c:pt idx="1418">
                        <c:v>44.31</c:v>
                      </c:pt>
                      <c:pt idx="1419">
                        <c:v>44.34</c:v>
                      </c:pt>
                      <c:pt idx="1420">
                        <c:v>44.38</c:v>
                      </c:pt>
                      <c:pt idx="1421">
                        <c:v>44.41</c:v>
                      </c:pt>
                      <c:pt idx="1422">
                        <c:v>44.44</c:v>
                      </c:pt>
                      <c:pt idx="1423">
                        <c:v>44.47</c:v>
                      </c:pt>
                      <c:pt idx="1424">
                        <c:v>44.5</c:v>
                      </c:pt>
                      <c:pt idx="1425">
                        <c:v>44.53</c:v>
                      </c:pt>
                      <c:pt idx="1426">
                        <c:v>44.56</c:v>
                      </c:pt>
                      <c:pt idx="1427">
                        <c:v>44.59</c:v>
                      </c:pt>
                      <c:pt idx="1428">
                        <c:v>44.63</c:v>
                      </c:pt>
                      <c:pt idx="1429">
                        <c:v>44.66</c:v>
                      </c:pt>
                      <c:pt idx="1430">
                        <c:v>44.69</c:v>
                      </c:pt>
                      <c:pt idx="1431">
                        <c:v>44.72</c:v>
                      </c:pt>
                      <c:pt idx="1432">
                        <c:v>44.75</c:v>
                      </c:pt>
                      <c:pt idx="1433">
                        <c:v>44.78</c:v>
                      </c:pt>
                      <c:pt idx="1434">
                        <c:v>44.81</c:v>
                      </c:pt>
                      <c:pt idx="1435">
                        <c:v>44.84</c:v>
                      </c:pt>
                      <c:pt idx="1436">
                        <c:v>44.88</c:v>
                      </c:pt>
                      <c:pt idx="1437">
                        <c:v>44.91</c:v>
                      </c:pt>
                      <c:pt idx="1438">
                        <c:v>44.94</c:v>
                      </c:pt>
                      <c:pt idx="1439">
                        <c:v>44.97</c:v>
                      </c:pt>
                      <c:pt idx="1440">
                        <c:v>45</c:v>
                      </c:pt>
                      <c:pt idx="1441">
                        <c:v>45.03</c:v>
                      </c:pt>
                      <c:pt idx="1442">
                        <c:v>45.06</c:v>
                      </c:pt>
                      <c:pt idx="1443">
                        <c:v>45.09</c:v>
                      </c:pt>
                      <c:pt idx="1444">
                        <c:v>45.13</c:v>
                      </c:pt>
                      <c:pt idx="1445">
                        <c:v>45.16</c:v>
                      </c:pt>
                      <c:pt idx="1446">
                        <c:v>45.19</c:v>
                      </c:pt>
                      <c:pt idx="1447">
                        <c:v>45.22</c:v>
                      </c:pt>
                      <c:pt idx="1448">
                        <c:v>45.25</c:v>
                      </c:pt>
                      <c:pt idx="1449">
                        <c:v>45.28</c:v>
                      </c:pt>
                      <c:pt idx="1450">
                        <c:v>45.31</c:v>
                      </c:pt>
                      <c:pt idx="1451">
                        <c:v>45.34</c:v>
                      </c:pt>
                      <c:pt idx="1452">
                        <c:v>45.38</c:v>
                      </c:pt>
                      <c:pt idx="1453">
                        <c:v>45.41</c:v>
                      </c:pt>
                      <c:pt idx="1454">
                        <c:v>45.44</c:v>
                      </c:pt>
                      <c:pt idx="1455">
                        <c:v>45.47</c:v>
                      </c:pt>
                      <c:pt idx="1456">
                        <c:v>45.5</c:v>
                      </c:pt>
                      <c:pt idx="1457">
                        <c:v>45.53</c:v>
                      </c:pt>
                      <c:pt idx="1458">
                        <c:v>45.56</c:v>
                      </c:pt>
                      <c:pt idx="1459">
                        <c:v>45.59</c:v>
                      </c:pt>
                      <c:pt idx="1460">
                        <c:v>45.63</c:v>
                      </c:pt>
                      <c:pt idx="1461">
                        <c:v>45.66</c:v>
                      </c:pt>
                      <c:pt idx="1462">
                        <c:v>45.69</c:v>
                      </c:pt>
                      <c:pt idx="1463">
                        <c:v>45.72</c:v>
                      </c:pt>
                      <c:pt idx="1464">
                        <c:v>45.75</c:v>
                      </c:pt>
                      <c:pt idx="1465">
                        <c:v>45.78</c:v>
                      </c:pt>
                      <c:pt idx="1466">
                        <c:v>45.81</c:v>
                      </c:pt>
                      <c:pt idx="1467">
                        <c:v>45.84</c:v>
                      </c:pt>
                      <c:pt idx="1468">
                        <c:v>45.88</c:v>
                      </c:pt>
                      <c:pt idx="1469">
                        <c:v>45.91</c:v>
                      </c:pt>
                      <c:pt idx="1470">
                        <c:v>45.94</c:v>
                      </c:pt>
                      <c:pt idx="1471">
                        <c:v>45.97</c:v>
                      </c:pt>
                      <c:pt idx="1472">
                        <c:v>46</c:v>
                      </c:pt>
                      <c:pt idx="1473">
                        <c:v>46.03</c:v>
                      </c:pt>
                      <c:pt idx="1474">
                        <c:v>46.06</c:v>
                      </c:pt>
                      <c:pt idx="1475">
                        <c:v>46.09</c:v>
                      </c:pt>
                      <c:pt idx="1476">
                        <c:v>46.13</c:v>
                      </c:pt>
                      <c:pt idx="1477">
                        <c:v>46.16</c:v>
                      </c:pt>
                      <c:pt idx="1478">
                        <c:v>46.19</c:v>
                      </c:pt>
                      <c:pt idx="1479">
                        <c:v>46.22</c:v>
                      </c:pt>
                      <c:pt idx="1480">
                        <c:v>46.25</c:v>
                      </c:pt>
                      <c:pt idx="1481">
                        <c:v>46.28</c:v>
                      </c:pt>
                      <c:pt idx="1482">
                        <c:v>46.31</c:v>
                      </c:pt>
                      <c:pt idx="1483">
                        <c:v>46.34</c:v>
                      </c:pt>
                      <c:pt idx="1484">
                        <c:v>46.38</c:v>
                      </c:pt>
                      <c:pt idx="1485">
                        <c:v>46.41</c:v>
                      </c:pt>
                      <c:pt idx="1486">
                        <c:v>46.44</c:v>
                      </c:pt>
                      <c:pt idx="1487">
                        <c:v>46.47</c:v>
                      </c:pt>
                      <c:pt idx="1488">
                        <c:v>46.5</c:v>
                      </c:pt>
                      <c:pt idx="1489">
                        <c:v>46.53</c:v>
                      </c:pt>
                      <c:pt idx="1490">
                        <c:v>46.56</c:v>
                      </c:pt>
                      <c:pt idx="1491">
                        <c:v>46.59</c:v>
                      </c:pt>
                      <c:pt idx="1492">
                        <c:v>46.63</c:v>
                      </c:pt>
                      <c:pt idx="1493">
                        <c:v>46.66</c:v>
                      </c:pt>
                      <c:pt idx="1494">
                        <c:v>46.69</c:v>
                      </c:pt>
                      <c:pt idx="1495">
                        <c:v>46.72</c:v>
                      </c:pt>
                      <c:pt idx="1496">
                        <c:v>46.75</c:v>
                      </c:pt>
                      <c:pt idx="1497">
                        <c:v>46.78</c:v>
                      </c:pt>
                      <c:pt idx="1498">
                        <c:v>46.81</c:v>
                      </c:pt>
                      <c:pt idx="1499">
                        <c:v>46.84</c:v>
                      </c:pt>
                      <c:pt idx="1500">
                        <c:v>46.88</c:v>
                      </c:pt>
                      <c:pt idx="1501">
                        <c:v>46.91</c:v>
                      </c:pt>
                      <c:pt idx="1502">
                        <c:v>46.94</c:v>
                      </c:pt>
                      <c:pt idx="1503">
                        <c:v>46.97</c:v>
                      </c:pt>
                      <c:pt idx="1504">
                        <c:v>47</c:v>
                      </c:pt>
                      <c:pt idx="1505">
                        <c:v>47.03</c:v>
                      </c:pt>
                      <c:pt idx="1506">
                        <c:v>47.06</c:v>
                      </c:pt>
                      <c:pt idx="1507">
                        <c:v>47.09</c:v>
                      </c:pt>
                      <c:pt idx="1508">
                        <c:v>47.13</c:v>
                      </c:pt>
                      <c:pt idx="1509">
                        <c:v>47.16</c:v>
                      </c:pt>
                      <c:pt idx="1510">
                        <c:v>47.19</c:v>
                      </c:pt>
                      <c:pt idx="1511">
                        <c:v>47.22</c:v>
                      </c:pt>
                      <c:pt idx="1512">
                        <c:v>47.25</c:v>
                      </c:pt>
                      <c:pt idx="1513">
                        <c:v>47.28</c:v>
                      </c:pt>
                      <c:pt idx="1514">
                        <c:v>47.31</c:v>
                      </c:pt>
                      <c:pt idx="1515">
                        <c:v>47.34</c:v>
                      </c:pt>
                      <c:pt idx="1516">
                        <c:v>47.38</c:v>
                      </c:pt>
                      <c:pt idx="1517">
                        <c:v>47.41</c:v>
                      </c:pt>
                      <c:pt idx="1518">
                        <c:v>47.44</c:v>
                      </c:pt>
                      <c:pt idx="1519">
                        <c:v>47.47</c:v>
                      </c:pt>
                      <c:pt idx="1520">
                        <c:v>47.5</c:v>
                      </c:pt>
                      <c:pt idx="1521">
                        <c:v>47.53</c:v>
                      </c:pt>
                      <c:pt idx="1522">
                        <c:v>47.56</c:v>
                      </c:pt>
                      <c:pt idx="1523">
                        <c:v>47.59</c:v>
                      </c:pt>
                      <c:pt idx="1524">
                        <c:v>47.63</c:v>
                      </c:pt>
                      <c:pt idx="1525">
                        <c:v>47.66</c:v>
                      </c:pt>
                      <c:pt idx="1526">
                        <c:v>47.69</c:v>
                      </c:pt>
                      <c:pt idx="1527">
                        <c:v>47.72</c:v>
                      </c:pt>
                      <c:pt idx="1528">
                        <c:v>47.75</c:v>
                      </c:pt>
                      <c:pt idx="1529">
                        <c:v>47.78</c:v>
                      </c:pt>
                      <c:pt idx="1530">
                        <c:v>47.81</c:v>
                      </c:pt>
                      <c:pt idx="1531">
                        <c:v>47.84</c:v>
                      </c:pt>
                      <c:pt idx="1532">
                        <c:v>47.88</c:v>
                      </c:pt>
                      <c:pt idx="1533">
                        <c:v>47.91</c:v>
                      </c:pt>
                      <c:pt idx="1534">
                        <c:v>47.94</c:v>
                      </c:pt>
                      <c:pt idx="1535">
                        <c:v>47.97</c:v>
                      </c:pt>
                      <c:pt idx="1536">
                        <c:v>48</c:v>
                      </c:pt>
                      <c:pt idx="1537">
                        <c:v>48.03</c:v>
                      </c:pt>
                      <c:pt idx="1538">
                        <c:v>48.06</c:v>
                      </c:pt>
                      <c:pt idx="1539">
                        <c:v>48.09</c:v>
                      </c:pt>
                      <c:pt idx="1540">
                        <c:v>48.13</c:v>
                      </c:pt>
                      <c:pt idx="1541">
                        <c:v>48.16</c:v>
                      </c:pt>
                      <c:pt idx="1542">
                        <c:v>48.19</c:v>
                      </c:pt>
                      <c:pt idx="1543">
                        <c:v>48.22</c:v>
                      </c:pt>
                      <c:pt idx="1544">
                        <c:v>48.25</c:v>
                      </c:pt>
                      <c:pt idx="1545">
                        <c:v>48.28</c:v>
                      </c:pt>
                      <c:pt idx="1546">
                        <c:v>48.31</c:v>
                      </c:pt>
                      <c:pt idx="1547">
                        <c:v>48.34</c:v>
                      </c:pt>
                      <c:pt idx="1548">
                        <c:v>48.38</c:v>
                      </c:pt>
                      <c:pt idx="1549">
                        <c:v>48.41</c:v>
                      </c:pt>
                      <c:pt idx="1550">
                        <c:v>48.44</c:v>
                      </c:pt>
                      <c:pt idx="1551">
                        <c:v>48.47</c:v>
                      </c:pt>
                      <c:pt idx="1552">
                        <c:v>48.5</c:v>
                      </c:pt>
                      <c:pt idx="1553">
                        <c:v>48.53</c:v>
                      </c:pt>
                      <c:pt idx="1554">
                        <c:v>48.56</c:v>
                      </c:pt>
                      <c:pt idx="1555">
                        <c:v>48.59</c:v>
                      </c:pt>
                      <c:pt idx="1556">
                        <c:v>48.63</c:v>
                      </c:pt>
                      <c:pt idx="1557">
                        <c:v>48.66</c:v>
                      </c:pt>
                      <c:pt idx="1558">
                        <c:v>48.69</c:v>
                      </c:pt>
                      <c:pt idx="1559">
                        <c:v>48.72</c:v>
                      </c:pt>
                      <c:pt idx="1560">
                        <c:v>48.75</c:v>
                      </c:pt>
                      <c:pt idx="1561">
                        <c:v>48.78</c:v>
                      </c:pt>
                      <c:pt idx="1562">
                        <c:v>48.81</c:v>
                      </c:pt>
                      <c:pt idx="1563">
                        <c:v>48.84</c:v>
                      </c:pt>
                      <c:pt idx="1564">
                        <c:v>48.88</c:v>
                      </c:pt>
                      <c:pt idx="1565">
                        <c:v>48.91</c:v>
                      </c:pt>
                      <c:pt idx="1566">
                        <c:v>48.94</c:v>
                      </c:pt>
                      <c:pt idx="1567">
                        <c:v>48.97</c:v>
                      </c:pt>
                      <c:pt idx="1568">
                        <c:v>49</c:v>
                      </c:pt>
                      <c:pt idx="1569">
                        <c:v>49.03</c:v>
                      </c:pt>
                      <c:pt idx="1570">
                        <c:v>49.06</c:v>
                      </c:pt>
                      <c:pt idx="1571">
                        <c:v>49.09</c:v>
                      </c:pt>
                      <c:pt idx="1572">
                        <c:v>49.13</c:v>
                      </c:pt>
                      <c:pt idx="1573">
                        <c:v>49.16</c:v>
                      </c:pt>
                      <c:pt idx="1574">
                        <c:v>49.19</c:v>
                      </c:pt>
                      <c:pt idx="1575">
                        <c:v>49.22</c:v>
                      </c:pt>
                      <c:pt idx="1576">
                        <c:v>49.25</c:v>
                      </c:pt>
                      <c:pt idx="1577">
                        <c:v>49.28</c:v>
                      </c:pt>
                      <c:pt idx="1578">
                        <c:v>49.31</c:v>
                      </c:pt>
                      <c:pt idx="1579">
                        <c:v>49.34</c:v>
                      </c:pt>
                      <c:pt idx="1580">
                        <c:v>49.38</c:v>
                      </c:pt>
                      <c:pt idx="1581">
                        <c:v>49.41</c:v>
                      </c:pt>
                      <c:pt idx="1582">
                        <c:v>49.44</c:v>
                      </c:pt>
                      <c:pt idx="1583">
                        <c:v>49.47</c:v>
                      </c:pt>
                      <c:pt idx="1584">
                        <c:v>49.5</c:v>
                      </c:pt>
                      <c:pt idx="1585">
                        <c:v>49.53</c:v>
                      </c:pt>
                      <c:pt idx="1586">
                        <c:v>49.56</c:v>
                      </c:pt>
                      <c:pt idx="1587">
                        <c:v>49.59</c:v>
                      </c:pt>
                      <c:pt idx="1588">
                        <c:v>49.63</c:v>
                      </c:pt>
                      <c:pt idx="1589">
                        <c:v>49.66</c:v>
                      </c:pt>
                      <c:pt idx="1590">
                        <c:v>49.69</c:v>
                      </c:pt>
                      <c:pt idx="1591">
                        <c:v>49.72</c:v>
                      </c:pt>
                      <c:pt idx="1592">
                        <c:v>49.75</c:v>
                      </c:pt>
                      <c:pt idx="1593">
                        <c:v>49.78</c:v>
                      </c:pt>
                      <c:pt idx="1594">
                        <c:v>49.81</c:v>
                      </c:pt>
                      <c:pt idx="1595">
                        <c:v>49.84</c:v>
                      </c:pt>
                      <c:pt idx="1596">
                        <c:v>49.88</c:v>
                      </c:pt>
                      <c:pt idx="1597">
                        <c:v>49.91</c:v>
                      </c:pt>
                      <c:pt idx="1598">
                        <c:v>49.94</c:v>
                      </c:pt>
                      <c:pt idx="1599">
                        <c:v>49.97</c:v>
                      </c:pt>
                      <c:pt idx="1600">
                        <c:v>50</c:v>
                      </c:pt>
                      <c:pt idx="1601">
                        <c:v>50.03</c:v>
                      </c:pt>
                      <c:pt idx="1602">
                        <c:v>50.06</c:v>
                      </c:pt>
                      <c:pt idx="1603">
                        <c:v>50.09</c:v>
                      </c:pt>
                      <c:pt idx="1604">
                        <c:v>50.13</c:v>
                      </c:pt>
                      <c:pt idx="1605">
                        <c:v>50.16</c:v>
                      </c:pt>
                      <c:pt idx="1606">
                        <c:v>50.19</c:v>
                      </c:pt>
                      <c:pt idx="1607">
                        <c:v>50.22</c:v>
                      </c:pt>
                      <c:pt idx="1608">
                        <c:v>50.25</c:v>
                      </c:pt>
                      <c:pt idx="1609">
                        <c:v>50.28</c:v>
                      </c:pt>
                      <c:pt idx="1610">
                        <c:v>50.31</c:v>
                      </c:pt>
                      <c:pt idx="1611">
                        <c:v>50.34</c:v>
                      </c:pt>
                      <c:pt idx="1612">
                        <c:v>50.38</c:v>
                      </c:pt>
                      <c:pt idx="1613">
                        <c:v>50.41</c:v>
                      </c:pt>
                      <c:pt idx="1614">
                        <c:v>50.44</c:v>
                      </c:pt>
                      <c:pt idx="1615">
                        <c:v>50.47</c:v>
                      </c:pt>
                      <c:pt idx="1616">
                        <c:v>50.5</c:v>
                      </c:pt>
                      <c:pt idx="1617">
                        <c:v>50.53</c:v>
                      </c:pt>
                      <c:pt idx="1618">
                        <c:v>50.56</c:v>
                      </c:pt>
                      <c:pt idx="1619">
                        <c:v>50.59</c:v>
                      </c:pt>
                      <c:pt idx="1620">
                        <c:v>50.63</c:v>
                      </c:pt>
                      <c:pt idx="1621">
                        <c:v>50.66</c:v>
                      </c:pt>
                      <c:pt idx="1622">
                        <c:v>50.69</c:v>
                      </c:pt>
                      <c:pt idx="1623">
                        <c:v>50.72</c:v>
                      </c:pt>
                      <c:pt idx="1624">
                        <c:v>50.75</c:v>
                      </c:pt>
                      <c:pt idx="1625">
                        <c:v>50.78</c:v>
                      </c:pt>
                      <c:pt idx="1626">
                        <c:v>50.81</c:v>
                      </c:pt>
                      <c:pt idx="1627">
                        <c:v>50.84</c:v>
                      </c:pt>
                      <c:pt idx="1628">
                        <c:v>50.88</c:v>
                      </c:pt>
                      <c:pt idx="1629">
                        <c:v>50.91</c:v>
                      </c:pt>
                      <c:pt idx="1630">
                        <c:v>50.94</c:v>
                      </c:pt>
                      <c:pt idx="1631">
                        <c:v>50.97</c:v>
                      </c:pt>
                      <c:pt idx="1632">
                        <c:v>51</c:v>
                      </c:pt>
                      <c:pt idx="1633">
                        <c:v>51.03</c:v>
                      </c:pt>
                      <c:pt idx="1634">
                        <c:v>51.06</c:v>
                      </c:pt>
                      <c:pt idx="1635">
                        <c:v>51.09</c:v>
                      </c:pt>
                      <c:pt idx="1636">
                        <c:v>51.13</c:v>
                      </c:pt>
                      <c:pt idx="1637">
                        <c:v>51.16</c:v>
                      </c:pt>
                      <c:pt idx="1638">
                        <c:v>51.19</c:v>
                      </c:pt>
                      <c:pt idx="1639">
                        <c:v>51.22</c:v>
                      </c:pt>
                      <c:pt idx="1640">
                        <c:v>51.25</c:v>
                      </c:pt>
                      <c:pt idx="1641">
                        <c:v>51.28</c:v>
                      </c:pt>
                      <c:pt idx="1642">
                        <c:v>51.31</c:v>
                      </c:pt>
                      <c:pt idx="1643">
                        <c:v>51.34</c:v>
                      </c:pt>
                      <c:pt idx="1644">
                        <c:v>51.38</c:v>
                      </c:pt>
                      <c:pt idx="1645">
                        <c:v>51.41</c:v>
                      </c:pt>
                      <c:pt idx="1646">
                        <c:v>51.44</c:v>
                      </c:pt>
                      <c:pt idx="1647">
                        <c:v>51.47</c:v>
                      </c:pt>
                      <c:pt idx="1648">
                        <c:v>51.5</c:v>
                      </c:pt>
                      <c:pt idx="1649">
                        <c:v>51.53</c:v>
                      </c:pt>
                      <c:pt idx="1650">
                        <c:v>51.56</c:v>
                      </c:pt>
                      <c:pt idx="1651">
                        <c:v>51.59</c:v>
                      </c:pt>
                      <c:pt idx="1652">
                        <c:v>51.63</c:v>
                      </c:pt>
                      <c:pt idx="1653">
                        <c:v>51.66</c:v>
                      </c:pt>
                      <c:pt idx="1654">
                        <c:v>51.69</c:v>
                      </c:pt>
                      <c:pt idx="1655">
                        <c:v>51.72</c:v>
                      </c:pt>
                      <c:pt idx="1656">
                        <c:v>51.75</c:v>
                      </c:pt>
                      <c:pt idx="1657">
                        <c:v>51.78</c:v>
                      </c:pt>
                      <c:pt idx="1658">
                        <c:v>51.81</c:v>
                      </c:pt>
                      <c:pt idx="1659">
                        <c:v>51.84</c:v>
                      </c:pt>
                      <c:pt idx="1660">
                        <c:v>51.88</c:v>
                      </c:pt>
                      <c:pt idx="1661">
                        <c:v>51.91</c:v>
                      </c:pt>
                      <c:pt idx="1662">
                        <c:v>51.94</c:v>
                      </c:pt>
                      <c:pt idx="1663">
                        <c:v>51.97</c:v>
                      </c:pt>
                      <c:pt idx="1664">
                        <c:v>52</c:v>
                      </c:pt>
                      <c:pt idx="1665">
                        <c:v>52.03</c:v>
                      </c:pt>
                      <c:pt idx="1666">
                        <c:v>52.06</c:v>
                      </c:pt>
                      <c:pt idx="1667">
                        <c:v>52.09</c:v>
                      </c:pt>
                      <c:pt idx="1668">
                        <c:v>52.13</c:v>
                      </c:pt>
                      <c:pt idx="1669">
                        <c:v>52.16</c:v>
                      </c:pt>
                      <c:pt idx="1670">
                        <c:v>52.19</c:v>
                      </c:pt>
                      <c:pt idx="1671">
                        <c:v>52.22</c:v>
                      </c:pt>
                      <c:pt idx="1672">
                        <c:v>52.25</c:v>
                      </c:pt>
                      <c:pt idx="1673">
                        <c:v>52.28</c:v>
                      </c:pt>
                      <c:pt idx="1674">
                        <c:v>52.31</c:v>
                      </c:pt>
                      <c:pt idx="1675">
                        <c:v>52.34</c:v>
                      </c:pt>
                      <c:pt idx="1676">
                        <c:v>52.38</c:v>
                      </c:pt>
                      <c:pt idx="1677">
                        <c:v>52.41</c:v>
                      </c:pt>
                      <c:pt idx="1678">
                        <c:v>52.44</c:v>
                      </c:pt>
                      <c:pt idx="1679">
                        <c:v>52.47</c:v>
                      </c:pt>
                      <c:pt idx="1680">
                        <c:v>52.5</c:v>
                      </c:pt>
                      <c:pt idx="1681">
                        <c:v>52.53</c:v>
                      </c:pt>
                      <c:pt idx="1682">
                        <c:v>52.56</c:v>
                      </c:pt>
                      <c:pt idx="1683">
                        <c:v>52.59</c:v>
                      </c:pt>
                      <c:pt idx="1684">
                        <c:v>52.63</c:v>
                      </c:pt>
                      <c:pt idx="1685">
                        <c:v>52.66</c:v>
                      </c:pt>
                      <c:pt idx="1686">
                        <c:v>52.69</c:v>
                      </c:pt>
                      <c:pt idx="1687">
                        <c:v>52.72</c:v>
                      </c:pt>
                      <c:pt idx="1688">
                        <c:v>52.75</c:v>
                      </c:pt>
                      <c:pt idx="1689">
                        <c:v>52.78</c:v>
                      </c:pt>
                      <c:pt idx="1690">
                        <c:v>52.81</c:v>
                      </c:pt>
                      <c:pt idx="1691">
                        <c:v>52.84</c:v>
                      </c:pt>
                      <c:pt idx="1692">
                        <c:v>52.88</c:v>
                      </c:pt>
                      <c:pt idx="1693">
                        <c:v>52.91</c:v>
                      </c:pt>
                      <c:pt idx="1694">
                        <c:v>52.94</c:v>
                      </c:pt>
                      <c:pt idx="1695">
                        <c:v>52.97</c:v>
                      </c:pt>
                      <c:pt idx="1696">
                        <c:v>53</c:v>
                      </c:pt>
                      <c:pt idx="1697">
                        <c:v>53.03</c:v>
                      </c:pt>
                      <c:pt idx="1698">
                        <c:v>53.06</c:v>
                      </c:pt>
                      <c:pt idx="1699">
                        <c:v>53.09</c:v>
                      </c:pt>
                      <c:pt idx="1700">
                        <c:v>53.13</c:v>
                      </c:pt>
                      <c:pt idx="1701">
                        <c:v>53.16</c:v>
                      </c:pt>
                      <c:pt idx="1702">
                        <c:v>53.19</c:v>
                      </c:pt>
                      <c:pt idx="1703">
                        <c:v>53.22</c:v>
                      </c:pt>
                      <c:pt idx="1704">
                        <c:v>53.25</c:v>
                      </c:pt>
                      <c:pt idx="1705">
                        <c:v>53.28</c:v>
                      </c:pt>
                      <c:pt idx="1706">
                        <c:v>53.31</c:v>
                      </c:pt>
                      <c:pt idx="1707">
                        <c:v>53.34</c:v>
                      </c:pt>
                      <c:pt idx="1708">
                        <c:v>53.38</c:v>
                      </c:pt>
                      <c:pt idx="1709">
                        <c:v>53.41</c:v>
                      </c:pt>
                      <c:pt idx="1710">
                        <c:v>53.44</c:v>
                      </c:pt>
                      <c:pt idx="1711">
                        <c:v>53.47</c:v>
                      </c:pt>
                      <c:pt idx="1712">
                        <c:v>53.5</c:v>
                      </c:pt>
                      <c:pt idx="1713">
                        <c:v>53.53</c:v>
                      </c:pt>
                      <c:pt idx="1714">
                        <c:v>53.56</c:v>
                      </c:pt>
                      <c:pt idx="1715">
                        <c:v>53.59</c:v>
                      </c:pt>
                      <c:pt idx="1716">
                        <c:v>53.63</c:v>
                      </c:pt>
                      <c:pt idx="1717">
                        <c:v>53.66</c:v>
                      </c:pt>
                      <c:pt idx="1718">
                        <c:v>53.69</c:v>
                      </c:pt>
                      <c:pt idx="1719">
                        <c:v>53.72</c:v>
                      </c:pt>
                      <c:pt idx="1720">
                        <c:v>53.75</c:v>
                      </c:pt>
                      <c:pt idx="1721">
                        <c:v>53.78</c:v>
                      </c:pt>
                      <c:pt idx="1722">
                        <c:v>53.81</c:v>
                      </c:pt>
                      <c:pt idx="1723">
                        <c:v>53.84</c:v>
                      </c:pt>
                      <c:pt idx="1724">
                        <c:v>53.88</c:v>
                      </c:pt>
                      <c:pt idx="1725">
                        <c:v>53.91</c:v>
                      </c:pt>
                      <c:pt idx="1726">
                        <c:v>53.94</c:v>
                      </c:pt>
                      <c:pt idx="1727">
                        <c:v>53.97</c:v>
                      </c:pt>
                      <c:pt idx="1728">
                        <c:v>54</c:v>
                      </c:pt>
                      <c:pt idx="1729">
                        <c:v>54.03</c:v>
                      </c:pt>
                      <c:pt idx="1730">
                        <c:v>54.06</c:v>
                      </c:pt>
                      <c:pt idx="1731">
                        <c:v>54.09</c:v>
                      </c:pt>
                      <c:pt idx="1732">
                        <c:v>54.13</c:v>
                      </c:pt>
                      <c:pt idx="1733">
                        <c:v>54.16</c:v>
                      </c:pt>
                      <c:pt idx="1734">
                        <c:v>54.19</c:v>
                      </c:pt>
                      <c:pt idx="1735">
                        <c:v>54.22</c:v>
                      </c:pt>
                      <c:pt idx="1736">
                        <c:v>54.25</c:v>
                      </c:pt>
                      <c:pt idx="1737">
                        <c:v>54.28</c:v>
                      </c:pt>
                      <c:pt idx="1738">
                        <c:v>54.31</c:v>
                      </c:pt>
                      <c:pt idx="1739">
                        <c:v>54.34</c:v>
                      </c:pt>
                      <c:pt idx="1740">
                        <c:v>54.38</c:v>
                      </c:pt>
                      <c:pt idx="1741">
                        <c:v>54.41</c:v>
                      </c:pt>
                      <c:pt idx="1742">
                        <c:v>54.44</c:v>
                      </c:pt>
                      <c:pt idx="1743">
                        <c:v>54.47</c:v>
                      </c:pt>
                      <c:pt idx="1744">
                        <c:v>54.5</c:v>
                      </c:pt>
                      <c:pt idx="1745">
                        <c:v>54.53</c:v>
                      </c:pt>
                      <c:pt idx="1746">
                        <c:v>54.56</c:v>
                      </c:pt>
                      <c:pt idx="1747">
                        <c:v>54.59</c:v>
                      </c:pt>
                      <c:pt idx="1748">
                        <c:v>54.63</c:v>
                      </c:pt>
                      <c:pt idx="1749">
                        <c:v>54.66</c:v>
                      </c:pt>
                      <c:pt idx="1750">
                        <c:v>54.69</c:v>
                      </c:pt>
                      <c:pt idx="1751">
                        <c:v>54.72</c:v>
                      </c:pt>
                      <c:pt idx="1752">
                        <c:v>54.75</c:v>
                      </c:pt>
                      <c:pt idx="1753">
                        <c:v>54.78</c:v>
                      </c:pt>
                      <c:pt idx="1754">
                        <c:v>54.81</c:v>
                      </c:pt>
                      <c:pt idx="1755">
                        <c:v>54.84</c:v>
                      </c:pt>
                      <c:pt idx="1756">
                        <c:v>54.88</c:v>
                      </c:pt>
                      <c:pt idx="1757">
                        <c:v>54.91</c:v>
                      </c:pt>
                      <c:pt idx="1758">
                        <c:v>54.94</c:v>
                      </c:pt>
                      <c:pt idx="1759">
                        <c:v>54.97</c:v>
                      </c:pt>
                      <c:pt idx="1760">
                        <c:v>55</c:v>
                      </c:pt>
                      <c:pt idx="1761">
                        <c:v>55.03</c:v>
                      </c:pt>
                      <c:pt idx="1762">
                        <c:v>55.06</c:v>
                      </c:pt>
                      <c:pt idx="1763">
                        <c:v>55.09</c:v>
                      </c:pt>
                      <c:pt idx="1764">
                        <c:v>55.13</c:v>
                      </c:pt>
                      <c:pt idx="1765">
                        <c:v>55.16</c:v>
                      </c:pt>
                      <c:pt idx="1766">
                        <c:v>55.19</c:v>
                      </c:pt>
                      <c:pt idx="1767">
                        <c:v>55.22</c:v>
                      </c:pt>
                      <c:pt idx="1768">
                        <c:v>55.25</c:v>
                      </c:pt>
                      <c:pt idx="1769">
                        <c:v>55.28</c:v>
                      </c:pt>
                      <c:pt idx="1770">
                        <c:v>55.31</c:v>
                      </c:pt>
                      <c:pt idx="1771">
                        <c:v>55.34</c:v>
                      </c:pt>
                      <c:pt idx="1772">
                        <c:v>55.38</c:v>
                      </c:pt>
                      <c:pt idx="1773">
                        <c:v>55.41</c:v>
                      </c:pt>
                      <c:pt idx="1774">
                        <c:v>55.44</c:v>
                      </c:pt>
                      <c:pt idx="1775">
                        <c:v>55.47</c:v>
                      </c:pt>
                      <c:pt idx="1776">
                        <c:v>55.5</c:v>
                      </c:pt>
                      <c:pt idx="1777">
                        <c:v>55.53</c:v>
                      </c:pt>
                      <c:pt idx="1778">
                        <c:v>55.56</c:v>
                      </c:pt>
                      <c:pt idx="1779">
                        <c:v>55.59</c:v>
                      </c:pt>
                      <c:pt idx="1780">
                        <c:v>55.63</c:v>
                      </c:pt>
                      <c:pt idx="1781">
                        <c:v>55.66</c:v>
                      </c:pt>
                      <c:pt idx="1782">
                        <c:v>55.69</c:v>
                      </c:pt>
                      <c:pt idx="1783">
                        <c:v>55.72</c:v>
                      </c:pt>
                      <c:pt idx="1784">
                        <c:v>55.75</c:v>
                      </c:pt>
                      <c:pt idx="1785">
                        <c:v>55.78</c:v>
                      </c:pt>
                      <c:pt idx="1786">
                        <c:v>55.81</c:v>
                      </c:pt>
                      <c:pt idx="1787">
                        <c:v>55.84</c:v>
                      </c:pt>
                      <c:pt idx="1788">
                        <c:v>55.88</c:v>
                      </c:pt>
                      <c:pt idx="1789">
                        <c:v>55.91</c:v>
                      </c:pt>
                      <c:pt idx="1790">
                        <c:v>55.94</c:v>
                      </c:pt>
                      <c:pt idx="1791">
                        <c:v>55.97</c:v>
                      </c:pt>
                      <c:pt idx="1792">
                        <c:v>56</c:v>
                      </c:pt>
                      <c:pt idx="1793">
                        <c:v>56.03</c:v>
                      </c:pt>
                      <c:pt idx="1794">
                        <c:v>56.06</c:v>
                      </c:pt>
                      <c:pt idx="1795">
                        <c:v>56.09</c:v>
                      </c:pt>
                      <c:pt idx="1796">
                        <c:v>56.13</c:v>
                      </c:pt>
                      <c:pt idx="1797">
                        <c:v>56.16</c:v>
                      </c:pt>
                      <c:pt idx="1798">
                        <c:v>56.19</c:v>
                      </c:pt>
                      <c:pt idx="1799">
                        <c:v>56.22</c:v>
                      </c:pt>
                      <c:pt idx="1800">
                        <c:v>56.25</c:v>
                      </c:pt>
                      <c:pt idx="1801">
                        <c:v>56.28</c:v>
                      </c:pt>
                      <c:pt idx="1802">
                        <c:v>56.31</c:v>
                      </c:pt>
                      <c:pt idx="1803">
                        <c:v>56.34</c:v>
                      </c:pt>
                      <c:pt idx="1804">
                        <c:v>56.38</c:v>
                      </c:pt>
                      <c:pt idx="1805">
                        <c:v>56.41</c:v>
                      </c:pt>
                      <c:pt idx="1806">
                        <c:v>56.44</c:v>
                      </c:pt>
                      <c:pt idx="1807">
                        <c:v>56.47</c:v>
                      </c:pt>
                      <c:pt idx="1808">
                        <c:v>56.5</c:v>
                      </c:pt>
                      <c:pt idx="1809">
                        <c:v>56.53</c:v>
                      </c:pt>
                      <c:pt idx="1810">
                        <c:v>56.56</c:v>
                      </c:pt>
                      <c:pt idx="1811">
                        <c:v>56.59</c:v>
                      </c:pt>
                      <c:pt idx="1812">
                        <c:v>56.63</c:v>
                      </c:pt>
                      <c:pt idx="1813">
                        <c:v>56.66</c:v>
                      </c:pt>
                      <c:pt idx="1814">
                        <c:v>56.69</c:v>
                      </c:pt>
                      <c:pt idx="1815">
                        <c:v>56.72</c:v>
                      </c:pt>
                      <c:pt idx="1816">
                        <c:v>56.75</c:v>
                      </c:pt>
                      <c:pt idx="1817">
                        <c:v>56.78</c:v>
                      </c:pt>
                      <c:pt idx="1818">
                        <c:v>56.81</c:v>
                      </c:pt>
                      <c:pt idx="1819">
                        <c:v>56.84</c:v>
                      </c:pt>
                      <c:pt idx="1820">
                        <c:v>56.88</c:v>
                      </c:pt>
                      <c:pt idx="1821">
                        <c:v>56.91</c:v>
                      </c:pt>
                      <c:pt idx="1822">
                        <c:v>56.94</c:v>
                      </c:pt>
                      <c:pt idx="1823">
                        <c:v>56.97</c:v>
                      </c:pt>
                      <c:pt idx="1824">
                        <c:v>57</c:v>
                      </c:pt>
                      <c:pt idx="1825">
                        <c:v>57.03</c:v>
                      </c:pt>
                      <c:pt idx="1826">
                        <c:v>57.06</c:v>
                      </c:pt>
                      <c:pt idx="1827">
                        <c:v>57.09</c:v>
                      </c:pt>
                      <c:pt idx="1828">
                        <c:v>57.13</c:v>
                      </c:pt>
                      <c:pt idx="1829">
                        <c:v>57.16</c:v>
                      </c:pt>
                      <c:pt idx="1830">
                        <c:v>57.19</c:v>
                      </c:pt>
                      <c:pt idx="1831">
                        <c:v>57.22</c:v>
                      </c:pt>
                      <c:pt idx="1832">
                        <c:v>57.25</c:v>
                      </c:pt>
                      <c:pt idx="1833">
                        <c:v>57.28</c:v>
                      </c:pt>
                      <c:pt idx="1834">
                        <c:v>57.31</c:v>
                      </c:pt>
                      <c:pt idx="1835">
                        <c:v>57.34</c:v>
                      </c:pt>
                      <c:pt idx="1836">
                        <c:v>57.38</c:v>
                      </c:pt>
                      <c:pt idx="1837">
                        <c:v>57.41</c:v>
                      </c:pt>
                      <c:pt idx="1838">
                        <c:v>57.44</c:v>
                      </c:pt>
                      <c:pt idx="1839">
                        <c:v>57.47</c:v>
                      </c:pt>
                      <c:pt idx="1840">
                        <c:v>57.5</c:v>
                      </c:pt>
                      <c:pt idx="1841">
                        <c:v>57.53</c:v>
                      </c:pt>
                      <c:pt idx="1842">
                        <c:v>57.56</c:v>
                      </c:pt>
                      <c:pt idx="1843">
                        <c:v>57.59</c:v>
                      </c:pt>
                      <c:pt idx="1844">
                        <c:v>57.63</c:v>
                      </c:pt>
                      <c:pt idx="1845">
                        <c:v>57.66</c:v>
                      </c:pt>
                      <c:pt idx="1846">
                        <c:v>57.69</c:v>
                      </c:pt>
                      <c:pt idx="1847">
                        <c:v>57.72</c:v>
                      </c:pt>
                      <c:pt idx="1848">
                        <c:v>57.75</c:v>
                      </c:pt>
                      <c:pt idx="1849">
                        <c:v>57.78</c:v>
                      </c:pt>
                      <c:pt idx="1850">
                        <c:v>57.81</c:v>
                      </c:pt>
                      <c:pt idx="1851">
                        <c:v>57.84</c:v>
                      </c:pt>
                      <c:pt idx="1852">
                        <c:v>57.88</c:v>
                      </c:pt>
                      <c:pt idx="1853">
                        <c:v>57.91</c:v>
                      </c:pt>
                      <c:pt idx="1854">
                        <c:v>57.94</c:v>
                      </c:pt>
                      <c:pt idx="1855">
                        <c:v>57.97</c:v>
                      </c:pt>
                      <c:pt idx="1856">
                        <c:v>58</c:v>
                      </c:pt>
                      <c:pt idx="1857">
                        <c:v>58.03</c:v>
                      </c:pt>
                      <c:pt idx="1858">
                        <c:v>58.06</c:v>
                      </c:pt>
                      <c:pt idx="1859">
                        <c:v>58.09</c:v>
                      </c:pt>
                      <c:pt idx="1860">
                        <c:v>58.13</c:v>
                      </c:pt>
                      <c:pt idx="1861">
                        <c:v>58.16</c:v>
                      </c:pt>
                      <c:pt idx="1862">
                        <c:v>58.19</c:v>
                      </c:pt>
                      <c:pt idx="1863">
                        <c:v>58.22</c:v>
                      </c:pt>
                      <c:pt idx="1864">
                        <c:v>58.25</c:v>
                      </c:pt>
                      <c:pt idx="1865">
                        <c:v>58.28</c:v>
                      </c:pt>
                      <c:pt idx="1866">
                        <c:v>58.31</c:v>
                      </c:pt>
                      <c:pt idx="1867">
                        <c:v>58.34</c:v>
                      </c:pt>
                      <c:pt idx="1868">
                        <c:v>58.38</c:v>
                      </c:pt>
                      <c:pt idx="1869">
                        <c:v>58.41</c:v>
                      </c:pt>
                      <c:pt idx="1870">
                        <c:v>58.44</c:v>
                      </c:pt>
                      <c:pt idx="1871">
                        <c:v>58.47</c:v>
                      </c:pt>
                      <c:pt idx="1872">
                        <c:v>58.5</c:v>
                      </c:pt>
                      <c:pt idx="1873">
                        <c:v>58.53</c:v>
                      </c:pt>
                      <c:pt idx="1874">
                        <c:v>58.56</c:v>
                      </c:pt>
                      <c:pt idx="1875">
                        <c:v>58.59</c:v>
                      </c:pt>
                      <c:pt idx="1876">
                        <c:v>58.63</c:v>
                      </c:pt>
                      <c:pt idx="1877">
                        <c:v>58.66</c:v>
                      </c:pt>
                      <c:pt idx="1878">
                        <c:v>58.69</c:v>
                      </c:pt>
                      <c:pt idx="1879">
                        <c:v>58.72</c:v>
                      </c:pt>
                      <c:pt idx="1880">
                        <c:v>58.75</c:v>
                      </c:pt>
                      <c:pt idx="1881">
                        <c:v>58.78</c:v>
                      </c:pt>
                      <c:pt idx="1882">
                        <c:v>58.81</c:v>
                      </c:pt>
                      <c:pt idx="1883">
                        <c:v>58.84</c:v>
                      </c:pt>
                      <c:pt idx="1884">
                        <c:v>58.88</c:v>
                      </c:pt>
                      <c:pt idx="1885">
                        <c:v>58.91</c:v>
                      </c:pt>
                      <c:pt idx="1886">
                        <c:v>58.94</c:v>
                      </c:pt>
                      <c:pt idx="1887">
                        <c:v>58.97</c:v>
                      </c:pt>
                      <c:pt idx="1888">
                        <c:v>59</c:v>
                      </c:pt>
                      <c:pt idx="1889">
                        <c:v>59.03</c:v>
                      </c:pt>
                      <c:pt idx="1890">
                        <c:v>59.06</c:v>
                      </c:pt>
                      <c:pt idx="1891">
                        <c:v>59.09</c:v>
                      </c:pt>
                      <c:pt idx="1892">
                        <c:v>59.13</c:v>
                      </c:pt>
                      <c:pt idx="1893">
                        <c:v>59.16</c:v>
                      </c:pt>
                      <c:pt idx="1894">
                        <c:v>59.19</c:v>
                      </c:pt>
                      <c:pt idx="1895">
                        <c:v>59.22</c:v>
                      </c:pt>
                      <c:pt idx="1896">
                        <c:v>59.25</c:v>
                      </c:pt>
                      <c:pt idx="1897">
                        <c:v>59.28</c:v>
                      </c:pt>
                      <c:pt idx="1898">
                        <c:v>59.31</c:v>
                      </c:pt>
                      <c:pt idx="1899">
                        <c:v>59.34</c:v>
                      </c:pt>
                      <c:pt idx="1900">
                        <c:v>59.38</c:v>
                      </c:pt>
                      <c:pt idx="1901">
                        <c:v>59.41</c:v>
                      </c:pt>
                      <c:pt idx="1902">
                        <c:v>59.44</c:v>
                      </c:pt>
                      <c:pt idx="1903">
                        <c:v>59.47</c:v>
                      </c:pt>
                      <c:pt idx="1904">
                        <c:v>59.5</c:v>
                      </c:pt>
                      <c:pt idx="1905">
                        <c:v>59.53</c:v>
                      </c:pt>
                      <c:pt idx="1906">
                        <c:v>59.56</c:v>
                      </c:pt>
                      <c:pt idx="1907">
                        <c:v>59.59</c:v>
                      </c:pt>
                      <c:pt idx="1908">
                        <c:v>59.63</c:v>
                      </c:pt>
                      <c:pt idx="1909">
                        <c:v>59.66</c:v>
                      </c:pt>
                      <c:pt idx="1910">
                        <c:v>59.69</c:v>
                      </c:pt>
                      <c:pt idx="1911">
                        <c:v>59.72</c:v>
                      </c:pt>
                      <c:pt idx="1912">
                        <c:v>59.75</c:v>
                      </c:pt>
                      <c:pt idx="1913">
                        <c:v>59.78</c:v>
                      </c:pt>
                      <c:pt idx="1914">
                        <c:v>59.81</c:v>
                      </c:pt>
                      <c:pt idx="1915">
                        <c:v>59.84</c:v>
                      </c:pt>
                      <c:pt idx="1916">
                        <c:v>59.88</c:v>
                      </c:pt>
                      <c:pt idx="1917">
                        <c:v>59.91</c:v>
                      </c:pt>
                      <c:pt idx="1918">
                        <c:v>59.94</c:v>
                      </c:pt>
                      <c:pt idx="1919">
                        <c:v>59.97</c:v>
                      </c:pt>
                      <c:pt idx="1920">
                        <c:v>60</c:v>
                      </c:pt>
                      <c:pt idx="1921">
                        <c:v>60.03</c:v>
                      </c:pt>
                      <c:pt idx="1922">
                        <c:v>60.06</c:v>
                      </c:pt>
                      <c:pt idx="1923">
                        <c:v>60.09</c:v>
                      </c:pt>
                      <c:pt idx="1924">
                        <c:v>60.13</c:v>
                      </c:pt>
                      <c:pt idx="1925">
                        <c:v>60.16</c:v>
                      </c:pt>
                      <c:pt idx="1926">
                        <c:v>60.19</c:v>
                      </c:pt>
                      <c:pt idx="1927">
                        <c:v>60.22</c:v>
                      </c:pt>
                      <c:pt idx="1928">
                        <c:v>60.25</c:v>
                      </c:pt>
                      <c:pt idx="1929">
                        <c:v>60.28</c:v>
                      </c:pt>
                      <c:pt idx="1930">
                        <c:v>60.31</c:v>
                      </c:pt>
                      <c:pt idx="1931">
                        <c:v>60.34</c:v>
                      </c:pt>
                      <c:pt idx="1932">
                        <c:v>60.38</c:v>
                      </c:pt>
                      <c:pt idx="1933">
                        <c:v>60.41</c:v>
                      </c:pt>
                      <c:pt idx="1934">
                        <c:v>60.44</c:v>
                      </c:pt>
                      <c:pt idx="1935">
                        <c:v>60.47</c:v>
                      </c:pt>
                      <c:pt idx="1936">
                        <c:v>60.5</c:v>
                      </c:pt>
                      <c:pt idx="1937">
                        <c:v>60.53</c:v>
                      </c:pt>
                      <c:pt idx="1938">
                        <c:v>60.56</c:v>
                      </c:pt>
                      <c:pt idx="1939">
                        <c:v>60.59</c:v>
                      </c:pt>
                      <c:pt idx="1940">
                        <c:v>60.63</c:v>
                      </c:pt>
                      <c:pt idx="1941">
                        <c:v>60.66</c:v>
                      </c:pt>
                      <c:pt idx="1942">
                        <c:v>60.69</c:v>
                      </c:pt>
                      <c:pt idx="1943">
                        <c:v>60.72</c:v>
                      </c:pt>
                      <c:pt idx="1944">
                        <c:v>60.75</c:v>
                      </c:pt>
                      <c:pt idx="1945">
                        <c:v>60.78</c:v>
                      </c:pt>
                      <c:pt idx="1946">
                        <c:v>60.81</c:v>
                      </c:pt>
                      <c:pt idx="1947">
                        <c:v>60.84</c:v>
                      </c:pt>
                      <c:pt idx="1948">
                        <c:v>60.88</c:v>
                      </c:pt>
                      <c:pt idx="1949">
                        <c:v>60.91</c:v>
                      </c:pt>
                      <c:pt idx="1950">
                        <c:v>60.94</c:v>
                      </c:pt>
                      <c:pt idx="1951">
                        <c:v>60.97</c:v>
                      </c:pt>
                      <c:pt idx="1952">
                        <c:v>61</c:v>
                      </c:pt>
                      <c:pt idx="1953">
                        <c:v>61.03</c:v>
                      </c:pt>
                      <c:pt idx="1954">
                        <c:v>61.06</c:v>
                      </c:pt>
                      <c:pt idx="1955">
                        <c:v>61.09</c:v>
                      </c:pt>
                      <c:pt idx="1956">
                        <c:v>61.13</c:v>
                      </c:pt>
                      <c:pt idx="1957">
                        <c:v>61.16</c:v>
                      </c:pt>
                      <c:pt idx="1958">
                        <c:v>61.19</c:v>
                      </c:pt>
                      <c:pt idx="1959">
                        <c:v>61.22</c:v>
                      </c:pt>
                      <c:pt idx="1960">
                        <c:v>61.25</c:v>
                      </c:pt>
                      <c:pt idx="1961">
                        <c:v>61.28</c:v>
                      </c:pt>
                      <c:pt idx="1962">
                        <c:v>61.31</c:v>
                      </c:pt>
                      <c:pt idx="1963">
                        <c:v>61.34</c:v>
                      </c:pt>
                      <c:pt idx="1964">
                        <c:v>61.38</c:v>
                      </c:pt>
                      <c:pt idx="1965">
                        <c:v>61.41</c:v>
                      </c:pt>
                      <c:pt idx="1966">
                        <c:v>61.44</c:v>
                      </c:pt>
                      <c:pt idx="1967">
                        <c:v>61.47</c:v>
                      </c:pt>
                      <c:pt idx="1968">
                        <c:v>61.5</c:v>
                      </c:pt>
                      <c:pt idx="1969">
                        <c:v>61.53</c:v>
                      </c:pt>
                      <c:pt idx="1970">
                        <c:v>61.56</c:v>
                      </c:pt>
                      <c:pt idx="1971">
                        <c:v>61.59</c:v>
                      </c:pt>
                      <c:pt idx="1972">
                        <c:v>61.63</c:v>
                      </c:pt>
                      <c:pt idx="1973">
                        <c:v>61.66</c:v>
                      </c:pt>
                      <c:pt idx="1974">
                        <c:v>61.69</c:v>
                      </c:pt>
                      <c:pt idx="1975">
                        <c:v>61.72</c:v>
                      </c:pt>
                      <c:pt idx="1976">
                        <c:v>61.75</c:v>
                      </c:pt>
                      <c:pt idx="1977">
                        <c:v>61.78</c:v>
                      </c:pt>
                      <c:pt idx="1978">
                        <c:v>61.81</c:v>
                      </c:pt>
                      <c:pt idx="1979">
                        <c:v>61.84</c:v>
                      </c:pt>
                      <c:pt idx="1980">
                        <c:v>61.88</c:v>
                      </c:pt>
                      <c:pt idx="1981">
                        <c:v>61.91</c:v>
                      </c:pt>
                      <c:pt idx="1982">
                        <c:v>61.94</c:v>
                      </c:pt>
                      <c:pt idx="1983">
                        <c:v>61.97</c:v>
                      </c:pt>
                      <c:pt idx="1984">
                        <c:v>62</c:v>
                      </c:pt>
                      <c:pt idx="1985">
                        <c:v>62.03</c:v>
                      </c:pt>
                      <c:pt idx="1986">
                        <c:v>62.06</c:v>
                      </c:pt>
                      <c:pt idx="1987">
                        <c:v>62.09</c:v>
                      </c:pt>
                      <c:pt idx="1988">
                        <c:v>62.13</c:v>
                      </c:pt>
                      <c:pt idx="1989">
                        <c:v>62.16</c:v>
                      </c:pt>
                      <c:pt idx="1990">
                        <c:v>62.19</c:v>
                      </c:pt>
                      <c:pt idx="1991">
                        <c:v>62.22</c:v>
                      </c:pt>
                      <c:pt idx="1992">
                        <c:v>62.25</c:v>
                      </c:pt>
                      <c:pt idx="1993">
                        <c:v>62.28</c:v>
                      </c:pt>
                      <c:pt idx="1994">
                        <c:v>62.31</c:v>
                      </c:pt>
                      <c:pt idx="1995">
                        <c:v>62.34</c:v>
                      </c:pt>
                      <c:pt idx="1996">
                        <c:v>62.38</c:v>
                      </c:pt>
                      <c:pt idx="1997">
                        <c:v>62.41</c:v>
                      </c:pt>
                      <c:pt idx="1998">
                        <c:v>62.44</c:v>
                      </c:pt>
                      <c:pt idx="1999">
                        <c:v>62.47</c:v>
                      </c:pt>
                      <c:pt idx="2000">
                        <c:v>62.5</c:v>
                      </c:pt>
                      <c:pt idx="2001">
                        <c:v>62.53</c:v>
                      </c:pt>
                      <c:pt idx="2002">
                        <c:v>62.56</c:v>
                      </c:pt>
                      <c:pt idx="2003">
                        <c:v>62.59</c:v>
                      </c:pt>
                      <c:pt idx="2004">
                        <c:v>62.63</c:v>
                      </c:pt>
                      <c:pt idx="2005">
                        <c:v>62.66</c:v>
                      </c:pt>
                      <c:pt idx="2006">
                        <c:v>62.69</c:v>
                      </c:pt>
                      <c:pt idx="2007">
                        <c:v>62.72</c:v>
                      </c:pt>
                      <c:pt idx="2008">
                        <c:v>62.75</c:v>
                      </c:pt>
                      <c:pt idx="2009">
                        <c:v>62.78</c:v>
                      </c:pt>
                      <c:pt idx="2010">
                        <c:v>62.81</c:v>
                      </c:pt>
                      <c:pt idx="2011">
                        <c:v>62.84</c:v>
                      </c:pt>
                      <c:pt idx="2012">
                        <c:v>62.88</c:v>
                      </c:pt>
                      <c:pt idx="2013">
                        <c:v>62.91</c:v>
                      </c:pt>
                      <c:pt idx="2014">
                        <c:v>62.94</c:v>
                      </c:pt>
                      <c:pt idx="2015">
                        <c:v>62.97</c:v>
                      </c:pt>
                      <c:pt idx="2016">
                        <c:v>63</c:v>
                      </c:pt>
                      <c:pt idx="2017">
                        <c:v>63.03</c:v>
                      </c:pt>
                      <c:pt idx="2018">
                        <c:v>63.06</c:v>
                      </c:pt>
                      <c:pt idx="2019">
                        <c:v>63.09</c:v>
                      </c:pt>
                      <c:pt idx="2020">
                        <c:v>63.13</c:v>
                      </c:pt>
                      <c:pt idx="2021">
                        <c:v>63.16</c:v>
                      </c:pt>
                      <c:pt idx="2022">
                        <c:v>63.19</c:v>
                      </c:pt>
                      <c:pt idx="2023">
                        <c:v>63.22</c:v>
                      </c:pt>
                      <c:pt idx="2024">
                        <c:v>63.25</c:v>
                      </c:pt>
                      <c:pt idx="2025">
                        <c:v>63.28</c:v>
                      </c:pt>
                      <c:pt idx="2026">
                        <c:v>63.31</c:v>
                      </c:pt>
                      <c:pt idx="2027">
                        <c:v>63.34</c:v>
                      </c:pt>
                      <c:pt idx="2028">
                        <c:v>63.38</c:v>
                      </c:pt>
                      <c:pt idx="2029">
                        <c:v>63.41</c:v>
                      </c:pt>
                      <c:pt idx="2030">
                        <c:v>63.44</c:v>
                      </c:pt>
                      <c:pt idx="2031">
                        <c:v>63.47</c:v>
                      </c:pt>
                      <c:pt idx="2032">
                        <c:v>63.5</c:v>
                      </c:pt>
                      <c:pt idx="2033">
                        <c:v>63.53</c:v>
                      </c:pt>
                      <c:pt idx="2034">
                        <c:v>63.56</c:v>
                      </c:pt>
                      <c:pt idx="2035">
                        <c:v>63.59</c:v>
                      </c:pt>
                      <c:pt idx="2036">
                        <c:v>63.63</c:v>
                      </c:pt>
                      <c:pt idx="2037">
                        <c:v>63.66</c:v>
                      </c:pt>
                      <c:pt idx="2038">
                        <c:v>63.69</c:v>
                      </c:pt>
                      <c:pt idx="2039">
                        <c:v>63.72</c:v>
                      </c:pt>
                      <c:pt idx="2040">
                        <c:v>63.75</c:v>
                      </c:pt>
                      <c:pt idx="2041">
                        <c:v>63.78</c:v>
                      </c:pt>
                      <c:pt idx="2042">
                        <c:v>63.81</c:v>
                      </c:pt>
                      <c:pt idx="2043">
                        <c:v>63.84</c:v>
                      </c:pt>
                      <c:pt idx="2044">
                        <c:v>63.88</c:v>
                      </c:pt>
                      <c:pt idx="2045">
                        <c:v>63.91</c:v>
                      </c:pt>
                      <c:pt idx="2046">
                        <c:v>63.94</c:v>
                      </c:pt>
                      <c:pt idx="2047">
                        <c:v>63.97</c:v>
                      </c:pt>
                      <c:pt idx="2048">
                        <c:v>64</c:v>
                      </c:pt>
                      <c:pt idx="2049">
                        <c:v>64.03</c:v>
                      </c:pt>
                      <c:pt idx="2050">
                        <c:v>64.06</c:v>
                      </c:pt>
                      <c:pt idx="2051">
                        <c:v>64.09</c:v>
                      </c:pt>
                      <c:pt idx="2052">
                        <c:v>64.13</c:v>
                      </c:pt>
                      <c:pt idx="2053">
                        <c:v>64.16</c:v>
                      </c:pt>
                      <c:pt idx="2054">
                        <c:v>64.19</c:v>
                      </c:pt>
                      <c:pt idx="2055">
                        <c:v>64.22</c:v>
                      </c:pt>
                      <c:pt idx="2056">
                        <c:v>64.25</c:v>
                      </c:pt>
                      <c:pt idx="2057">
                        <c:v>64.28</c:v>
                      </c:pt>
                      <c:pt idx="2058">
                        <c:v>64.31</c:v>
                      </c:pt>
                      <c:pt idx="2059">
                        <c:v>64.34</c:v>
                      </c:pt>
                      <c:pt idx="2060">
                        <c:v>64.38</c:v>
                      </c:pt>
                      <c:pt idx="2061">
                        <c:v>64.41</c:v>
                      </c:pt>
                      <c:pt idx="2062">
                        <c:v>64.44</c:v>
                      </c:pt>
                      <c:pt idx="2063">
                        <c:v>64.47</c:v>
                      </c:pt>
                      <c:pt idx="2064">
                        <c:v>64.5</c:v>
                      </c:pt>
                      <c:pt idx="2065">
                        <c:v>64.53</c:v>
                      </c:pt>
                      <c:pt idx="2066">
                        <c:v>64.56</c:v>
                      </c:pt>
                      <c:pt idx="2067">
                        <c:v>64.59</c:v>
                      </c:pt>
                      <c:pt idx="2068">
                        <c:v>64.63</c:v>
                      </c:pt>
                      <c:pt idx="2069">
                        <c:v>64.66</c:v>
                      </c:pt>
                      <c:pt idx="2070">
                        <c:v>64.69</c:v>
                      </c:pt>
                      <c:pt idx="2071">
                        <c:v>64.72</c:v>
                      </c:pt>
                      <c:pt idx="2072">
                        <c:v>64.75</c:v>
                      </c:pt>
                      <c:pt idx="2073">
                        <c:v>64.78</c:v>
                      </c:pt>
                      <c:pt idx="2074">
                        <c:v>64.81</c:v>
                      </c:pt>
                      <c:pt idx="2075">
                        <c:v>64.84</c:v>
                      </c:pt>
                      <c:pt idx="2076">
                        <c:v>64.88</c:v>
                      </c:pt>
                      <c:pt idx="2077">
                        <c:v>64.91</c:v>
                      </c:pt>
                      <c:pt idx="2078">
                        <c:v>64.94</c:v>
                      </c:pt>
                      <c:pt idx="2079">
                        <c:v>64.97</c:v>
                      </c:pt>
                      <c:pt idx="2080">
                        <c:v>65</c:v>
                      </c:pt>
                      <c:pt idx="2081">
                        <c:v>65.03</c:v>
                      </c:pt>
                      <c:pt idx="2082">
                        <c:v>65.06</c:v>
                      </c:pt>
                      <c:pt idx="2083">
                        <c:v>65.09</c:v>
                      </c:pt>
                      <c:pt idx="2084">
                        <c:v>65.13</c:v>
                      </c:pt>
                      <c:pt idx="2085">
                        <c:v>65.16</c:v>
                      </c:pt>
                      <c:pt idx="2086">
                        <c:v>65.19</c:v>
                      </c:pt>
                      <c:pt idx="2087">
                        <c:v>65.22</c:v>
                      </c:pt>
                      <c:pt idx="2088">
                        <c:v>65.25</c:v>
                      </c:pt>
                      <c:pt idx="2089">
                        <c:v>65.28</c:v>
                      </c:pt>
                      <c:pt idx="2090">
                        <c:v>65.31</c:v>
                      </c:pt>
                      <c:pt idx="2091">
                        <c:v>65.34</c:v>
                      </c:pt>
                      <c:pt idx="2092">
                        <c:v>65.38</c:v>
                      </c:pt>
                      <c:pt idx="2093">
                        <c:v>65.41</c:v>
                      </c:pt>
                      <c:pt idx="2094">
                        <c:v>65.44</c:v>
                      </c:pt>
                      <c:pt idx="2095">
                        <c:v>65.47</c:v>
                      </c:pt>
                      <c:pt idx="2096">
                        <c:v>65.5</c:v>
                      </c:pt>
                      <c:pt idx="2097">
                        <c:v>65.53</c:v>
                      </c:pt>
                      <c:pt idx="2098">
                        <c:v>65.56</c:v>
                      </c:pt>
                      <c:pt idx="2099">
                        <c:v>65.59</c:v>
                      </c:pt>
                      <c:pt idx="2100">
                        <c:v>65.63</c:v>
                      </c:pt>
                      <c:pt idx="2101">
                        <c:v>65.66</c:v>
                      </c:pt>
                      <c:pt idx="2102">
                        <c:v>65.69</c:v>
                      </c:pt>
                      <c:pt idx="2103">
                        <c:v>65.72</c:v>
                      </c:pt>
                      <c:pt idx="2104">
                        <c:v>65.75</c:v>
                      </c:pt>
                      <c:pt idx="2105">
                        <c:v>65.78</c:v>
                      </c:pt>
                      <c:pt idx="2106">
                        <c:v>65.81</c:v>
                      </c:pt>
                      <c:pt idx="2107">
                        <c:v>65.84</c:v>
                      </c:pt>
                      <c:pt idx="2108">
                        <c:v>65.88</c:v>
                      </c:pt>
                      <c:pt idx="2109">
                        <c:v>65.91</c:v>
                      </c:pt>
                      <c:pt idx="2110">
                        <c:v>65.94</c:v>
                      </c:pt>
                      <c:pt idx="2111">
                        <c:v>65.97</c:v>
                      </c:pt>
                      <c:pt idx="2112">
                        <c:v>66</c:v>
                      </c:pt>
                      <c:pt idx="2113">
                        <c:v>66.03</c:v>
                      </c:pt>
                      <c:pt idx="2114">
                        <c:v>66.06</c:v>
                      </c:pt>
                      <c:pt idx="2115">
                        <c:v>66.09</c:v>
                      </c:pt>
                      <c:pt idx="2116">
                        <c:v>66.13</c:v>
                      </c:pt>
                      <c:pt idx="2117">
                        <c:v>66.16</c:v>
                      </c:pt>
                      <c:pt idx="2118">
                        <c:v>66.19</c:v>
                      </c:pt>
                      <c:pt idx="2119">
                        <c:v>66.22</c:v>
                      </c:pt>
                      <c:pt idx="2120">
                        <c:v>66.25</c:v>
                      </c:pt>
                      <c:pt idx="2121">
                        <c:v>66.28</c:v>
                      </c:pt>
                      <c:pt idx="2122">
                        <c:v>66.31</c:v>
                      </c:pt>
                      <c:pt idx="2123">
                        <c:v>66.34</c:v>
                      </c:pt>
                      <c:pt idx="2124">
                        <c:v>66.38</c:v>
                      </c:pt>
                      <c:pt idx="2125">
                        <c:v>66.41</c:v>
                      </c:pt>
                      <c:pt idx="2126">
                        <c:v>66.44</c:v>
                      </c:pt>
                      <c:pt idx="2127">
                        <c:v>66.47</c:v>
                      </c:pt>
                      <c:pt idx="2128">
                        <c:v>66.5</c:v>
                      </c:pt>
                      <c:pt idx="2129">
                        <c:v>66.53</c:v>
                      </c:pt>
                      <c:pt idx="2130">
                        <c:v>66.56</c:v>
                      </c:pt>
                      <c:pt idx="2131">
                        <c:v>66.59</c:v>
                      </c:pt>
                      <c:pt idx="2132">
                        <c:v>66.63</c:v>
                      </c:pt>
                      <c:pt idx="2133">
                        <c:v>66.66</c:v>
                      </c:pt>
                      <c:pt idx="2134">
                        <c:v>66.69</c:v>
                      </c:pt>
                      <c:pt idx="2135">
                        <c:v>66.72</c:v>
                      </c:pt>
                      <c:pt idx="2136">
                        <c:v>66.75</c:v>
                      </c:pt>
                      <c:pt idx="2137">
                        <c:v>66.78</c:v>
                      </c:pt>
                      <c:pt idx="2138">
                        <c:v>66.81</c:v>
                      </c:pt>
                      <c:pt idx="2139">
                        <c:v>66.84</c:v>
                      </c:pt>
                      <c:pt idx="2140">
                        <c:v>66.88</c:v>
                      </c:pt>
                      <c:pt idx="2141">
                        <c:v>66.91</c:v>
                      </c:pt>
                      <c:pt idx="2142">
                        <c:v>66.94</c:v>
                      </c:pt>
                      <c:pt idx="2143">
                        <c:v>66.97</c:v>
                      </c:pt>
                      <c:pt idx="2144">
                        <c:v>67</c:v>
                      </c:pt>
                      <c:pt idx="2145">
                        <c:v>67.03</c:v>
                      </c:pt>
                      <c:pt idx="2146">
                        <c:v>67.06</c:v>
                      </c:pt>
                      <c:pt idx="2147">
                        <c:v>67.09</c:v>
                      </c:pt>
                      <c:pt idx="2148">
                        <c:v>67.13</c:v>
                      </c:pt>
                      <c:pt idx="2149">
                        <c:v>67.16</c:v>
                      </c:pt>
                      <c:pt idx="2150">
                        <c:v>67.19</c:v>
                      </c:pt>
                      <c:pt idx="2151">
                        <c:v>67.22</c:v>
                      </c:pt>
                      <c:pt idx="2152">
                        <c:v>67.25</c:v>
                      </c:pt>
                      <c:pt idx="2153">
                        <c:v>67.28</c:v>
                      </c:pt>
                      <c:pt idx="2154">
                        <c:v>67.31</c:v>
                      </c:pt>
                      <c:pt idx="2155">
                        <c:v>67.34</c:v>
                      </c:pt>
                      <c:pt idx="2156">
                        <c:v>67.38</c:v>
                      </c:pt>
                      <c:pt idx="2157">
                        <c:v>67.41</c:v>
                      </c:pt>
                      <c:pt idx="2158">
                        <c:v>67.44</c:v>
                      </c:pt>
                      <c:pt idx="2159">
                        <c:v>67.47</c:v>
                      </c:pt>
                      <c:pt idx="2160">
                        <c:v>67.5</c:v>
                      </c:pt>
                      <c:pt idx="2161">
                        <c:v>67.53</c:v>
                      </c:pt>
                      <c:pt idx="2162">
                        <c:v>67.56</c:v>
                      </c:pt>
                      <c:pt idx="2163">
                        <c:v>67.59</c:v>
                      </c:pt>
                      <c:pt idx="2164">
                        <c:v>67.63</c:v>
                      </c:pt>
                      <c:pt idx="2165">
                        <c:v>67.66</c:v>
                      </c:pt>
                      <c:pt idx="2166">
                        <c:v>67.69</c:v>
                      </c:pt>
                      <c:pt idx="2167">
                        <c:v>67.72</c:v>
                      </c:pt>
                      <c:pt idx="2168">
                        <c:v>67.75</c:v>
                      </c:pt>
                      <c:pt idx="2169">
                        <c:v>67.78</c:v>
                      </c:pt>
                      <c:pt idx="2170">
                        <c:v>67.81</c:v>
                      </c:pt>
                      <c:pt idx="2171">
                        <c:v>67.84</c:v>
                      </c:pt>
                      <c:pt idx="2172">
                        <c:v>67.88</c:v>
                      </c:pt>
                      <c:pt idx="2173">
                        <c:v>67.91</c:v>
                      </c:pt>
                      <c:pt idx="2174">
                        <c:v>67.94</c:v>
                      </c:pt>
                      <c:pt idx="2175">
                        <c:v>67.97</c:v>
                      </c:pt>
                      <c:pt idx="2176">
                        <c:v>68</c:v>
                      </c:pt>
                      <c:pt idx="2177">
                        <c:v>68.03</c:v>
                      </c:pt>
                      <c:pt idx="2178">
                        <c:v>68.06</c:v>
                      </c:pt>
                      <c:pt idx="2179">
                        <c:v>68.09</c:v>
                      </c:pt>
                      <c:pt idx="2180">
                        <c:v>68.13</c:v>
                      </c:pt>
                      <c:pt idx="2181">
                        <c:v>68.16</c:v>
                      </c:pt>
                      <c:pt idx="2182">
                        <c:v>68.19</c:v>
                      </c:pt>
                      <c:pt idx="2183">
                        <c:v>68.22</c:v>
                      </c:pt>
                      <c:pt idx="2184">
                        <c:v>68.25</c:v>
                      </c:pt>
                      <c:pt idx="2185">
                        <c:v>68.28</c:v>
                      </c:pt>
                      <c:pt idx="2186">
                        <c:v>68.31</c:v>
                      </c:pt>
                      <c:pt idx="2187">
                        <c:v>68.34</c:v>
                      </c:pt>
                      <c:pt idx="2188">
                        <c:v>68.38</c:v>
                      </c:pt>
                      <c:pt idx="2189">
                        <c:v>68.41</c:v>
                      </c:pt>
                      <c:pt idx="2190">
                        <c:v>68.44</c:v>
                      </c:pt>
                      <c:pt idx="2191">
                        <c:v>68.47</c:v>
                      </c:pt>
                      <c:pt idx="2192">
                        <c:v>68.5</c:v>
                      </c:pt>
                      <c:pt idx="2193">
                        <c:v>68.53</c:v>
                      </c:pt>
                      <c:pt idx="2194">
                        <c:v>68.56</c:v>
                      </c:pt>
                      <c:pt idx="2195">
                        <c:v>68.59</c:v>
                      </c:pt>
                      <c:pt idx="2196">
                        <c:v>68.63</c:v>
                      </c:pt>
                      <c:pt idx="2197">
                        <c:v>68.66</c:v>
                      </c:pt>
                      <c:pt idx="2198">
                        <c:v>68.69</c:v>
                      </c:pt>
                      <c:pt idx="2199">
                        <c:v>68.72</c:v>
                      </c:pt>
                      <c:pt idx="2200">
                        <c:v>68.75</c:v>
                      </c:pt>
                      <c:pt idx="2201">
                        <c:v>68.78</c:v>
                      </c:pt>
                      <c:pt idx="2202">
                        <c:v>68.81</c:v>
                      </c:pt>
                      <c:pt idx="2203">
                        <c:v>68.84</c:v>
                      </c:pt>
                      <c:pt idx="2204">
                        <c:v>68.88</c:v>
                      </c:pt>
                      <c:pt idx="2205">
                        <c:v>68.91</c:v>
                      </c:pt>
                      <c:pt idx="2206">
                        <c:v>68.94</c:v>
                      </c:pt>
                      <c:pt idx="2207">
                        <c:v>68.97</c:v>
                      </c:pt>
                      <c:pt idx="2208">
                        <c:v>69</c:v>
                      </c:pt>
                      <c:pt idx="2209">
                        <c:v>69.03</c:v>
                      </c:pt>
                      <c:pt idx="2210">
                        <c:v>69.06</c:v>
                      </c:pt>
                      <c:pt idx="2211">
                        <c:v>69.09</c:v>
                      </c:pt>
                      <c:pt idx="2212">
                        <c:v>69.13</c:v>
                      </c:pt>
                      <c:pt idx="2213">
                        <c:v>69.16</c:v>
                      </c:pt>
                      <c:pt idx="2214">
                        <c:v>69.19</c:v>
                      </c:pt>
                      <c:pt idx="2215">
                        <c:v>69.22</c:v>
                      </c:pt>
                      <c:pt idx="2216">
                        <c:v>69.25</c:v>
                      </c:pt>
                      <c:pt idx="2217">
                        <c:v>69.28</c:v>
                      </c:pt>
                      <c:pt idx="2218">
                        <c:v>69.31</c:v>
                      </c:pt>
                      <c:pt idx="2219">
                        <c:v>69.34</c:v>
                      </c:pt>
                      <c:pt idx="2220">
                        <c:v>69.38</c:v>
                      </c:pt>
                      <c:pt idx="2221">
                        <c:v>69.41</c:v>
                      </c:pt>
                      <c:pt idx="2222">
                        <c:v>69.44</c:v>
                      </c:pt>
                      <c:pt idx="2223">
                        <c:v>69.47</c:v>
                      </c:pt>
                      <c:pt idx="2224">
                        <c:v>69.5</c:v>
                      </c:pt>
                      <c:pt idx="2225">
                        <c:v>69.53</c:v>
                      </c:pt>
                      <c:pt idx="2226">
                        <c:v>69.56</c:v>
                      </c:pt>
                      <c:pt idx="2227">
                        <c:v>69.59</c:v>
                      </c:pt>
                      <c:pt idx="2228">
                        <c:v>69.63</c:v>
                      </c:pt>
                      <c:pt idx="2229">
                        <c:v>69.66</c:v>
                      </c:pt>
                      <c:pt idx="2230">
                        <c:v>69.69</c:v>
                      </c:pt>
                      <c:pt idx="2231">
                        <c:v>69.72</c:v>
                      </c:pt>
                      <c:pt idx="2232">
                        <c:v>69.75</c:v>
                      </c:pt>
                      <c:pt idx="2233">
                        <c:v>69.78</c:v>
                      </c:pt>
                      <c:pt idx="2234">
                        <c:v>69.81</c:v>
                      </c:pt>
                      <c:pt idx="2235">
                        <c:v>69.84</c:v>
                      </c:pt>
                      <c:pt idx="2236">
                        <c:v>69.88</c:v>
                      </c:pt>
                      <c:pt idx="2237">
                        <c:v>69.91</c:v>
                      </c:pt>
                      <c:pt idx="2238">
                        <c:v>69.94</c:v>
                      </c:pt>
                      <c:pt idx="2239">
                        <c:v>69.97</c:v>
                      </c:pt>
                      <c:pt idx="2240">
                        <c:v>70</c:v>
                      </c:pt>
                      <c:pt idx="2241">
                        <c:v>70.03</c:v>
                      </c:pt>
                      <c:pt idx="2242">
                        <c:v>70.06</c:v>
                      </c:pt>
                      <c:pt idx="2243">
                        <c:v>70.09</c:v>
                      </c:pt>
                      <c:pt idx="2244">
                        <c:v>70.13</c:v>
                      </c:pt>
                      <c:pt idx="2245">
                        <c:v>70.16</c:v>
                      </c:pt>
                      <c:pt idx="2246">
                        <c:v>70.19</c:v>
                      </c:pt>
                      <c:pt idx="2247">
                        <c:v>70.22</c:v>
                      </c:pt>
                      <c:pt idx="2248">
                        <c:v>70.25</c:v>
                      </c:pt>
                      <c:pt idx="2249">
                        <c:v>70.28</c:v>
                      </c:pt>
                      <c:pt idx="2250">
                        <c:v>70.31</c:v>
                      </c:pt>
                      <c:pt idx="2251">
                        <c:v>70.34</c:v>
                      </c:pt>
                      <c:pt idx="2252">
                        <c:v>70.38</c:v>
                      </c:pt>
                      <c:pt idx="2253">
                        <c:v>70.41</c:v>
                      </c:pt>
                      <c:pt idx="2254">
                        <c:v>70.44</c:v>
                      </c:pt>
                      <c:pt idx="2255">
                        <c:v>70.47</c:v>
                      </c:pt>
                      <c:pt idx="2256">
                        <c:v>70.5</c:v>
                      </c:pt>
                      <c:pt idx="2257">
                        <c:v>70.53</c:v>
                      </c:pt>
                      <c:pt idx="2258">
                        <c:v>70.56</c:v>
                      </c:pt>
                      <c:pt idx="2259">
                        <c:v>70.59</c:v>
                      </c:pt>
                      <c:pt idx="2260">
                        <c:v>70.63</c:v>
                      </c:pt>
                      <c:pt idx="2261">
                        <c:v>70.66</c:v>
                      </c:pt>
                      <c:pt idx="2262">
                        <c:v>70.69</c:v>
                      </c:pt>
                      <c:pt idx="2263">
                        <c:v>70.72</c:v>
                      </c:pt>
                      <c:pt idx="2264">
                        <c:v>70.75</c:v>
                      </c:pt>
                      <c:pt idx="2265">
                        <c:v>70.78</c:v>
                      </c:pt>
                      <c:pt idx="2266">
                        <c:v>70.81</c:v>
                      </c:pt>
                      <c:pt idx="2267">
                        <c:v>70.84</c:v>
                      </c:pt>
                      <c:pt idx="2268">
                        <c:v>70.88</c:v>
                      </c:pt>
                      <c:pt idx="2269">
                        <c:v>70.91</c:v>
                      </c:pt>
                      <c:pt idx="2270">
                        <c:v>70.94</c:v>
                      </c:pt>
                      <c:pt idx="2271">
                        <c:v>70.97</c:v>
                      </c:pt>
                      <c:pt idx="2272">
                        <c:v>71</c:v>
                      </c:pt>
                      <c:pt idx="2273">
                        <c:v>71.03</c:v>
                      </c:pt>
                      <c:pt idx="2274">
                        <c:v>71.06</c:v>
                      </c:pt>
                      <c:pt idx="2275">
                        <c:v>71.09</c:v>
                      </c:pt>
                      <c:pt idx="2276">
                        <c:v>71.13</c:v>
                      </c:pt>
                      <c:pt idx="2277">
                        <c:v>71.16</c:v>
                      </c:pt>
                      <c:pt idx="2278">
                        <c:v>71.19</c:v>
                      </c:pt>
                      <c:pt idx="2279">
                        <c:v>71.22</c:v>
                      </c:pt>
                      <c:pt idx="2280">
                        <c:v>71.25</c:v>
                      </c:pt>
                      <c:pt idx="2281">
                        <c:v>71.28</c:v>
                      </c:pt>
                      <c:pt idx="2282">
                        <c:v>71.31</c:v>
                      </c:pt>
                      <c:pt idx="2283">
                        <c:v>71.34</c:v>
                      </c:pt>
                      <c:pt idx="2284">
                        <c:v>71.38</c:v>
                      </c:pt>
                      <c:pt idx="2285">
                        <c:v>71.41</c:v>
                      </c:pt>
                      <c:pt idx="2286">
                        <c:v>71.44</c:v>
                      </c:pt>
                      <c:pt idx="2287">
                        <c:v>71.47</c:v>
                      </c:pt>
                      <c:pt idx="2288">
                        <c:v>71.5</c:v>
                      </c:pt>
                      <c:pt idx="2289">
                        <c:v>71.53</c:v>
                      </c:pt>
                      <c:pt idx="2290">
                        <c:v>71.56</c:v>
                      </c:pt>
                      <c:pt idx="2291">
                        <c:v>71.59</c:v>
                      </c:pt>
                      <c:pt idx="2292">
                        <c:v>71.63</c:v>
                      </c:pt>
                      <c:pt idx="2293">
                        <c:v>71.66</c:v>
                      </c:pt>
                      <c:pt idx="2294">
                        <c:v>71.69</c:v>
                      </c:pt>
                      <c:pt idx="2295">
                        <c:v>71.72</c:v>
                      </c:pt>
                      <c:pt idx="2296">
                        <c:v>71.75</c:v>
                      </c:pt>
                      <c:pt idx="2297">
                        <c:v>71.78</c:v>
                      </c:pt>
                      <c:pt idx="2298">
                        <c:v>71.81</c:v>
                      </c:pt>
                      <c:pt idx="2299">
                        <c:v>71.84</c:v>
                      </c:pt>
                      <c:pt idx="2300">
                        <c:v>71.88</c:v>
                      </c:pt>
                      <c:pt idx="2301">
                        <c:v>71.91</c:v>
                      </c:pt>
                      <c:pt idx="2302">
                        <c:v>71.94</c:v>
                      </c:pt>
                      <c:pt idx="2303">
                        <c:v>71.97</c:v>
                      </c:pt>
                      <c:pt idx="2304">
                        <c:v>72</c:v>
                      </c:pt>
                      <c:pt idx="2305">
                        <c:v>72.03</c:v>
                      </c:pt>
                      <c:pt idx="2306">
                        <c:v>72.06</c:v>
                      </c:pt>
                      <c:pt idx="2307">
                        <c:v>72.09</c:v>
                      </c:pt>
                      <c:pt idx="2308">
                        <c:v>72.13</c:v>
                      </c:pt>
                      <c:pt idx="2309">
                        <c:v>72.16</c:v>
                      </c:pt>
                      <c:pt idx="2310">
                        <c:v>72.19</c:v>
                      </c:pt>
                      <c:pt idx="2311">
                        <c:v>72.22</c:v>
                      </c:pt>
                      <c:pt idx="2312">
                        <c:v>72.25</c:v>
                      </c:pt>
                      <c:pt idx="2313">
                        <c:v>72.28</c:v>
                      </c:pt>
                      <c:pt idx="2314">
                        <c:v>72.31</c:v>
                      </c:pt>
                      <c:pt idx="2315">
                        <c:v>72.34</c:v>
                      </c:pt>
                      <c:pt idx="2316">
                        <c:v>72.38</c:v>
                      </c:pt>
                      <c:pt idx="2317">
                        <c:v>72.41</c:v>
                      </c:pt>
                      <c:pt idx="2318">
                        <c:v>72.44</c:v>
                      </c:pt>
                      <c:pt idx="2319">
                        <c:v>72.47</c:v>
                      </c:pt>
                      <c:pt idx="2320">
                        <c:v>72.5</c:v>
                      </c:pt>
                      <c:pt idx="2321">
                        <c:v>72.53</c:v>
                      </c:pt>
                      <c:pt idx="2322">
                        <c:v>72.56</c:v>
                      </c:pt>
                      <c:pt idx="2323">
                        <c:v>72.59</c:v>
                      </c:pt>
                      <c:pt idx="2324">
                        <c:v>72.63</c:v>
                      </c:pt>
                      <c:pt idx="2325">
                        <c:v>72.66</c:v>
                      </c:pt>
                      <c:pt idx="2326">
                        <c:v>72.69</c:v>
                      </c:pt>
                      <c:pt idx="2327">
                        <c:v>72.72</c:v>
                      </c:pt>
                      <c:pt idx="2328">
                        <c:v>72.75</c:v>
                      </c:pt>
                      <c:pt idx="2329">
                        <c:v>72.78</c:v>
                      </c:pt>
                      <c:pt idx="2330">
                        <c:v>72.81</c:v>
                      </c:pt>
                      <c:pt idx="2331">
                        <c:v>72.84</c:v>
                      </c:pt>
                      <c:pt idx="2332">
                        <c:v>72.88</c:v>
                      </c:pt>
                      <c:pt idx="2333">
                        <c:v>72.91</c:v>
                      </c:pt>
                      <c:pt idx="2334">
                        <c:v>72.94</c:v>
                      </c:pt>
                      <c:pt idx="2335">
                        <c:v>72.97</c:v>
                      </c:pt>
                      <c:pt idx="2336">
                        <c:v>73</c:v>
                      </c:pt>
                      <c:pt idx="2337">
                        <c:v>73.03</c:v>
                      </c:pt>
                      <c:pt idx="2338">
                        <c:v>73.06</c:v>
                      </c:pt>
                      <c:pt idx="2339">
                        <c:v>73.09</c:v>
                      </c:pt>
                      <c:pt idx="2340">
                        <c:v>73.13</c:v>
                      </c:pt>
                      <c:pt idx="2341">
                        <c:v>73.16</c:v>
                      </c:pt>
                      <c:pt idx="2342">
                        <c:v>73.19</c:v>
                      </c:pt>
                      <c:pt idx="2343">
                        <c:v>73.22</c:v>
                      </c:pt>
                      <c:pt idx="2344">
                        <c:v>73.25</c:v>
                      </c:pt>
                      <c:pt idx="2345">
                        <c:v>73.28</c:v>
                      </c:pt>
                      <c:pt idx="2346">
                        <c:v>73.31</c:v>
                      </c:pt>
                      <c:pt idx="2347">
                        <c:v>73.34</c:v>
                      </c:pt>
                      <c:pt idx="2348">
                        <c:v>73.38</c:v>
                      </c:pt>
                      <c:pt idx="2349">
                        <c:v>73.41</c:v>
                      </c:pt>
                      <c:pt idx="2350">
                        <c:v>73.44</c:v>
                      </c:pt>
                      <c:pt idx="2351">
                        <c:v>73.47</c:v>
                      </c:pt>
                      <c:pt idx="2352">
                        <c:v>73.5</c:v>
                      </c:pt>
                      <c:pt idx="2353">
                        <c:v>73.53</c:v>
                      </c:pt>
                      <c:pt idx="2354">
                        <c:v>73.56</c:v>
                      </c:pt>
                      <c:pt idx="2355">
                        <c:v>73.59</c:v>
                      </c:pt>
                      <c:pt idx="2356">
                        <c:v>73.63</c:v>
                      </c:pt>
                      <c:pt idx="2357">
                        <c:v>73.66</c:v>
                      </c:pt>
                      <c:pt idx="2358">
                        <c:v>73.69</c:v>
                      </c:pt>
                      <c:pt idx="2359">
                        <c:v>73.72</c:v>
                      </c:pt>
                      <c:pt idx="2360">
                        <c:v>73.75</c:v>
                      </c:pt>
                      <c:pt idx="2361">
                        <c:v>73.78</c:v>
                      </c:pt>
                      <c:pt idx="2362">
                        <c:v>73.81</c:v>
                      </c:pt>
                      <c:pt idx="2363">
                        <c:v>73.84</c:v>
                      </c:pt>
                      <c:pt idx="2364">
                        <c:v>73.88</c:v>
                      </c:pt>
                      <c:pt idx="2365">
                        <c:v>73.91</c:v>
                      </c:pt>
                      <c:pt idx="2366">
                        <c:v>73.94</c:v>
                      </c:pt>
                      <c:pt idx="2367">
                        <c:v>73.97</c:v>
                      </c:pt>
                      <c:pt idx="2368">
                        <c:v>74</c:v>
                      </c:pt>
                      <c:pt idx="2369">
                        <c:v>74.03</c:v>
                      </c:pt>
                      <c:pt idx="2370">
                        <c:v>74.06</c:v>
                      </c:pt>
                      <c:pt idx="2371">
                        <c:v>74.09</c:v>
                      </c:pt>
                      <c:pt idx="2372">
                        <c:v>74.13</c:v>
                      </c:pt>
                      <c:pt idx="2373">
                        <c:v>74.16</c:v>
                      </c:pt>
                      <c:pt idx="2374">
                        <c:v>74.19</c:v>
                      </c:pt>
                      <c:pt idx="2375">
                        <c:v>74.22</c:v>
                      </c:pt>
                      <c:pt idx="2376">
                        <c:v>74.25</c:v>
                      </c:pt>
                      <c:pt idx="2377">
                        <c:v>74.28</c:v>
                      </c:pt>
                      <c:pt idx="2378">
                        <c:v>74.31</c:v>
                      </c:pt>
                      <c:pt idx="2379">
                        <c:v>74.34</c:v>
                      </c:pt>
                      <c:pt idx="2380">
                        <c:v>74.38</c:v>
                      </c:pt>
                      <c:pt idx="2381">
                        <c:v>74.41</c:v>
                      </c:pt>
                      <c:pt idx="2382">
                        <c:v>74.44</c:v>
                      </c:pt>
                      <c:pt idx="2383">
                        <c:v>74.47</c:v>
                      </c:pt>
                      <c:pt idx="2384">
                        <c:v>74.5</c:v>
                      </c:pt>
                      <c:pt idx="2385">
                        <c:v>74.53</c:v>
                      </c:pt>
                      <c:pt idx="2386">
                        <c:v>74.56</c:v>
                      </c:pt>
                      <c:pt idx="2387">
                        <c:v>74.59</c:v>
                      </c:pt>
                      <c:pt idx="2388">
                        <c:v>74.63</c:v>
                      </c:pt>
                      <c:pt idx="2389">
                        <c:v>74.66</c:v>
                      </c:pt>
                      <c:pt idx="2390">
                        <c:v>74.69</c:v>
                      </c:pt>
                      <c:pt idx="2391">
                        <c:v>74.72</c:v>
                      </c:pt>
                      <c:pt idx="2392">
                        <c:v>74.75</c:v>
                      </c:pt>
                      <c:pt idx="2393">
                        <c:v>74.78</c:v>
                      </c:pt>
                      <c:pt idx="2394">
                        <c:v>74.81</c:v>
                      </c:pt>
                      <c:pt idx="2395">
                        <c:v>74.84</c:v>
                      </c:pt>
                      <c:pt idx="2396">
                        <c:v>74.88</c:v>
                      </c:pt>
                      <c:pt idx="2397">
                        <c:v>74.91</c:v>
                      </c:pt>
                      <c:pt idx="2398">
                        <c:v>74.94</c:v>
                      </c:pt>
                      <c:pt idx="2399">
                        <c:v>74.97</c:v>
                      </c:pt>
                      <c:pt idx="2400">
                        <c:v>75</c:v>
                      </c:pt>
                      <c:pt idx="2401">
                        <c:v>75.03</c:v>
                      </c:pt>
                      <c:pt idx="2402">
                        <c:v>75.06</c:v>
                      </c:pt>
                      <c:pt idx="2403">
                        <c:v>75.09</c:v>
                      </c:pt>
                      <c:pt idx="2404">
                        <c:v>75.13</c:v>
                      </c:pt>
                      <c:pt idx="2405">
                        <c:v>75.16</c:v>
                      </c:pt>
                      <c:pt idx="2406">
                        <c:v>75.19</c:v>
                      </c:pt>
                      <c:pt idx="2407">
                        <c:v>75.22</c:v>
                      </c:pt>
                      <c:pt idx="2408">
                        <c:v>75.25</c:v>
                      </c:pt>
                      <c:pt idx="2409">
                        <c:v>75.28</c:v>
                      </c:pt>
                      <c:pt idx="2410">
                        <c:v>75.31</c:v>
                      </c:pt>
                      <c:pt idx="2411">
                        <c:v>75.34</c:v>
                      </c:pt>
                      <c:pt idx="2412">
                        <c:v>75.38</c:v>
                      </c:pt>
                      <c:pt idx="2413">
                        <c:v>75.41</c:v>
                      </c:pt>
                      <c:pt idx="2414">
                        <c:v>75.44</c:v>
                      </c:pt>
                      <c:pt idx="2415">
                        <c:v>75.47</c:v>
                      </c:pt>
                      <c:pt idx="2416">
                        <c:v>75.5</c:v>
                      </c:pt>
                      <c:pt idx="2417">
                        <c:v>75.53</c:v>
                      </c:pt>
                      <c:pt idx="2418">
                        <c:v>75.56</c:v>
                      </c:pt>
                      <c:pt idx="2419">
                        <c:v>75.59</c:v>
                      </c:pt>
                      <c:pt idx="2420">
                        <c:v>75.63</c:v>
                      </c:pt>
                      <c:pt idx="2421">
                        <c:v>75.66</c:v>
                      </c:pt>
                      <c:pt idx="2422">
                        <c:v>75.69</c:v>
                      </c:pt>
                      <c:pt idx="2423">
                        <c:v>75.72</c:v>
                      </c:pt>
                      <c:pt idx="2424">
                        <c:v>75.75</c:v>
                      </c:pt>
                      <c:pt idx="2425">
                        <c:v>75.78</c:v>
                      </c:pt>
                      <c:pt idx="2426">
                        <c:v>75.81</c:v>
                      </c:pt>
                      <c:pt idx="2427">
                        <c:v>75.84</c:v>
                      </c:pt>
                      <c:pt idx="2428">
                        <c:v>75.88</c:v>
                      </c:pt>
                      <c:pt idx="2429">
                        <c:v>75.91</c:v>
                      </c:pt>
                      <c:pt idx="2430">
                        <c:v>75.94</c:v>
                      </c:pt>
                      <c:pt idx="2431">
                        <c:v>75.97</c:v>
                      </c:pt>
                      <c:pt idx="2432">
                        <c:v>76</c:v>
                      </c:pt>
                      <c:pt idx="2433">
                        <c:v>76.03</c:v>
                      </c:pt>
                      <c:pt idx="2434">
                        <c:v>76.06</c:v>
                      </c:pt>
                      <c:pt idx="2435">
                        <c:v>76.09</c:v>
                      </c:pt>
                      <c:pt idx="2436">
                        <c:v>76.13</c:v>
                      </c:pt>
                      <c:pt idx="2437">
                        <c:v>76.16</c:v>
                      </c:pt>
                      <c:pt idx="2438">
                        <c:v>76.19</c:v>
                      </c:pt>
                      <c:pt idx="2439">
                        <c:v>76.22</c:v>
                      </c:pt>
                      <c:pt idx="2440">
                        <c:v>76.25</c:v>
                      </c:pt>
                      <c:pt idx="2441">
                        <c:v>76.28</c:v>
                      </c:pt>
                      <c:pt idx="2442">
                        <c:v>76.31</c:v>
                      </c:pt>
                      <c:pt idx="2443">
                        <c:v>76.34</c:v>
                      </c:pt>
                      <c:pt idx="2444">
                        <c:v>76.38</c:v>
                      </c:pt>
                      <c:pt idx="2445">
                        <c:v>76.41</c:v>
                      </c:pt>
                      <c:pt idx="2446">
                        <c:v>76.44</c:v>
                      </c:pt>
                      <c:pt idx="2447">
                        <c:v>76.47</c:v>
                      </c:pt>
                      <c:pt idx="2448">
                        <c:v>76.5</c:v>
                      </c:pt>
                      <c:pt idx="2449">
                        <c:v>76.53</c:v>
                      </c:pt>
                      <c:pt idx="2450">
                        <c:v>76.56</c:v>
                      </c:pt>
                      <c:pt idx="2451">
                        <c:v>76.59</c:v>
                      </c:pt>
                      <c:pt idx="2452">
                        <c:v>76.63</c:v>
                      </c:pt>
                      <c:pt idx="2453">
                        <c:v>76.66</c:v>
                      </c:pt>
                      <c:pt idx="2454">
                        <c:v>76.69</c:v>
                      </c:pt>
                      <c:pt idx="2455">
                        <c:v>76.72</c:v>
                      </c:pt>
                      <c:pt idx="2456">
                        <c:v>76.75</c:v>
                      </c:pt>
                      <c:pt idx="2457">
                        <c:v>76.78</c:v>
                      </c:pt>
                      <c:pt idx="2458">
                        <c:v>76.81</c:v>
                      </c:pt>
                      <c:pt idx="2459">
                        <c:v>76.84</c:v>
                      </c:pt>
                      <c:pt idx="2460">
                        <c:v>76.88</c:v>
                      </c:pt>
                      <c:pt idx="2461">
                        <c:v>76.91</c:v>
                      </c:pt>
                      <c:pt idx="2462">
                        <c:v>76.94</c:v>
                      </c:pt>
                      <c:pt idx="2463">
                        <c:v>76.97</c:v>
                      </c:pt>
                      <c:pt idx="2464">
                        <c:v>77</c:v>
                      </c:pt>
                      <c:pt idx="2465">
                        <c:v>77.03</c:v>
                      </c:pt>
                      <c:pt idx="2466">
                        <c:v>77.06</c:v>
                      </c:pt>
                      <c:pt idx="2467">
                        <c:v>77.09</c:v>
                      </c:pt>
                      <c:pt idx="2468">
                        <c:v>77.13</c:v>
                      </c:pt>
                      <c:pt idx="2469">
                        <c:v>77.16</c:v>
                      </c:pt>
                      <c:pt idx="2470">
                        <c:v>77.19</c:v>
                      </c:pt>
                      <c:pt idx="2471">
                        <c:v>77.22</c:v>
                      </c:pt>
                      <c:pt idx="2472">
                        <c:v>77.25</c:v>
                      </c:pt>
                      <c:pt idx="2473">
                        <c:v>77.28</c:v>
                      </c:pt>
                      <c:pt idx="2474">
                        <c:v>77.31</c:v>
                      </c:pt>
                      <c:pt idx="2475">
                        <c:v>77.34</c:v>
                      </c:pt>
                      <c:pt idx="2476">
                        <c:v>77.38</c:v>
                      </c:pt>
                      <c:pt idx="2477">
                        <c:v>77.41</c:v>
                      </c:pt>
                      <c:pt idx="2478">
                        <c:v>77.44</c:v>
                      </c:pt>
                      <c:pt idx="2479">
                        <c:v>77.47</c:v>
                      </c:pt>
                      <c:pt idx="2480">
                        <c:v>77.5</c:v>
                      </c:pt>
                      <c:pt idx="2481">
                        <c:v>77.53</c:v>
                      </c:pt>
                      <c:pt idx="2482">
                        <c:v>77.56</c:v>
                      </c:pt>
                      <c:pt idx="2483">
                        <c:v>77.59</c:v>
                      </c:pt>
                      <c:pt idx="2484">
                        <c:v>77.63</c:v>
                      </c:pt>
                      <c:pt idx="2485">
                        <c:v>77.66</c:v>
                      </c:pt>
                      <c:pt idx="2486">
                        <c:v>77.69</c:v>
                      </c:pt>
                      <c:pt idx="2487">
                        <c:v>77.72</c:v>
                      </c:pt>
                      <c:pt idx="2488">
                        <c:v>77.75</c:v>
                      </c:pt>
                      <c:pt idx="2489">
                        <c:v>77.78</c:v>
                      </c:pt>
                      <c:pt idx="2490">
                        <c:v>77.81</c:v>
                      </c:pt>
                      <c:pt idx="2491">
                        <c:v>77.84</c:v>
                      </c:pt>
                      <c:pt idx="2492">
                        <c:v>77.88</c:v>
                      </c:pt>
                      <c:pt idx="2493">
                        <c:v>77.91</c:v>
                      </c:pt>
                      <c:pt idx="2494">
                        <c:v>77.94</c:v>
                      </c:pt>
                      <c:pt idx="2495">
                        <c:v>77.97</c:v>
                      </c:pt>
                      <c:pt idx="2496">
                        <c:v>78</c:v>
                      </c:pt>
                      <c:pt idx="2497">
                        <c:v>78.03</c:v>
                      </c:pt>
                      <c:pt idx="2498">
                        <c:v>78.06</c:v>
                      </c:pt>
                      <c:pt idx="2499">
                        <c:v>78.09</c:v>
                      </c:pt>
                      <c:pt idx="2500">
                        <c:v>78.13</c:v>
                      </c:pt>
                      <c:pt idx="2501">
                        <c:v>78.16</c:v>
                      </c:pt>
                      <c:pt idx="2502">
                        <c:v>78.19</c:v>
                      </c:pt>
                      <c:pt idx="2503">
                        <c:v>78.22</c:v>
                      </c:pt>
                      <c:pt idx="2504">
                        <c:v>78.25</c:v>
                      </c:pt>
                      <c:pt idx="2505">
                        <c:v>78.28</c:v>
                      </c:pt>
                      <c:pt idx="2506">
                        <c:v>78.31</c:v>
                      </c:pt>
                      <c:pt idx="2507">
                        <c:v>78.34</c:v>
                      </c:pt>
                      <c:pt idx="2508">
                        <c:v>78.38</c:v>
                      </c:pt>
                      <c:pt idx="2509">
                        <c:v>78.41</c:v>
                      </c:pt>
                      <c:pt idx="2510">
                        <c:v>78.44</c:v>
                      </c:pt>
                      <c:pt idx="2511">
                        <c:v>78.47</c:v>
                      </c:pt>
                      <c:pt idx="2512">
                        <c:v>78.5</c:v>
                      </c:pt>
                      <c:pt idx="2513">
                        <c:v>78.53</c:v>
                      </c:pt>
                      <c:pt idx="2514">
                        <c:v>78.56</c:v>
                      </c:pt>
                      <c:pt idx="2515">
                        <c:v>78.59</c:v>
                      </c:pt>
                      <c:pt idx="2516">
                        <c:v>78.63</c:v>
                      </c:pt>
                      <c:pt idx="2517">
                        <c:v>78.66</c:v>
                      </c:pt>
                      <c:pt idx="2518">
                        <c:v>78.69</c:v>
                      </c:pt>
                      <c:pt idx="2519">
                        <c:v>78.72</c:v>
                      </c:pt>
                      <c:pt idx="2520">
                        <c:v>78.75</c:v>
                      </c:pt>
                      <c:pt idx="2521">
                        <c:v>78.78</c:v>
                      </c:pt>
                      <c:pt idx="2522">
                        <c:v>78.81</c:v>
                      </c:pt>
                      <c:pt idx="2523">
                        <c:v>78.84</c:v>
                      </c:pt>
                      <c:pt idx="2524">
                        <c:v>78.88</c:v>
                      </c:pt>
                      <c:pt idx="2525">
                        <c:v>78.91</c:v>
                      </c:pt>
                      <c:pt idx="2526">
                        <c:v>78.94</c:v>
                      </c:pt>
                      <c:pt idx="2527">
                        <c:v>78.97</c:v>
                      </c:pt>
                      <c:pt idx="2528">
                        <c:v>79</c:v>
                      </c:pt>
                      <c:pt idx="2529">
                        <c:v>79.03</c:v>
                      </c:pt>
                      <c:pt idx="2530">
                        <c:v>79.06</c:v>
                      </c:pt>
                      <c:pt idx="2531">
                        <c:v>79.09</c:v>
                      </c:pt>
                      <c:pt idx="2532">
                        <c:v>79.13</c:v>
                      </c:pt>
                      <c:pt idx="2533">
                        <c:v>79.16</c:v>
                      </c:pt>
                      <c:pt idx="2534">
                        <c:v>79.19</c:v>
                      </c:pt>
                      <c:pt idx="2535">
                        <c:v>79.22</c:v>
                      </c:pt>
                      <c:pt idx="2536">
                        <c:v>79.25</c:v>
                      </c:pt>
                      <c:pt idx="2537">
                        <c:v>79.28</c:v>
                      </c:pt>
                      <c:pt idx="2538">
                        <c:v>79.31</c:v>
                      </c:pt>
                      <c:pt idx="2539">
                        <c:v>79.34</c:v>
                      </c:pt>
                      <c:pt idx="2540">
                        <c:v>79.38</c:v>
                      </c:pt>
                      <c:pt idx="2541">
                        <c:v>79.41</c:v>
                      </c:pt>
                      <c:pt idx="2542">
                        <c:v>79.44</c:v>
                      </c:pt>
                      <c:pt idx="2543">
                        <c:v>79.47</c:v>
                      </c:pt>
                      <c:pt idx="2544">
                        <c:v>79.5</c:v>
                      </c:pt>
                      <c:pt idx="2545">
                        <c:v>79.53</c:v>
                      </c:pt>
                      <c:pt idx="2546">
                        <c:v>79.56</c:v>
                      </c:pt>
                      <c:pt idx="2547">
                        <c:v>79.59</c:v>
                      </c:pt>
                      <c:pt idx="2548">
                        <c:v>79.63</c:v>
                      </c:pt>
                      <c:pt idx="2549">
                        <c:v>79.66</c:v>
                      </c:pt>
                      <c:pt idx="2550">
                        <c:v>79.69</c:v>
                      </c:pt>
                      <c:pt idx="2551">
                        <c:v>79.72</c:v>
                      </c:pt>
                      <c:pt idx="2552">
                        <c:v>79.75</c:v>
                      </c:pt>
                      <c:pt idx="2553">
                        <c:v>79.78</c:v>
                      </c:pt>
                      <c:pt idx="2554">
                        <c:v>79.81</c:v>
                      </c:pt>
                      <c:pt idx="2555">
                        <c:v>79.84</c:v>
                      </c:pt>
                      <c:pt idx="2556">
                        <c:v>79.88</c:v>
                      </c:pt>
                      <c:pt idx="2557">
                        <c:v>79.91</c:v>
                      </c:pt>
                      <c:pt idx="2558">
                        <c:v>79.94</c:v>
                      </c:pt>
                      <c:pt idx="2559">
                        <c:v>79.97</c:v>
                      </c:pt>
                      <c:pt idx="2560">
                        <c:v>80</c:v>
                      </c:pt>
                      <c:pt idx="2561">
                        <c:v>80.03</c:v>
                      </c:pt>
                      <c:pt idx="2562">
                        <c:v>80.06</c:v>
                      </c:pt>
                      <c:pt idx="2563">
                        <c:v>80.09</c:v>
                      </c:pt>
                      <c:pt idx="2564">
                        <c:v>80.13</c:v>
                      </c:pt>
                      <c:pt idx="2565">
                        <c:v>80.16</c:v>
                      </c:pt>
                      <c:pt idx="2566">
                        <c:v>80.19</c:v>
                      </c:pt>
                      <c:pt idx="2567">
                        <c:v>80.22</c:v>
                      </c:pt>
                      <c:pt idx="2568">
                        <c:v>80.25</c:v>
                      </c:pt>
                      <c:pt idx="2569">
                        <c:v>80.28</c:v>
                      </c:pt>
                      <c:pt idx="2570">
                        <c:v>80.31</c:v>
                      </c:pt>
                      <c:pt idx="2571">
                        <c:v>80.34</c:v>
                      </c:pt>
                      <c:pt idx="2572">
                        <c:v>80.38</c:v>
                      </c:pt>
                      <c:pt idx="2573">
                        <c:v>80.41</c:v>
                      </c:pt>
                      <c:pt idx="2574">
                        <c:v>80.44</c:v>
                      </c:pt>
                      <c:pt idx="2575">
                        <c:v>80.47</c:v>
                      </c:pt>
                      <c:pt idx="2576">
                        <c:v>80.5</c:v>
                      </c:pt>
                      <c:pt idx="2577">
                        <c:v>80.53</c:v>
                      </c:pt>
                      <c:pt idx="2578">
                        <c:v>80.56</c:v>
                      </c:pt>
                      <c:pt idx="2579">
                        <c:v>80.59</c:v>
                      </c:pt>
                      <c:pt idx="2580">
                        <c:v>80.63</c:v>
                      </c:pt>
                      <c:pt idx="2581">
                        <c:v>80.66</c:v>
                      </c:pt>
                      <c:pt idx="2582">
                        <c:v>80.69</c:v>
                      </c:pt>
                      <c:pt idx="2583">
                        <c:v>80.72</c:v>
                      </c:pt>
                      <c:pt idx="2584">
                        <c:v>80.75</c:v>
                      </c:pt>
                      <c:pt idx="2585">
                        <c:v>80.78</c:v>
                      </c:pt>
                      <c:pt idx="2586">
                        <c:v>80.81</c:v>
                      </c:pt>
                      <c:pt idx="2587">
                        <c:v>80.84</c:v>
                      </c:pt>
                      <c:pt idx="2588">
                        <c:v>80.88</c:v>
                      </c:pt>
                      <c:pt idx="2589">
                        <c:v>80.91</c:v>
                      </c:pt>
                      <c:pt idx="2590">
                        <c:v>80.94</c:v>
                      </c:pt>
                      <c:pt idx="2591">
                        <c:v>80.97</c:v>
                      </c:pt>
                      <c:pt idx="2592">
                        <c:v>81</c:v>
                      </c:pt>
                      <c:pt idx="2593">
                        <c:v>81.03</c:v>
                      </c:pt>
                      <c:pt idx="2594">
                        <c:v>81.06</c:v>
                      </c:pt>
                      <c:pt idx="2595">
                        <c:v>81.09</c:v>
                      </c:pt>
                      <c:pt idx="2596">
                        <c:v>81.13</c:v>
                      </c:pt>
                      <c:pt idx="2597">
                        <c:v>81.16</c:v>
                      </c:pt>
                      <c:pt idx="2598">
                        <c:v>81.19</c:v>
                      </c:pt>
                      <c:pt idx="2599">
                        <c:v>81.22</c:v>
                      </c:pt>
                      <c:pt idx="2600">
                        <c:v>81.25</c:v>
                      </c:pt>
                      <c:pt idx="2601">
                        <c:v>81.28</c:v>
                      </c:pt>
                      <c:pt idx="2602">
                        <c:v>81.31</c:v>
                      </c:pt>
                      <c:pt idx="2603">
                        <c:v>81.34</c:v>
                      </c:pt>
                      <c:pt idx="2604">
                        <c:v>81.38</c:v>
                      </c:pt>
                      <c:pt idx="2605">
                        <c:v>81.41</c:v>
                      </c:pt>
                      <c:pt idx="2606">
                        <c:v>81.44</c:v>
                      </c:pt>
                      <c:pt idx="2607">
                        <c:v>81.47</c:v>
                      </c:pt>
                      <c:pt idx="2608">
                        <c:v>81.5</c:v>
                      </c:pt>
                      <c:pt idx="2609">
                        <c:v>81.53</c:v>
                      </c:pt>
                      <c:pt idx="2610">
                        <c:v>81.56</c:v>
                      </c:pt>
                      <c:pt idx="2611">
                        <c:v>81.59</c:v>
                      </c:pt>
                      <c:pt idx="2612">
                        <c:v>81.63</c:v>
                      </c:pt>
                      <c:pt idx="2613">
                        <c:v>81.66</c:v>
                      </c:pt>
                      <c:pt idx="2614">
                        <c:v>81.69</c:v>
                      </c:pt>
                      <c:pt idx="2615">
                        <c:v>81.72</c:v>
                      </c:pt>
                      <c:pt idx="2616">
                        <c:v>81.75</c:v>
                      </c:pt>
                      <c:pt idx="2617">
                        <c:v>81.78</c:v>
                      </c:pt>
                      <c:pt idx="2618">
                        <c:v>81.81</c:v>
                      </c:pt>
                      <c:pt idx="2619">
                        <c:v>81.84</c:v>
                      </c:pt>
                      <c:pt idx="2620">
                        <c:v>81.88</c:v>
                      </c:pt>
                      <c:pt idx="2621">
                        <c:v>81.91</c:v>
                      </c:pt>
                      <c:pt idx="2622">
                        <c:v>81.94</c:v>
                      </c:pt>
                      <c:pt idx="2623">
                        <c:v>81.97</c:v>
                      </c:pt>
                      <c:pt idx="2624">
                        <c:v>82</c:v>
                      </c:pt>
                      <c:pt idx="2625">
                        <c:v>82.03</c:v>
                      </c:pt>
                      <c:pt idx="2626">
                        <c:v>82.06</c:v>
                      </c:pt>
                      <c:pt idx="2627">
                        <c:v>82.09</c:v>
                      </c:pt>
                      <c:pt idx="2628">
                        <c:v>82.13</c:v>
                      </c:pt>
                      <c:pt idx="2629">
                        <c:v>82.16</c:v>
                      </c:pt>
                      <c:pt idx="2630">
                        <c:v>82.19</c:v>
                      </c:pt>
                      <c:pt idx="2631">
                        <c:v>82.22</c:v>
                      </c:pt>
                      <c:pt idx="2632">
                        <c:v>82.25</c:v>
                      </c:pt>
                      <c:pt idx="2633">
                        <c:v>82.28</c:v>
                      </c:pt>
                      <c:pt idx="2634">
                        <c:v>82.31</c:v>
                      </c:pt>
                      <c:pt idx="2635">
                        <c:v>82.34</c:v>
                      </c:pt>
                      <c:pt idx="2636">
                        <c:v>82.38</c:v>
                      </c:pt>
                      <c:pt idx="2637">
                        <c:v>82.41</c:v>
                      </c:pt>
                      <c:pt idx="2638">
                        <c:v>82.44</c:v>
                      </c:pt>
                      <c:pt idx="2639">
                        <c:v>82.47</c:v>
                      </c:pt>
                      <c:pt idx="2640">
                        <c:v>82.5</c:v>
                      </c:pt>
                      <c:pt idx="2641">
                        <c:v>82.53</c:v>
                      </c:pt>
                      <c:pt idx="2642">
                        <c:v>82.56</c:v>
                      </c:pt>
                      <c:pt idx="2643">
                        <c:v>82.59</c:v>
                      </c:pt>
                      <c:pt idx="2644">
                        <c:v>82.63</c:v>
                      </c:pt>
                      <c:pt idx="2645">
                        <c:v>82.66</c:v>
                      </c:pt>
                      <c:pt idx="2646">
                        <c:v>82.69</c:v>
                      </c:pt>
                      <c:pt idx="2647">
                        <c:v>82.72</c:v>
                      </c:pt>
                      <c:pt idx="2648">
                        <c:v>82.75</c:v>
                      </c:pt>
                      <c:pt idx="2649">
                        <c:v>82.78</c:v>
                      </c:pt>
                      <c:pt idx="2650">
                        <c:v>82.81</c:v>
                      </c:pt>
                      <c:pt idx="2651">
                        <c:v>82.84</c:v>
                      </c:pt>
                      <c:pt idx="2652">
                        <c:v>82.88</c:v>
                      </c:pt>
                      <c:pt idx="2653">
                        <c:v>82.91</c:v>
                      </c:pt>
                      <c:pt idx="2654">
                        <c:v>82.94</c:v>
                      </c:pt>
                      <c:pt idx="2655">
                        <c:v>82.97</c:v>
                      </c:pt>
                      <c:pt idx="2656">
                        <c:v>83</c:v>
                      </c:pt>
                      <c:pt idx="2657">
                        <c:v>83.03</c:v>
                      </c:pt>
                      <c:pt idx="2658">
                        <c:v>83.06</c:v>
                      </c:pt>
                      <c:pt idx="2659">
                        <c:v>83.09</c:v>
                      </c:pt>
                      <c:pt idx="2660">
                        <c:v>83.13</c:v>
                      </c:pt>
                      <c:pt idx="2661">
                        <c:v>83.16</c:v>
                      </c:pt>
                      <c:pt idx="2662">
                        <c:v>83.19</c:v>
                      </c:pt>
                      <c:pt idx="2663">
                        <c:v>83.22</c:v>
                      </c:pt>
                      <c:pt idx="2664">
                        <c:v>83.25</c:v>
                      </c:pt>
                      <c:pt idx="2665">
                        <c:v>83.28</c:v>
                      </c:pt>
                      <c:pt idx="2666">
                        <c:v>83.31</c:v>
                      </c:pt>
                      <c:pt idx="2667">
                        <c:v>83.34</c:v>
                      </c:pt>
                      <c:pt idx="2668">
                        <c:v>83.38</c:v>
                      </c:pt>
                      <c:pt idx="2669">
                        <c:v>83.41</c:v>
                      </c:pt>
                      <c:pt idx="2670">
                        <c:v>83.44</c:v>
                      </c:pt>
                      <c:pt idx="2671">
                        <c:v>83.47</c:v>
                      </c:pt>
                      <c:pt idx="2672">
                        <c:v>83.5</c:v>
                      </c:pt>
                      <c:pt idx="2673">
                        <c:v>83.53</c:v>
                      </c:pt>
                      <c:pt idx="2674">
                        <c:v>83.56</c:v>
                      </c:pt>
                      <c:pt idx="2675">
                        <c:v>83.59</c:v>
                      </c:pt>
                      <c:pt idx="2676">
                        <c:v>83.63</c:v>
                      </c:pt>
                      <c:pt idx="2677">
                        <c:v>83.66</c:v>
                      </c:pt>
                      <c:pt idx="2678">
                        <c:v>83.69</c:v>
                      </c:pt>
                      <c:pt idx="2679">
                        <c:v>83.72</c:v>
                      </c:pt>
                      <c:pt idx="2680">
                        <c:v>83.75</c:v>
                      </c:pt>
                      <c:pt idx="2681">
                        <c:v>83.78</c:v>
                      </c:pt>
                      <c:pt idx="2682">
                        <c:v>83.81</c:v>
                      </c:pt>
                      <c:pt idx="2683">
                        <c:v>83.84</c:v>
                      </c:pt>
                      <c:pt idx="2684">
                        <c:v>83.88</c:v>
                      </c:pt>
                      <c:pt idx="2685">
                        <c:v>83.91</c:v>
                      </c:pt>
                      <c:pt idx="2686">
                        <c:v>83.94</c:v>
                      </c:pt>
                      <c:pt idx="2687">
                        <c:v>83.97</c:v>
                      </c:pt>
                      <c:pt idx="2688">
                        <c:v>84</c:v>
                      </c:pt>
                      <c:pt idx="2689">
                        <c:v>84.03</c:v>
                      </c:pt>
                      <c:pt idx="2690">
                        <c:v>84.06</c:v>
                      </c:pt>
                      <c:pt idx="2691">
                        <c:v>84.09</c:v>
                      </c:pt>
                      <c:pt idx="2692">
                        <c:v>84.13</c:v>
                      </c:pt>
                      <c:pt idx="2693">
                        <c:v>84.16</c:v>
                      </c:pt>
                      <c:pt idx="2694">
                        <c:v>84.19</c:v>
                      </c:pt>
                      <c:pt idx="2695">
                        <c:v>84.22</c:v>
                      </c:pt>
                      <c:pt idx="2696">
                        <c:v>84.25</c:v>
                      </c:pt>
                      <c:pt idx="2697">
                        <c:v>84.28</c:v>
                      </c:pt>
                      <c:pt idx="2698">
                        <c:v>84.31</c:v>
                      </c:pt>
                      <c:pt idx="2699">
                        <c:v>84.34</c:v>
                      </c:pt>
                      <c:pt idx="2700">
                        <c:v>84.38</c:v>
                      </c:pt>
                      <c:pt idx="2701">
                        <c:v>84.41</c:v>
                      </c:pt>
                      <c:pt idx="2702">
                        <c:v>84.44</c:v>
                      </c:pt>
                      <c:pt idx="2703">
                        <c:v>84.47</c:v>
                      </c:pt>
                      <c:pt idx="2704">
                        <c:v>84.5</c:v>
                      </c:pt>
                      <c:pt idx="2705">
                        <c:v>84.53</c:v>
                      </c:pt>
                      <c:pt idx="2706">
                        <c:v>84.56</c:v>
                      </c:pt>
                      <c:pt idx="2707">
                        <c:v>84.59</c:v>
                      </c:pt>
                      <c:pt idx="2708">
                        <c:v>84.63</c:v>
                      </c:pt>
                      <c:pt idx="2709">
                        <c:v>84.66</c:v>
                      </c:pt>
                      <c:pt idx="2710">
                        <c:v>84.69</c:v>
                      </c:pt>
                      <c:pt idx="2711">
                        <c:v>84.72</c:v>
                      </c:pt>
                      <c:pt idx="2712">
                        <c:v>84.75</c:v>
                      </c:pt>
                      <c:pt idx="2713">
                        <c:v>84.78</c:v>
                      </c:pt>
                      <c:pt idx="2714">
                        <c:v>84.81</c:v>
                      </c:pt>
                      <c:pt idx="2715">
                        <c:v>84.84</c:v>
                      </c:pt>
                      <c:pt idx="2716">
                        <c:v>84.88</c:v>
                      </c:pt>
                      <c:pt idx="2717">
                        <c:v>84.91</c:v>
                      </c:pt>
                      <c:pt idx="2718">
                        <c:v>84.94</c:v>
                      </c:pt>
                      <c:pt idx="2719">
                        <c:v>84.97</c:v>
                      </c:pt>
                      <c:pt idx="2720">
                        <c:v>85</c:v>
                      </c:pt>
                      <c:pt idx="2721">
                        <c:v>85.03</c:v>
                      </c:pt>
                      <c:pt idx="2722">
                        <c:v>85.06</c:v>
                      </c:pt>
                      <c:pt idx="2723">
                        <c:v>85.09</c:v>
                      </c:pt>
                      <c:pt idx="2724">
                        <c:v>85.13</c:v>
                      </c:pt>
                      <c:pt idx="2725">
                        <c:v>85.16</c:v>
                      </c:pt>
                      <c:pt idx="2726">
                        <c:v>85.19</c:v>
                      </c:pt>
                      <c:pt idx="2727">
                        <c:v>85.22</c:v>
                      </c:pt>
                      <c:pt idx="2728">
                        <c:v>85.25</c:v>
                      </c:pt>
                      <c:pt idx="2729">
                        <c:v>85.28</c:v>
                      </c:pt>
                      <c:pt idx="2730">
                        <c:v>85.31</c:v>
                      </c:pt>
                      <c:pt idx="2731">
                        <c:v>85.34</c:v>
                      </c:pt>
                      <c:pt idx="2732">
                        <c:v>85.38</c:v>
                      </c:pt>
                      <c:pt idx="2733">
                        <c:v>85.41</c:v>
                      </c:pt>
                      <c:pt idx="2734">
                        <c:v>85.44</c:v>
                      </c:pt>
                      <c:pt idx="2735">
                        <c:v>85.47</c:v>
                      </c:pt>
                      <c:pt idx="2736">
                        <c:v>85.5</c:v>
                      </c:pt>
                      <c:pt idx="2737">
                        <c:v>85.53</c:v>
                      </c:pt>
                      <c:pt idx="2738">
                        <c:v>85.56</c:v>
                      </c:pt>
                      <c:pt idx="2739">
                        <c:v>85.59</c:v>
                      </c:pt>
                      <c:pt idx="2740">
                        <c:v>85.63</c:v>
                      </c:pt>
                      <c:pt idx="2741">
                        <c:v>85.66</c:v>
                      </c:pt>
                      <c:pt idx="2742">
                        <c:v>85.69</c:v>
                      </c:pt>
                      <c:pt idx="2743">
                        <c:v>85.72</c:v>
                      </c:pt>
                      <c:pt idx="2744">
                        <c:v>85.75</c:v>
                      </c:pt>
                      <c:pt idx="2745">
                        <c:v>85.78</c:v>
                      </c:pt>
                      <c:pt idx="2746">
                        <c:v>85.81</c:v>
                      </c:pt>
                      <c:pt idx="2747">
                        <c:v>85.84</c:v>
                      </c:pt>
                      <c:pt idx="2748">
                        <c:v>85.88</c:v>
                      </c:pt>
                      <c:pt idx="2749">
                        <c:v>85.91</c:v>
                      </c:pt>
                      <c:pt idx="2750">
                        <c:v>85.94</c:v>
                      </c:pt>
                      <c:pt idx="2751">
                        <c:v>85.97</c:v>
                      </c:pt>
                      <c:pt idx="2752">
                        <c:v>86</c:v>
                      </c:pt>
                      <c:pt idx="2753">
                        <c:v>86.03</c:v>
                      </c:pt>
                      <c:pt idx="2754">
                        <c:v>86.06</c:v>
                      </c:pt>
                      <c:pt idx="2755">
                        <c:v>86.09</c:v>
                      </c:pt>
                      <c:pt idx="2756">
                        <c:v>86.13</c:v>
                      </c:pt>
                      <c:pt idx="2757">
                        <c:v>86.16</c:v>
                      </c:pt>
                      <c:pt idx="2758">
                        <c:v>86.19</c:v>
                      </c:pt>
                      <c:pt idx="2759">
                        <c:v>86.22</c:v>
                      </c:pt>
                      <c:pt idx="2760">
                        <c:v>86.25</c:v>
                      </c:pt>
                      <c:pt idx="2761">
                        <c:v>86.28</c:v>
                      </c:pt>
                      <c:pt idx="2762">
                        <c:v>86.31</c:v>
                      </c:pt>
                      <c:pt idx="2763">
                        <c:v>86.34</c:v>
                      </c:pt>
                      <c:pt idx="2764">
                        <c:v>86.38</c:v>
                      </c:pt>
                      <c:pt idx="2765">
                        <c:v>86.41</c:v>
                      </c:pt>
                      <c:pt idx="2766">
                        <c:v>86.44</c:v>
                      </c:pt>
                      <c:pt idx="2767">
                        <c:v>86.47</c:v>
                      </c:pt>
                      <c:pt idx="2768">
                        <c:v>86.5</c:v>
                      </c:pt>
                      <c:pt idx="2769">
                        <c:v>86.53</c:v>
                      </c:pt>
                      <c:pt idx="2770">
                        <c:v>86.56</c:v>
                      </c:pt>
                      <c:pt idx="2771">
                        <c:v>86.59</c:v>
                      </c:pt>
                      <c:pt idx="2772">
                        <c:v>86.63</c:v>
                      </c:pt>
                      <c:pt idx="2773">
                        <c:v>86.66</c:v>
                      </c:pt>
                      <c:pt idx="2774">
                        <c:v>86.69</c:v>
                      </c:pt>
                      <c:pt idx="2775">
                        <c:v>86.72</c:v>
                      </c:pt>
                      <c:pt idx="2776">
                        <c:v>86.75</c:v>
                      </c:pt>
                      <c:pt idx="2777">
                        <c:v>86.78</c:v>
                      </c:pt>
                      <c:pt idx="2778">
                        <c:v>86.81</c:v>
                      </c:pt>
                      <c:pt idx="2779">
                        <c:v>86.84</c:v>
                      </c:pt>
                      <c:pt idx="2780">
                        <c:v>86.88</c:v>
                      </c:pt>
                      <c:pt idx="2781">
                        <c:v>86.91</c:v>
                      </c:pt>
                      <c:pt idx="2782">
                        <c:v>86.94</c:v>
                      </c:pt>
                      <c:pt idx="2783">
                        <c:v>86.97</c:v>
                      </c:pt>
                      <c:pt idx="2784">
                        <c:v>87</c:v>
                      </c:pt>
                      <c:pt idx="2785">
                        <c:v>87.03</c:v>
                      </c:pt>
                      <c:pt idx="2786">
                        <c:v>87.06</c:v>
                      </c:pt>
                      <c:pt idx="2787">
                        <c:v>87.09</c:v>
                      </c:pt>
                      <c:pt idx="2788">
                        <c:v>87.13</c:v>
                      </c:pt>
                      <c:pt idx="2789">
                        <c:v>87.16</c:v>
                      </c:pt>
                      <c:pt idx="2790">
                        <c:v>87.19</c:v>
                      </c:pt>
                      <c:pt idx="2791">
                        <c:v>87.22</c:v>
                      </c:pt>
                      <c:pt idx="2792">
                        <c:v>87.25</c:v>
                      </c:pt>
                      <c:pt idx="2793">
                        <c:v>87.28</c:v>
                      </c:pt>
                      <c:pt idx="2794">
                        <c:v>87.31</c:v>
                      </c:pt>
                      <c:pt idx="2795">
                        <c:v>87.34</c:v>
                      </c:pt>
                      <c:pt idx="2796">
                        <c:v>87.38</c:v>
                      </c:pt>
                      <c:pt idx="2797">
                        <c:v>87.41</c:v>
                      </c:pt>
                      <c:pt idx="2798">
                        <c:v>87.44</c:v>
                      </c:pt>
                      <c:pt idx="2799">
                        <c:v>87.47</c:v>
                      </c:pt>
                      <c:pt idx="2800">
                        <c:v>87.5</c:v>
                      </c:pt>
                      <c:pt idx="2801">
                        <c:v>87.53</c:v>
                      </c:pt>
                      <c:pt idx="2802">
                        <c:v>87.56</c:v>
                      </c:pt>
                      <c:pt idx="2803">
                        <c:v>87.59</c:v>
                      </c:pt>
                      <c:pt idx="2804">
                        <c:v>87.63</c:v>
                      </c:pt>
                      <c:pt idx="2805">
                        <c:v>87.66</c:v>
                      </c:pt>
                      <c:pt idx="2806">
                        <c:v>87.69</c:v>
                      </c:pt>
                      <c:pt idx="2807">
                        <c:v>87.72</c:v>
                      </c:pt>
                      <c:pt idx="2808">
                        <c:v>87.75</c:v>
                      </c:pt>
                      <c:pt idx="2809">
                        <c:v>87.78</c:v>
                      </c:pt>
                      <c:pt idx="2810">
                        <c:v>87.81</c:v>
                      </c:pt>
                      <c:pt idx="2811">
                        <c:v>87.84</c:v>
                      </c:pt>
                      <c:pt idx="2812">
                        <c:v>87.88</c:v>
                      </c:pt>
                      <c:pt idx="2813">
                        <c:v>87.91</c:v>
                      </c:pt>
                      <c:pt idx="2814">
                        <c:v>87.94</c:v>
                      </c:pt>
                      <c:pt idx="2815">
                        <c:v>87.97</c:v>
                      </c:pt>
                      <c:pt idx="2816">
                        <c:v>88</c:v>
                      </c:pt>
                      <c:pt idx="2817">
                        <c:v>88.03</c:v>
                      </c:pt>
                      <c:pt idx="2818">
                        <c:v>88.06</c:v>
                      </c:pt>
                      <c:pt idx="2819">
                        <c:v>88.09</c:v>
                      </c:pt>
                      <c:pt idx="2820">
                        <c:v>88.13</c:v>
                      </c:pt>
                      <c:pt idx="2821">
                        <c:v>88.16</c:v>
                      </c:pt>
                      <c:pt idx="2822">
                        <c:v>88.19</c:v>
                      </c:pt>
                      <c:pt idx="2823">
                        <c:v>88.22</c:v>
                      </c:pt>
                      <c:pt idx="2824">
                        <c:v>88.25</c:v>
                      </c:pt>
                      <c:pt idx="2825">
                        <c:v>88.28</c:v>
                      </c:pt>
                      <c:pt idx="2826">
                        <c:v>88.31</c:v>
                      </c:pt>
                      <c:pt idx="2827">
                        <c:v>88.34</c:v>
                      </c:pt>
                      <c:pt idx="2828">
                        <c:v>88.38</c:v>
                      </c:pt>
                      <c:pt idx="2829">
                        <c:v>88.41</c:v>
                      </c:pt>
                      <c:pt idx="2830">
                        <c:v>88.44</c:v>
                      </c:pt>
                      <c:pt idx="2831">
                        <c:v>88.47</c:v>
                      </c:pt>
                      <c:pt idx="2832">
                        <c:v>88.5</c:v>
                      </c:pt>
                      <c:pt idx="2833">
                        <c:v>88.53</c:v>
                      </c:pt>
                      <c:pt idx="2834">
                        <c:v>88.56</c:v>
                      </c:pt>
                      <c:pt idx="2835">
                        <c:v>88.59</c:v>
                      </c:pt>
                      <c:pt idx="2836">
                        <c:v>88.63</c:v>
                      </c:pt>
                      <c:pt idx="2837">
                        <c:v>88.66</c:v>
                      </c:pt>
                      <c:pt idx="2838">
                        <c:v>88.69</c:v>
                      </c:pt>
                      <c:pt idx="2839">
                        <c:v>88.72</c:v>
                      </c:pt>
                      <c:pt idx="2840">
                        <c:v>88.75</c:v>
                      </c:pt>
                      <c:pt idx="2841">
                        <c:v>88.78</c:v>
                      </c:pt>
                      <c:pt idx="2842">
                        <c:v>88.81</c:v>
                      </c:pt>
                      <c:pt idx="2843">
                        <c:v>88.84</c:v>
                      </c:pt>
                      <c:pt idx="2844">
                        <c:v>88.88</c:v>
                      </c:pt>
                      <c:pt idx="2845">
                        <c:v>88.91</c:v>
                      </c:pt>
                      <c:pt idx="2846">
                        <c:v>88.94</c:v>
                      </c:pt>
                      <c:pt idx="2847">
                        <c:v>88.97</c:v>
                      </c:pt>
                      <c:pt idx="2848">
                        <c:v>89</c:v>
                      </c:pt>
                      <c:pt idx="2849">
                        <c:v>89.03</c:v>
                      </c:pt>
                      <c:pt idx="2850">
                        <c:v>89.06</c:v>
                      </c:pt>
                      <c:pt idx="2851">
                        <c:v>89.09</c:v>
                      </c:pt>
                      <c:pt idx="2852">
                        <c:v>89.13</c:v>
                      </c:pt>
                      <c:pt idx="2853">
                        <c:v>89.16</c:v>
                      </c:pt>
                      <c:pt idx="2854">
                        <c:v>89.19</c:v>
                      </c:pt>
                      <c:pt idx="2855">
                        <c:v>89.22</c:v>
                      </c:pt>
                      <c:pt idx="2856">
                        <c:v>89.25</c:v>
                      </c:pt>
                      <c:pt idx="2857">
                        <c:v>89.28</c:v>
                      </c:pt>
                      <c:pt idx="2858">
                        <c:v>89.31</c:v>
                      </c:pt>
                      <c:pt idx="2859">
                        <c:v>89.34</c:v>
                      </c:pt>
                      <c:pt idx="2860">
                        <c:v>89.38</c:v>
                      </c:pt>
                      <c:pt idx="2861">
                        <c:v>89.41</c:v>
                      </c:pt>
                      <c:pt idx="2862">
                        <c:v>89.44</c:v>
                      </c:pt>
                      <c:pt idx="2863">
                        <c:v>89.47</c:v>
                      </c:pt>
                      <c:pt idx="2864">
                        <c:v>89.5</c:v>
                      </c:pt>
                      <c:pt idx="2865">
                        <c:v>89.53</c:v>
                      </c:pt>
                      <c:pt idx="2866">
                        <c:v>89.56</c:v>
                      </c:pt>
                      <c:pt idx="2867">
                        <c:v>89.59</c:v>
                      </c:pt>
                      <c:pt idx="2868">
                        <c:v>89.63</c:v>
                      </c:pt>
                      <c:pt idx="2869">
                        <c:v>89.66</c:v>
                      </c:pt>
                      <c:pt idx="2870">
                        <c:v>89.69</c:v>
                      </c:pt>
                      <c:pt idx="2871">
                        <c:v>89.72</c:v>
                      </c:pt>
                      <c:pt idx="2872">
                        <c:v>89.75</c:v>
                      </c:pt>
                      <c:pt idx="2873">
                        <c:v>89.78</c:v>
                      </c:pt>
                      <c:pt idx="2874">
                        <c:v>89.81</c:v>
                      </c:pt>
                      <c:pt idx="2875">
                        <c:v>89.84</c:v>
                      </c:pt>
                      <c:pt idx="2876">
                        <c:v>89.88</c:v>
                      </c:pt>
                      <c:pt idx="2877">
                        <c:v>89.91</c:v>
                      </c:pt>
                      <c:pt idx="2878">
                        <c:v>89.94</c:v>
                      </c:pt>
                      <c:pt idx="2879">
                        <c:v>89.97</c:v>
                      </c:pt>
                      <c:pt idx="2880">
                        <c:v>90</c:v>
                      </c:pt>
                      <c:pt idx="2881">
                        <c:v>90.03</c:v>
                      </c:pt>
                      <c:pt idx="2882">
                        <c:v>90.06</c:v>
                      </c:pt>
                      <c:pt idx="2883">
                        <c:v>90.09</c:v>
                      </c:pt>
                      <c:pt idx="2884">
                        <c:v>90.13</c:v>
                      </c:pt>
                      <c:pt idx="2885">
                        <c:v>90.16</c:v>
                      </c:pt>
                      <c:pt idx="2886">
                        <c:v>90.19</c:v>
                      </c:pt>
                      <c:pt idx="2887">
                        <c:v>90.22</c:v>
                      </c:pt>
                      <c:pt idx="2888">
                        <c:v>90.25</c:v>
                      </c:pt>
                      <c:pt idx="2889">
                        <c:v>90.28</c:v>
                      </c:pt>
                      <c:pt idx="2890">
                        <c:v>90.31</c:v>
                      </c:pt>
                      <c:pt idx="2891">
                        <c:v>90.34</c:v>
                      </c:pt>
                      <c:pt idx="2892">
                        <c:v>90.38</c:v>
                      </c:pt>
                      <c:pt idx="2893">
                        <c:v>90.41</c:v>
                      </c:pt>
                      <c:pt idx="2894">
                        <c:v>90.44</c:v>
                      </c:pt>
                      <c:pt idx="2895">
                        <c:v>90.47</c:v>
                      </c:pt>
                      <c:pt idx="2896">
                        <c:v>90.5</c:v>
                      </c:pt>
                      <c:pt idx="2897">
                        <c:v>90.53</c:v>
                      </c:pt>
                      <c:pt idx="2898">
                        <c:v>90.56</c:v>
                      </c:pt>
                      <c:pt idx="2899">
                        <c:v>90.59</c:v>
                      </c:pt>
                      <c:pt idx="2900">
                        <c:v>90.63</c:v>
                      </c:pt>
                      <c:pt idx="2901">
                        <c:v>90.66</c:v>
                      </c:pt>
                      <c:pt idx="2902">
                        <c:v>90.69</c:v>
                      </c:pt>
                      <c:pt idx="2903">
                        <c:v>90.72</c:v>
                      </c:pt>
                      <c:pt idx="2904">
                        <c:v>90.75</c:v>
                      </c:pt>
                      <c:pt idx="2905">
                        <c:v>90.78</c:v>
                      </c:pt>
                      <c:pt idx="2906">
                        <c:v>90.81</c:v>
                      </c:pt>
                      <c:pt idx="2907">
                        <c:v>90.84</c:v>
                      </c:pt>
                      <c:pt idx="2908">
                        <c:v>90.88</c:v>
                      </c:pt>
                      <c:pt idx="2909">
                        <c:v>90.91</c:v>
                      </c:pt>
                      <c:pt idx="2910">
                        <c:v>90.94</c:v>
                      </c:pt>
                      <c:pt idx="2911">
                        <c:v>90.97</c:v>
                      </c:pt>
                      <c:pt idx="2912">
                        <c:v>91</c:v>
                      </c:pt>
                      <c:pt idx="2913">
                        <c:v>91.03</c:v>
                      </c:pt>
                      <c:pt idx="2914">
                        <c:v>91.06</c:v>
                      </c:pt>
                      <c:pt idx="2915">
                        <c:v>91.09</c:v>
                      </c:pt>
                      <c:pt idx="2916">
                        <c:v>91.13</c:v>
                      </c:pt>
                      <c:pt idx="2917">
                        <c:v>91.16</c:v>
                      </c:pt>
                      <c:pt idx="2918">
                        <c:v>91.19</c:v>
                      </c:pt>
                      <c:pt idx="2919">
                        <c:v>91.22</c:v>
                      </c:pt>
                      <c:pt idx="2920">
                        <c:v>91.25</c:v>
                      </c:pt>
                      <c:pt idx="2921">
                        <c:v>91.28</c:v>
                      </c:pt>
                      <c:pt idx="2922">
                        <c:v>91.31</c:v>
                      </c:pt>
                      <c:pt idx="2923">
                        <c:v>91.34</c:v>
                      </c:pt>
                      <c:pt idx="2924">
                        <c:v>91.38</c:v>
                      </c:pt>
                      <c:pt idx="2925">
                        <c:v>91.41</c:v>
                      </c:pt>
                      <c:pt idx="2926">
                        <c:v>91.44</c:v>
                      </c:pt>
                      <c:pt idx="2927">
                        <c:v>91.47</c:v>
                      </c:pt>
                      <c:pt idx="2928">
                        <c:v>91.5</c:v>
                      </c:pt>
                      <c:pt idx="2929">
                        <c:v>91.53</c:v>
                      </c:pt>
                      <c:pt idx="2930">
                        <c:v>91.56</c:v>
                      </c:pt>
                      <c:pt idx="2931">
                        <c:v>91.59</c:v>
                      </c:pt>
                      <c:pt idx="2932">
                        <c:v>91.63</c:v>
                      </c:pt>
                      <c:pt idx="2933">
                        <c:v>91.66</c:v>
                      </c:pt>
                      <c:pt idx="2934">
                        <c:v>91.69</c:v>
                      </c:pt>
                      <c:pt idx="2935">
                        <c:v>91.72</c:v>
                      </c:pt>
                      <c:pt idx="2936">
                        <c:v>91.75</c:v>
                      </c:pt>
                      <c:pt idx="2937">
                        <c:v>91.78</c:v>
                      </c:pt>
                      <c:pt idx="2938">
                        <c:v>91.81</c:v>
                      </c:pt>
                      <c:pt idx="2939">
                        <c:v>91.84</c:v>
                      </c:pt>
                      <c:pt idx="2940">
                        <c:v>91.88</c:v>
                      </c:pt>
                      <c:pt idx="2941">
                        <c:v>91.91</c:v>
                      </c:pt>
                      <c:pt idx="2942">
                        <c:v>91.94</c:v>
                      </c:pt>
                      <c:pt idx="2943">
                        <c:v>91.97</c:v>
                      </c:pt>
                      <c:pt idx="2944">
                        <c:v>92</c:v>
                      </c:pt>
                      <c:pt idx="2945">
                        <c:v>92.03</c:v>
                      </c:pt>
                      <c:pt idx="2946">
                        <c:v>92.06</c:v>
                      </c:pt>
                      <c:pt idx="2947">
                        <c:v>92.09</c:v>
                      </c:pt>
                      <c:pt idx="2948">
                        <c:v>92.13</c:v>
                      </c:pt>
                      <c:pt idx="2949">
                        <c:v>92.16</c:v>
                      </c:pt>
                      <c:pt idx="2950">
                        <c:v>92.19</c:v>
                      </c:pt>
                      <c:pt idx="2951">
                        <c:v>92.22</c:v>
                      </c:pt>
                      <c:pt idx="2952">
                        <c:v>92.25</c:v>
                      </c:pt>
                      <c:pt idx="2953">
                        <c:v>92.28</c:v>
                      </c:pt>
                      <c:pt idx="2954">
                        <c:v>92.31</c:v>
                      </c:pt>
                      <c:pt idx="2955">
                        <c:v>92.34</c:v>
                      </c:pt>
                      <c:pt idx="2956">
                        <c:v>92.38</c:v>
                      </c:pt>
                      <c:pt idx="2957">
                        <c:v>92.41</c:v>
                      </c:pt>
                      <c:pt idx="2958">
                        <c:v>92.44</c:v>
                      </c:pt>
                      <c:pt idx="2959">
                        <c:v>92.47</c:v>
                      </c:pt>
                      <c:pt idx="2960">
                        <c:v>92.5</c:v>
                      </c:pt>
                      <c:pt idx="2961">
                        <c:v>92.53</c:v>
                      </c:pt>
                      <c:pt idx="2962">
                        <c:v>92.56</c:v>
                      </c:pt>
                      <c:pt idx="2963">
                        <c:v>92.59</c:v>
                      </c:pt>
                      <c:pt idx="2964">
                        <c:v>92.63</c:v>
                      </c:pt>
                      <c:pt idx="2965">
                        <c:v>92.66</c:v>
                      </c:pt>
                      <c:pt idx="2966">
                        <c:v>92.69</c:v>
                      </c:pt>
                      <c:pt idx="2967">
                        <c:v>92.72</c:v>
                      </c:pt>
                      <c:pt idx="2968">
                        <c:v>92.75</c:v>
                      </c:pt>
                      <c:pt idx="2969">
                        <c:v>92.78</c:v>
                      </c:pt>
                      <c:pt idx="2970">
                        <c:v>92.81</c:v>
                      </c:pt>
                      <c:pt idx="2971">
                        <c:v>92.84</c:v>
                      </c:pt>
                      <c:pt idx="2972">
                        <c:v>92.88</c:v>
                      </c:pt>
                      <c:pt idx="2973">
                        <c:v>92.91</c:v>
                      </c:pt>
                      <c:pt idx="2974">
                        <c:v>92.94</c:v>
                      </c:pt>
                      <c:pt idx="2975">
                        <c:v>92.97</c:v>
                      </c:pt>
                      <c:pt idx="2976">
                        <c:v>93</c:v>
                      </c:pt>
                      <c:pt idx="2977">
                        <c:v>93.03</c:v>
                      </c:pt>
                      <c:pt idx="2978">
                        <c:v>93.06</c:v>
                      </c:pt>
                      <c:pt idx="2979">
                        <c:v>93.09</c:v>
                      </c:pt>
                      <c:pt idx="2980">
                        <c:v>93.13</c:v>
                      </c:pt>
                      <c:pt idx="2981">
                        <c:v>93.16</c:v>
                      </c:pt>
                      <c:pt idx="2982">
                        <c:v>93.19</c:v>
                      </c:pt>
                      <c:pt idx="2983">
                        <c:v>93.22</c:v>
                      </c:pt>
                      <c:pt idx="2984">
                        <c:v>93.25</c:v>
                      </c:pt>
                      <c:pt idx="2985">
                        <c:v>93.28</c:v>
                      </c:pt>
                      <c:pt idx="2986">
                        <c:v>93.31</c:v>
                      </c:pt>
                      <c:pt idx="2987">
                        <c:v>93.34</c:v>
                      </c:pt>
                      <c:pt idx="2988">
                        <c:v>93.38</c:v>
                      </c:pt>
                      <c:pt idx="2989">
                        <c:v>93.41</c:v>
                      </c:pt>
                      <c:pt idx="2990">
                        <c:v>93.44</c:v>
                      </c:pt>
                      <c:pt idx="2991">
                        <c:v>93.47</c:v>
                      </c:pt>
                      <c:pt idx="2992">
                        <c:v>93.5</c:v>
                      </c:pt>
                      <c:pt idx="2993">
                        <c:v>93.53</c:v>
                      </c:pt>
                      <c:pt idx="2994">
                        <c:v>93.56</c:v>
                      </c:pt>
                      <c:pt idx="2995">
                        <c:v>93.59</c:v>
                      </c:pt>
                      <c:pt idx="2996">
                        <c:v>93.63</c:v>
                      </c:pt>
                      <c:pt idx="2997">
                        <c:v>93.66</c:v>
                      </c:pt>
                      <c:pt idx="2998">
                        <c:v>93.69</c:v>
                      </c:pt>
                      <c:pt idx="2999">
                        <c:v>93.72</c:v>
                      </c:pt>
                      <c:pt idx="3000">
                        <c:v>93.75</c:v>
                      </c:pt>
                      <c:pt idx="3001">
                        <c:v>93.78</c:v>
                      </c:pt>
                      <c:pt idx="3002">
                        <c:v>93.81</c:v>
                      </c:pt>
                      <c:pt idx="3003">
                        <c:v>93.84</c:v>
                      </c:pt>
                      <c:pt idx="3004">
                        <c:v>93.88</c:v>
                      </c:pt>
                      <c:pt idx="3005">
                        <c:v>93.91</c:v>
                      </c:pt>
                      <c:pt idx="3006">
                        <c:v>93.94</c:v>
                      </c:pt>
                      <c:pt idx="3007">
                        <c:v>93.97</c:v>
                      </c:pt>
                      <c:pt idx="3008">
                        <c:v>94</c:v>
                      </c:pt>
                      <c:pt idx="3009">
                        <c:v>94.03</c:v>
                      </c:pt>
                      <c:pt idx="3010">
                        <c:v>94.06</c:v>
                      </c:pt>
                      <c:pt idx="3011">
                        <c:v>94.09</c:v>
                      </c:pt>
                      <c:pt idx="3012">
                        <c:v>94.13</c:v>
                      </c:pt>
                      <c:pt idx="3013">
                        <c:v>94.16</c:v>
                      </c:pt>
                      <c:pt idx="3014">
                        <c:v>94.19</c:v>
                      </c:pt>
                      <c:pt idx="3015">
                        <c:v>94.22</c:v>
                      </c:pt>
                      <c:pt idx="3016">
                        <c:v>94.25</c:v>
                      </c:pt>
                      <c:pt idx="3017">
                        <c:v>94.28</c:v>
                      </c:pt>
                      <c:pt idx="3018">
                        <c:v>94.31</c:v>
                      </c:pt>
                      <c:pt idx="3019">
                        <c:v>94.34</c:v>
                      </c:pt>
                      <c:pt idx="3020">
                        <c:v>94.38</c:v>
                      </c:pt>
                      <c:pt idx="3021">
                        <c:v>94.41</c:v>
                      </c:pt>
                      <c:pt idx="3022">
                        <c:v>94.44</c:v>
                      </c:pt>
                      <c:pt idx="3023">
                        <c:v>94.47</c:v>
                      </c:pt>
                      <c:pt idx="3024">
                        <c:v>94.5</c:v>
                      </c:pt>
                      <c:pt idx="3025">
                        <c:v>94.53</c:v>
                      </c:pt>
                      <c:pt idx="3026">
                        <c:v>94.56</c:v>
                      </c:pt>
                      <c:pt idx="3027">
                        <c:v>94.59</c:v>
                      </c:pt>
                      <c:pt idx="3028">
                        <c:v>94.63</c:v>
                      </c:pt>
                      <c:pt idx="3029">
                        <c:v>94.66</c:v>
                      </c:pt>
                      <c:pt idx="3030">
                        <c:v>94.69</c:v>
                      </c:pt>
                      <c:pt idx="3031">
                        <c:v>94.72</c:v>
                      </c:pt>
                      <c:pt idx="3032">
                        <c:v>94.75</c:v>
                      </c:pt>
                      <c:pt idx="3033">
                        <c:v>94.78</c:v>
                      </c:pt>
                      <c:pt idx="3034">
                        <c:v>94.81</c:v>
                      </c:pt>
                      <c:pt idx="3035">
                        <c:v>94.84</c:v>
                      </c:pt>
                      <c:pt idx="3036">
                        <c:v>94.88</c:v>
                      </c:pt>
                      <c:pt idx="3037">
                        <c:v>94.91</c:v>
                      </c:pt>
                      <c:pt idx="3038">
                        <c:v>94.94</c:v>
                      </c:pt>
                      <c:pt idx="3039">
                        <c:v>94.97</c:v>
                      </c:pt>
                      <c:pt idx="3040">
                        <c:v>95</c:v>
                      </c:pt>
                      <c:pt idx="3041">
                        <c:v>95.03</c:v>
                      </c:pt>
                      <c:pt idx="3042">
                        <c:v>95.06</c:v>
                      </c:pt>
                      <c:pt idx="3043">
                        <c:v>95.09</c:v>
                      </c:pt>
                      <c:pt idx="3044">
                        <c:v>95.13</c:v>
                      </c:pt>
                      <c:pt idx="3045">
                        <c:v>95.16</c:v>
                      </c:pt>
                      <c:pt idx="3046">
                        <c:v>95.19</c:v>
                      </c:pt>
                      <c:pt idx="3047">
                        <c:v>95.22</c:v>
                      </c:pt>
                      <c:pt idx="3048">
                        <c:v>95.25</c:v>
                      </c:pt>
                      <c:pt idx="3049">
                        <c:v>95.28</c:v>
                      </c:pt>
                      <c:pt idx="3050">
                        <c:v>95.31</c:v>
                      </c:pt>
                      <c:pt idx="3051">
                        <c:v>95.34</c:v>
                      </c:pt>
                      <c:pt idx="3052">
                        <c:v>95.38</c:v>
                      </c:pt>
                      <c:pt idx="3053">
                        <c:v>95.41</c:v>
                      </c:pt>
                      <c:pt idx="3054">
                        <c:v>95.44</c:v>
                      </c:pt>
                      <c:pt idx="3055">
                        <c:v>95.47</c:v>
                      </c:pt>
                      <c:pt idx="3056">
                        <c:v>95.5</c:v>
                      </c:pt>
                      <c:pt idx="3057">
                        <c:v>95.53</c:v>
                      </c:pt>
                      <c:pt idx="3058">
                        <c:v>95.56</c:v>
                      </c:pt>
                      <c:pt idx="3059">
                        <c:v>95.59</c:v>
                      </c:pt>
                      <c:pt idx="3060">
                        <c:v>95.63</c:v>
                      </c:pt>
                      <c:pt idx="3061">
                        <c:v>95.66</c:v>
                      </c:pt>
                      <c:pt idx="3062">
                        <c:v>95.69</c:v>
                      </c:pt>
                      <c:pt idx="3063">
                        <c:v>95.72</c:v>
                      </c:pt>
                      <c:pt idx="3064">
                        <c:v>95.75</c:v>
                      </c:pt>
                      <c:pt idx="3065">
                        <c:v>95.78</c:v>
                      </c:pt>
                      <c:pt idx="3066">
                        <c:v>95.81</c:v>
                      </c:pt>
                      <c:pt idx="3067">
                        <c:v>95.84</c:v>
                      </c:pt>
                      <c:pt idx="3068">
                        <c:v>95.88</c:v>
                      </c:pt>
                      <c:pt idx="3069">
                        <c:v>95.91</c:v>
                      </c:pt>
                      <c:pt idx="3070">
                        <c:v>95.94</c:v>
                      </c:pt>
                      <c:pt idx="3071">
                        <c:v>95.97</c:v>
                      </c:pt>
                      <c:pt idx="3072">
                        <c:v>96</c:v>
                      </c:pt>
                      <c:pt idx="3073">
                        <c:v>96.03</c:v>
                      </c:pt>
                      <c:pt idx="3074">
                        <c:v>96.06</c:v>
                      </c:pt>
                      <c:pt idx="3075">
                        <c:v>96.09</c:v>
                      </c:pt>
                      <c:pt idx="3076">
                        <c:v>96.13</c:v>
                      </c:pt>
                      <c:pt idx="3077">
                        <c:v>96.16</c:v>
                      </c:pt>
                      <c:pt idx="3078">
                        <c:v>96.19</c:v>
                      </c:pt>
                      <c:pt idx="3079">
                        <c:v>96.22</c:v>
                      </c:pt>
                      <c:pt idx="3080">
                        <c:v>96.25</c:v>
                      </c:pt>
                      <c:pt idx="3081">
                        <c:v>96.28</c:v>
                      </c:pt>
                      <c:pt idx="3082">
                        <c:v>96.31</c:v>
                      </c:pt>
                      <c:pt idx="3083">
                        <c:v>96.34</c:v>
                      </c:pt>
                      <c:pt idx="3084">
                        <c:v>96.38</c:v>
                      </c:pt>
                      <c:pt idx="3085">
                        <c:v>96.41</c:v>
                      </c:pt>
                      <c:pt idx="3086">
                        <c:v>96.44</c:v>
                      </c:pt>
                      <c:pt idx="3087">
                        <c:v>96.47</c:v>
                      </c:pt>
                      <c:pt idx="3088">
                        <c:v>96.5</c:v>
                      </c:pt>
                      <c:pt idx="3089">
                        <c:v>96.53</c:v>
                      </c:pt>
                      <c:pt idx="3090">
                        <c:v>96.56</c:v>
                      </c:pt>
                      <c:pt idx="3091">
                        <c:v>96.59</c:v>
                      </c:pt>
                      <c:pt idx="3092">
                        <c:v>96.63</c:v>
                      </c:pt>
                      <c:pt idx="3093">
                        <c:v>96.66</c:v>
                      </c:pt>
                      <c:pt idx="3094">
                        <c:v>96.69</c:v>
                      </c:pt>
                      <c:pt idx="3095">
                        <c:v>96.72</c:v>
                      </c:pt>
                      <c:pt idx="3096">
                        <c:v>96.75</c:v>
                      </c:pt>
                      <c:pt idx="3097">
                        <c:v>96.78</c:v>
                      </c:pt>
                      <c:pt idx="3098">
                        <c:v>96.81</c:v>
                      </c:pt>
                      <c:pt idx="3099">
                        <c:v>96.84</c:v>
                      </c:pt>
                      <c:pt idx="3100">
                        <c:v>96.88</c:v>
                      </c:pt>
                      <c:pt idx="3101">
                        <c:v>96.91</c:v>
                      </c:pt>
                      <c:pt idx="3102">
                        <c:v>96.94</c:v>
                      </c:pt>
                      <c:pt idx="3103">
                        <c:v>96.97</c:v>
                      </c:pt>
                      <c:pt idx="3104">
                        <c:v>97</c:v>
                      </c:pt>
                      <c:pt idx="3105">
                        <c:v>97.03</c:v>
                      </c:pt>
                      <c:pt idx="3106">
                        <c:v>97.06</c:v>
                      </c:pt>
                      <c:pt idx="3107">
                        <c:v>97.09</c:v>
                      </c:pt>
                      <c:pt idx="3108">
                        <c:v>97.13</c:v>
                      </c:pt>
                      <c:pt idx="3109">
                        <c:v>97.16</c:v>
                      </c:pt>
                      <c:pt idx="3110">
                        <c:v>97.19</c:v>
                      </c:pt>
                      <c:pt idx="3111">
                        <c:v>97.22</c:v>
                      </c:pt>
                      <c:pt idx="3112">
                        <c:v>97.25</c:v>
                      </c:pt>
                      <c:pt idx="3113">
                        <c:v>97.28</c:v>
                      </c:pt>
                      <c:pt idx="3114">
                        <c:v>97.31</c:v>
                      </c:pt>
                      <c:pt idx="3115">
                        <c:v>97.34</c:v>
                      </c:pt>
                      <c:pt idx="3116">
                        <c:v>97.38</c:v>
                      </c:pt>
                      <c:pt idx="3117">
                        <c:v>97.41</c:v>
                      </c:pt>
                      <c:pt idx="3118">
                        <c:v>97.44</c:v>
                      </c:pt>
                      <c:pt idx="3119">
                        <c:v>97.47</c:v>
                      </c:pt>
                      <c:pt idx="3120">
                        <c:v>97.5</c:v>
                      </c:pt>
                      <c:pt idx="3121">
                        <c:v>97.53</c:v>
                      </c:pt>
                      <c:pt idx="3122">
                        <c:v>97.56</c:v>
                      </c:pt>
                      <c:pt idx="3123">
                        <c:v>97.59</c:v>
                      </c:pt>
                      <c:pt idx="3124">
                        <c:v>97.63</c:v>
                      </c:pt>
                      <c:pt idx="3125">
                        <c:v>97.66</c:v>
                      </c:pt>
                      <c:pt idx="3126">
                        <c:v>97.69</c:v>
                      </c:pt>
                      <c:pt idx="3127">
                        <c:v>97.72</c:v>
                      </c:pt>
                      <c:pt idx="3128">
                        <c:v>97.75</c:v>
                      </c:pt>
                      <c:pt idx="3129">
                        <c:v>97.78</c:v>
                      </c:pt>
                      <c:pt idx="3130">
                        <c:v>97.81</c:v>
                      </c:pt>
                      <c:pt idx="3131">
                        <c:v>97.84</c:v>
                      </c:pt>
                      <c:pt idx="3132">
                        <c:v>97.88</c:v>
                      </c:pt>
                      <c:pt idx="3133">
                        <c:v>97.91</c:v>
                      </c:pt>
                      <c:pt idx="3134">
                        <c:v>97.94</c:v>
                      </c:pt>
                      <c:pt idx="3135">
                        <c:v>97.97</c:v>
                      </c:pt>
                      <c:pt idx="3136">
                        <c:v>98</c:v>
                      </c:pt>
                      <c:pt idx="3137">
                        <c:v>98.03</c:v>
                      </c:pt>
                      <c:pt idx="3138">
                        <c:v>98.06</c:v>
                      </c:pt>
                      <c:pt idx="3139">
                        <c:v>98.09</c:v>
                      </c:pt>
                      <c:pt idx="3140">
                        <c:v>98.13</c:v>
                      </c:pt>
                      <c:pt idx="3141">
                        <c:v>98.16</c:v>
                      </c:pt>
                      <c:pt idx="3142">
                        <c:v>98.19</c:v>
                      </c:pt>
                      <c:pt idx="3143">
                        <c:v>98.22</c:v>
                      </c:pt>
                      <c:pt idx="3144">
                        <c:v>98.25</c:v>
                      </c:pt>
                      <c:pt idx="3145">
                        <c:v>98.28</c:v>
                      </c:pt>
                      <c:pt idx="3146">
                        <c:v>98.31</c:v>
                      </c:pt>
                      <c:pt idx="3147">
                        <c:v>98.34</c:v>
                      </c:pt>
                      <c:pt idx="3148">
                        <c:v>98.38</c:v>
                      </c:pt>
                      <c:pt idx="3149">
                        <c:v>98.41</c:v>
                      </c:pt>
                      <c:pt idx="3150">
                        <c:v>98.44</c:v>
                      </c:pt>
                      <c:pt idx="3151">
                        <c:v>98.47</c:v>
                      </c:pt>
                      <c:pt idx="3152">
                        <c:v>98.5</c:v>
                      </c:pt>
                      <c:pt idx="3153">
                        <c:v>98.53</c:v>
                      </c:pt>
                      <c:pt idx="3154">
                        <c:v>98.56</c:v>
                      </c:pt>
                      <c:pt idx="3155">
                        <c:v>98.59</c:v>
                      </c:pt>
                      <c:pt idx="3156">
                        <c:v>98.63</c:v>
                      </c:pt>
                      <c:pt idx="3157">
                        <c:v>98.66</c:v>
                      </c:pt>
                      <c:pt idx="3158">
                        <c:v>98.69</c:v>
                      </c:pt>
                      <c:pt idx="3159">
                        <c:v>98.72</c:v>
                      </c:pt>
                      <c:pt idx="3160">
                        <c:v>98.75</c:v>
                      </c:pt>
                      <c:pt idx="3161">
                        <c:v>98.78</c:v>
                      </c:pt>
                      <c:pt idx="3162">
                        <c:v>98.81</c:v>
                      </c:pt>
                      <c:pt idx="3163">
                        <c:v>98.84</c:v>
                      </c:pt>
                      <c:pt idx="3164">
                        <c:v>98.88</c:v>
                      </c:pt>
                      <c:pt idx="3165">
                        <c:v>98.91</c:v>
                      </c:pt>
                      <c:pt idx="3166">
                        <c:v>98.94</c:v>
                      </c:pt>
                      <c:pt idx="3167">
                        <c:v>98.97</c:v>
                      </c:pt>
                      <c:pt idx="3168">
                        <c:v>99</c:v>
                      </c:pt>
                      <c:pt idx="3169">
                        <c:v>99.03</c:v>
                      </c:pt>
                      <c:pt idx="3170">
                        <c:v>99.06</c:v>
                      </c:pt>
                      <c:pt idx="3171">
                        <c:v>99.09</c:v>
                      </c:pt>
                      <c:pt idx="3172">
                        <c:v>99.13</c:v>
                      </c:pt>
                      <c:pt idx="3173">
                        <c:v>99.16</c:v>
                      </c:pt>
                      <c:pt idx="3174">
                        <c:v>99.19</c:v>
                      </c:pt>
                      <c:pt idx="3175">
                        <c:v>99.22</c:v>
                      </c:pt>
                      <c:pt idx="3176">
                        <c:v>99.25</c:v>
                      </c:pt>
                      <c:pt idx="3177">
                        <c:v>99.28</c:v>
                      </c:pt>
                      <c:pt idx="3178">
                        <c:v>99.31</c:v>
                      </c:pt>
                      <c:pt idx="3179">
                        <c:v>99.34</c:v>
                      </c:pt>
                      <c:pt idx="3180">
                        <c:v>99.38</c:v>
                      </c:pt>
                      <c:pt idx="3181">
                        <c:v>99.41</c:v>
                      </c:pt>
                      <c:pt idx="3182">
                        <c:v>99.44</c:v>
                      </c:pt>
                      <c:pt idx="3183">
                        <c:v>99.47</c:v>
                      </c:pt>
                      <c:pt idx="3184">
                        <c:v>99.5</c:v>
                      </c:pt>
                      <c:pt idx="3185">
                        <c:v>99.53</c:v>
                      </c:pt>
                      <c:pt idx="3186">
                        <c:v>99.56</c:v>
                      </c:pt>
                      <c:pt idx="3187">
                        <c:v>99.59</c:v>
                      </c:pt>
                      <c:pt idx="3188">
                        <c:v>99.63</c:v>
                      </c:pt>
                      <c:pt idx="3189">
                        <c:v>99.66</c:v>
                      </c:pt>
                      <c:pt idx="3190">
                        <c:v>99.69</c:v>
                      </c:pt>
                      <c:pt idx="3191">
                        <c:v>99.72</c:v>
                      </c:pt>
                      <c:pt idx="3192">
                        <c:v>99.75</c:v>
                      </c:pt>
                      <c:pt idx="3193">
                        <c:v>99.78</c:v>
                      </c:pt>
                      <c:pt idx="3194">
                        <c:v>99.81</c:v>
                      </c:pt>
                      <c:pt idx="3195">
                        <c:v>99.84</c:v>
                      </c:pt>
                      <c:pt idx="3196">
                        <c:v>99.88</c:v>
                      </c:pt>
                      <c:pt idx="3197">
                        <c:v>99.91</c:v>
                      </c:pt>
                      <c:pt idx="3198">
                        <c:v>99.94</c:v>
                      </c:pt>
                      <c:pt idx="3199">
                        <c:v>99.97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'20160603 1344  fily_sem_ab'!$C$22:$C$3221</c15:sqref>
                        </c15:formulaRef>
                      </c:ext>
                    </c:extLst>
                    <c:numCache>
                      <c:formatCode>0.00E+00</c:formatCode>
                      <c:ptCount val="3200"/>
                      <c:pt idx="0">
                        <c:v>1.77402E-13</c:v>
                      </c:pt>
                      <c:pt idx="1">
                        <c:v>1.0197400000000001E-13</c:v>
                      </c:pt>
                      <c:pt idx="2">
                        <c:v>5.9627300000000001E-14</c:v>
                      </c:pt>
                      <c:pt idx="3">
                        <c:v>4.34003E-14</c:v>
                      </c:pt>
                      <c:pt idx="4">
                        <c:v>4.12186E-14</c:v>
                      </c:pt>
                      <c:pt idx="5">
                        <c:v>5.5317999999999998E-14</c:v>
                      </c:pt>
                      <c:pt idx="6">
                        <c:v>9.80722E-14</c:v>
                      </c:pt>
                      <c:pt idx="7">
                        <c:v>1.72734E-13</c:v>
                      </c:pt>
                      <c:pt idx="8">
                        <c:v>2.5839700000000002E-13</c:v>
                      </c:pt>
                      <c:pt idx="9">
                        <c:v>3.2380800000000002E-13</c:v>
                      </c:pt>
                      <c:pt idx="10">
                        <c:v>3.5515500000000001E-13</c:v>
                      </c:pt>
                      <c:pt idx="11">
                        <c:v>3.5777199999999999E-13</c:v>
                      </c:pt>
                      <c:pt idx="12">
                        <c:v>3.4160499999999999E-13</c:v>
                      </c:pt>
                      <c:pt idx="13">
                        <c:v>3.1777499999999998E-13</c:v>
                      </c:pt>
                      <c:pt idx="14">
                        <c:v>3.0028700000000001E-13</c:v>
                      </c:pt>
                      <c:pt idx="15">
                        <c:v>3.0015100000000001E-13</c:v>
                      </c:pt>
                      <c:pt idx="16">
                        <c:v>3.13734E-13</c:v>
                      </c:pt>
                      <c:pt idx="17">
                        <c:v>3.23812E-13</c:v>
                      </c:pt>
                      <c:pt idx="18">
                        <c:v>3.2093200000000002E-13</c:v>
                      </c:pt>
                      <c:pt idx="19">
                        <c:v>3.1327899999999998E-13</c:v>
                      </c:pt>
                      <c:pt idx="20">
                        <c:v>3.0843400000000002E-13</c:v>
                      </c:pt>
                      <c:pt idx="21">
                        <c:v>3.0337199999999999E-13</c:v>
                      </c:pt>
                      <c:pt idx="22">
                        <c:v>2.9750300000000001E-13</c:v>
                      </c:pt>
                      <c:pt idx="23">
                        <c:v>2.9938899999999998E-13</c:v>
                      </c:pt>
                      <c:pt idx="24">
                        <c:v>3.1582799999999998E-13</c:v>
                      </c:pt>
                      <c:pt idx="25">
                        <c:v>3.4056900000000001E-13</c:v>
                      </c:pt>
                      <c:pt idx="26">
                        <c:v>3.5837900000000001E-13</c:v>
                      </c:pt>
                      <c:pt idx="27">
                        <c:v>3.6315000000000002E-13</c:v>
                      </c:pt>
                      <c:pt idx="28">
                        <c:v>3.7199599999999999E-13</c:v>
                      </c:pt>
                      <c:pt idx="29">
                        <c:v>4.2175899999999999E-13</c:v>
                      </c:pt>
                      <c:pt idx="30">
                        <c:v>5.6155299999999998E-13</c:v>
                      </c:pt>
                      <c:pt idx="31">
                        <c:v>8.6537799999999995E-13</c:v>
                      </c:pt>
                      <c:pt idx="32">
                        <c:v>1.45408E-12</c:v>
                      </c:pt>
                      <c:pt idx="33">
                        <c:v>2.4688300000000001E-12</c:v>
                      </c:pt>
                      <c:pt idx="34">
                        <c:v>3.9749900000000002E-12</c:v>
                      </c:pt>
                      <c:pt idx="35">
                        <c:v>5.9075300000000004E-12</c:v>
                      </c:pt>
                      <c:pt idx="36">
                        <c:v>8.1649099999999998E-12</c:v>
                      </c:pt>
                      <c:pt idx="37">
                        <c:v>1.0712E-11</c:v>
                      </c:pt>
                      <c:pt idx="38">
                        <c:v>1.3473500000000001E-11</c:v>
                      </c:pt>
                      <c:pt idx="39">
                        <c:v>1.6166200000000001E-11</c:v>
                      </c:pt>
                      <c:pt idx="40">
                        <c:v>1.8395000000000001E-11</c:v>
                      </c:pt>
                      <c:pt idx="41">
                        <c:v>1.9881699999999999E-11</c:v>
                      </c:pt>
                      <c:pt idx="42">
                        <c:v>2.0461900000000001E-11</c:v>
                      </c:pt>
                      <c:pt idx="43">
                        <c:v>1.9954200000000001E-11</c:v>
                      </c:pt>
                      <c:pt idx="44">
                        <c:v>1.8306500000000002E-11</c:v>
                      </c:pt>
                      <c:pt idx="45">
                        <c:v>1.5926599999999999E-11</c:v>
                      </c:pt>
                      <c:pt idx="46">
                        <c:v>1.36284E-11</c:v>
                      </c:pt>
                      <c:pt idx="47">
                        <c:v>1.21417E-11</c:v>
                      </c:pt>
                      <c:pt idx="48">
                        <c:v>1.17481E-11</c:v>
                      </c:pt>
                      <c:pt idx="49">
                        <c:v>1.23184E-11</c:v>
                      </c:pt>
                      <c:pt idx="50">
                        <c:v>1.35336E-11</c:v>
                      </c:pt>
                      <c:pt idx="51">
                        <c:v>1.50647E-11</c:v>
                      </c:pt>
                      <c:pt idx="52">
                        <c:v>1.6668000000000001E-11</c:v>
                      </c:pt>
                      <c:pt idx="53">
                        <c:v>1.8199999999999999E-11</c:v>
                      </c:pt>
                      <c:pt idx="54">
                        <c:v>1.95835E-11</c:v>
                      </c:pt>
                      <c:pt idx="55">
                        <c:v>2.0797100000000002E-11</c:v>
                      </c:pt>
                      <c:pt idx="56">
                        <c:v>2.1887499999999999E-11</c:v>
                      </c:pt>
                      <c:pt idx="57">
                        <c:v>2.29684E-11</c:v>
                      </c:pt>
                      <c:pt idx="58">
                        <c:v>2.42166E-11</c:v>
                      </c:pt>
                      <c:pt idx="59">
                        <c:v>2.5818E-11</c:v>
                      </c:pt>
                      <c:pt idx="60">
                        <c:v>2.7842900000000001E-11</c:v>
                      </c:pt>
                      <c:pt idx="61">
                        <c:v>3.0191899999999999E-11</c:v>
                      </c:pt>
                      <c:pt idx="62">
                        <c:v>3.27091E-11</c:v>
                      </c:pt>
                      <c:pt idx="63">
                        <c:v>3.5323599999999998E-11</c:v>
                      </c:pt>
                      <c:pt idx="64">
                        <c:v>3.8061700000000001E-11</c:v>
                      </c:pt>
                      <c:pt idx="65">
                        <c:v>4.09675E-11</c:v>
                      </c:pt>
                      <c:pt idx="66">
                        <c:v>4.398E-11</c:v>
                      </c:pt>
                      <c:pt idx="67">
                        <c:v>4.67574E-11</c:v>
                      </c:pt>
                      <c:pt idx="68">
                        <c:v>4.8652199999999998E-11</c:v>
                      </c:pt>
                      <c:pt idx="69">
                        <c:v>4.9049199999999998E-11</c:v>
                      </c:pt>
                      <c:pt idx="70">
                        <c:v>4.7833300000000003E-11</c:v>
                      </c:pt>
                      <c:pt idx="71">
                        <c:v>4.5498199999999999E-11</c:v>
                      </c:pt>
                      <c:pt idx="72">
                        <c:v>4.2770900000000001E-11</c:v>
                      </c:pt>
                      <c:pt idx="73">
                        <c:v>4.0086099999999998E-11</c:v>
                      </c:pt>
                      <c:pt idx="74">
                        <c:v>3.7254400000000001E-11</c:v>
                      </c:pt>
                      <c:pt idx="75">
                        <c:v>3.3534000000000002E-11</c:v>
                      </c:pt>
                      <c:pt idx="76">
                        <c:v>2.8250400000000001E-11</c:v>
                      </c:pt>
                      <c:pt idx="77">
                        <c:v>2.16175E-11</c:v>
                      </c:pt>
                      <c:pt idx="78">
                        <c:v>1.48096E-11</c:v>
                      </c:pt>
                      <c:pt idx="79">
                        <c:v>9.1031000000000007E-12</c:v>
                      </c:pt>
                      <c:pt idx="80">
                        <c:v>5.0996699999999998E-12</c:v>
                      </c:pt>
                      <c:pt idx="81">
                        <c:v>2.67659E-12</c:v>
                      </c:pt>
                      <c:pt idx="82">
                        <c:v>1.3592300000000001E-12</c:v>
                      </c:pt>
                      <c:pt idx="83">
                        <c:v>6.8165899999999997E-13</c:v>
                      </c:pt>
                      <c:pt idx="84">
                        <c:v>3.4707300000000002E-13</c:v>
                      </c:pt>
                      <c:pt idx="85">
                        <c:v>1.9809300000000001E-13</c:v>
                      </c:pt>
                      <c:pt idx="86">
                        <c:v>1.41719E-13</c:v>
                      </c:pt>
                      <c:pt idx="87">
                        <c:v>1.2030600000000001E-13</c:v>
                      </c:pt>
                      <c:pt idx="88">
                        <c:v>1.06138E-13</c:v>
                      </c:pt>
                      <c:pt idx="89">
                        <c:v>9.2310999999999997E-14</c:v>
                      </c:pt>
                      <c:pt idx="90">
                        <c:v>8.2080200000000004E-14</c:v>
                      </c:pt>
                      <c:pt idx="91">
                        <c:v>7.9238700000000005E-14</c:v>
                      </c:pt>
                      <c:pt idx="92">
                        <c:v>8.19649E-14</c:v>
                      </c:pt>
                      <c:pt idx="93">
                        <c:v>8.4980800000000002E-14</c:v>
                      </c:pt>
                      <c:pt idx="94">
                        <c:v>8.6268999999999998E-14</c:v>
                      </c:pt>
                      <c:pt idx="95">
                        <c:v>8.77672E-14</c:v>
                      </c:pt>
                      <c:pt idx="96">
                        <c:v>8.9869700000000003E-14</c:v>
                      </c:pt>
                      <c:pt idx="97">
                        <c:v>8.9911099999999996E-14</c:v>
                      </c:pt>
                      <c:pt idx="98">
                        <c:v>8.6440600000000001E-14</c:v>
                      </c:pt>
                      <c:pt idx="99">
                        <c:v>8.2106700000000004E-14</c:v>
                      </c:pt>
                      <c:pt idx="100">
                        <c:v>8.0361300000000004E-14</c:v>
                      </c:pt>
                      <c:pt idx="101">
                        <c:v>7.9757000000000003E-14</c:v>
                      </c:pt>
                      <c:pt idx="102">
                        <c:v>7.5775100000000005E-14</c:v>
                      </c:pt>
                      <c:pt idx="103">
                        <c:v>6.81325E-14</c:v>
                      </c:pt>
                      <c:pt idx="104">
                        <c:v>6.1932499999999999E-14</c:v>
                      </c:pt>
                      <c:pt idx="105">
                        <c:v>6.2393099999999997E-14</c:v>
                      </c:pt>
                      <c:pt idx="106">
                        <c:v>6.9605800000000005E-14</c:v>
                      </c:pt>
                      <c:pt idx="107">
                        <c:v>7.8499899999999999E-14</c:v>
                      </c:pt>
                      <c:pt idx="108">
                        <c:v>8.6295600000000005E-14</c:v>
                      </c:pt>
                      <c:pt idx="109">
                        <c:v>9.8260799999999997E-14</c:v>
                      </c:pt>
                      <c:pt idx="110">
                        <c:v>1.21458E-13</c:v>
                      </c:pt>
                      <c:pt idx="111">
                        <c:v>1.5513200000000001E-13</c:v>
                      </c:pt>
                      <c:pt idx="112">
                        <c:v>1.9281100000000001E-13</c:v>
                      </c:pt>
                      <c:pt idx="113">
                        <c:v>2.3008000000000002E-13</c:v>
                      </c:pt>
                      <c:pt idx="114">
                        <c:v>2.6446700000000002E-13</c:v>
                      </c:pt>
                      <c:pt idx="115">
                        <c:v>2.92163E-13</c:v>
                      </c:pt>
                      <c:pt idx="116">
                        <c:v>3.0966500000000002E-13</c:v>
                      </c:pt>
                      <c:pt idx="117">
                        <c:v>3.1587399999999998E-13</c:v>
                      </c:pt>
                      <c:pt idx="118">
                        <c:v>3.1237500000000002E-13</c:v>
                      </c:pt>
                      <c:pt idx="119">
                        <c:v>3.0616600000000001E-13</c:v>
                      </c:pt>
                      <c:pt idx="120">
                        <c:v>3.07714E-13</c:v>
                      </c:pt>
                      <c:pt idx="121">
                        <c:v>3.20113E-13</c:v>
                      </c:pt>
                      <c:pt idx="122">
                        <c:v>3.3669799999999998E-13</c:v>
                      </c:pt>
                      <c:pt idx="123">
                        <c:v>3.49771E-13</c:v>
                      </c:pt>
                      <c:pt idx="124">
                        <c:v>3.5335500000000001E-13</c:v>
                      </c:pt>
                      <c:pt idx="125">
                        <c:v>3.4315399999999999E-13</c:v>
                      </c:pt>
                      <c:pt idx="126">
                        <c:v>3.2181999999999999E-13</c:v>
                      </c:pt>
                      <c:pt idx="127">
                        <c:v>2.9952099999999999E-13</c:v>
                      </c:pt>
                      <c:pt idx="128">
                        <c:v>2.8522900000000002E-13</c:v>
                      </c:pt>
                      <c:pt idx="129">
                        <c:v>2.79022E-13</c:v>
                      </c:pt>
                      <c:pt idx="130">
                        <c:v>2.73634E-13</c:v>
                      </c:pt>
                      <c:pt idx="131">
                        <c:v>2.6219099999999999E-13</c:v>
                      </c:pt>
                      <c:pt idx="132">
                        <c:v>2.4295800000000001E-13</c:v>
                      </c:pt>
                      <c:pt idx="133">
                        <c:v>2.18207E-13</c:v>
                      </c:pt>
                      <c:pt idx="134">
                        <c:v>1.93428E-13</c:v>
                      </c:pt>
                      <c:pt idx="135">
                        <c:v>1.7497699999999999E-13</c:v>
                      </c:pt>
                      <c:pt idx="136">
                        <c:v>1.6233600000000001E-13</c:v>
                      </c:pt>
                      <c:pt idx="137">
                        <c:v>1.4815600000000001E-13</c:v>
                      </c:pt>
                      <c:pt idx="138">
                        <c:v>1.29486E-13</c:v>
                      </c:pt>
                      <c:pt idx="139">
                        <c:v>1.10435E-13</c:v>
                      </c:pt>
                      <c:pt idx="140">
                        <c:v>9.3403599999999994E-14</c:v>
                      </c:pt>
                      <c:pt idx="141">
                        <c:v>7.6966099999999995E-14</c:v>
                      </c:pt>
                      <c:pt idx="142">
                        <c:v>6.1919500000000004E-14</c:v>
                      </c:pt>
                      <c:pt idx="143">
                        <c:v>5.1770000000000003E-14</c:v>
                      </c:pt>
                      <c:pt idx="144">
                        <c:v>4.7098799999999998E-14</c:v>
                      </c:pt>
                      <c:pt idx="145">
                        <c:v>4.4611899999999997E-14</c:v>
                      </c:pt>
                      <c:pt idx="146">
                        <c:v>4.18555E-14</c:v>
                      </c:pt>
                      <c:pt idx="147">
                        <c:v>3.9946699999999997E-14</c:v>
                      </c:pt>
                      <c:pt idx="148">
                        <c:v>4.1102999999999999E-14</c:v>
                      </c:pt>
                      <c:pt idx="149">
                        <c:v>4.4242000000000002E-14</c:v>
                      </c:pt>
                      <c:pt idx="150">
                        <c:v>4.5086299999999997E-14</c:v>
                      </c:pt>
                      <c:pt idx="151">
                        <c:v>4.1832500000000001E-14</c:v>
                      </c:pt>
                      <c:pt idx="152">
                        <c:v>3.8038000000000002E-14</c:v>
                      </c:pt>
                      <c:pt idx="153">
                        <c:v>3.8071499999999997E-14</c:v>
                      </c:pt>
                      <c:pt idx="154">
                        <c:v>4.1763800000000001E-14</c:v>
                      </c:pt>
                      <c:pt idx="155">
                        <c:v>4.5360999999999999E-14</c:v>
                      </c:pt>
                      <c:pt idx="156">
                        <c:v>4.6712600000000003E-14</c:v>
                      </c:pt>
                      <c:pt idx="157">
                        <c:v>4.7169599999999999E-14</c:v>
                      </c:pt>
                      <c:pt idx="158">
                        <c:v>4.85189E-14</c:v>
                      </c:pt>
                      <c:pt idx="159">
                        <c:v>5.0772100000000002E-14</c:v>
                      </c:pt>
                      <c:pt idx="160">
                        <c:v>5.2932499999999999E-14</c:v>
                      </c:pt>
                      <c:pt idx="161">
                        <c:v>5.4516500000000003E-14</c:v>
                      </c:pt>
                      <c:pt idx="162">
                        <c:v>5.6510699999999997E-14</c:v>
                      </c:pt>
                      <c:pt idx="163">
                        <c:v>5.9685099999999995E-14</c:v>
                      </c:pt>
                      <c:pt idx="164">
                        <c:v>6.2034700000000001E-14</c:v>
                      </c:pt>
                      <c:pt idx="165">
                        <c:v>6.0496800000000003E-14</c:v>
                      </c:pt>
                      <c:pt idx="166">
                        <c:v>5.5802599999999998E-14</c:v>
                      </c:pt>
                      <c:pt idx="167">
                        <c:v>5.3428599999999999E-14</c:v>
                      </c:pt>
                      <c:pt idx="168">
                        <c:v>5.7428800000000003E-14</c:v>
                      </c:pt>
                      <c:pt idx="169">
                        <c:v>6.4528299999999994E-14</c:v>
                      </c:pt>
                      <c:pt idx="170">
                        <c:v>6.8967300000000002E-14</c:v>
                      </c:pt>
                      <c:pt idx="171">
                        <c:v>7.2476699999999999E-14</c:v>
                      </c:pt>
                      <c:pt idx="172">
                        <c:v>8.3287000000000001E-14</c:v>
                      </c:pt>
                      <c:pt idx="173">
                        <c:v>1.06429E-13</c:v>
                      </c:pt>
                      <c:pt idx="174">
                        <c:v>1.4065900000000001E-13</c:v>
                      </c:pt>
                      <c:pt idx="175">
                        <c:v>1.8456099999999999E-13</c:v>
                      </c:pt>
                      <c:pt idx="176">
                        <c:v>2.4033599999999998E-13</c:v>
                      </c:pt>
                      <c:pt idx="177">
                        <c:v>3.08242E-13</c:v>
                      </c:pt>
                      <c:pt idx="178">
                        <c:v>3.8097399999999998E-13</c:v>
                      </c:pt>
                      <c:pt idx="179">
                        <c:v>4.4958100000000001E-13</c:v>
                      </c:pt>
                      <c:pt idx="180">
                        <c:v>5.1233300000000001E-13</c:v>
                      </c:pt>
                      <c:pt idx="181">
                        <c:v>5.7130300000000001E-13</c:v>
                      </c:pt>
                      <c:pt idx="182">
                        <c:v>6.25783E-13</c:v>
                      </c:pt>
                      <c:pt idx="183">
                        <c:v>6.7333600000000005E-13</c:v>
                      </c:pt>
                      <c:pt idx="184">
                        <c:v>7.1008599999999997E-13</c:v>
                      </c:pt>
                      <c:pt idx="185">
                        <c:v>7.3229300000000002E-13</c:v>
                      </c:pt>
                      <c:pt idx="186">
                        <c:v>7.4082999999999998E-13</c:v>
                      </c:pt>
                      <c:pt idx="187">
                        <c:v>7.3697100000000001E-13</c:v>
                      </c:pt>
                      <c:pt idx="188">
                        <c:v>7.1948299999999999E-13</c:v>
                      </c:pt>
                      <c:pt idx="189">
                        <c:v>6.9224799999999996E-13</c:v>
                      </c:pt>
                      <c:pt idx="190">
                        <c:v>6.6722699999999996E-13</c:v>
                      </c:pt>
                      <c:pt idx="191">
                        <c:v>6.5767900000000001E-13</c:v>
                      </c:pt>
                      <c:pt idx="192">
                        <c:v>6.6573899999999998E-13</c:v>
                      </c:pt>
                      <c:pt idx="193">
                        <c:v>6.7284699999999999E-13</c:v>
                      </c:pt>
                      <c:pt idx="194">
                        <c:v>6.5176000000000004E-13</c:v>
                      </c:pt>
                      <c:pt idx="195">
                        <c:v>5.9442700000000001E-13</c:v>
                      </c:pt>
                      <c:pt idx="196">
                        <c:v>5.2128999999999999E-13</c:v>
                      </c:pt>
                      <c:pt idx="197">
                        <c:v>4.5947100000000003E-13</c:v>
                      </c:pt>
                      <c:pt idx="198">
                        <c:v>4.1972500000000001E-13</c:v>
                      </c:pt>
                      <c:pt idx="199">
                        <c:v>3.9636199999999998E-13</c:v>
                      </c:pt>
                      <c:pt idx="200">
                        <c:v>3.7752699999999999E-13</c:v>
                      </c:pt>
                      <c:pt idx="201">
                        <c:v>3.5202100000000002E-13</c:v>
                      </c:pt>
                      <c:pt idx="202">
                        <c:v>3.1416899999999999E-13</c:v>
                      </c:pt>
                      <c:pt idx="203">
                        <c:v>2.6497200000000002E-13</c:v>
                      </c:pt>
                      <c:pt idx="204">
                        <c:v>2.0873000000000001E-13</c:v>
                      </c:pt>
                      <c:pt idx="205">
                        <c:v>1.5229299999999999E-13</c:v>
                      </c:pt>
                      <c:pt idx="206">
                        <c:v>1.0498900000000001E-13</c:v>
                      </c:pt>
                      <c:pt idx="207">
                        <c:v>7.2680200000000001E-14</c:v>
                      </c:pt>
                      <c:pt idx="208">
                        <c:v>5.43062E-14</c:v>
                      </c:pt>
                      <c:pt idx="209">
                        <c:v>4.6207799999999998E-14</c:v>
                      </c:pt>
                      <c:pt idx="210">
                        <c:v>4.4916800000000001E-14</c:v>
                      </c:pt>
                      <c:pt idx="211">
                        <c:v>4.5976400000000001E-14</c:v>
                      </c:pt>
                      <c:pt idx="212">
                        <c:v>4.5127500000000001E-14</c:v>
                      </c:pt>
                      <c:pt idx="213">
                        <c:v>4.1887299999999999E-14</c:v>
                      </c:pt>
                      <c:pt idx="214">
                        <c:v>3.9394299999999999E-14</c:v>
                      </c:pt>
                      <c:pt idx="215">
                        <c:v>3.96194E-14</c:v>
                      </c:pt>
                      <c:pt idx="216">
                        <c:v>4.0924199999999999E-14</c:v>
                      </c:pt>
                      <c:pt idx="217">
                        <c:v>4.0979899999999998E-14</c:v>
                      </c:pt>
                      <c:pt idx="218">
                        <c:v>4.0174499999999998E-14</c:v>
                      </c:pt>
                      <c:pt idx="219">
                        <c:v>4.1626000000000002E-14</c:v>
                      </c:pt>
                      <c:pt idx="220">
                        <c:v>4.7274700000000003E-14</c:v>
                      </c:pt>
                      <c:pt idx="221">
                        <c:v>5.3985899999999999E-14</c:v>
                      </c:pt>
                      <c:pt idx="222">
                        <c:v>5.6544899999999999E-14</c:v>
                      </c:pt>
                      <c:pt idx="223">
                        <c:v>5.4516099999999999E-14</c:v>
                      </c:pt>
                      <c:pt idx="224">
                        <c:v>5.1469400000000001E-14</c:v>
                      </c:pt>
                      <c:pt idx="225">
                        <c:v>4.8120000000000001E-14</c:v>
                      </c:pt>
                      <c:pt idx="226">
                        <c:v>4.2033000000000001E-14</c:v>
                      </c:pt>
                      <c:pt idx="227">
                        <c:v>3.3539500000000003E-14</c:v>
                      </c:pt>
                      <c:pt idx="228">
                        <c:v>2.7462199999999999E-14</c:v>
                      </c:pt>
                      <c:pt idx="229">
                        <c:v>2.8144599999999999E-14</c:v>
                      </c:pt>
                      <c:pt idx="230">
                        <c:v>3.4165200000000001E-14</c:v>
                      </c:pt>
                      <c:pt idx="231">
                        <c:v>4.01346E-14</c:v>
                      </c:pt>
                      <c:pt idx="232">
                        <c:v>4.3561700000000003E-14</c:v>
                      </c:pt>
                      <c:pt idx="233">
                        <c:v>4.5984600000000002E-14</c:v>
                      </c:pt>
                      <c:pt idx="234">
                        <c:v>4.8019500000000002E-14</c:v>
                      </c:pt>
                      <c:pt idx="235">
                        <c:v>4.8387300000000003E-14</c:v>
                      </c:pt>
                      <c:pt idx="236">
                        <c:v>4.7934500000000001E-14</c:v>
                      </c:pt>
                      <c:pt idx="237">
                        <c:v>5.1707499999999997E-14</c:v>
                      </c:pt>
                      <c:pt idx="238">
                        <c:v>6.6711400000000001E-14</c:v>
                      </c:pt>
                      <c:pt idx="239">
                        <c:v>9.8657799999999998E-14</c:v>
                      </c:pt>
                      <c:pt idx="240">
                        <c:v>1.5071099999999999E-13</c:v>
                      </c:pt>
                      <c:pt idx="241">
                        <c:v>2.2239299999999999E-13</c:v>
                      </c:pt>
                      <c:pt idx="242">
                        <c:v>3.0657699999999998E-13</c:v>
                      </c:pt>
                      <c:pt idx="243">
                        <c:v>3.8994500000000001E-13</c:v>
                      </c:pt>
                      <c:pt idx="244">
                        <c:v>4.6141000000000005E-13</c:v>
                      </c:pt>
                      <c:pt idx="245">
                        <c:v>5.2107199999999996E-13</c:v>
                      </c:pt>
                      <c:pt idx="246">
                        <c:v>5.7758400000000004E-13</c:v>
                      </c:pt>
                      <c:pt idx="247">
                        <c:v>6.3456900000000002E-13</c:v>
                      </c:pt>
                      <c:pt idx="248">
                        <c:v>6.8143299999999997E-13</c:v>
                      </c:pt>
                      <c:pt idx="249">
                        <c:v>7.0106299999999996E-13</c:v>
                      </c:pt>
                      <c:pt idx="250">
                        <c:v>6.8850800000000002E-13</c:v>
                      </c:pt>
                      <c:pt idx="251">
                        <c:v>6.58552E-13</c:v>
                      </c:pt>
                      <c:pt idx="252">
                        <c:v>6.3289299999999996E-13</c:v>
                      </c:pt>
                      <c:pt idx="253">
                        <c:v>6.2282500000000002E-13</c:v>
                      </c:pt>
                      <c:pt idx="254">
                        <c:v>6.2465999999999999E-13</c:v>
                      </c:pt>
                      <c:pt idx="255">
                        <c:v>6.2921200000000005E-13</c:v>
                      </c:pt>
                      <c:pt idx="256">
                        <c:v>6.3216799999999998E-13</c:v>
                      </c:pt>
                      <c:pt idx="257">
                        <c:v>6.3270000000000002E-13</c:v>
                      </c:pt>
                      <c:pt idx="258">
                        <c:v>6.2399800000000002E-13</c:v>
                      </c:pt>
                      <c:pt idx="259">
                        <c:v>5.9239100000000004E-13</c:v>
                      </c:pt>
                      <c:pt idx="260">
                        <c:v>5.3353699999999995E-13</c:v>
                      </c:pt>
                      <c:pt idx="261">
                        <c:v>4.6631800000000003E-13</c:v>
                      </c:pt>
                      <c:pt idx="262">
                        <c:v>4.18464E-13</c:v>
                      </c:pt>
                      <c:pt idx="263">
                        <c:v>3.9561700000000002E-13</c:v>
                      </c:pt>
                      <c:pt idx="264">
                        <c:v>3.76253E-13</c:v>
                      </c:pt>
                      <c:pt idx="265">
                        <c:v>3.4038799999999998E-13</c:v>
                      </c:pt>
                      <c:pt idx="266">
                        <c:v>2.8920200000000001E-13</c:v>
                      </c:pt>
                      <c:pt idx="267">
                        <c:v>2.34829E-13</c:v>
                      </c:pt>
                      <c:pt idx="268">
                        <c:v>1.8535200000000001E-13</c:v>
                      </c:pt>
                      <c:pt idx="269">
                        <c:v>1.42878E-13</c:v>
                      </c:pt>
                      <c:pt idx="270">
                        <c:v>1.0835200000000001E-13</c:v>
                      </c:pt>
                      <c:pt idx="271">
                        <c:v>8.3622399999999998E-14</c:v>
                      </c:pt>
                      <c:pt idx="272">
                        <c:v>6.8276700000000001E-14</c:v>
                      </c:pt>
                      <c:pt idx="273">
                        <c:v>5.7970200000000006E-14</c:v>
                      </c:pt>
                      <c:pt idx="274">
                        <c:v>4.9287800000000002E-14</c:v>
                      </c:pt>
                      <c:pt idx="275">
                        <c:v>4.3545400000000003E-14</c:v>
                      </c:pt>
                      <c:pt idx="276">
                        <c:v>4.3563399999999999E-14</c:v>
                      </c:pt>
                      <c:pt idx="277">
                        <c:v>4.9023699999999999E-14</c:v>
                      </c:pt>
                      <c:pt idx="278">
                        <c:v>5.58585E-14</c:v>
                      </c:pt>
                      <c:pt idx="279">
                        <c:v>5.9581500000000005E-14</c:v>
                      </c:pt>
                      <c:pt idx="280">
                        <c:v>5.9393700000000003E-14</c:v>
                      </c:pt>
                      <c:pt idx="281">
                        <c:v>5.7447899999999997E-14</c:v>
                      </c:pt>
                      <c:pt idx="282">
                        <c:v>5.41498E-14</c:v>
                      </c:pt>
                      <c:pt idx="283">
                        <c:v>4.7816499999999997E-14</c:v>
                      </c:pt>
                      <c:pt idx="284">
                        <c:v>3.9420500000000002E-14</c:v>
                      </c:pt>
                      <c:pt idx="285">
                        <c:v>3.4079100000000003E-14</c:v>
                      </c:pt>
                      <c:pt idx="286">
                        <c:v>3.5706000000000001E-14</c:v>
                      </c:pt>
                      <c:pt idx="287">
                        <c:v>4.2324700000000002E-14</c:v>
                      </c:pt>
                      <c:pt idx="288">
                        <c:v>4.8847200000000001E-14</c:v>
                      </c:pt>
                      <c:pt idx="289">
                        <c:v>5.3119399999999999E-14</c:v>
                      </c:pt>
                      <c:pt idx="290">
                        <c:v>5.7245999999999997E-14</c:v>
                      </c:pt>
                      <c:pt idx="291">
                        <c:v>6.2548900000000005E-14</c:v>
                      </c:pt>
                      <c:pt idx="292">
                        <c:v>6.5397000000000001E-14</c:v>
                      </c:pt>
                      <c:pt idx="293">
                        <c:v>6.1094300000000004E-14</c:v>
                      </c:pt>
                      <c:pt idx="294">
                        <c:v>5.1605799999999999E-14</c:v>
                      </c:pt>
                      <c:pt idx="295">
                        <c:v>4.5779900000000001E-14</c:v>
                      </c:pt>
                      <c:pt idx="296">
                        <c:v>5.00087E-14</c:v>
                      </c:pt>
                      <c:pt idx="297">
                        <c:v>6.0330699999999994E-14</c:v>
                      </c:pt>
                      <c:pt idx="298">
                        <c:v>6.6043399999999996E-14</c:v>
                      </c:pt>
                      <c:pt idx="299">
                        <c:v>6.1659500000000001E-14</c:v>
                      </c:pt>
                      <c:pt idx="300">
                        <c:v>5.1844199999999998E-14</c:v>
                      </c:pt>
                      <c:pt idx="301">
                        <c:v>4.3624200000000002E-14</c:v>
                      </c:pt>
                      <c:pt idx="302">
                        <c:v>3.8795900000000002E-14</c:v>
                      </c:pt>
                      <c:pt idx="303">
                        <c:v>3.5179799999999999E-14</c:v>
                      </c:pt>
                      <c:pt idx="304">
                        <c:v>3.22967E-14</c:v>
                      </c:pt>
                      <c:pt idx="305">
                        <c:v>3.2483800000000001E-14</c:v>
                      </c:pt>
                      <c:pt idx="306">
                        <c:v>3.5199800000000002E-14</c:v>
                      </c:pt>
                      <c:pt idx="307">
                        <c:v>3.50623E-14</c:v>
                      </c:pt>
                      <c:pt idx="308">
                        <c:v>2.8694100000000002E-14</c:v>
                      </c:pt>
                      <c:pt idx="309">
                        <c:v>2.0185099999999999E-14</c:v>
                      </c:pt>
                      <c:pt idx="310">
                        <c:v>1.7362400000000001E-14</c:v>
                      </c:pt>
                      <c:pt idx="311">
                        <c:v>2.3306000000000001E-14</c:v>
                      </c:pt>
                      <c:pt idx="312">
                        <c:v>3.2684400000000002E-14</c:v>
                      </c:pt>
                      <c:pt idx="313">
                        <c:v>3.7896600000000001E-14</c:v>
                      </c:pt>
                      <c:pt idx="314">
                        <c:v>3.7467100000000002E-14</c:v>
                      </c:pt>
                      <c:pt idx="315">
                        <c:v>3.4995300000000003E-14</c:v>
                      </c:pt>
                      <c:pt idx="316">
                        <c:v>3.2384899999999998E-14</c:v>
                      </c:pt>
                      <c:pt idx="317">
                        <c:v>2.9146899999999997E-14</c:v>
                      </c:pt>
                      <c:pt idx="318">
                        <c:v>2.6268300000000001E-14</c:v>
                      </c:pt>
                      <c:pt idx="319">
                        <c:v>2.5977199999999999E-14</c:v>
                      </c:pt>
                      <c:pt idx="320">
                        <c:v>2.8589300000000001E-14</c:v>
                      </c:pt>
                      <c:pt idx="321">
                        <c:v>3.1948900000000001E-14</c:v>
                      </c:pt>
                      <c:pt idx="322">
                        <c:v>3.3463300000000002E-14</c:v>
                      </c:pt>
                      <c:pt idx="323">
                        <c:v>3.2700800000000003E-14</c:v>
                      </c:pt>
                      <c:pt idx="324">
                        <c:v>3.1774300000000002E-14</c:v>
                      </c:pt>
                      <c:pt idx="325">
                        <c:v>3.23668E-14</c:v>
                      </c:pt>
                      <c:pt idx="326">
                        <c:v>3.3634699999999997E-14</c:v>
                      </c:pt>
                      <c:pt idx="327">
                        <c:v>3.4196000000000003E-14</c:v>
                      </c:pt>
                      <c:pt idx="328">
                        <c:v>3.48992E-14</c:v>
                      </c:pt>
                      <c:pt idx="329">
                        <c:v>3.7497999999999998E-14</c:v>
                      </c:pt>
                      <c:pt idx="330">
                        <c:v>4.1278000000000002E-14</c:v>
                      </c:pt>
                      <c:pt idx="331">
                        <c:v>4.4014900000000001E-14</c:v>
                      </c:pt>
                      <c:pt idx="332">
                        <c:v>4.5912899999999999E-14</c:v>
                      </c:pt>
                      <c:pt idx="333">
                        <c:v>4.9327800000000001E-14</c:v>
                      </c:pt>
                      <c:pt idx="334">
                        <c:v>5.4510200000000001E-14</c:v>
                      </c:pt>
                      <c:pt idx="335">
                        <c:v>5.8270799999999995E-14</c:v>
                      </c:pt>
                      <c:pt idx="336">
                        <c:v>5.7463399999999996E-14</c:v>
                      </c:pt>
                      <c:pt idx="337">
                        <c:v>5.2934900000000003E-14</c:v>
                      </c:pt>
                      <c:pt idx="338">
                        <c:v>4.9351100000000003E-14</c:v>
                      </c:pt>
                      <c:pt idx="339">
                        <c:v>5.0304400000000001E-14</c:v>
                      </c:pt>
                      <c:pt idx="340">
                        <c:v>5.4007300000000002E-14</c:v>
                      </c:pt>
                      <c:pt idx="341">
                        <c:v>5.5528699999999998E-14</c:v>
                      </c:pt>
                      <c:pt idx="342">
                        <c:v>5.3289500000000001E-14</c:v>
                      </c:pt>
                      <c:pt idx="343">
                        <c:v>5.0702499999999999E-14</c:v>
                      </c:pt>
                      <c:pt idx="344">
                        <c:v>5.1114299999999998E-14</c:v>
                      </c:pt>
                      <c:pt idx="345">
                        <c:v>5.3509100000000002E-14</c:v>
                      </c:pt>
                      <c:pt idx="346">
                        <c:v>5.3771400000000001E-14</c:v>
                      </c:pt>
                      <c:pt idx="347">
                        <c:v>5.01052E-14</c:v>
                      </c:pt>
                      <c:pt idx="348">
                        <c:v>4.58104E-14</c:v>
                      </c:pt>
                      <c:pt idx="349">
                        <c:v>4.4550099999999998E-14</c:v>
                      </c:pt>
                      <c:pt idx="350">
                        <c:v>4.52035E-14</c:v>
                      </c:pt>
                      <c:pt idx="351">
                        <c:v>4.4732399999999999E-14</c:v>
                      </c:pt>
                      <c:pt idx="352">
                        <c:v>4.3799199999999999E-14</c:v>
                      </c:pt>
                      <c:pt idx="353">
                        <c:v>4.4998699999999998E-14</c:v>
                      </c:pt>
                      <c:pt idx="354">
                        <c:v>4.6726499999999999E-14</c:v>
                      </c:pt>
                      <c:pt idx="355">
                        <c:v>4.4602300000000003E-14</c:v>
                      </c:pt>
                      <c:pt idx="356">
                        <c:v>3.8942199999999998E-14</c:v>
                      </c:pt>
                      <c:pt idx="357">
                        <c:v>3.5557900000000001E-14</c:v>
                      </c:pt>
                      <c:pt idx="358">
                        <c:v>3.8736199999999997E-14</c:v>
                      </c:pt>
                      <c:pt idx="359">
                        <c:v>4.6077800000000003E-14</c:v>
                      </c:pt>
                      <c:pt idx="360">
                        <c:v>5.0859200000000003E-14</c:v>
                      </c:pt>
                      <c:pt idx="361">
                        <c:v>4.8886000000000001E-14</c:v>
                      </c:pt>
                      <c:pt idx="362">
                        <c:v>4.2532199999999998E-14</c:v>
                      </c:pt>
                      <c:pt idx="363">
                        <c:v>3.8313499999999997E-14</c:v>
                      </c:pt>
                      <c:pt idx="364">
                        <c:v>4.2560600000000003E-14</c:v>
                      </c:pt>
                      <c:pt idx="365">
                        <c:v>6.2316199999999996E-14</c:v>
                      </c:pt>
                      <c:pt idx="366">
                        <c:v>1.09777E-13</c:v>
                      </c:pt>
                      <c:pt idx="367">
                        <c:v>2.02431E-13</c:v>
                      </c:pt>
                      <c:pt idx="368">
                        <c:v>3.56346E-13</c:v>
                      </c:pt>
                      <c:pt idx="369">
                        <c:v>5.7366300000000002E-13</c:v>
                      </c:pt>
                      <c:pt idx="370">
                        <c:v>8.30901E-13</c:v>
                      </c:pt>
                      <c:pt idx="371">
                        <c:v>1.08412E-12</c:v>
                      </c:pt>
                      <c:pt idx="372">
                        <c:v>1.2925400000000001E-12</c:v>
                      </c:pt>
                      <c:pt idx="373">
                        <c:v>1.44189E-12</c:v>
                      </c:pt>
                      <c:pt idx="374">
                        <c:v>1.5519899999999999E-12</c:v>
                      </c:pt>
                      <c:pt idx="375">
                        <c:v>1.65446E-12</c:v>
                      </c:pt>
                      <c:pt idx="376">
                        <c:v>1.7545700000000001E-12</c:v>
                      </c:pt>
                      <c:pt idx="377">
                        <c:v>1.8299499999999999E-12</c:v>
                      </c:pt>
                      <c:pt idx="378">
                        <c:v>1.8675699999999999E-12</c:v>
                      </c:pt>
                      <c:pt idx="379">
                        <c:v>1.87876E-12</c:v>
                      </c:pt>
                      <c:pt idx="380">
                        <c:v>1.8790299999999999E-12</c:v>
                      </c:pt>
                      <c:pt idx="381">
                        <c:v>1.8724100000000001E-12</c:v>
                      </c:pt>
                      <c:pt idx="382">
                        <c:v>1.8541200000000002E-12</c:v>
                      </c:pt>
                      <c:pt idx="383">
                        <c:v>1.81544E-12</c:v>
                      </c:pt>
                      <c:pt idx="384">
                        <c:v>1.74906E-12</c:v>
                      </c:pt>
                      <c:pt idx="385">
                        <c:v>1.65721E-12</c:v>
                      </c:pt>
                      <c:pt idx="386">
                        <c:v>1.5472699999999999E-12</c:v>
                      </c:pt>
                      <c:pt idx="387">
                        <c:v>1.42058E-12</c:v>
                      </c:pt>
                      <c:pt idx="388">
                        <c:v>1.2824700000000001E-12</c:v>
                      </c:pt>
                      <c:pt idx="389">
                        <c:v>1.1607500000000001E-12</c:v>
                      </c:pt>
                      <c:pt idx="390">
                        <c:v>1.08735E-12</c:v>
                      </c:pt>
                      <c:pt idx="391">
                        <c:v>1.05934E-12</c:v>
                      </c:pt>
                      <c:pt idx="392">
                        <c:v>1.03923E-12</c:v>
                      </c:pt>
                      <c:pt idx="393">
                        <c:v>9.8901000000000004E-13</c:v>
                      </c:pt>
                      <c:pt idx="394">
                        <c:v>8.8967200000000003E-13</c:v>
                      </c:pt>
                      <c:pt idx="395">
                        <c:v>7.4241100000000004E-13</c:v>
                      </c:pt>
                      <c:pt idx="396">
                        <c:v>5.6838199999999999E-13</c:v>
                      </c:pt>
                      <c:pt idx="397">
                        <c:v>3.9997900000000001E-13</c:v>
                      </c:pt>
                      <c:pt idx="398">
                        <c:v>2.62429E-13</c:v>
                      </c:pt>
                      <c:pt idx="399">
                        <c:v>1.6570200000000001E-13</c:v>
                      </c:pt>
                      <c:pt idx="400">
                        <c:v>1.09762E-13</c:v>
                      </c:pt>
                      <c:pt idx="401">
                        <c:v>8.6975099999999998E-14</c:v>
                      </c:pt>
                      <c:pt idx="402">
                        <c:v>8.2588699999999999E-14</c:v>
                      </c:pt>
                      <c:pt idx="403">
                        <c:v>8.32678E-14</c:v>
                      </c:pt>
                      <c:pt idx="404">
                        <c:v>8.5850800000000003E-14</c:v>
                      </c:pt>
                      <c:pt idx="405">
                        <c:v>9.4798900000000006E-14</c:v>
                      </c:pt>
                      <c:pt idx="406">
                        <c:v>1.11517E-13</c:v>
                      </c:pt>
                      <c:pt idx="407">
                        <c:v>1.2869E-13</c:v>
                      </c:pt>
                      <c:pt idx="408">
                        <c:v>1.3735300000000001E-13</c:v>
                      </c:pt>
                      <c:pt idx="409">
                        <c:v>1.3635300000000001E-13</c:v>
                      </c:pt>
                      <c:pt idx="410">
                        <c:v>1.30658E-13</c:v>
                      </c:pt>
                      <c:pt idx="411">
                        <c:v>1.2339200000000001E-13</c:v>
                      </c:pt>
                      <c:pt idx="412">
                        <c:v>1.1368999999999999E-13</c:v>
                      </c:pt>
                      <c:pt idx="413">
                        <c:v>1.01432E-13</c:v>
                      </c:pt>
                      <c:pt idx="414">
                        <c:v>9.1581699999999996E-14</c:v>
                      </c:pt>
                      <c:pt idx="415">
                        <c:v>8.9461099999999996E-14</c:v>
                      </c:pt>
                      <c:pt idx="416">
                        <c:v>9.2059599999999997E-14</c:v>
                      </c:pt>
                      <c:pt idx="417">
                        <c:v>9.1555399999999998E-14</c:v>
                      </c:pt>
                      <c:pt idx="418">
                        <c:v>8.5348500000000002E-14</c:v>
                      </c:pt>
                      <c:pt idx="419">
                        <c:v>7.6288799999999998E-14</c:v>
                      </c:pt>
                      <c:pt idx="420">
                        <c:v>6.8174999999999997E-14</c:v>
                      </c:pt>
                      <c:pt idx="421">
                        <c:v>6.3852699999999994E-14</c:v>
                      </c:pt>
                      <c:pt idx="422">
                        <c:v>6.3395099999999999E-14</c:v>
                      </c:pt>
                      <c:pt idx="423">
                        <c:v>6.4901200000000005E-14</c:v>
                      </c:pt>
                      <c:pt idx="424">
                        <c:v>6.7061799999999998E-14</c:v>
                      </c:pt>
                      <c:pt idx="425">
                        <c:v>6.8262499999999996E-14</c:v>
                      </c:pt>
                      <c:pt idx="426">
                        <c:v>6.6275E-14</c:v>
                      </c:pt>
                      <c:pt idx="427">
                        <c:v>6.0587100000000002E-14</c:v>
                      </c:pt>
                      <c:pt idx="428">
                        <c:v>5.3543800000000002E-14</c:v>
                      </c:pt>
                      <c:pt idx="429">
                        <c:v>4.8958200000000003E-14</c:v>
                      </c:pt>
                      <c:pt idx="430">
                        <c:v>4.82164E-14</c:v>
                      </c:pt>
                      <c:pt idx="431">
                        <c:v>4.8886000000000001E-14</c:v>
                      </c:pt>
                      <c:pt idx="432">
                        <c:v>4.9354699999999999E-14</c:v>
                      </c:pt>
                      <c:pt idx="433">
                        <c:v>5.2521600000000002E-14</c:v>
                      </c:pt>
                      <c:pt idx="434">
                        <c:v>6.1479899999999999E-14</c:v>
                      </c:pt>
                      <c:pt idx="435">
                        <c:v>7.3168499999999998E-14</c:v>
                      </c:pt>
                      <c:pt idx="436">
                        <c:v>8.1658699999999997E-14</c:v>
                      </c:pt>
                      <c:pt idx="437">
                        <c:v>8.7461999999999994E-14</c:v>
                      </c:pt>
                      <c:pt idx="438">
                        <c:v>9.6644599999999997E-14</c:v>
                      </c:pt>
                      <c:pt idx="439">
                        <c:v>1.10261E-13</c:v>
                      </c:pt>
                      <c:pt idx="440">
                        <c:v>1.2287900000000001E-13</c:v>
                      </c:pt>
                      <c:pt idx="441">
                        <c:v>1.3123800000000001E-13</c:v>
                      </c:pt>
                      <c:pt idx="442">
                        <c:v>1.36885E-13</c:v>
                      </c:pt>
                      <c:pt idx="443">
                        <c:v>1.4207400000000001E-13</c:v>
                      </c:pt>
                      <c:pt idx="444">
                        <c:v>1.4702900000000001E-13</c:v>
                      </c:pt>
                      <c:pt idx="445">
                        <c:v>1.4984099999999999E-13</c:v>
                      </c:pt>
                      <c:pt idx="446">
                        <c:v>1.48675E-13</c:v>
                      </c:pt>
                      <c:pt idx="447">
                        <c:v>1.43507E-13</c:v>
                      </c:pt>
                      <c:pt idx="448">
                        <c:v>1.355E-13</c:v>
                      </c:pt>
                      <c:pt idx="449">
                        <c:v>1.2704700000000001E-13</c:v>
                      </c:pt>
                      <c:pt idx="450">
                        <c:v>1.2128799999999999E-13</c:v>
                      </c:pt>
                      <c:pt idx="451">
                        <c:v>1.19144E-13</c:v>
                      </c:pt>
                      <c:pt idx="452">
                        <c:v>1.18477E-13</c:v>
                      </c:pt>
                      <c:pt idx="453">
                        <c:v>1.1604299999999999E-13</c:v>
                      </c:pt>
                      <c:pt idx="454">
                        <c:v>1.08775E-13</c:v>
                      </c:pt>
                      <c:pt idx="455">
                        <c:v>9.6340899999999998E-14</c:v>
                      </c:pt>
                      <c:pt idx="456">
                        <c:v>8.3422700000000006E-14</c:v>
                      </c:pt>
                      <c:pt idx="457">
                        <c:v>7.5880499999999999E-14</c:v>
                      </c:pt>
                      <c:pt idx="458">
                        <c:v>7.4301700000000006E-14</c:v>
                      </c:pt>
                      <c:pt idx="459">
                        <c:v>7.2884400000000004E-14</c:v>
                      </c:pt>
                      <c:pt idx="460">
                        <c:v>6.6088899999999995E-14</c:v>
                      </c:pt>
                      <c:pt idx="461">
                        <c:v>5.5720199999999997E-14</c:v>
                      </c:pt>
                      <c:pt idx="462">
                        <c:v>4.8169100000000002E-14</c:v>
                      </c:pt>
                      <c:pt idx="463">
                        <c:v>4.6714799999999998E-14</c:v>
                      </c:pt>
                      <c:pt idx="464">
                        <c:v>4.9697799999999998E-14</c:v>
                      </c:pt>
                      <c:pt idx="465">
                        <c:v>5.4094599999999998E-14</c:v>
                      </c:pt>
                      <c:pt idx="466">
                        <c:v>5.9156699999999998E-14</c:v>
                      </c:pt>
                      <c:pt idx="467">
                        <c:v>6.6205699999999994E-14</c:v>
                      </c:pt>
                      <c:pt idx="468">
                        <c:v>7.5517200000000002E-14</c:v>
                      </c:pt>
                      <c:pt idx="469">
                        <c:v>8.5221999999999995E-14</c:v>
                      </c:pt>
                      <c:pt idx="470">
                        <c:v>9.2850900000000005E-14</c:v>
                      </c:pt>
                      <c:pt idx="471">
                        <c:v>9.7408500000000003E-14</c:v>
                      </c:pt>
                      <c:pt idx="472">
                        <c:v>1.00341E-13</c:v>
                      </c:pt>
                      <c:pt idx="473">
                        <c:v>1.02869E-13</c:v>
                      </c:pt>
                      <c:pt idx="474">
                        <c:v>1.03012E-13</c:v>
                      </c:pt>
                      <c:pt idx="475">
                        <c:v>9.8630399999999996E-14</c:v>
                      </c:pt>
                      <c:pt idx="476">
                        <c:v>9.2172500000000004E-14</c:v>
                      </c:pt>
                      <c:pt idx="477">
                        <c:v>8.8757000000000002E-14</c:v>
                      </c:pt>
                      <c:pt idx="478">
                        <c:v>8.9771200000000004E-14</c:v>
                      </c:pt>
                      <c:pt idx="479">
                        <c:v>9.1337599999999995E-14</c:v>
                      </c:pt>
                      <c:pt idx="480">
                        <c:v>9.0320700000000001E-14</c:v>
                      </c:pt>
                      <c:pt idx="481">
                        <c:v>8.8123999999999994E-14</c:v>
                      </c:pt>
                      <c:pt idx="482">
                        <c:v>8.6587499999999996E-14</c:v>
                      </c:pt>
                      <c:pt idx="483">
                        <c:v>8.44436E-14</c:v>
                      </c:pt>
                      <c:pt idx="484">
                        <c:v>7.9514800000000001E-14</c:v>
                      </c:pt>
                      <c:pt idx="485">
                        <c:v>7.2252200000000003E-14</c:v>
                      </c:pt>
                      <c:pt idx="486">
                        <c:v>6.6451300000000003E-14</c:v>
                      </c:pt>
                      <c:pt idx="487">
                        <c:v>6.5606600000000004E-14</c:v>
                      </c:pt>
                      <c:pt idx="488">
                        <c:v>6.8593799999999998E-14</c:v>
                      </c:pt>
                      <c:pt idx="489">
                        <c:v>7.1190199999999999E-14</c:v>
                      </c:pt>
                      <c:pt idx="490">
                        <c:v>7.2178699999999996E-14</c:v>
                      </c:pt>
                      <c:pt idx="491">
                        <c:v>7.6170199999999994E-14</c:v>
                      </c:pt>
                      <c:pt idx="492">
                        <c:v>9.0921200000000004E-14</c:v>
                      </c:pt>
                      <c:pt idx="493">
                        <c:v>1.2565400000000001E-13</c:v>
                      </c:pt>
                      <c:pt idx="494">
                        <c:v>1.95539E-13</c:v>
                      </c:pt>
                      <c:pt idx="495">
                        <c:v>3.25803E-13</c:v>
                      </c:pt>
                      <c:pt idx="496">
                        <c:v>5.4101700000000004E-13</c:v>
                      </c:pt>
                      <c:pt idx="497">
                        <c:v>8.4273200000000003E-13</c:v>
                      </c:pt>
                      <c:pt idx="498">
                        <c:v>1.2027199999999999E-12</c:v>
                      </c:pt>
                      <c:pt idx="499">
                        <c:v>1.5818299999999999E-12</c:v>
                      </c:pt>
                      <c:pt idx="500">
                        <c:v>1.9511899999999999E-12</c:v>
                      </c:pt>
                      <c:pt idx="501">
                        <c:v>2.2966099999999998E-12</c:v>
                      </c:pt>
                      <c:pt idx="502">
                        <c:v>2.6031000000000001E-12</c:v>
                      </c:pt>
                      <c:pt idx="503">
                        <c:v>2.8376800000000001E-12</c:v>
                      </c:pt>
                      <c:pt idx="504">
                        <c:v>2.9717599999999998E-12</c:v>
                      </c:pt>
                      <c:pt idx="505">
                        <c:v>3.02502E-12</c:v>
                      </c:pt>
                      <c:pt idx="506">
                        <c:v>3.05006E-12</c:v>
                      </c:pt>
                      <c:pt idx="507">
                        <c:v>3.0713400000000001E-12</c:v>
                      </c:pt>
                      <c:pt idx="508">
                        <c:v>3.07554E-12</c:v>
                      </c:pt>
                      <c:pt idx="509">
                        <c:v>3.0519899999999998E-12</c:v>
                      </c:pt>
                      <c:pt idx="510">
                        <c:v>3.0058100000000001E-12</c:v>
                      </c:pt>
                      <c:pt idx="511">
                        <c:v>2.9389800000000001E-12</c:v>
                      </c:pt>
                      <c:pt idx="512">
                        <c:v>2.84383E-12</c:v>
                      </c:pt>
                      <c:pt idx="513">
                        <c:v>2.71082E-12</c:v>
                      </c:pt>
                      <c:pt idx="514">
                        <c:v>2.53397E-12</c:v>
                      </c:pt>
                      <c:pt idx="515">
                        <c:v>2.3169999999999999E-12</c:v>
                      </c:pt>
                      <c:pt idx="516">
                        <c:v>2.0826899999999999E-12</c:v>
                      </c:pt>
                      <c:pt idx="517">
                        <c:v>1.8736599999999999E-12</c:v>
                      </c:pt>
                      <c:pt idx="518">
                        <c:v>1.7277299999999999E-12</c:v>
                      </c:pt>
                      <c:pt idx="519">
                        <c:v>1.64398E-12</c:v>
                      </c:pt>
                      <c:pt idx="520">
                        <c:v>1.58225E-12</c:v>
                      </c:pt>
                      <c:pt idx="521">
                        <c:v>1.4937E-12</c:v>
                      </c:pt>
                      <c:pt idx="522">
                        <c:v>1.3451E-12</c:v>
                      </c:pt>
                      <c:pt idx="523">
                        <c:v>1.1301099999999999E-12</c:v>
                      </c:pt>
                      <c:pt idx="524">
                        <c:v>8.7428399999999997E-13</c:v>
                      </c:pt>
                      <c:pt idx="525">
                        <c:v>6.2457700000000004E-13</c:v>
                      </c:pt>
                      <c:pt idx="526">
                        <c:v>4.27906E-13</c:v>
                      </c:pt>
                      <c:pt idx="527">
                        <c:v>3.1832800000000002E-13</c:v>
                      </c:pt>
                      <c:pt idx="528">
                        <c:v>3.1147800000000001E-13</c:v>
                      </c:pt>
                      <c:pt idx="529">
                        <c:v>3.98845E-13</c:v>
                      </c:pt>
                      <c:pt idx="530">
                        <c:v>5.5138600000000005E-13</c:v>
                      </c:pt>
                      <c:pt idx="531">
                        <c:v>7.3332000000000005E-13</c:v>
                      </c:pt>
                      <c:pt idx="532">
                        <c:v>9.1340699999999993E-13</c:v>
                      </c:pt>
                      <c:pt idx="533">
                        <c:v>1.0702900000000001E-12</c:v>
                      </c:pt>
                      <c:pt idx="534">
                        <c:v>1.1953600000000001E-12</c:v>
                      </c:pt>
                      <c:pt idx="535">
                        <c:v>1.2891599999999999E-12</c:v>
                      </c:pt>
                      <c:pt idx="536">
                        <c:v>1.3535E-12</c:v>
                      </c:pt>
                      <c:pt idx="537">
                        <c:v>1.3909700000000001E-12</c:v>
                      </c:pt>
                      <c:pt idx="538">
                        <c:v>1.40593E-12</c:v>
                      </c:pt>
                      <c:pt idx="539">
                        <c:v>1.4013199999999999E-12</c:v>
                      </c:pt>
                      <c:pt idx="540">
                        <c:v>1.38371E-12</c:v>
                      </c:pt>
                      <c:pt idx="541">
                        <c:v>1.36617E-12</c:v>
                      </c:pt>
                      <c:pt idx="542">
                        <c:v>1.35321E-12</c:v>
                      </c:pt>
                      <c:pt idx="543">
                        <c:v>1.33368E-12</c:v>
                      </c:pt>
                      <c:pt idx="544">
                        <c:v>1.29534E-12</c:v>
                      </c:pt>
                      <c:pt idx="545">
                        <c:v>1.23198E-12</c:v>
                      </c:pt>
                      <c:pt idx="546">
                        <c:v>1.14164E-12</c:v>
                      </c:pt>
                      <c:pt idx="547">
                        <c:v>1.034E-12</c:v>
                      </c:pt>
                      <c:pt idx="548">
                        <c:v>9.3142599999999991E-13</c:v>
                      </c:pt>
                      <c:pt idx="549">
                        <c:v>8.5496000000000002E-13</c:v>
                      </c:pt>
                      <c:pt idx="550">
                        <c:v>8.1311999999999997E-13</c:v>
                      </c:pt>
                      <c:pt idx="551">
                        <c:v>7.9931599999999998E-13</c:v>
                      </c:pt>
                      <c:pt idx="552">
                        <c:v>7.9586499999999996E-13</c:v>
                      </c:pt>
                      <c:pt idx="553">
                        <c:v>7.8463800000000003E-13</c:v>
                      </c:pt>
                      <c:pt idx="554">
                        <c:v>7.5516900000000003E-13</c:v>
                      </c:pt>
                      <c:pt idx="555">
                        <c:v>7.0455100000000003E-13</c:v>
                      </c:pt>
                      <c:pt idx="556">
                        <c:v>6.4021699999999996E-13</c:v>
                      </c:pt>
                      <c:pt idx="557">
                        <c:v>5.83694E-13</c:v>
                      </c:pt>
                      <c:pt idx="558">
                        <c:v>5.6163300000000002E-13</c:v>
                      </c:pt>
                      <c:pt idx="559">
                        <c:v>5.9725700000000001E-13</c:v>
                      </c:pt>
                      <c:pt idx="560">
                        <c:v>7.1399900000000002E-13</c:v>
                      </c:pt>
                      <c:pt idx="561">
                        <c:v>9.2971100000000006E-13</c:v>
                      </c:pt>
                      <c:pt idx="562">
                        <c:v>1.2383699999999999E-12</c:v>
                      </c:pt>
                      <c:pt idx="563">
                        <c:v>1.6043499999999999E-12</c:v>
                      </c:pt>
                      <c:pt idx="564">
                        <c:v>1.97353E-12</c:v>
                      </c:pt>
                      <c:pt idx="565">
                        <c:v>2.2924399999999999E-12</c:v>
                      </c:pt>
                      <c:pt idx="566">
                        <c:v>2.53069E-12</c:v>
                      </c:pt>
                      <c:pt idx="567">
                        <c:v>2.6914400000000001E-12</c:v>
                      </c:pt>
                      <c:pt idx="568">
                        <c:v>2.7945999999999998E-12</c:v>
                      </c:pt>
                      <c:pt idx="569">
                        <c:v>2.8588500000000001E-12</c:v>
                      </c:pt>
                      <c:pt idx="570">
                        <c:v>2.90224E-12</c:v>
                      </c:pt>
                      <c:pt idx="571">
                        <c:v>2.9342399999999998E-12</c:v>
                      </c:pt>
                      <c:pt idx="572">
                        <c:v>2.94445E-12</c:v>
                      </c:pt>
                      <c:pt idx="573">
                        <c:v>2.91784E-12</c:v>
                      </c:pt>
                      <c:pt idx="574">
                        <c:v>2.85679E-12</c:v>
                      </c:pt>
                      <c:pt idx="575">
                        <c:v>2.7790300000000001E-12</c:v>
                      </c:pt>
                      <c:pt idx="576">
                        <c:v>2.6939100000000002E-12</c:v>
                      </c:pt>
                      <c:pt idx="577">
                        <c:v>2.5853200000000001E-12</c:v>
                      </c:pt>
                      <c:pt idx="578">
                        <c:v>2.4248900000000002E-12</c:v>
                      </c:pt>
                      <c:pt idx="579">
                        <c:v>2.2046499999999999E-12</c:v>
                      </c:pt>
                      <c:pt idx="580">
                        <c:v>1.9577899999999999E-12</c:v>
                      </c:pt>
                      <c:pt idx="581">
                        <c:v>1.7456499999999999E-12</c:v>
                      </c:pt>
                      <c:pt idx="582">
                        <c:v>1.6130500000000001E-12</c:v>
                      </c:pt>
                      <c:pt idx="583">
                        <c:v>1.5481900000000001E-12</c:v>
                      </c:pt>
                      <c:pt idx="584">
                        <c:v>1.4939300000000001E-12</c:v>
                      </c:pt>
                      <c:pt idx="585">
                        <c:v>1.4019300000000001E-12</c:v>
                      </c:pt>
                      <c:pt idx="586">
                        <c:v>1.2640399999999999E-12</c:v>
                      </c:pt>
                      <c:pt idx="587">
                        <c:v>1.09525E-12</c:v>
                      </c:pt>
                      <c:pt idx="588">
                        <c:v>9.0999199999999999E-13</c:v>
                      </c:pt>
                      <c:pt idx="589">
                        <c:v>7.24793E-13</c:v>
                      </c:pt>
                      <c:pt idx="590">
                        <c:v>5.6771499999999997E-13</c:v>
                      </c:pt>
                      <c:pt idx="591">
                        <c:v>4.65429E-13</c:v>
                      </c:pt>
                      <c:pt idx="592">
                        <c:v>4.2273799999999998E-13</c:v>
                      </c:pt>
                      <c:pt idx="593">
                        <c:v>4.2088099999999999E-13</c:v>
                      </c:pt>
                      <c:pt idx="594">
                        <c:v>4.3289699999999999E-13</c:v>
                      </c:pt>
                      <c:pt idx="595">
                        <c:v>4.4374699999999999E-13</c:v>
                      </c:pt>
                      <c:pt idx="596">
                        <c:v>4.5817299999999997E-13</c:v>
                      </c:pt>
                      <c:pt idx="597">
                        <c:v>4.8682400000000003E-13</c:v>
                      </c:pt>
                      <c:pt idx="598">
                        <c:v>5.3072399999999997E-13</c:v>
                      </c:pt>
                      <c:pt idx="599">
                        <c:v>5.8284399999999995E-13</c:v>
                      </c:pt>
                      <c:pt idx="600">
                        <c:v>6.3526699999999996E-13</c:v>
                      </c:pt>
                      <c:pt idx="601">
                        <c:v>6.7985299999999999E-13</c:v>
                      </c:pt>
                      <c:pt idx="602">
                        <c:v>7.1072499999999998E-13</c:v>
                      </c:pt>
                      <c:pt idx="603">
                        <c:v>7.3070899999999995E-13</c:v>
                      </c:pt>
                      <c:pt idx="604">
                        <c:v>7.4803200000000004E-13</c:v>
                      </c:pt>
                      <c:pt idx="605">
                        <c:v>7.6513499999999995E-13</c:v>
                      </c:pt>
                      <c:pt idx="606">
                        <c:v>7.7676700000000002E-13</c:v>
                      </c:pt>
                      <c:pt idx="607">
                        <c:v>7.7765000000000002E-13</c:v>
                      </c:pt>
                      <c:pt idx="608">
                        <c:v>7.6688699999999996E-13</c:v>
                      </c:pt>
                      <c:pt idx="609">
                        <c:v>7.4730299999999997E-13</c:v>
                      </c:pt>
                      <c:pt idx="610">
                        <c:v>7.2266999999999999E-13</c:v>
                      </c:pt>
                      <c:pt idx="611">
                        <c:v>6.9451599999999997E-13</c:v>
                      </c:pt>
                      <c:pt idx="612">
                        <c:v>6.6404100000000004E-13</c:v>
                      </c:pt>
                      <c:pt idx="613">
                        <c:v>6.3738299999999997E-13</c:v>
                      </c:pt>
                      <c:pt idx="614">
                        <c:v>6.23066E-13</c:v>
                      </c:pt>
                      <c:pt idx="615">
                        <c:v>6.1897100000000001E-13</c:v>
                      </c:pt>
                      <c:pt idx="616">
                        <c:v>6.0880300000000001E-13</c:v>
                      </c:pt>
                      <c:pt idx="617">
                        <c:v>5.7943200000000003E-13</c:v>
                      </c:pt>
                      <c:pt idx="618">
                        <c:v>5.3338799999999997E-13</c:v>
                      </c:pt>
                      <c:pt idx="619">
                        <c:v>4.7950599999999996E-13</c:v>
                      </c:pt>
                      <c:pt idx="620">
                        <c:v>4.1859400000000002E-13</c:v>
                      </c:pt>
                      <c:pt idx="621">
                        <c:v>3.43645E-13</c:v>
                      </c:pt>
                      <c:pt idx="622">
                        <c:v>2.5576900000000001E-13</c:v>
                      </c:pt>
                      <c:pt idx="623">
                        <c:v>1.7178299999999999E-13</c:v>
                      </c:pt>
                      <c:pt idx="624">
                        <c:v>1.1026599999999999E-13</c:v>
                      </c:pt>
                      <c:pt idx="625">
                        <c:v>7.7728300000000004E-14</c:v>
                      </c:pt>
                      <c:pt idx="626">
                        <c:v>6.8724499999999994E-14</c:v>
                      </c:pt>
                      <c:pt idx="627">
                        <c:v>7.18088E-14</c:v>
                      </c:pt>
                      <c:pt idx="628">
                        <c:v>7.6924900000000003E-14</c:v>
                      </c:pt>
                      <c:pt idx="629">
                        <c:v>8.0346800000000002E-14</c:v>
                      </c:pt>
                      <c:pt idx="630">
                        <c:v>8.17189E-14</c:v>
                      </c:pt>
                      <c:pt idx="631">
                        <c:v>8.0230000000000002E-14</c:v>
                      </c:pt>
                      <c:pt idx="632">
                        <c:v>7.5995499999999994E-14</c:v>
                      </c:pt>
                      <c:pt idx="633">
                        <c:v>7.1507099999999995E-14</c:v>
                      </c:pt>
                      <c:pt idx="634">
                        <c:v>6.9171199999999996E-14</c:v>
                      </c:pt>
                      <c:pt idx="635">
                        <c:v>6.8233300000000002E-14</c:v>
                      </c:pt>
                      <c:pt idx="636">
                        <c:v>6.6029200000000003E-14</c:v>
                      </c:pt>
                      <c:pt idx="637">
                        <c:v>6.2493899999999999E-14</c:v>
                      </c:pt>
                      <c:pt idx="638">
                        <c:v>6.1996799999999996E-14</c:v>
                      </c:pt>
                      <c:pt idx="639">
                        <c:v>6.8950499999999997E-14</c:v>
                      </c:pt>
                      <c:pt idx="640">
                        <c:v>8.1311000000000006E-14</c:v>
                      </c:pt>
                      <c:pt idx="641">
                        <c:v>9.0594199999999997E-14</c:v>
                      </c:pt>
                      <c:pt idx="642">
                        <c:v>8.9694800000000001E-14</c:v>
                      </c:pt>
                      <c:pt idx="643">
                        <c:v>7.8716700000000005E-14</c:v>
                      </c:pt>
                      <c:pt idx="644">
                        <c:v>6.3667000000000005E-14</c:v>
                      </c:pt>
                      <c:pt idx="645">
                        <c:v>5.1798799999999999E-14</c:v>
                      </c:pt>
                      <c:pt idx="646">
                        <c:v>4.6463900000000003E-14</c:v>
                      </c:pt>
                      <c:pt idx="647">
                        <c:v>4.64173E-14</c:v>
                      </c:pt>
                      <c:pt idx="648">
                        <c:v>4.9275699999999997E-14</c:v>
                      </c:pt>
                      <c:pt idx="649">
                        <c:v>5.2247199999999997E-14</c:v>
                      </c:pt>
                      <c:pt idx="650">
                        <c:v>5.2328799999999998E-14</c:v>
                      </c:pt>
                      <c:pt idx="651">
                        <c:v>4.90354E-14</c:v>
                      </c:pt>
                      <c:pt idx="652">
                        <c:v>4.5655700000000002E-14</c:v>
                      </c:pt>
                      <c:pt idx="653">
                        <c:v>4.6051399999999997E-14</c:v>
                      </c:pt>
                      <c:pt idx="654">
                        <c:v>4.9439599999999998E-14</c:v>
                      </c:pt>
                      <c:pt idx="655">
                        <c:v>5.0719299999999997E-14</c:v>
                      </c:pt>
                      <c:pt idx="656">
                        <c:v>4.70039E-14</c:v>
                      </c:pt>
                      <c:pt idx="657">
                        <c:v>4.0795099999999999E-14</c:v>
                      </c:pt>
                      <c:pt idx="658">
                        <c:v>3.6324799999999997E-14</c:v>
                      </c:pt>
                      <c:pt idx="659">
                        <c:v>3.5205599999999999E-14</c:v>
                      </c:pt>
                      <c:pt idx="660">
                        <c:v>3.6455000000000001E-14</c:v>
                      </c:pt>
                      <c:pt idx="661">
                        <c:v>3.9030200000000001E-14</c:v>
                      </c:pt>
                      <c:pt idx="662">
                        <c:v>4.2518499999999997E-14</c:v>
                      </c:pt>
                      <c:pt idx="663">
                        <c:v>4.61917E-14</c:v>
                      </c:pt>
                      <c:pt idx="664">
                        <c:v>4.8129000000000002E-14</c:v>
                      </c:pt>
                      <c:pt idx="665">
                        <c:v>4.5937199999999997E-14</c:v>
                      </c:pt>
                      <c:pt idx="666">
                        <c:v>4.05893E-14</c:v>
                      </c:pt>
                      <c:pt idx="667">
                        <c:v>3.7643999999999997E-14</c:v>
                      </c:pt>
                      <c:pt idx="668">
                        <c:v>4.06899E-14</c:v>
                      </c:pt>
                      <c:pt idx="669">
                        <c:v>4.5873900000000003E-14</c:v>
                      </c:pt>
                      <c:pt idx="670">
                        <c:v>4.72887E-14</c:v>
                      </c:pt>
                      <c:pt idx="671">
                        <c:v>4.5116299999999998E-14</c:v>
                      </c:pt>
                      <c:pt idx="672">
                        <c:v>4.3875700000000003E-14</c:v>
                      </c:pt>
                      <c:pt idx="673">
                        <c:v>4.5370399999999997E-14</c:v>
                      </c:pt>
                      <c:pt idx="674">
                        <c:v>4.7247500000000003E-14</c:v>
                      </c:pt>
                      <c:pt idx="675">
                        <c:v>4.68612E-14</c:v>
                      </c:pt>
                      <c:pt idx="676">
                        <c:v>4.4059700000000001E-14</c:v>
                      </c:pt>
                      <c:pt idx="677">
                        <c:v>4.0382499999999999E-14</c:v>
                      </c:pt>
                      <c:pt idx="678">
                        <c:v>3.6689899999999998E-14</c:v>
                      </c:pt>
                      <c:pt idx="679">
                        <c:v>3.2958399999999997E-14</c:v>
                      </c:pt>
                      <c:pt idx="680">
                        <c:v>3.0604799999999997E-14</c:v>
                      </c:pt>
                      <c:pt idx="681">
                        <c:v>3.2033900000000002E-14</c:v>
                      </c:pt>
                      <c:pt idx="682">
                        <c:v>3.6207299999999998E-14</c:v>
                      </c:pt>
                      <c:pt idx="683">
                        <c:v>3.7813399999999999E-14</c:v>
                      </c:pt>
                      <c:pt idx="684">
                        <c:v>3.3556599999999998E-14</c:v>
                      </c:pt>
                      <c:pt idx="685">
                        <c:v>2.7300399999999998E-14</c:v>
                      </c:pt>
                      <c:pt idx="686">
                        <c:v>2.58203E-14</c:v>
                      </c:pt>
                      <c:pt idx="687">
                        <c:v>3.07403E-14</c:v>
                      </c:pt>
                      <c:pt idx="688">
                        <c:v>3.7492599999999999E-14</c:v>
                      </c:pt>
                      <c:pt idx="689">
                        <c:v>4.0925100000000001E-14</c:v>
                      </c:pt>
                      <c:pt idx="690">
                        <c:v>3.9996499999999999E-14</c:v>
                      </c:pt>
                      <c:pt idx="691">
                        <c:v>3.7704200000000001E-14</c:v>
                      </c:pt>
                      <c:pt idx="692">
                        <c:v>3.6955400000000003E-14</c:v>
                      </c:pt>
                      <c:pt idx="693">
                        <c:v>3.7702300000000002E-14</c:v>
                      </c:pt>
                      <c:pt idx="694">
                        <c:v>4.0029699999999998E-14</c:v>
                      </c:pt>
                      <c:pt idx="695">
                        <c:v>4.6896899999999997E-14</c:v>
                      </c:pt>
                      <c:pt idx="696">
                        <c:v>5.9721800000000001E-14</c:v>
                      </c:pt>
                      <c:pt idx="697">
                        <c:v>7.37662E-14</c:v>
                      </c:pt>
                      <c:pt idx="698">
                        <c:v>8.3105700000000003E-14</c:v>
                      </c:pt>
                      <c:pt idx="699">
                        <c:v>8.9853000000000006E-14</c:v>
                      </c:pt>
                      <c:pt idx="700">
                        <c:v>1.02751E-13</c:v>
                      </c:pt>
                      <c:pt idx="701">
                        <c:v>1.2631200000000001E-13</c:v>
                      </c:pt>
                      <c:pt idx="702">
                        <c:v>1.5556199999999999E-13</c:v>
                      </c:pt>
                      <c:pt idx="703">
                        <c:v>1.80944E-13</c:v>
                      </c:pt>
                      <c:pt idx="704">
                        <c:v>1.96084E-13</c:v>
                      </c:pt>
                      <c:pt idx="705">
                        <c:v>2.00737E-13</c:v>
                      </c:pt>
                      <c:pt idx="706">
                        <c:v>1.97869E-13</c:v>
                      </c:pt>
                      <c:pt idx="707">
                        <c:v>1.9003500000000001E-13</c:v>
                      </c:pt>
                      <c:pt idx="708">
                        <c:v>1.79264E-13</c:v>
                      </c:pt>
                      <c:pt idx="709">
                        <c:v>1.6946099999999999E-13</c:v>
                      </c:pt>
                      <c:pt idx="710">
                        <c:v>1.6507999999999999E-13</c:v>
                      </c:pt>
                      <c:pt idx="711">
                        <c:v>1.65827E-13</c:v>
                      </c:pt>
                      <c:pt idx="712">
                        <c:v>1.6572400000000001E-13</c:v>
                      </c:pt>
                      <c:pt idx="713">
                        <c:v>1.58002E-13</c:v>
                      </c:pt>
                      <c:pt idx="714">
                        <c:v>1.4105900000000001E-13</c:v>
                      </c:pt>
                      <c:pt idx="715">
                        <c:v>1.2096199999999999E-13</c:v>
                      </c:pt>
                      <c:pt idx="716">
                        <c:v>1.07127E-13</c:v>
                      </c:pt>
                      <c:pt idx="717">
                        <c:v>1.0363799999999999E-13</c:v>
                      </c:pt>
                      <c:pt idx="718">
                        <c:v>1.05452E-13</c:v>
                      </c:pt>
                      <c:pt idx="719">
                        <c:v>1.05184E-13</c:v>
                      </c:pt>
                      <c:pt idx="720">
                        <c:v>1.01538E-13</c:v>
                      </c:pt>
                      <c:pt idx="721">
                        <c:v>9.6950199999999995E-14</c:v>
                      </c:pt>
                      <c:pt idx="722">
                        <c:v>9.0593800000000006E-14</c:v>
                      </c:pt>
                      <c:pt idx="723">
                        <c:v>7.9894900000000002E-14</c:v>
                      </c:pt>
                      <c:pt idx="724">
                        <c:v>6.5347900000000006E-14</c:v>
                      </c:pt>
                      <c:pt idx="725">
                        <c:v>5.0144800000000002E-14</c:v>
                      </c:pt>
                      <c:pt idx="726">
                        <c:v>3.7591400000000001E-14</c:v>
                      </c:pt>
                      <c:pt idx="727">
                        <c:v>2.9589900000000002E-14</c:v>
                      </c:pt>
                      <c:pt idx="728">
                        <c:v>2.70277E-14</c:v>
                      </c:pt>
                      <c:pt idx="729">
                        <c:v>2.9669599999999998E-14</c:v>
                      </c:pt>
                      <c:pt idx="730">
                        <c:v>3.4576199999999999E-14</c:v>
                      </c:pt>
                      <c:pt idx="731">
                        <c:v>3.7445099999999999E-14</c:v>
                      </c:pt>
                      <c:pt idx="732">
                        <c:v>3.63631E-14</c:v>
                      </c:pt>
                      <c:pt idx="733">
                        <c:v>3.3750999999999998E-14</c:v>
                      </c:pt>
                      <c:pt idx="734">
                        <c:v>3.4155900000000003E-14</c:v>
                      </c:pt>
                      <c:pt idx="735">
                        <c:v>3.8571600000000002E-14</c:v>
                      </c:pt>
                      <c:pt idx="736">
                        <c:v>4.2505400000000002E-14</c:v>
                      </c:pt>
                      <c:pt idx="737">
                        <c:v>4.1908700000000002E-14</c:v>
                      </c:pt>
                      <c:pt idx="738">
                        <c:v>3.8677899999999998E-14</c:v>
                      </c:pt>
                      <c:pt idx="739">
                        <c:v>3.7637800000000003E-14</c:v>
                      </c:pt>
                      <c:pt idx="740">
                        <c:v>3.99089E-14</c:v>
                      </c:pt>
                      <c:pt idx="741">
                        <c:v>4.2372300000000003E-14</c:v>
                      </c:pt>
                      <c:pt idx="742">
                        <c:v>4.2751600000000003E-14</c:v>
                      </c:pt>
                      <c:pt idx="743">
                        <c:v>4.17059E-14</c:v>
                      </c:pt>
                      <c:pt idx="744">
                        <c:v>4.0268800000000003E-14</c:v>
                      </c:pt>
                      <c:pt idx="745">
                        <c:v>3.7766999999999997E-14</c:v>
                      </c:pt>
                      <c:pt idx="746">
                        <c:v>3.3340499999999998E-14</c:v>
                      </c:pt>
                      <c:pt idx="747">
                        <c:v>2.93307E-14</c:v>
                      </c:pt>
                      <c:pt idx="748">
                        <c:v>2.9723299999999998E-14</c:v>
                      </c:pt>
                      <c:pt idx="749">
                        <c:v>3.3849599999999998E-14</c:v>
                      </c:pt>
                      <c:pt idx="750">
                        <c:v>3.5789000000000002E-14</c:v>
                      </c:pt>
                      <c:pt idx="751">
                        <c:v>3.2077300000000001E-14</c:v>
                      </c:pt>
                      <c:pt idx="752">
                        <c:v>2.6991599999999999E-14</c:v>
                      </c:pt>
                      <c:pt idx="753">
                        <c:v>2.7265300000000001E-14</c:v>
                      </c:pt>
                      <c:pt idx="754">
                        <c:v>3.3576600000000001E-14</c:v>
                      </c:pt>
                      <c:pt idx="755">
                        <c:v>4.0350100000000001E-14</c:v>
                      </c:pt>
                      <c:pt idx="756">
                        <c:v>4.2620900000000001E-14</c:v>
                      </c:pt>
                      <c:pt idx="757">
                        <c:v>4.0781100000000002E-14</c:v>
                      </c:pt>
                      <c:pt idx="758">
                        <c:v>3.9139200000000003E-14</c:v>
                      </c:pt>
                      <c:pt idx="759">
                        <c:v>4.1663900000000001E-14</c:v>
                      </c:pt>
                      <c:pt idx="760">
                        <c:v>4.8599499999999998E-14</c:v>
                      </c:pt>
                      <c:pt idx="761">
                        <c:v>5.6033400000000002E-14</c:v>
                      </c:pt>
                      <c:pt idx="762">
                        <c:v>5.9788499999999996E-14</c:v>
                      </c:pt>
                      <c:pt idx="763">
                        <c:v>5.9357100000000004E-14</c:v>
                      </c:pt>
                      <c:pt idx="764">
                        <c:v>5.6371200000000002E-14</c:v>
                      </c:pt>
                      <c:pt idx="765">
                        <c:v>5.1044800000000003E-14</c:v>
                      </c:pt>
                      <c:pt idx="766">
                        <c:v>4.37687E-14</c:v>
                      </c:pt>
                      <c:pt idx="767">
                        <c:v>3.8201999999999997E-14</c:v>
                      </c:pt>
                      <c:pt idx="768">
                        <c:v>3.7908800000000001E-14</c:v>
                      </c:pt>
                      <c:pt idx="769">
                        <c:v>4.0865400000000002E-14</c:v>
                      </c:pt>
                      <c:pt idx="770">
                        <c:v>4.1324300000000003E-14</c:v>
                      </c:pt>
                      <c:pt idx="771">
                        <c:v>3.7556700000000001E-14</c:v>
                      </c:pt>
                      <c:pt idx="772">
                        <c:v>3.3905399999999999E-14</c:v>
                      </c:pt>
                      <c:pt idx="773">
                        <c:v>3.3955200000000001E-14</c:v>
                      </c:pt>
                      <c:pt idx="774">
                        <c:v>3.5946700000000002E-14</c:v>
                      </c:pt>
                      <c:pt idx="775">
                        <c:v>3.6448200000000001E-14</c:v>
                      </c:pt>
                      <c:pt idx="776">
                        <c:v>3.5215099999999999E-14</c:v>
                      </c:pt>
                      <c:pt idx="777">
                        <c:v>3.4192699999999997E-14</c:v>
                      </c:pt>
                      <c:pt idx="778">
                        <c:v>3.35657E-14</c:v>
                      </c:pt>
                      <c:pt idx="779">
                        <c:v>3.18088E-14</c:v>
                      </c:pt>
                      <c:pt idx="780">
                        <c:v>2.8992799999999999E-14</c:v>
                      </c:pt>
                      <c:pt idx="781">
                        <c:v>2.7352399999999999E-14</c:v>
                      </c:pt>
                      <c:pt idx="782">
                        <c:v>2.80163E-14</c:v>
                      </c:pt>
                      <c:pt idx="783">
                        <c:v>2.8934899999999998E-14</c:v>
                      </c:pt>
                      <c:pt idx="784">
                        <c:v>2.77379E-14</c:v>
                      </c:pt>
                      <c:pt idx="785">
                        <c:v>2.60728E-14</c:v>
                      </c:pt>
                      <c:pt idx="786">
                        <c:v>2.8651800000000001E-14</c:v>
                      </c:pt>
                      <c:pt idx="787">
                        <c:v>3.7289899999999997E-14</c:v>
                      </c:pt>
                      <c:pt idx="788">
                        <c:v>4.7925000000000002E-14</c:v>
                      </c:pt>
                      <c:pt idx="789">
                        <c:v>5.4740700000000002E-14</c:v>
                      </c:pt>
                      <c:pt idx="790">
                        <c:v>5.6610799999999999E-14</c:v>
                      </c:pt>
                      <c:pt idx="791">
                        <c:v>5.7963400000000006E-14</c:v>
                      </c:pt>
                      <c:pt idx="792">
                        <c:v>6.2490899999999996E-14</c:v>
                      </c:pt>
                      <c:pt idx="793">
                        <c:v>6.8167200000000001E-14</c:v>
                      </c:pt>
                      <c:pt idx="794">
                        <c:v>7.0586399999999997E-14</c:v>
                      </c:pt>
                      <c:pt idx="795">
                        <c:v>6.8984499999999998E-14</c:v>
                      </c:pt>
                      <c:pt idx="796">
                        <c:v>6.6247899999999995E-14</c:v>
                      </c:pt>
                      <c:pt idx="797">
                        <c:v>6.4106700000000005E-14</c:v>
                      </c:pt>
                      <c:pt idx="798">
                        <c:v>6.0778999999999998E-14</c:v>
                      </c:pt>
                      <c:pt idx="799">
                        <c:v>5.47493E-14</c:v>
                      </c:pt>
                      <c:pt idx="800">
                        <c:v>4.9126899999999998E-14</c:v>
                      </c:pt>
                      <c:pt idx="801">
                        <c:v>4.8720100000000001E-14</c:v>
                      </c:pt>
                      <c:pt idx="802">
                        <c:v>5.3286100000000001E-14</c:v>
                      </c:pt>
                      <c:pt idx="803">
                        <c:v>5.7206200000000006E-14</c:v>
                      </c:pt>
                      <c:pt idx="804">
                        <c:v>5.6396499999999997E-14</c:v>
                      </c:pt>
                      <c:pt idx="805">
                        <c:v>5.2983700000000001E-14</c:v>
                      </c:pt>
                      <c:pt idx="806">
                        <c:v>5.1691199999999997E-14</c:v>
                      </c:pt>
                      <c:pt idx="807">
                        <c:v>5.2832E-14</c:v>
                      </c:pt>
                      <c:pt idx="808">
                        <c:v>5.2103000000000003E-14</c:v>
                      </c:pt>
                      <c:pt idx="809">
                        <c:v>4.7631699999999998E-14</c:v>
                      </c:pt>
                      <c:pt idx="810">
                        <c:v>4.2230900000000002E-14</c:v>
                      </c:pt>
                      <c:pt idx="811">
                        <c:v>3.8140199999999998E-14</c:v>
                      </c:pt>
                      <c:pt idx="812">
                        <c:v>3.4579100000000001E-14</c:v>
                      </c:pt>
                      <c:pt idx="813">
                        <c:v>3.1053399999999998E-14</c:v>
                      </c:pt>
                      <c:pt idx="814">
                        <c:v>3.00906E-14</c:v>
                      </c:pt>
                      <c:pt idx="815">
                        <c:v>3.49644E-14</c:v>
                      </c:pt>
                      <c:pt idx="816">
                        <c:v>4.5093899999999999E-14</c:v>
                      </c:pt>
                      <c:pt idx="817">
                        <c:v>5.5673299999999997E-14</c:v>
                      </c:pt>
                      <c:pt idx="818">
                        <c:v>6.2361399999999999E-14</c:v>
                      </c:pt>
                      <c:pt idx="819">
                        <c:v>6.5305700000000006E-14</c:v>
                      </c:pt>
                      <c:pt idx="820">
                        <c:v>6.8522099999999995E-14</c:v>
                      </c:pt>
                      <c:pt idx="821">
                        <c:v>7.4588899999999997E-14</c:v>
                      </c:pt>
                      <c:pt idx="822">
                        <c:v>8.0090799999999997E-14</c:v>
                      </c:pt>
                      <c:pt idx="823">
                        <c:v>7.9976099999999999E-14</c:v>
                      </c:pt>
                      <c:pt idx="824">
                        <c:v>7.5066599999999996E-14</c:v>
                      </c:pt>
                      <c:pt idx="825">
                        <c:v>7.0585300000000006E-14</c:v>
                      </c:pt>
                      <c:pt idx="826">
                        <c:v>6.9384999999999999E-14</c:v>
                      </c:pt>
                      <c:pt idx="827">
                        <c:v>6.95944E-14</c:v>
                      </c:pt>
                      <c:pt idx="828">
                        <c:v>6.7802399999999996E-14</c:v>
                      </c:pt>
                      <c:pt idx="829">
                        <c:v>6.3916899999999997E-14</c:v>
                      </c:pt>
                      <c:pt idx="830">
                        <c:v>6.1793800000000005E-14</c:v>
                      </c:pt>
                      <c:pt idx="831">
                        <c:v>6.3350500000000001E-14</c:v>
                      </c:pt>
                      <c:pt idx="832">
                        <c:v>6.5179199999999999E-14</c:v>
                      </c:pt>
                      <c:pt idx="833">
                        <c:v>6.4139199999999997E-14</c:v>
                      </c:pt>
                      <c:pt idx="834">
                        <c:v>6.1648200000000003E-14</c:v>
                      </c:pt>
                      <c:pt idx="835">
                        <c:v>5.9330100000000005E-14</c:v>
                      </c:pt>
                      <c:pt idx="836">
                        <c:v>5.5352099999999999E-14</c:v>
                      </c:pt>
                      <c:pt idx="837">
                        <c:v>4.8135800000000003E-14</c:v>
                      </c:pt>
                      <c:pt idx="838">
                        <c:v>4.0934100000000002E-14</c:v>
                      </c:pt>
                      <c:pt idx="839">
                        <c:v>3.9800500000000003E-14</c:v>
                      </c:pt>
                      <c:pt idx="840">
                        <c:v>4.6132999999999998E-14</c:v>
                      </c:pt>
                      <c:pt idx="841">
                        <c:v>5.32602E-14</c:v>
                      </c:pt>
                      <c:pt idx="842">
                        <c:v>5.3925999999999998E-14</c:v>
                      </c:pt>
                      <c:pt idx="843">
                        <c:v>4.9194899999999998E-14</c:v>
                      </c:pt>
                      <c:pt idx="844">
                        <c:v>4.5283300000000003E-14</c:v>
                      </c:pt>
                      <c:pt idx="845">
                        <c:v>4.4371499999999999E-14</c:v>
                      </c:pt>
                      <c:pt idx="846">
                        <c:v>4.35404E-14</c:v>
                      </c:pt>
                      <c:pt idx="847">
                        <c:v>4.0776400000000002E-14</c:v>
                      </c:pt>
                      <c:pt idx="848">
                        <c:v>3.8339700000000001E-14</c:v>
                      </c:pt>
                      <c:pt idx="849">
                        <c:v>4.0060800000000003E-14</c:v>
                      </c:pt>
                      <c:pt idx="850">
                        <c:v>4.6200000000000001E-14</c:v>
                      </c:pt>
                      <c:pt idx="851">
                        <c:v>5.2587099999999998E-14</c:v>
                      </c:pt>
                      <c:pt idx="852">
                        <c:v>5.5812600000000003E-14</c:v>
                      </c:pt>
                      <c:pt idx="853">
                        <c:v>5.6988600000000005E-14</c:v>
                      </c:pt>
                      <c:pt idx="854">
                        <c:v>5.8662199999999995E-14</c:v>
                      </c:pt>
                      <c:pt idx="855">
                        <c:v>6.0524799999999998E-14</c:v>
                      </c:pt>
                      <c:pt idx="856">
                        <c:v>6.0828999999999995E-14</c:v>
                      </c:pt>
                      <c:pt idx="857">
                        <c:v>6.0933099999999996E-14</c:v>
                      </c:pt>
                      <c:pt idx="858">
                        <c:v>6.4640399999999994E-14</c:v>
                      </c:pt>
                      <c:pt idx="859">
                        <c:v>7.1084100000000005E-14</c:v>
                      </c:pt>
                      <c:pt idx="860">
                        <c:v>7.3190000000000002E-14</c:v>
                      </c:pt>
                      <c:pt idx="861">
                        <c:v>6.71633E-14</c:v>
                      </c:pt>
                      <c:pt idx="862">
                        <c:v>5.8860200000000003E-14</c:v>
                      </c:pt>
                      <c:pt idx="863">
                        <c:v>5.7090999999999996E-14</c:v>
                      </c:pt>
                      <c:pt idx="864">
                        <c:v>6.2844600000000005E-14</c:v>
                      </c:pt>
                      <c:pt idx="865">
                        <c:v>6.8198800000000004E-14</c:v>
                      </c:pt>
                      <c:pt idx="866">
                        <c:v>6.6059700000000002E-14</c:v>
                      </c:pt>
                      <c:pt idx="867">
                        <c:v>5.7917199999999994E-14</c:v>
                      </c:pt>
                      <c:pt idx="868">
                        <c:v>5.0489699999999998E-14</c:v>
                      </c:pt>
                      <c:pt idx="869">
                        <c:v>4.7393600000000002E-14</c:v>
                      </c:pt>
                      <c:pt idx="870">
                        <c:v>4.7021800000000002E-14</c:v>
                      </c:pt>
                      <c:pt idx="871">
                        <c:v>4.7689300000000003E-14</c:v>
                      </c:pt>
                      <c:pt idx="872">
                        <c:v>5.0265000000000001E-14</c:v>
                      </c:pt>
                      <c:pt idx="873">
                        <c:v>5.4347200000000002E-14</c:v>
                      </c:pt>
                      <c:pt idx="874">
                        <c:v>5.6556899999999997E-14</c:v>
                      </c:pt>
                      <c:pt idx="875">
                        <c:v>5.5215100000000002E-14</c:v>
                      </c:pt>
                      <c:pt idx="876">
                        <c:v>5.5815E-14</c:v>
                      </c:pt>
                      <c:pt idx="877">
                        <c:v>7.2627600000000005E-14</c:v>
                      </c:pt>
                      <c:pt idx="878">
                        <c:v>1.2518E-13</c:v>
                      </c:pt>
                      <c:pt idx="879">
                        <c:v>2.33407E-13</c:v>
                      </c:pt>
                      <c:pt idx="880">
                        <c:v>4.1576699999999999E-13</c:v>
                      </c:pt>
                      <c:pt idx="881">
                        <c:v>6.8525400000000002E-13</c:v>
                      </c:pt>
                      <c:pt idx="882">
                        <c:v>1.03858E-12</c:v>
                      </c:pt>
                      <c:pt idx="883">
                        <c:v>1.44363E-12</c:v>
                      </c:pt>
                      <c:pt idx="884">
                        <c:v>1.8386699999999999E-12</c:v>
                      </c:pt>
                      <c:pt idx="885">
                        <c:v>2.16386E-12</c:v>
                      </c:pt>
                      <c:pt idx="886">
                        <c:v>2.4060199999999999E-12</c:v>
                      </c:pt>
                      <c:pt idx="887">
                        <c:v>2.59533E-12</c:v>
                      </c:pt>
                      <c:pt idx="888">
                        <c:v>2.7574999999999999E-12</c:v>
                      </c:pt>
                      <c:pt idx="889">
                        <c:v>2.8860400000000001E-12</c:v>
                      </c:pt>
                      <c:pt idx="890">
                        <c:v>2.9575399999999999E-12</c:v>
                      </c:pt>
                      <c:pt idx="891">
                        <c:v>2.9639500000000001E-12</c:v>
                      </c:pt>
                      <c:pt idx="892">
                        <c:v>2.9243599999999999E-12</c:v>
                      </c:pt>
                      <c:pt idx="893">
                        <c:v>2.8637199999999998E-12</c:v>
                      </c:pt>
                      <c:pt idx="894">
                        <c:v>2.7928599999999999E-12</c:v>
                      </c:pt>
                      <c:pt idx="895">
                        <c:v>2.7175499999999999E-12</c:v>
                      </c:pt>
                      <c:pt idx="896">
                        <c:v>2.6402199999999998E-12</c:v>
                      </c:pt>
                      <c:pt idx="897">
                        <c:v>2.5398700000000002E-12</c:v>
                      </c:pt>
                      <c:pt idx="898">
                        <c:v>2.3852500000000002E-12</c:v>
                      </c:pt>
                      <c:pt idx="899">
                        <c:v>2.17846E-12</c:v>
                      </c:pt>
                      <c:pt idx="900">
                        <c:v>1.9671800000000001E-12</c:v>
                      </c:pt>
                      <c:pt idx="901">
                        <c:v>1.8114800000000001E-12</c:v>
                      </c:pt>
                      <c:pt idx="902">
                        <c:v>1.7363099999999999E-12</c:v>
                      </c:pt>
                      <c:pt idx="903">
                        <c:v>1.71192E-12</c:v>
                      </c:pt>
                      <c:pt idx="904">
                        <c:v>1.6794500000000001E-12</c:v>
                      </c:pt>
                      <c:pt idx="905">
                        <c:v>1.59254E-12</c:v>
                      </c:pt>
                      <c:pt idx="906">
                        <c:v>1.4362199999999999E-12</c:v>
                      </c:pt>
                      <c:pt idx="907">
                        <c:v>1.21846E-12</c:v>
                      </c:pt>
                      <c:pt idx="908">
                        <c:v>9.5715000000000002E-13</c:v>
                      </c:pt>
                      <c:pt idx="909">
                        <c:v>6.8041300000000004E-13</c:v>
                      </c:pt>
                      <c:pt idx="910">
                        <c:v>4.2818300000000001E-13</c:v>
                      </c:pt>
                      <c:pt idx="911">
                        <c:v>2.3729699999999999E-13</c:v>
                      </c:pt>
                      <c:pt idx="912">
                        <c:v>1.22276E-13</c:v>
                      </c:pt>
                      <c:pt idx="913">
                        <c:v>7.0637600000000005E-14</c:v>
                      </c:pt>
                      <c:pt idx="914">
                        <c:v>5.5737600000000001E-14</c:v>
                      </c:pt>
                      <c:pt idx="915">
                        <c:v>5.5361100000000001E-14</c:v>
                      </c:pt>
                      <c:pt idx="916">
                        <c:v>5.9061600000000005E-14</c:v>
                      </c:pt>
                      <c:pt idx="917">
                        <c:v>6.3368599999999999E-14</c:v>
                      </c:pt>
                      <c:pt idx="918">
                        <c:v>6.6930400000000002E-14</c:v>
                      </c:pt>
                      <c:pt idx="919">
                        <c:v>6.9555499999999998E-14</c:v>
                      </c:pt>
                      <c:pt idx="920">
                        <c:v>7.1414800000000002E-14</c:v>
                      </c:pt>
                      <c:pt idx="921">
                        <c:v>7.2061399999999998E-14</c:v>
                      </c:pt>
                      <c:pt idx="922">
                        <c:v>7.0507300000000001E-14</c:v>
                      </c:pt>
                      <c:pt idx="923">
                        <c:v>6.6678399999999997E-14</c:v>
                      </c:pt>
                      <c:pt idx="924">
                        <c:v>6.3667899999999995E-14</c:v>
                      </c:pt>
                      <c:pt idx="925">
                        <c:v>6.5846700000000006E-14</c:v>
                      </c:pt>
                      <c:pt idx="926">
                        <c:v>7.2730499999999995E-14</c:v>
                      </c:pt>
                      <c:pt idx="927">
                        <c:v>7.8315300000000002E-14</c:v>
                      </c:pt>
                      <c:pt idx="928">
                        <c:v>7.7645399999999997E-14</c:v>
                      </c:pt>
                      <c:pt idx="929">
                        <c:v>7.1086799999999999E-14</c:v>
                      </c:pt>
                      <c:pt idx="930">
                        <c:v>6.2427200000000004E-14</c:v>
                      </c:pt>
                      <c:pt idx="931">
                        <c:v>5.5679400000000003E-14</c:v>
                      </c:pt>
                      <c:pt idx="932">
                        <c:v>5.4491800000000001E-14</c:v>
                      </c:pt>
                      <c:pt idx="933">
                        <c:v>6.1568500000000002E-14</c:v>
                      </c:pt>
                      <c:pt idx="934">
                        <c:v>7.5179199999999994E-14</c:v>
                      </c:pt>
                      <c:pt idx="935">
                        <c:v>8.8964399999999997E-14</c:v>
                      </c:pt>
                      <c:pt idx="936">
                        <c:v>9.7912200000000004E-14</c:v>
                      </c:pt>
                      <c:pt idx="937">
                        <c:v>1.0195500000000001E-13</c:v>
                      </c:pt>
                      <c:pt idx="938">
                        <c:v>1.0373E-13</c:v>
                      </c:pt>
                      <c:pt idx="939">
                        <c:v>1.04797E-13</c:v>
                      </c:pt>
                      <c:pt idx="940">
                        <c:v>1.03757E-13</c:v>
                      </c:pt>
                      <c:pt idx="941">
                        <c:v>9.7863299999999998E-14</c:v>
                      </c:pt>
                      <c:pt idx="942">
                        <c:v>8.7273000000000006E-14</c:v>
                      </c:pt>
                      <c:pt idx="943">
                        <c:v>7.66874E-14</c:v>
                      </c:pt>
                      <c:pt idx="944">
                        <c:v>7.1116000000000005E-14</c:v>
                      </c:pt>
                      <c:pt idx="945">
                        <c:v>7.1606400000000002E-14</c:v>
                      </c:pt>
                      <c:pt idx="946">
                        <c:v>7.6303000000000003E-14</c:v>
                      </c:pt>
                      <c:pt idx="947">
                        <c:v>8.3401799999999995E-14</c:v>
                      </c:pt>
                      <c:pt idx="948">
                        <c:v>9.1725399999999999E-14</c:v>
                      </c:pt>
                      <c:pt idx="949">
                        <c:v>9.9657100000000006E-14</c:v>
                      </c:pt>
                      <c:pt idx="950">
                        <c:v>1.04143E-13</c:v>
                      </c:pt>
                      <c:pt idx="951">
                        <c:v>1.0265100000000001E-13</c:v>
                      </c:pt>
                      <c:pt idx="952">
                        <c:v>9.6557399999999996E-14</c:v>
                      </c:pt>
                      <c:pt idx="953">
                        <c:v>8.9015E-14</c:v>
                      </c:pt>
                      <c:pt idx="954">
                        <c:v>8.1698400000000006E-14</c:v>
                      </c:pt>
                      <c:pt idx="955">
                        <c:v>7.5933999999999997E-14</c:v>
                      </c:pt>
                      <c:pt idx="956">
                        <c:v>7.2693199999999996E-14</c:v>
                      </c:pt>
                      <c:pt idx="957">
                        <c:v>7.1701899999999999E-14</c:v>
                      </c:pt>
                      <c:pt idx="958">
                        <c:v>7.2342700000000004E-14</c:v>
                      </c:pt>
                      <c:pt idx="959">
                        <c:v>7.3036999999999995E-14</c:v>
                      </c:pt>
                      <c:pt idx="960">
                        <c:v>7.0743400000000003E-14</c:v>
                      </c:pt>
                      <c:pt idx="961">
                        <c:v>6.4109199999999997E-14</c:v>
                      </c:pt>
                      <c:pt idx="962">
                        <c:v>5.6013800000000003E-14</c:v>
                      </c:pt>
                      <c:pt idx="963">
                        <c:v>5.1121699999999998E-14</c:v>
                      </c:pt>
                      <c:pt idx="964">
                        <c:v>5.1869499999999999E-14</c:v>
                      </c:pt>
                      <c:pt idx="965">
                        <c:v>5.6803799999999999E-14</c:v>
                      </c:pt>
                      <c:pt idx="966">
                        <c:v>6.13359E-14</c:v>
                      </c:pt>
                      <c:pt idx="967">
                        <c:v>6.1083100000000001E-14</c:v>
                      </c:pt>
                      <c:pt idx="968">
                        <c:v>5.5792700000000001E-14</c:v>
                      </c:pt>
                      <c:pt idx="969">
                        <c:v>4.8680999999999997E-14</c:v>
                      </c:pt>
                      <c:pt idx="970">
                        <c:v>4.2618399999999997E-14</c:v>
                      </c:pt>
                      <c:pt idx="971">
                        <c:v>3.9426899999999999E-14</c:v>
                      </c:pt>
                      <c:pt idx="972">
                        <c:v>4.05308E-14</c:v>
                      </c:pt>
                      <c:pt idx="973">
                        <c:v>4.4839400000000002E-14</c:v>
                      </c:pt>
                      <c:pt idx="974">
                        <c:v>4.7391699999999997E-14</c:v>
                      </c:pt>
                      <c:pt idx="975">
                        <c:v>4.4241900000000001E-14</c:v>
                      </c:pt>
                      <c:pt idx="976">
                        <c:v>3.8381499999999998E-14</c:v>
                      </c:pt>
                      <c:pt idx="977">
                        <c:v>3.5797200000000002E-14</c:v>
                      </c:pt>
                      <c:pt idx="978">
                        <c:v>3.7058199999999998E-14</c:v>
                      </c:pt>
                      <c:pt idx="979">
                        <c:v>3.7552800000000002E-14</c:v>
                      </c:pt>
                      <c:pt idx="980">
                        <c:v>3.4578099999999998E-14</c:v>
                      </c:pt>
                      <c:pt idx="981">
                        <c:v>3.1553300000000001E-14</c:v>
                      </c:pt>
                      <c:pt idx="982">
                        <c:v>3.40108E-14</c:v>
                      </c:pt>
                      <c:pt idx="983">
                        <c:v>4.1670900000000003E-14</c:v>
                      </c:pt>
                      <c:pt idx="984">
                        <c:v>4.7818599999999998E-14</c:v>
                      </c:pt>
                      <c:pt idx="985">
                        <c:v>4.7893499999999999E-14</c:v>
                      </c:pt>
                      <c:pt idx="986">
                        <c:v>4.5036899999999999E-14</c:v>
                      </c:pt>
                      <c:pt idx="987">
                        <c:v>4.47563E-14</c:v>
                      </c:pt>
                      <c:pt idx="988">
                        <c:v>4.7455099999999999E-14</c:v>
                      </c:pt>
                      <c:pt idx="989">
                        <c:v>4.8870799999999999E-14</c:v>
                      </c:pt>
                      <c:pt idx="990">
                        <c:v>4.6602300000000001E-14</c:v>
                      </c:pt>
                      <c:pt idx="991">
                        <c:v>4.3914300000000001E-14</c:v>
                      </c:pt>
                      <c:pt idx="992">
                        <c:v>4.5234800000000001E-14</c:v>
                      </c:pt>
                      <c:pt idx="993">
                        <c:v>4.96573E-14</c:v>
                      </c:pt>
                      <c:pt idx="994">
                        <c:v>5.23032E-14</c:v>
                      </c:pt>
                      <c:pt idx="995">
                        <c:v>5.0356100000000001E-14</c:v>
                      </c:pt>
                      <c:pt idx="996">
                        <c:v>4.4575000000000002E-14</c:v>
                      </c:pt>
                      <c:pt idx="997">
                        <c:v>3.7266899999999998E-14</c:v>
                      </c:pt>
                      <c:pt idx="998">
                        <c:v>3.0636400000000001E-14</c:v>
                      </c:pt>
                      <c:pt idx="999">
                        <c:v>2.6043700000000002E-14</c:v>
                      </c:pt>
                      <c:pt idx="1000">
                        <c:v>2.5027699999999999E-14</c:v>
                      </c:pt>
                      <c:pt idx="1001">
                        <c:v>2.8737700000000003E-14</c:v>
                      </c:pt>
                      <c:pt idx="1002">
                        <c:v>3.49488E-14</c:v>
                      </c:pt>
                      <c:pt idx="1003">
                        <c:v>3.8871599999999998E-14</c:v>
                      </c:pt>
                      <c:pt idx="1004">
                        <c:v>3.7816099999999999E-14</c:v>
                      </c:pt>
                      <c:pt idx="1005">
                        <c:v>3.4150099999999999E-14</c:v>
                      </c:pt>
                      <c:pt idx="1006">
                        <c:v>3.3467300000000002E-14</c:v>
                      </c:pt>
                      <c:pt idx="1007">
                        <c:v>3.9169199999999998E-14</c:v>
                      </c:pt>
                      <c:pt idx="1008">
                        <c:v>4.9436799999999997E-14</c:v>
                      </c:pt>
                      <c:pt idx="1009">
                        <c:v>6.0438600000000005E-14</c:v>
                      </c:pt>
                      <c:pt idx="1010">
                        <c:v>7.1747500000000006E-14</c:v>
                      </c:pt>
                      <c:pt idx="1011">
                        <c:v>8.6179199999999997E-14</c:v>
                      </c:pt>
                      <c:pt idx="1012">
                        <c:v>1.03773E-13</c:v>
                      </c:pt>
                      <c:pt idx="1013">
                        <c:v>1.2006400000000001E-13</c:v>
                      </c:pt>
                      <c:pt idx="1014">
                        <c:v>1.3201700000000001E-13</c:v>
                      </c:pt>
                      <c:pt idx="1015">
                        <c:v>1.4174700000000001E-13</c:v>
                      </c:pt>
                      <c:pt idx="1016">
                        <c:v>1.5133300000000001E-13</c:v>
                      </c:pt>
                      <c:pt idx="1017">
                        <c:v>1.5739299999999999E-13</c:v>
                      </c:pt>
                      <c:pt idx="1018">
                        <c:v>1.56368E-13</c:v>
                      </c:pt>
                      <c:pt idx="1019">
                        <c:v>1.5135700000000001E-13</c:v>
                      </c:pt>
                      <c:pt idx="1020">
                        <c:v>1.4848599999999999E-13</c:v>
                      </c:pt>
                      <c:pt idx="1021">
                        <c:v>1.50951E-13</c:v>
                      </c:pt>
                      <c:pt idx="1022">
                        <c:v>1.57752E-13</c:v>
                      </c:pt>
                      <c:pt idx="1023">
                        <c:v>1.64018E-13</c:v>
                      </c:pt>
                      <c:pt idx="1024">
                        <c:v>1.6431800000000001E-13</c:v>
                      </c:pt>
                      <c:pt idx="1025">
                        <c:v>1.5825600000000001E-13</c:v>
                      </c:pt>
                      <c:pt idx="1026">
                        <c:v>1.51193E-13</c:v>
                      </c:pt>
                      <c:pt idx="1027">
                        <c:v>1.47729E-13</c:v>
                      </c:pt>
                      <c:pt idx="1028">
                        <c:v>1.46395E-13</c:v>
                      </c:pt>
                      <c:pt idx="1029">
                        <c:v>1.4390299999999999E-13</c:v>
                      </c:pt>
                      <c:pt idx="1030">
                        <c:v>1.4119999999999999E-13</c:v>
                      </c:pt>
                      <c:pt idx="1031">
                        <c:v>1.39868E-13</c:v>
                      </c:pt>
                      <c:pt idx="1032">
                        <c:v>1.3610099999999999E-13</c:v>
                      </c:pt>
                      <c:pt idx="1033">
                        <c:v>1.25378E-13</c:v>
                      </c:pt>
                      <c:pt idx="1034">
                        <c:v>1.10491E-13</c:v>
                      </c:pt>
                      <c:pt idx="1035">
                        <c:v>9.7782699999999994E-14</c:v>
                      </c:pt>
                      <c:pt idx="1036">
                        <c:v>8.75306E-14</c:v>
                      </c:pt>
                      <c:pt idx="1037">
                        <c:v>7.4630899999999996E-14</c:v>
                      </c:pt>
                      <c:pt idx="1038">
                        <c:v>5.7759000000000002E-14</c:v>
                      </c:pt>
                      <c:pt idx="1039">
                        <c:v>4.2130499999999998E-14</c:v>
                      </c:pt>
                      <c:pt idx="1040">
                        <c:v>3.31776E-14</c:v>
                      </c:pt>
                      <c:pt idx="1041">
                        <c:v>3.0875999999999998E-14</c:v>
                      </c:pt>
                      <c:pt idx="1042">
                        <c:v>3.0962200000000003E-14</c:v>
                      </c:pt>
                      <c:pt idx="1043">
                        <c:v>3.0694200000000001E-14</c:v>
                      </c:pt>
                      <c:pt idx="1044">
                        <c:v>3.1177000000000003E-14</c:v>
                      </c:pt>
                      <c:pt idx="1045">
                        <c:v>3.3162299999999997E-14</c:v>
                      </c:pt>
                      <c:pt idx="1046">
                        <c:v>3.4019900000000002E-14</c:v>
                      </c:pt>
                      <c:pt idx="1047">
                        <c:v>3.1165699999999999E-14</c:v>
                      </c:pt>
                      <c:pt idx="1048">
                        <c:v>2.63674E-14</c:v>
                      </c:pt>
                      <c:pt idx="1049">
                        <c:v>2.4218100000000001E-14</c:v>
                      </c:pt>
                      <c:pt idx="1050">
                        <c:v>2.6655799999999999E-14</c:v>
                      </c:pt>
                      <c:pt idx="1051">
                        <c:v>3.0763999999999999E-14</c:v>
                      </c:pt>
                      <c:pt idx="1052">
                        <c:v>3.21561E-14</c:v>
                      </c:pt>
                      <c:pt idx="1053">
                        <c:v>2.9752900000000001E-14</c:v>
                      </c:pt>
                      <c:pt idx="1054">
                        <c:v>2.67599E-14</c:v>
                      </c:pt>
                      <c:pt idx="1055">
                        <c:v>2.6575100000000001E-14</c:v>
                      </c:pt>
                      <c:pt idx="1056">
                        <c:v>2.87414E-14</c:v>
                      </c:pt>
                      <c:pt idx="1057">
                        <c:v>3.0192199999999997E-14</c:v>
                      </c:pt>
                      <c:pt idx="1058">
                        <c:v>2.94531E-14</c:v>
                      </c:pt>
                      <c:pt idx="1059">
                        <c:v>2.7878199999999999E-14</c:v>
                      </c:pt>
                      <c:pt idx="1060">
                        <c:v>2.7043800000000001E-14</c:v>
                      </c:pt>
                      <c:pt idx="1061">
                        <c:v>2.6635399999999999E-14</c:v>
                      </c:pt>
                      <c:pt idx="1062">
                        <c:v>2.6240100000000001E-14</c:v>
                      </c:pt>
                      <c:pt idx="1063">
                        <c:v>2.7098E-14</c:v>
                      </c:pt>
                      <c:pt idx="1064">
                        <c:v>2.9277599999999999E-14</c:v>
                      </c:pt>
                      <c:pt idx="1065">
                        <c:v>2.98133E-14</c:v>
                      </c:pt>
                      <c:pt idx="1066">
                        <c:v>2.6778400000000001E-14</c:v>
                      </c:pt>
                      <c:pt idx="1067">
                        <c:v>2.3260100000000001E-14</c:v>
                      </c:pt>
                      <c:pt idx="1068">
                        <c:v>2.4096800000000001E-14</c:v>
                      </c:pt>
                      <c:pt idx="1069">
                        <c:v>2.8982200000000001E-14</c:v>
                      </c:pt>
                      <c:pt idx="1070">
                        <c:v>3.2244000000000003E-14</c:v>
                      </c:pt>
                      <c:pt idx="1071">
                        <c:v>3.0233799999999998E-14</c:v>
                      </c:pt>
                      <c:pt idx="1072">
                        <c:v>2.60646E-14</c:v>
                      </c:pt>
                      <c:pt idx="1073">
                        <c:v>2.52789E-14</c:v>
                      </c:pt>
                      <c:pt idx="1074">
                        <c:v>2.8622199999999997E-14</c:v>
                      </c:pt>
                      <c:pt idx="1075">
                        <c:v>3.2009400000000001E-14</c:v>
                      </c:pt>
                      <c:pt idx="1076">
                        <c:v>3.26903E-14</c:v>
                      </c:pt>
                      <c:pt idx="1077">
                        <c:v>3.2277800000000001E-14</c:v>
                      </c:pt>
                      <c:pt idx="1078">
                        <c:v>3.3402299999999998E-14</c:v>
                      </c:pt>
                      <c:pt idx="1079">
                        <c:v>3.5253500000000002E-14</c:v>
                      </c:pt>
                      <c:pt idx="1080">
                        <c:v>3.4500400000000002E-14</c:v>
                      </c:pt>
                      <c:pt idx="1081">
                        <c:v>3.0790399999999998E-14</c:v>
                      </c:pt>
                      <c:pt idx="1082">
                        <c:v>2.80526E-14</c:v>
                      </c:pt>
                      <c:pt idx="1083">
                        <c:v>2.9001200000000001E-14</c:v>
                      </c:pt>
                      <c:pt idx="1084">
                        <c:v>3.14655E-14</c:v>
                      </c:pt>
                      <c:pt idx="1085">
                        <c:v>3.1888600000000003E-14</c:v>
                      </c:pt>
                      <c:pt idx="1086">
                        <c:v>3.0584100000000001E-14</c:v>
                      </c:pt>
                      <c:pt idx="1087">
                        <c:v>3.1324900000000001E-14</c:v>
                      </c:pt>
                      <c:pt idx="1088">
                        <c:v>3.59071E-14</c:v>
                      </c:pt>
                      <c:pt idx="1089">
                        <c:v>4.1174100000000003E-14</c:v>
                      </c:pt>
                      <c:pt idx="1090">
                        <c:v>4.2729899999999997E-14</c:v>
                      </c:pt>
                      <c:pt idx="1091">
                        <c:v>4.0441900000000001E-14</c:v>
                      </c:pt>
                      <c:pt idx="1092">
                        <c:v>3.8141400000000002E-14</c:v>
                      </c:pt>
                      <c:pt idx="1093">
                        <c:v>3.8172500000000001E-14</c:v>
                      </c:pt>
                      <c:pt idx="1094">
                        <c:v>3.8626000000000002E-14</c:v>
                      </c:pt>
                      <c:pt idx="1095">
                        <c:v>3.6687099999999998E-14</c:v>
                      </c:pt>
                      <c:pt idx="1096">
                        <c:v>3.2986800000000002E-14</c:v>
                      </c:pt>
                      <c:pt idx="1097">
                        <c:v>3.0783200000000001E-14</c:v>
                      </c:pt>
                      <c:pt idx="1098">
                        <c:v>3.1210499999999999E-14</c:v>
                      </c:pt>
                      <c:pt idx="1099">
                        <c:v>3.20473E-14</c:v>
                      </c:pt>
                      <c:pt idx="1100">
                        <c:v>3.1898899999999998E-14</c:v>
                      </c:pt>
                      <c:pt idx="1101">
                        <c:v>3.2818100000000001E-14</c:v>
                      </c:pt>
                      <c:pt idx="1102">
                        <c:v>3.7089399999999997E-14</c:v>
                      </c:pt>
                      <c:pt idx="1103">
                        <c:v>4.2980500000000002E-14</c:v>
                      </c:pt>
                      <c:pt idx="1104">
                        <c:v>4.6410299999999998E-14</c:v>
                      </c:pt>
                      <c:pt idx="1105">
                        <c:v>4.6444399999999999E-14</c:v>
                      </c:pt>
                      <c:pt idx="1106">
                        <c:v>4.60028E-14</c:v>
                      </c:pt>
                      <c:pt idx="1107">
                        <c:v>4.7620199999999999E-14</c:v>
                      </c:pt>
                      <c:pt idx="1108">
                        <c:v>5.0982200000000002E-14</c:v>
                      </c:pt>
                      <c:pt idx="1109">
                        <c:v>5.3856099999999999E-14</c:v>
                      </c:pt>
                      <c:pt idx="1110">
                        <c:v>5.4370200000000001E-14</c:v>
                      </c:pt>
                      <c:pt idx="1111">
                        <c:v>5.2907899999999998E-14</c:v>
                      </c:pt>
                      <c:pt idx="1112">
                        <c:v>5.1296200000000002E-14</c:v>
                      </c:pt>
                      <c:pt idx="1113">
                        <c:v>5.04715E-14</c:v>
                      </c:pt>
                      <c:pt idx="1114">
                        <c:v>5.0891399999999999E-14</c:v>
                      </c:pt>
                      <c:pt idx="1115">
                        <c:v>5.3596499999999999E-14</c:v>
                      </c:pt>
                      <c:pt idx="1116">
                        <c:v>5.8534900000000005E-14</c:v>
                      </c:pt>
                      <c:pt idx="1117">
                        <c:v>6.3276100000000004E-14</c:v>
                      </c:pt>
                      <c:pt idx="1118">
                        <c:v>6.3979499999999998E-14</c:v>
                      </c:pt>
                      <c:pt idx="1119">
                        <c:v>5.8412899999999996E-14</c:v>
                      </c:pt>
                      <c:pt idx="1120">
                        <c:v>4.9963599999999998E-14</c:v>
                      </c:pt>
                      <c:pt idx="1121">
                        <c:v>4.5256000000000002E-14</c:v>
                      </c:pt>
                      <c:pt idx="1122">
                        <c:v>4.5384199999999999E-14</c:v>
                      </c:pt>
                      <c:pt idx="1123">
                        <c:v>4.5136300000000001E-14</c:v>
                      </c:pt>
                      <c:pt idx="1124">
                        <c:v>4.1559699999999999E-14</c:v>
                      </c:pt>
                      <c:pt idx="1125">
                        <c:v>3.7295E-14</c:v>
                      </c:pt>
                      <c:pt idx="1126">
                        <c:v>3.5329099999999997E-14</c:v>
                      </c:pt>
                      <c:pt idx="1127">
                        <c:v>3.4579800000000001E-14</c:v>
                      </c:pt>
                      <c:pt idx="1128">
                        <c:v>3.1965400000000003E-14</c:v>
                      </c:pt>
                      <c:pt idx="1129">
                        <c:v>2.7672500000000001E-14</c:v>
                      </c:pt>
                      <c:pt idx="1130">
                        <c:v>2.56616E-14</c:v>
                      </c:pt>
                      <c:pt idx="1131">
                        <c:v>2.74487E-14</c:v>
                      </c:pt>
                      <c:pt idx="1132">
                        <c:v>2.8884300000000001E-14</c:v>
                      </c:pt>
                      <c:pt idx="1133">
                        <c:v>2.61682E-14</c:v>
                      </c:pt>
                      <c:pt idx="1134">
                        <c:v>2.1579099999999999E-14</c:v>
                      </c:pt>
                      <c:pt idx="1135">
                        <c:v>1.98994E-14</c:v>
                      </c:pt>
                      <c:pt idx="1136">
                        <c:v>2.1821300000000001E-14</c:v>
                      </c:pt>
                      <c:pt idx="1137">
                        <c:v>2.42176E-14</c:v>
                      </c:pt>
                      <c:pt idx="1138">
                        <c:v>2.5593499999999999E-14</c:v>
                      </c:pt>
                      <c:pt idx="1139">
                        <c:v>2.77373E-14</c:v>
                      </c:pt>
                      <c:pt idx="1140">
                        <c:v>3.1860000000000003E-14</c:v>
                      </c:pt>
                      <c:pt idx="1141">
                        <c:v>3.5797399999999997E-14</c:v>
                      </c:pt>
                      <c:pt idx="1142">
                        <c:v>3.6579699999999998E-14</c:v>
                      </c:pt>
                      <c:pt idx="1143">
                        <c:v>3.4749299999999997E-14</c:v>
                      </c:pt>
                      <c:pt idx="1144">
                        <c:v>3.4132100000000003E-14</c:v>
                      </c:pt>
                      <c:pt idx="1145">
                        <c:v>3.71434E-14</c:v>
                      </c:pt>
                      <c:pt idx="1146">
                        <c:v>4.1604100000000001E-14</c:v>
                      </c:pt>
                      <c:pt idx="1147">
                        <c:v>4.3439599999999998E-14</c:v>
                      </c:pt>
                      <c:pt idx="1148">
                        <c:v>4.21702E-14</c:v>
                      </c:pt>
                      <c:pt idx="1149">
                        <c:v>4.1121000000000002E-14</c:v>
                      </c:pt>
                      <c:pt idx="1150">
                        <c:v>4.2252299999999999E-14</c:v>
                      </c:pt>
                      <c:pt idx="1151">
                        <c:v>4.4111400000000001E-14</c:v>
                      </c:pt>
                      <c:pt idx="1152">
                        <c:v>4.4673099999999998E-14</c:v>
                      </c:pt>
                      <c:pt idx="1153">
                        <c:v>4.3809999999999998E-14</c:v>
                      </c:pt>
                      <c:pt idx="1154">
                        <c:v>4.2905899999999997E-14</c:v>
                      </c:pt>
                      <c:pt idx="1155">
                        <c:v>4.2847699999999999E-14</c:v>
                      </c:pt>
                      <c:pt idx="1156">
                        <c:v>4.2913100000000001E-14</c:v>
                      </c:pt>
                      <c:pt idx="1157">
                        <c:v>4.22504E-14</c:v>
                      </c:pt>
                      <c:pt idx="1158">
                        <c:v>4.1717199999999997E-14</c:v>
                      </c:pt>
                      <c:pt idx="1159">
                        <c:v>4.2369600000000003E-14</c:v>
                      </c:pt>
                      <c:pt idx="1160">
                        <c:v>4.2737399999999997E-14</c:v>
                      </c:pt>
                      <c:pt idx="1161">
                        <c:v>3.9734400000000001E-14</c:v>
                      </c:pt>
                      <c:pt idx="1162">
                        <c:v>3.3256199999999998E-14</c:v>
                      </c:pt>
                      <c:pt idx="1163">
                        <c:v>2.8896999999999999E-14</c:v>
                      </c:pt>
                      <c:pt idx="1164">
                        <c:v>3.2770999999999999E-14</c:v>
                      </c:pt>
                      <c:pt idx="1165">
                        <c:v>4.34873E-14</c:v>
                      </c:pt>
                      <c:pt idx="1166">
                        <c:v>5.3089999999999998E-14</c:v>
                      </c:pt>
                      <c:pt idx="1167">
                        <c:v>5.5791599999999997E-14</c:v>
                      </c:pt>
                      <c:pt idx="1168">
                        <c:v>5.2419999999999999E-14</c:v>
                      </c:pt>
                      <c:pt idx="1169">
                        <c:v>4.6870599999999999E-14</c:v>
                      </c:pt>
                      <c:pt idx="1170">
                        <c:v>4.1480899999999999E-14</c:v>
                      </c:pt>
                      <c:pt idx="1171">
                        <c:v>3.6715699999999998E-14</c:v>
                      </c:pt>
                      <c:pt idx="1172">
                        <c:v>3.4071899999999999E-14</c:v>
                      </c:pt>
                      <c:pt idx="1173">
                        <c:v>3.6133899999999998E-14</c:v>
                      </c:pt>
                      <c:pt idx="1174">
                        <c:v>4.2262200000000003E-14</c:v>
                      </c:pt>
                      <c:pt idx="1175">
                        <c:v>4.7641099999999997E-14</c:v>
                      </c:pt>
                      <c:pt idx="1176">
                        <c:v>4.8525E-14</c:v>
                      </c:pt>
                      <c:pt idx="1177">
                        <c:v>4.6407900000000001E-14</c:v>
                      </c:pt>
                      <c:pt idx="1178">
                        <c:v>4.5568700000000002E-14</c:v>
                      </c:pt>
                      <c:pt idx="1179">
                        <c:v>4.73818E-14</c:v>
                      </c:pt>
                      <c:pt idx="1180">
                        <c:v>4.8796099999999999E-14</c:v>
                      </c:pt>
                      <c:pt idx="1181">
                        <c:v>4.6962199999999998E-14</c:v>
                      </c:pt>
                      <c:pt idx="1182">
                        <c:v>4.3435E-14</c:v>
                      </c:pt>
                      <c:pt idx="1183">
                        <c:v>4.1939200000000001E-14</c:v>
                      </c:pt>
                      <c:pt idx="1184">
                        <c:v>4.33589E-14</c:v>
                      </c:pt>
                      <c:pt idx="1185">
                        <c:v>4.4853299999999999E-14</c:v>
                      </c:pt>
                      <c:pt idx="1186">
                        <c:v>4.36967E-14</c:v>
                      </c:pt>
                      <c:pt idx="1187">
                        <c:v>4.0790600000000001E-14</c:v>
                      </c:pt>
                      <c:pt idx="1188">
                        <c:v>3.9304599999999999E-14</c:v>
                      </c:pt>
                      <c:pt idx="1189">
                        <c:v>4.0221100000000002E-14</c:v>
                      </c:pt>
                      <c:pt idx="1190">
                        <c:v>4.11955E-14</c:v>
                      </c:pt>
                      <c:pt idx="1191">
                        <c:v>4.0301400000000003E-14</c:v>
                      </c:pt>
                      <c:pt idx="1192">
                        <c:v>3.8828199999999999E-14</c:v>
                      </c:pt>
                      <c:pt idx="1193">
                        <c:v>3.8891299999999998E-14</c:v>
                      </c:pt>
                      <c:pt idx="1194">
                        <c:v>3.9372100000000001E-14</c:v>
                      </c:pt>
                      <c:pt idx="1195">
                        <c:v>3.7205500000000002E-14</c:v>
                      </c:pt>
                      <c:pt idx="1196">
                        <c:v>3.3020700000000001E-14</c:v>
                      </c:pt>
                      <c:pt idx="1197">
                        <c:v>3.1319600000000002E-14</c:v>
                      </c:pt>
                      <c:pt idx="1198">
                        <c:v>3.4304100000000003E-14</c:v>
                      </c:pt>
                      <c:pt idx="1199">
                        <c:v>3.92299E-14</c:v>
                      </c:pt>
                      <c:pt idx="1200">
                        <c:v>4.1983500000000002E-14</c:v>
                      </c:pt>
                      <c:pt idx="1201">
                        <c:v>4.12771E-14</c:v>
                      </c:pt>
                      <c:pt idx="1202">
                        <c:v>3.9281999999999997E-14</c:v>
                      </c:pt>
                      <c:pt idx="1203">
                        <c:v>3.8183699999999998E-14</c:v>
                      </c:pt>
                      <c:pt idx="1204">
                        <c:v>3.7590800000000002E-14</c:v>
                      </c:pt>
                      <c:pt idx="1205">
                        <c:v>3.7146200000000001E-14</c:v>
                      </c:pt>
                      <c:pt idx="1206">
                        <c:v>3.8875599999999998E-14</c:v>
                      </c:pt>
                      <c:pt idx="1207">
                        <c:v>4.4286900000000003E-14</c:v>
                      </c:pt>
                      <c:pt idx="1208">
                        <c:v>5.0872399999999999E-14</c:v>
                      </c:pt>
                      <c:pt idx="1209">
                        <c:v>5.3381200000000001E-14</c:v>
                      </c:pt>
                      <c:pt idx="1210">
                        <c:v>4.8646800000000002E-14</c:v>
                      </c:pt>
                      <c:pt idx="1211">
                        <c:v>3.9019599999999997E-14</c:v>
                      </c:pt>
                      <c:pt idx="1212">
                        <c:v>3.0212500000000003E-14</c:v>
                      </c:pt>
                      <c:pt idx="1213">
                        <c:v>2.54641E-14</c:v>
                      </c:pt>
                      <c:pt idx="1214">
                        <c:v>2.4133500000000001E-14</c:v>
                      </c:pt>
                      <c:pt idx="1215">
                        <c:v>2.4972599999999999E-14</c:v>
                      </c:pt>
                      <c:pt idx="1216">
                        <c:v>2.75966E-14</c:v>
                      </c:pt>
                      <c:pt idx="1217">
                        <c:v>3.1448100000000002E-14</c:v>
                      </c:pt>
                      <c:pt idx="1218">
                        <c:v>3.4130000000000002E-14</c:v>
                      </c:pt>
                      <c:pt idx="1219">
                        <c:v>3.2405800000000003E-14</c:v>
                      </c:pt>
                      <c:pt idx="1220">
                        <c:v>2.70871E-14</c:v>
                      </c:pt>
                      <c:pt idx="1221">
                        <c:v>2.4035300000000001E-14</c:v>
                      </c:pt>
                      <c:pt idx="1222">
                        <c:v>2.7129700000000001E-14</c:v>
                      </c:pt>
                      <c:pt idx="1223">
                        <c:v>3.2727200000000002E-14</c:v>
                      </c:pt>
                      <c:pt idx="1224">
                        <c:v>3.4518399999999999E-14</c:v>
                      </c:pt>
                      <c:pt idx="1225">
                        <c:v>3.1977699999999997E-14</c:v>
                      </c:pt>
                      <c:pt idx="1226">
                        <c:v>2.99825E-14</c:v>
                      </c:pt>
                      <c:pt idx="1227">
                        <c:v>3.1092299999999999E-14</c:v>
                      </c:pt>
                      <c:pt idx="1228">
                        <c:v>3.2795299999999997E-14</c:v>
                      </c:pt>
                      <c:pt idx="1229">
                        <c:v>3.2765599999999999E-14</c:v>
                      </c:pt>
                      <c:pt idx="1230">
                        <c:v>3.2416899999999999E-14</c:v>
                      </c:pt>
                      <c:pt idx="1231">
                        <c:v>3.4085999999999997E-14</c:v>
                      </c:pt>
                      <c:pt idx="1232">
                        <c:v>3.7242499999999999E-14</c:v>
                      </c:pt>
                      <c:pt idx="1233">
                        <c:v>3.89275E-14</c:v>
                      </c:pt>
                      <c:pt idx="1234">
                        <c:v>3.7834000000000001E-14</c:v>
                      </c:pt>
                      <c:pt idx="1235">
                        <c:v>3.64807E-14</c:v>
                      </c:pt>
                      <c:pt idx="1236">
                        <c:v>3.7982200000000001E-14</c:v>
                      </c:pt>
                      <c:pt idx="1237">
                        <c:v>4.16903E-14</c:v>
                      </c:pt>
                      <c:pt idx="1238">
                        <c:v>4.3996000000000003E-14</c:v>
                      </c:pt>
                      <c:pt idx="1239">
                        <c:v>4.3170999999999997E-14</c:v>
                      </c:pt>
                      <c:pt idx="1240">
                        <c:v>4.12995E-14</c:v>
                      </c:pt>
                      <c:pt idx="1241">
                        <c:v>4.1113500000000002E-14</c:v>
                      </c:pt>
                      <c:pt idx="1242">
                        <c:v>4.2871399999999998E-14</c:v>
                      </c:pt>
                      <c:pt idx="1243">
                        <c:v>4.5008799999999997E-14</c:v>
                      </c:pt>
                      <c:pt idx="1244">
                        <c:v>4.68353E-14</c:v>
                      </c:pt>
                      <c:pt idx="1245">
                        <c:v>4.9226099999999997E-14</c:v>
                      </c:pt>
                      <c:pt idx="1246">
                        <c:v>5.16738E-14</c:v>
                      </c:pt>
                      <c:pt idx="1247">
                        <c:v>5.0889899999999997E-14</c:v>
                      </c:pt>
                      <c:pt idx="1248">
                        <c:v>4.5632199999999999E-14</c:v>
                      </c:pt>
                      <c:pt idx="1249">
                        <c:v>4.0287100000000003E-14</c:v>
                      </c:pt>
                      <c:pt idx="1250">
                        <c:v>3.9115499999999998E-14</c:v>
                      </c:pt>
                      <c:pt idx="1251">
                        <c:v>4.0074499999999998E-14</c:v>
                      </c:pt>
                      <c:pt idx="1252">
                        <c:v>3.8723499999999999E-14</c:v>
                      </c:pt>
                      <c:pt idx="1253">
                        <c:v>3.4713800000000002E-14</c:v>
                      </c:pt>
                      <c:pt idx="1254">
                        <c:v>3.1522000000000001E-14</c:v>
                      </c:pt>
                      <c:pt idx="1255">
                        <c:v>3.1876800000000001E-14</c:v>
                      </c:pt>
                      <c:pt idx="1256">
                        <c:v>3.47095E-14</c:v>
                      </c:pt>
                      <c:pt idx="1257">
                        <c:v>3.6737499999999999E-14</c:v>
                      </c:pt>
                      <c:pt idx="1258">
                        <c:v>3.62653E-14</c:v>
                      </c:pt>
                      <c:pt idx="1259">
                        <c:v>3.4550800000000003E-14</c:v>
                      </c:pt>
                      <c:pt idx="1260">
                        <c:v>3.3943800000000002E-14</c:v>
                      </c:pt>
                      <c:pt idx="1261">
                        <c:v>3.4801099999999998E-14</c:v>
                      </c:pt>
                      <c:pt idx="1262">
                        <c:v>3.4933499999999997E-14</c:v>
                      </c:pt>
                      <c:pt idx="1263">
                        <c:v>3.3447099999999997E-14</c:v>
                      </c:pt>
                      <c:pt idx="1264">
                        <c:v>3.2871499999999998E-14</c:v>
                      </c:pt>
                      <c:pt idx="1265">
                        <c:v>3.50827E-14</c:v>
                      </c:pt>
                      <c:pt idx="1266">
                        <c:v>3.7888699999999997E-14</c:v>
                      </c:pt>
                      <c:pt idx="1267">
                        <c:v>3.80405E-14</c:v>
                      </c:pt>
                      <c:pt idx="1268">
                        <c:v>3.5952999999999997E-14</c:v>
                      </c:pt>
                      <c:pt idx="1269">
                        <c:v>3.5311800000000001E-14</c:v>
                      </c:pt>
                      <c:pt idx="1270">
                        <c:v>3.7803400000000001E-14</c:v>
                      </c:pt>
                      <c:pt idx="1271">
                        <c:v>4.0302299999999999E-14</c:v>
                      </c:pt>
                      <c:pt idx="1272">
                        <c:v>3.9090200000000002E-14</c:v>
                      </c:pt>
                      <c:pt idx="1273">
                        <c:v>3.49583E-14</c:v>
                      </c:pt>
                      <c:pt idx="1274">
                        <c:v>3.1810499999999997E-14</c:v>
                      </c:pt>
                      <c:pt idx="1275">
                        <c:v>3.1682500000000002E-14</c:v>
                      </c:pt>
                      <c:pt idx="1276">
                        <c:v>3.3538600000000001E-14</c:v>
                      </c:pt>
                      <c:pt idx="1277">
                        <c:v>3.5950200000000003E-14</c:v>
                      </c:pt>
                      <c:pt idx="1278">
                        <c:v>3.8379499999999998E-14</c:v>
                      </c:pt>
                      <c:pt idx="1279">
                        <c:v>4.05532E-14</c:v>
                      </c:pt>
                      <c:pt idx="1280">
                        <c:v>4.17393E-14</c:v>
                      </c:pt>
                      <c:pt idx="1281">
                        <c:v>4.0396500000000002E-14</c:v>
                      </c:pt>
                      <c:pt idx="1282">
                        <c:v>3.6310400000000002E-14</c:v>
                      </c:pt>
                      <c:pt idx="1283">
                        <c:v>3.2615899999999997E-14</c:v>
                      </c:pt>
                      <c:pt idx="1284">
                        <c:v>3.2367899999999998E-14</c:v>
                      </c:pt>
                      <c:pt idx="1285">
                        <c:v>3.4027499999999997E-14</c:v>
                      </c:pt>
                      <c:pt idx="1286">
                        <c:v>3.3966399999999998E-14</c:v>
                      </c:pt>
                      <c:pt idx="1287">
                        <c:v>3.2183300000000001E-14</c:v>
                      </c:pt>
                      <c:pt idx="1288">
                        <c:v>3.1403900000000002E-14</c:v>
                      </c:pt>
                      <c:pt idx="1289">
                        <c:v>3.2050599999999999E-14</c:v>
                      </c:pt>
                      <c:pt idx="1290">
                        <c:v>3.1877199999999998E-14</c:v>
                      </c:pt>
                      <c:pt idx="1291">
                        <c:v>2.9759200000000003E-14</c:v>
                      </c:pt>
                      <c:pt idx="1292">
                        <c:v>2.79004E-14</c:v>
                      </c:pt>
                      <c:pt idx="1293">
                        <c:v>2.9566999999999998E-14</c:v>
                      </c:pt>
                      <c:pt idx="1294">
                        <c:v>3.4133799999999999E-14</c:v>
                      </c:pt>
                      <c:pt idx="1295">
                        <c:v>3.67172E-14</c:v>
                      </c:pt>
                      <c:pt idx="1296">
                        <c:v>3.50806E-14</c:v>
                      </c:pt>
                      <c:pt idx="1297">
                        <c:v>3.3006699999999997E-14</c:v>
                      </c:pt>
                      <c:pt idx="1298">
                        <c:v>3.40367E-14</c:v>
                      </c:pt>
                      <c:pt idx="1299">
                        <c:v>3.6001900000000003E-14</c:v>
                      </c:pt>
                      <c:pt idx="1300">
                        <c:v>3.43894E-14</c:v>
                      </c:pt>
                      <c:pt idx="1301">
                        <c:v>2.9491300000000002E-14</c:v>
                      </c:pt>
                      <c:pt idx="1302">
                        <c:v>2.71759E-14</c:v>
                      </c:pt>
                      <c:pt idx="1303">
                        <c:v>3.0503400000000003E-14</c:v>
                      </c:pt>
                      <c:pt idx="1304">
                        <c:v>3.49216E-14</c:v>
                      </c:pt>
                      <c:pt idx="1305">
                        <c:v>3.5154300000000002E-14</c:v>
                      </c:pt>
                      <c:pt idx="1306">
                        <c:v>3.1746300000000001E-14</c:v>
                      </c:pt>
                      <c:pt idx="1307">
                        <c:v>2.8570599999999998E-14</c:v>
                      </c:pt>
                      <c:pt idx="1308">
                        <c:v>2.8084000000000001E-14</c:v>
                      </c:pt>
                      <c:pt idx="1309">
                        <c:v>3.0436999999999998E-14</c:v>
                      </c:pt>
                      <c:pt idx="1310">
                        <c:v>3.43153E-14</c:v>
                      </c:pt>
                      <c:pt idx="1311">
                        <c:v>3.7898700000000002E-14</c:v>
                      </c:pt>
                      <c:pt idx="1312">
                        <c:v>3.9974500000000003E-14</c:v>
                      </c:pt>
                      <c:pt idx="1313">
                        <c:v>3.9708000000000002E-14</c:v>
                      </c:pt>
                      <c:pt idx="1314">
                        <c:v>3.6759500000000001E-14</c:v>
                      </c:pt>
                      <c:pt idx="1315">
                        <c:v>3.3014100000000003E-14</c:v>
                      </c:pt>
                      <c:pt idx="1316">
                        <c:v>3.17517E-14</c:v>
                      </c:pt>
                      <c:pt idx="1317">
                        <c:v>3.3398399999999999E-14</c:v>
                      </c:pt>
                      <c:pt idx="1318">
                        <c:v>3.4381199999999999E-14</c:v>
                      </c:pt>
                      <c:pt idx="1319">
                        <c:v>3.1758999999999999E-14</c:v>
                      </c:pt>
                      <c:pt idx="1320">
                        <c:v>2.7693500000000001E-14</c:v>
                      </c:pt>
                      <c:pt idx="1321">
                        <c:v>2.73811E-14</c:v>
                      </c:pt>
                      <c:pt idx="1322">
                        <c:v>3.1829499999999997E-14</c:v>
                      </c:pt>
                      <c:pt idx="1323">
                        <c:v>3.5559200000000001E-14</c:v>
                      </c:pt>
                      <c:pt idx="1324">
                        <c:v>3.3825899999999999E-14</c:v>
                      </c:pt>
                      <c:pt idx="1325">
                        <c:v>2.89651E-14</c:v>
                      </c:pt>
                      <c:pt idx="1326">
                        <c:v>2.68564E-14</c:v>
                      </c:pt>
                      <c:pt idx="1327">
                        <c:v>2.9205900000000002E-14</c:v>
                      </c:pt>
                      <c:pt idx="1328">
                        <c:v>3.1917399999999999E-14</c:v>
                      </c:pt>
                      <c:pt idx="1329">
                        <c:v>3.0839399999999999E-14</c:v>
                      </c:pt>
                      <c:pt idx="1330">
                        <c:v>2.7542099999999999E-14</c:v>
                      </c:pt>
                      <c:pt idx="1331">
                        <c:v>2.7615499999999999E-14</c:v>
                      </c:pt>
                      <c:pt idx="1332">
                        <c:v>3.2681500000000001E-14</c:v>
                      </c:pt>
                      <c:pt idx="1333">
                        <c:v>3.7607499999999999E-14</c:v>
                      </c:pt>
                      <c:pt idx="1334">
                        <c:v>3.78611E-14</c:v>
                      </c:pt>
                      <c:pt idx="1335">
                        <c:v>3.5346700000000003E-14</c:v>
                      </c:pt>
                      <c:pt idx="1336">
                        <c:v>3.44336E-14</c:v>
                      </c:pt>
                      <c:pt idx="1337">
                        <c:v>3.5786499999999997E-14</c:v>
                      </c:pt>
                      <c:pt idx="1338">
                        <c:v>3.6553000000000002E-14</c:v>
                      </c:pt>
                      <c:pt idx="1339">
                        <c:v>3.4974200000000003E-14</c:v>
                      </c:pt>
                      <c:pt idx="1340">
                        <c:v>3.2649999999999998E-14</c:v>
                      </c:pt>
                      <c:pt idx="1341">
                        <c:v>3.1836700000000001E-14</c:v>
                      </c:pt>
                      <c:pt idx="1342">
                        <c:v>3.2114399999999998E-14</c:v>
                      </c:pt>
                      <c:pt idx="1343">
                        <c:v>3.1583499999999997E-14</c:v>
                      </c:pt>
                      <c:pt idx="1344">
                        <c:v>3.0535800000000001E-14</c:v>
                      </c:pt>
                      <c:pt idx="1345">
                        <c:v>3.1592000000000001E-14</c:v>
                      </c:pt>
                      <c:pt idx="1346">
                        <c:v>3.5410799999999999E-14</c:v>
                      </c:pt>
                      <c:pt idx="1347">
                        <c:v>3.8439399999999999E-14</c:v>
                      </c:pt>
                      <c:pt idx="1348">
                        <c:v>3.7433100000000002E-14</c:v>
                      </c:pt>
                      <c:pt idx="1349">
                        <c:v>3.4304000000000002E-14</c:v>
                      </c:pt>
                      <c:pt idx="1350">
                        <c:v>3.3487100000000003E-14</c:v>
                      </c:pt>
                      <c:pt idx="1351">
                        <c:v>3.5968400000000001E-14</c:v>
                      </c:pt>
                      <c:pt idx="1352">
                        <c:v>3.86176E-14</c:v>
                      </c:pt>
                      <c:pt idx="1353">
                        <c:v>3.8858400000000002E-14</c:v>
                      </c:pt>
                      <c:pt idx="1354">
                        <c:v>3.7815000000000001E-14</c:v>
                      </c:pt>
                      <c:pt idx="1355">
                        <c:v>3.7979299999999999E-14</c:v>
                      </c:pt>
                      <c:pt idx="1356">
                        <c:v>3.9239800000000003E-14</c:v>
                      </c:pt>
                      <c:pt idx="1357">
                        <c:v>3.9392799999999998E-14</c:v>
                      </c:pt>
                      <c:pt idx="1358">
                        <c:v>3.8246600000000001E-14</c:v>
                      </c:pt>
                      <c:pt idx="1359">
                        <c:v>3.8229399999999999E-14</c:v>
                      </c:pt>
                      <c:pt idx="1360">
                        <c:v>3.9881499999999998E-14</c:v>
                      </c:pt>
                      <c:pt idx="1361">
                        <c:v>3.9847200000000001E-14</c:v>
                      </c:pt>
                      <c:pt idx="1362">
                        <c:v>3.5182200000000003E-14</c:v>
                      </c:pt>
                      <c:pt idx="1363">
                        <c:v>2.8373299999999999E-14</c:v>
                      </c:pt>
                      <c:pt idx="1364">
                        <c:v>2.60918E-14</c:v>
                      </c:pt>
                      <c:pt idx="1365">
                        <c:v>3.1491699999999997E-14</c:v>
                      </c:pt>
                      <c:pt idx="1366">
                        <c:v>4.0094299999999998E-14</c:v>
                      </c:pt>
                      <c:pt idx="1367">
                        <c:v>4.5685000000000003E-14</c:v>
                      </c:pt>
                      <c:pt idx="1368">
                        <c:v>4.7019700000000002E-14</c:v>
                      </c:pt>
                      <c:pt idx="1369">
                        <c:v>4.6721099999999999E-14</c:v>
                      </c:pt>
                      <c:pt idx="1370">
                        <c:v>4.6690800000000002E-14</c:v>
                      </c:pt>
                      <c:pt idx="1371">
                        <c:v>4.62026E-14</c:v>
                      </c:pt>
                      <c:pt idx="1372">
                        <c:v>4.3548299999999998E-14</c:v>
                      </c:pt>
                      <c:pt idx="1373">
                        <c:v>3.94835E-14</c:v>
                      </c:pt>
                      <c:pt idx="1374">
                        <c:v>3.7141600000000002E-14</c:v>
                      </c:pt>
                      <c:pt idx="1375">
                        <c:v>3.7213899999999998E-14</c:v>
                      </c:pt>
                      <c:pt idx="1376">
                        <c:v>3.6575699999999998E-14</c:v>
                      </c:pt>
                      <c:pt idx="1377">
                        <c:v>3.3104799999999999E-14</c:v>
                      </c:pt>
                      <c:pt idx="1378">
                        <c:v>2.91357E-14</c:v>
                      </c:pt>
                      <c:pt idx="1379">
                        <c:v>2.8282500000000002E-14</c:v>
                      </c:pt>
                      <c:pt idx="1380">
                        <c:v>3.0425100000000001E-14</c:v>
                      </c:pt>
                      <c:pt idx="1381">
                        <c:v>3.24605E-14</c:v>
                      </c:pt>
                      <c:pt idx="1382">
                        <c:v>3.2869200000000002E-14</c:v>
                      </c:pt>
                      <c:pt idx="1383">
                        <c:v>3.2990599999999999E-14</c:v>
                      </c:pt>
                      <c:pt idx="1384">
                        <c:v>3.4455400000000001E-14</c:v>
                      </c:pt>
                      <c:pt idx="1385">
                        <c:v>3.6750800000000002E-14</c:v>
                      </c:pt>
                      <c:pt idx="1386">
                        <c:v>3.7942E-14</c:v>
                      </c:pt>
                      <c:pt idx="1387">
                        <c:v>3.8080100000000001E-14</c:v>
                      </c:pt>
                      <c:pt idx="1388">
                        <c:v>4.0266000000000002E-14</c:v>
                      </c:pt>
                      <c:pt idx="1389">
                        <c:v>4.74131E-14</c:v>
                      </c:pt>
                      <c:pt idx="1390">
                        <c:v>6.0403799999999998E-14</c:v>
                      </c:pt>
                      <c:pt idx="1391">
                        <c:v>8.1380399999999994E-14</c:v>
                      </c:pt>
                      <c:pt idx="1392">
                        <c:v>1.16852E-13</c:v>
                      </c:pt>
                      <c:pt idx="1393">
                        <c:v>1.7352500000000001E-13</c:v>
                      </c:pt>
                      <c:pt idx="1394">
                        <c:v>2.4914800000000001E-13</c:v>
                      </c:pt>
                      <c:pt idx="1395">
                        <c:v>3.31281E-13</c:v>
                      </c:pt>
                      <c:pt idx="1396">
                        <c:v>4.0882799999999999E-13</c:v>
                      </c:pt>
                      <c:pt idx="1397">
                        <c:v>4.7943199999999995E-13</c:v>
                      </c:pt>
                      <c:pt idx="1398">
                        <c:v>5.4345699999999997E-13</c:v>
                      </c:pt>
                      <c:pt idx="1399">
                        <c:v>5.9820099999999999E-13</c:v>
                      </c:pt>
                      <c:pt idx="1400">
                        <c:v>6.3847799999999998E-13</c:v>
                      </c:pt>
                      <c:pt idx="1401">
                        <c:v>6.6181200000000003E-13</c:v>
                      </c:pt>
                      <c:pt idx="1402">
                        <c:v>6.7438200000000004E-13</c:v>
                      </c:pt>
                      <c:pt idx="1403">
                        <c:v>6.8447499999999997E-13</c:v>
                      </c:pt>
                      <c:pt idx="1404">
                        <c:v>6.9042399999999999E-13</c:v>
                      </c:pt>
                      <c:pt idx="1405">
                        <c:v>6.8654899999999997E-13</c:v>
                      </c:pt>
                      <c:pt idx="1406">
                        <c:v>6.7814100000000005E-13</c:v>
                      </c:pt>
                      <c:pt idx="1407">
                        <c:v>6.7648500000000002E-13</c:v>
                      </c:pt>
                      <c:pt idx="1408">
                        <c:v>6.7887799999999999E-13</c:v>
                      </c:pt>
                      <c:pt idx="1409">
                        <c:v>6.6720400000000001E-13</c:v>
                      </c:pt>
                      <c:pt idx="1410">
                        <c:v>6.2960900000000001E-13</c:v>
                      </c:pt>
                      <c:pt idx="1411">
                        <c:v>5.7374100000000001E-13</c:v>
                      </c:pt>
                      <c:pt idx="1412">
                        <c:v>5.1785500000000002E-13</c:v>
                      </c:pt>
                      <c:pt idx="1413">
                        <c:v>4.7650000000000004E-13</c:v>
                      </c:pt>
                      <c:pt idx="1414">
                        <c:v>4.5417299999999999E-13</c:v>
                      </c:pt>
                      <c:pt idx="1415">
                        <c:v>4.4508700000000001E-13</c:v>
                      </c:pt>
                      <c:pt idx="1416">
                        <c:v>4.3662599999999999E-13</c:v>
                      </c:pt>
                      <c:pt idx="1417">
                        <c:v>4.1728299999999998E-13</c:v>
                      </c:pt>
                      <c:pt idx="1418">
                        <c:v>3.8379200000000002E-13</c:v>
                      </c:pt>
                      <c:pt idx="1419">
                        <c:v>3.3893800000000002E-13</c:v>
                      </c:pt>
                      <c:pt idx="1420">
                        <c:v>2.8501799999999999E-13</c:v>
                      </c:pt>
                      <c:pt idx="1421">
                        <c:v>2.25152E-13</c:v>
                      </c:pt>
                      <c:pt idx="1422">
                        <c:v>1.67189E-13</c:v>
                      </c:pt>
                      <c:pt idx="1423">
                        <c:v>1.1976599999999999E-13</c:v>
                      </c:pt>
                      <c:pt idx="1424">
                        <c:v>8.6378400000000004E-14</c:v>
                      </c:pt>
                      <c:pt idx="1425">
                        <c:v>6.60799E-14</c:v>
                      </c:pt>
                      <c:pt idx="1426">
                        <c:v>5.7531700000000005E-14</c:v>
                      </c:pt>
                      <c:pt idx="1427">
                        <c:v>5.8506199999999998E-14</c:v>
                      </c:pt>
                      <c:pt idx="1428">
                        <c:v>6.2486300000000004E-14</c:v>
                      </c:pt>
                      <c:pt idx="1429">
                        <c:v>6.1437900000000001E-14</c:v>
                      </c:pt>
                      <c:pt idx="1430">
                        <c:v>5.3982399999999998E-14</c:v>
                      </c:pt>
                      <c:pt idx="1431">
                        <c:v>4.6315500000000001E-14</c:v>
                      </c:pt>
                      <c:pt idx="1432">
                        <c:v>4.3584000000000001E-14</c:v>
                      </c:pt>
                      <c:pt idx="1433">
                        <c:v>4.4793499999999999E-14</c:v>
                      </c:pt>
                      <c:pt idx="1434">
                        <c:v>4.5998800000000001E-14</c:v>
                      </c:pt>
                      <c:pt idx="1435">
                        <c:v>4.51212E-14</c:v>
                      </c:pt>
                      <c:pt idx="1436">
                        <c:v>4.3627000000000003E-14</c:v>
                      </c:pt>
                      <c:pt idx="1437">
                        <c:v>4.2911900000000002E-14</c:v>
                      </c:pt>
                      <c:pt idx="1438">
                        <c:v>4.1014499999999998E-14</c:v>
                      </c:pt>
                      <c:pt idx="1439">
                        <c:v>3.7173899999999999E-14</c:v>
                      </c:pt>
                      <c:pt idx="1440">
                        <c:v>3.5891899999999998E-14</c:v>
                      </c:pt>
                      <c:pt idx="1441">
                        <c:v>4.1009899999999999E-14</c:v>
                      </c:pt>
                      <c:pt idx="1442">
                        <c:v>4.8754399999999997E-14</c:v>
                      </c:pt>
                      <c:pt idx="1443">
                        <c:v>5.1748299999999997E-14</c:v>
                      </c:pt>
                      <c:pt idx="1444">
                        <c:v>4.84924E-14</c:v>
                      </c:pt>
                      <c:pt idx="1445">
                        <c:v>4.4717899999999997E-14</c:v>
                      </c:pt>
                      <c:pt idx="1446">
                        <c:v>4.59946E-14</c:v>
                      </c:pt>
                      <c:pt idx="1447">
                        <c:v>5.1400499999999999E-14</c:v>
                      </c:pt>
                      <c:pt idx="1448">
                        <c:v>5.46331E-14</c:v>
                      </c:pt>
                      <c:pt idx="1449">
                        <c:v>5.1241100000000002E-14</c:v>
                      </c:pt>
                      <c:pt idx="1450">
                        <c:v>4.3598400000000003E-14</c:v>
                      </c:pt>
                      <c:pt idx="1451">
                        <c:v>3.69877E-14</c:v>
                      </c:pt>
                      <c:pt idx="1452">
                        <c:v>3.3344499999999997E-14</c:v>
                      </c:pt>
                      <c:pt idx="1453">
                        <c:v>3.17809E-14</c:v>
                      </c:pt>
                      <c:pt idx="1454">
                        <c:v>3.2513100000000002E-14</c:v>
                      </c:pt>
                      <c:pt idx="1455">
                        <c:v>3.6899099999999997E-14</c:v>
                      </c:pt>
                      <c:pt idx="1456">
                        <c:v>4.3673999999999998E-14</c:v>
                      </c:pt>
                      <c:pt idx="1457">
                        <c:v>4.7466800000000001E-14</c:v>
                      </c:pt>
                      <c:pt idx="1458">
                        <c:v>4.3807399999999999E-14</c:v>
                      </c:pt>
                      <c:pt idx="1459">
                        <c:v>3.4820600000000003E-14</c:v>
                      </c:pt>
                      <c:pt idx="1460">
                        <c:v>2.6774300000000001E-14</c:v>
                      </c:pt>
                      <c:pt idx="1461">
                        <c:v>2.31234E-14</c:v>
                      </c:pt>
                      <c:pt idx="1462">
                        <c:v>2.3275000000000001E-14</c:v>
                      </c:pt>
                      <c:pt idx="1463">
                        <c:v>2.6076900000000001E-14</c:v>
                      </c:pt>
                      <c:pt idx="1464">
                        <c:v>3.1037400000000001E-14</c:v>
                      </c:pt>
                      <c:pt idx="1465">
                        <c:v>3.6856299999999997E-14</c:v>
                      </c:pt>
                      <c:pt idx="1466">
                        <c:v>4.0980200000000001E-14</c:v>
                      </c:pt>
                      <c:pt idx="1467">
                        <c:v>4.2317999999999997E-14</c:v>
                      </c:pt>
                      <c:pt idx="1468">
                        <c:v>4.3068800000000001E-14</c:v>
                      </c:pt>
                      <c:pt idx="1469">
                        <c:v>4.5496799999999997E-14</c:v>
                      </c:pt>
                      <c:pt idx="1470">
                        <c:v>4.83761E-14</c:v>
                      </c:pt>
                      <c:pt idx="1471">
                        <c:v>4.8142400000000001E-14</c:v>
                      </c:pt>
                      <c:pt idx="1472">
                        <c:v>4.2655899999999998E-14</c:v>
                      </c:pt>
                      <c:pt idx="1473">
                        <c:v>3.4574500000000002E-14</c:v>
                      </c:pt>
                      <c:pt idx="1474">
                        <c:v>3.0504700000000002E-14</c:v>
                      </c:pt>
                      <c:pt idx="1475">
                        <c:v>3.3873800000000002E-14</c:v>
                      </c:pt>
                      <c:pt idx="1476">
                        <c:v>4.0570599999999997E-14</c:v>
                      </c:pt>
                      <c:pt idx="1477">
                        <c:v>4.4534399999999997E-14</c:v>
                      </c:pt>
                      <c:pt idx="1478">
                        <c:v>4.4612300000000001E-14</c:v>
                      </c:pt>
                      <c:pt idx="1479">
                        <c:v>4.3073299999999999E-14</c:v>
                      </c:pt>
                      <c:pt idx="1480">
                        <c:v>4.0140399999999997E-14</c:v>
                      </c:pt>
                      <c:pt idx="1481">
                        <c:v>3.4103600000000003E-14</c:v>
                      </c:pt>
                      <c:pt idx="1482">
                        <c:v>2.63038E-14</c:v>
                      </c:pt>
                      <c:pt idx="1483">
                        <c:v>2.2105499999999999E-14</c:v>
                      </c:pt>
                      <c:pt idx="1484">
                        <c:v>2.48439E-14</c:v>
                      </c:pt>
                      <c:pt idx="1485">
                        <c:v>3.1211099999999998E-14</c:v>
                      </c:pt>
                      <c:pt idx="1486">
                        <c:v>3.5388100000000002E-14</c:v>
                      </c:pt>
                      <c:pt idx="1487">
                        <c:v>3.59411E-14</c:v>
                      </c:pt>
                      <c:pt idx="1488">
                        <c:v>3.63815E-14</c:v>
                      </c:pt>
                      <c:pt idx="1489">
                        <c:v>3.9590400000000002E-14</c:v>
                      </c:pt>
                      <c:pt idx="1490">
                        <c:v>4.3527199999999998E-14</c:v>
                      </c:pt>
                      <c:pt idx="1491">
                        <c:v>4.38659E-14</c:v>
                      </c:pt>
                      <c:pt idx="1492">
                        <c:v>4.0118699999999998E-14</c:v>
                      </c:pt>
                      <c:pt idx="1493">
                        <c:v>3.64162E-14</c:v>
                      </c:pt>
                      <c:pt idx="1494">
                        <c:v>3.5952800000000002E-14</c:v>
                      </c:pt>
                      <c:pt idx="1495">
                        <c:v>3.7418499999999999E-14</c:v>
                      </c:pt>
                      <c:pt idx="1496">
                        <c:v>3.7915000000000002E-14</c:v>
                      </c:pt>
                      <c:pt idx="1497">
                        <c:v>3.7443300000000002E-14</c:v>
                      </c:pt>
                      <c:pt idx="1498">
                        <c:v>3.7644699999999997E-14</c:v>
                      </c:pt>
                      <c:pt idx="1499">
                        <c:v>3.7425999999999999E-14</c:v>
                      </c:pt>
                      <c:pt idx="1500">
                        <c:v>3.4130399999999999E-14</c:v>
                      </c:pt>
                      <c:pt idx="1501">
                        <c:v>2.8641000000000001E-14</c:v>
                      </c:pt>
                      <c:pt idx="1502">
                        <c:v>2.6327400000000001E-14</c:v>
                      </c:pt>
                      <c:pt idx="1503">
                        <c:v>3.1306000000000002E-14</c:v>
                      </c:pt>
                      <c:pt idx="1504">
                        <c:v>4.0009199999999997E-14</c:v>
                      </c:pt>
                      <c:pt idx="1505">
                        <c:v>4.3648700000000003E-14</c:v>
                      </c:pt>
                      <c:pt idx="1506">
                        <c:v>3.9220299999999999E-14</c:v>
                      </c:pt>
                      <c:pt idx="1507">
                        <c:v>3.4198600000000002E-14</c:v>
                      </c:pt>
                      <c:pt idx="1508">
                        <c:v>3.6494199999999999E-14</c:v>
                      </c:pt>
                      <c:pt idx="1509">
                        <c:v>4.3833899999999999E-14</c:v>
                      </c:pt>
                      <c:pt idx="1510">
                        <c:v>4.7255299999999999E-14</c:v>
                      </c:pt>
                      <c:pt idx="1511">
                        <c:v>4.2385399999999998E-14</c:v>
                      </c:pt>
                      <c:pt idx="1512">
                        <c:v>3.3359499999999998E-14</c:v>
                      </c:pt>
                      <c:pt idx="1513">
                        <c:v>2.6095600000000001E-14</c:v>
                      </c:pt>
                      <c:pt idx="1514">
                        <c:v>2.1780100000000001E-14</c:v>
                      </c:pt>
                      <c:pt idx="1515">
                        <c:v>1.8644699999999999E-14</c:v>
                      </c:pt>
                      <c:pt idx="1516">
                        <c:v>1.7268200000000001E-14</c:v>
                      </c:pt>
                      <c:pt idx="1517">
                        <c:v>1.99783E-14</c:v>
                      </c:pt>
                      <c:pt idx="1518">
                        <c:v>2.5627400000000001E-14</c:v>
                      </c:pt>
                      <c:pt idx="1519">
                        <c:v>2.9856699999999999E-14</c:v>
                      </c:pt>
                      <c:pt idx="1520">
                        <c:v>3.0606500000000001E-14</c:v>
                      </c:pt>
                      <c:pt idx="1521">
                        <c:v>3.0417199999999997E-14</c:v>
                      </c:pt>
                      <c:pt idx="1522">
                        <c:v>3.2752200000000001E-14</c:v>
                      </c:pt>
                      <c:pt idx="1523">
                        <c:v>3.6871399999999999E-14</c:v>
                      </c:pt>
                      <c:pt idx="1524">
                        <c:v>3.8563500000000003E-14</c:v>
                      </c:pt>
                      <c:pt idx="1525">
                        <c:v>3.6343600000000002E-14</c:v>
                      </c:pt>
                      <c:pt idx="1526">
                        <c:v>3.3865799999999997E-14</c:v>
                      </c:pt>
                      <c:pt idx="1527">
                        <c:v>3.5175400000000003E-14</c:v>
                      </c:pt>
                      <c:pt idx="1528">
                        <c:v>3.9511400000000001E-14</c:v>
                      </c:pt>
                      <c:pt idx="1529">
                        <c:v>4.2210599999999997E-14</c:v>
                      </c:pt>
                      <c:pt idx="1530">
                        <c:v>4.09352E-14</c:v>
                      </c:pt>
                      <c:pt idx="1531">
                        <c:v>3.8777400000000001E-14</c:v>
                      </c:pt>
                      <c:pt idx="1532">
                        <c:v>3.9274599999999998E-14</c:v>
                      </c:pt>
                      <c:pt idx="1533">
                        <c:v>4.1176299999999998E-14</c:v>
                      </c:pt>
                      <c:pt idx="1534">
                        <c:v>4.0972499999999999E-14</c:v>
                      </c:pt>
                      <c:pt idx="1535">
                        <c:v>3.8891999999999999E-14</c:v>
                      </c:pt>
                      <c:pt idx="1536">
                        <c:v>3.8817000000000003E-14</c:v>
                      </c:pt>
                      <c:pt idx="1537">
                        <c:v>4.2182600000000002E-14</c:v>
                      </c:pt>
                      <c:pt idx="1538">
                        <c:v>4.5999699999999997E-14</c:v>
                      </c:pt>
                      <c:pt idx="1539">
                        <c:v>4.7263700000000002E-14</c:v>
                      </c:pt>
                      <c:pt idx="1540">
                        <c:v>4.5886100000000002E-14</c:v>
                      </c:pt>
                      <c:pt idx="1541">
                        <c:v>4.3620200000000003E-14</c:v>
                      </c:pt>
                      <c:pt idx="1542">
                        <c:v>4.20288E-14</c:v>
                      </c:pt>
                      <c:pt idx="1543">
                        <c:v>4.1171900000000002E-14</c:v>
                      </c:pt>
                      <c:pt idx="1544">
                        <c:v>4.0191800000000001E-14</c:v>
                      </c:pt>
                      <c:pt idx="1545">
                        <c:v>3.9527900000000002E-14</c:v>
                      </c:pt>
                      <c:pt idx="1546">
                        <c:v>4.08095E-14</c:v>
                      </c:pt>
                      <c:pt idx="1547">
                        <c:v>4.3255700000000001E-14</c:v>
                      </c:pt>
                      <c:pt idx="1548">
                        <c:v>4.2879599999999999E-14</c:v>
                      </c:pt>
                      <c:pt idx="1549">
                        <c:v>3.8089299999999998E-14</c:v>
                      </c:pt>
                      <c:pt idx="1550">
                        <c:v>3.3369799999999999E-14</c:v>
                      </c:pt>
                      <c:pt idx="1551">
                        <c:v>3.36044E-14</c:v>
                      </c:pt>
                      <c:pt idx="1552">
                        <c:v>3.7368600000000002E-14</c:v>
                      </c:pt>
                      <c:pt idx="1553">
                        <c:v>3.9307700000000002E-14</c:v>
                      </c:pt>
                      <c:pt idx="1554">
                        <c:v>3.7218400000000002E-14</c:v>
                      </c:pt>
                      <c:pt idx="1555">
                        <c:v>3.3951900000000002E-14</c:v>
                      </c:pt>
                      <c:pt idx="1556">
                        <c:v>3.2434599999999999E-14</c:v>
                      </c:pt>
                      <c:pt idx="1557">
                        <c:v>3.1523699999999997E-14</c:v>
                      </c:pt>
                      <c:pt idx="1558">
                        <c:v>2.8453199999999999E-14</c:v>
                      </c:pt>
                      <c:pt idx="1559">
                        <c:v>2.3916300000000001E-14</c:v>
                      </c:pt>
                      <c:pt idx="1560">
                        <c:v>2.2293000000000002E-14</c:v>
                      </c:pt>
                      <c:pt idx="1561">
                        <c:v>2.5404899999999999E-14</c:v>
                      </c:pt>
                      <c:pt idx="1562">
                        <c:v>2.9244600000000002E-14</c:v>
                      </c:pt>
                      <c:pt idx="1563">
                        <c:v>2.9998200000000001E-14</c:v>
                      </c:pt>
                      <c:pt idx="1564">
                        <c:v>2.9027399999999998E-14</c:v>
                      </c:pt>
                      <c:pt idx="1565">
                        <c:v>2.9185600000000003E-14</c:v>
                      </c:pt>
                      <c:pt idx="1566">
                        <c:v>2.98534E-14</c:v>
                      </c:pt>
                      <c:pt idx="1567">
                        <c:v>2.80679E-14</c:v>
                      </c:pt>
                      <c:pt idx="1568">
                        <c:v>2.3436E-14</c:v>
                      </c:pt>
                      <c:pt idx="1569">
                        <c:v>1.98315E-14</c:v>
                      </c:pt>
                      <c:pt idx="1570">
                        <c:v>2.1604E-14</c:v>
                      </c:pt>
                      <c:pt idx="1571">
                        <c:v>2.83585E-14</c:v>
                      </c:pt>
                      <c:pt idx="1572">
                        <c:v>3.44948E-14</c:v>
                      </c:pt>
                      <c:pt idx="1573">
                        <c:v>3.5298599999999998E-14</c:v>
                      </c:pt>
                      <c:pt idx="1574">
                        <c:v>3.1759300000000002E-14</c:v>
                      </c:pt>
                      <c:pt idx="1575">
                        <c:v>2.7831299999999999E-14</c:v>
                      </c:pt>
                      <c:pt idx="1576">
                        <c:v>2.5613E-14</c:v>
                      </c:pt>
                      <c:pt idx="1577">
                        <c:v>2.5138099999999999E-14</c:v>
                      </c:pt>
                      <c:pt idx="1578">
                        <c:v>2.6481300000000001E-14</c:v>
                      </c:pt>
                      <c:pt idx="1579">
                        <c:v>2.9767499999999998E-14</c:v>
                      </c:pt>
                      <c:pt idx="1580">
                        <c:v>3.3537400000000003E-14</c:v>
                      </c:pt>
                      <c:pt idx="1581">
                        <c:v>3.4737000000000003E-14</c:v>
                      </c:pt>
                      <c:pt idx="1582">
                        <c:v>3.21234E-14</c:v>
                      </c:pt>
                      <c:pt idx="1583">
                        <c:v>2.8883899999999997E-14</c:v>
                      </c:pt>
                      <c:pt idx="1584">
                        <c:v>2.9180999999999998E-14</c:v>
                      </c:pt>
                      <c:pt idx="1585">
                        <c:v>3.2522799999999997E-14</c:v>
                      </c:pt>
                      <c:pt idx="1586">
                        <c:v>3.4775899999999998E-14</c:v>
                      </c:pt>
                      <c:pt idx="1587">
                        <c:v>3.4376299999999998E-14</c:v>
                      </c:pt>
                      <c:pt idx="1588">
                        <c:v>3.3958800000000003E-14</c:v>
                      </c:pt>
                      <c:pt idx="1589">
                        <c:v>3.5623300000000003E-14</c:v>
                      </c:pt>
                      <c:pt idx="1590">
                        <c:v>3.7372799999999997E-14</c:v>
                      </c:pt>
                      <c:pt idx="1591">
                        <c:v>3.6120399999999999E-14</c:v>
                      </c:pt>
                      <c:pt idx="1592">
                        <c:v>3.2402599999999998E-14</c:v>
                      </c:pt>
                      <c:pt idx="1593">
                        <c:v>2.9010299999999997E-14</c:v>
                      </c:pt>
                      <c:pt idx="1594">
                        <c:v>2.6640400000000001E-14</c:v>
                      </c:pt>
                      <c:pt idx="1595">
                        <c:v>2.3814099999999999E-14</c:v>
                      </c:pt>
                      <c:pt idx="1596">
                        <c:v>2.0637300000000001E-14</c:v>
                      </c:pt>
                      <c:pt idx="1597">
                        <c:v>2.0760000000000001E-14</c:v>
                      </c:pt>
                      <c:pt idx="1598">
                        <c:v>2.73434E-14</c:v>
                      </c:pt>
                      <c:pt idx="1599">
                        <c:v>3.7463700000000002E-14</c:v>
                      </c:pt>
                      <c:pt idx="1600">
                        <c:v>4.3356500000000003E-14</c:v>
                      </c:pt>
                      <c:pt idx="1601">
                        <c:v>4.0169799999999999E-14</c:v>
                      </c:pt>
                      <c:pt idx="1602">
                        <c:v>3.1432500000000003E-14</c:v>
                      </c:pt>
                      <c:pt idx="1603">
                        <c:v>2.52279E-14</c:v>
                      </c:pt>
                      <c:pt idx="1604">
                        <c:v>2.5439800000000001E-14</c:v>
                      </c:pt>
                      <c:pt idx="1605">
                        <c:v>2.9146299999999998E-14</c:v>
                      </c:pt>
                      <c:pt idx="1606">
                        <c:v>3.2126599999999998E-14</c:v>
                      </c:pt>
                      <c:pt idx="1607">
                        <c:v>3.3830499999999998E-14</c:v>
                      </c:pt>
                      <c:pt idx="1608">
                        <c:v>3.61226E-14</c:v>
                      </c:pt>
                      <c:pt idx="1609">
                        <c:v>3.9222199999999997E-14</c:v>
                      </c:pt>
                      <c:pt idx="1610">
                        <c:v>4.0982599999999998E-14</c:v>
                      </c:pt>
                      <c:pt idx="1611">
                        <c:v>3.9927600000000003E-14</c:v>
                      </c:pt>
                      <c:pt idx="1612">
                        <c:v>3.70462E-14</c:v>
                      </c:pt>
                      <c:pt idx="1613">
                        <c:v>3.41604E-14</c:v>
                      </c:pt>
                      <c:pt idx="1614">
                        <c:v>3.1466599999999997E-14</c:v>
                      </c:pt>
                      <c:pt idx="1615">
                        <c:v>2.80326E-14</c:v>
                      </c:pt>
                      <c:pt idx="1616">
                        <c:v>2.5119000000000001E-14</c:v>
                      </c:pt>
                      <c:pt idx="1617">
                        <c:v>2.58182E-14</c:v>
                      </c:pt>
                      <c:pt idx="1618">
                        <c:v>3.0106500000000003E-14</c:v>
                      </c:pt>
                      <c:pt idx="1619">
                        <c:v>3.36887E-14</c:v>
                      </c:pt>
                      <c:pt idx="1620">
                        <c:v>3.3313999999999998E-14</c:v>
                      </c:pt>
                      <c:pt idx="1621">
                        <c:v>3.1174399999999998E-14</c:v>
                      </c:pt>
                      <c:pt idx="1622">
                        <c:v>3.1634699999999999E-14</c:v>
                      </c:pt>
                      <c:pt idx="1623">
                        <c:v>3.4849600000000001E-14</c:v>
                      </c:pt>
                      <c:pt idx="1624">
                        <c:v>3.6702400000000001E-14</c:v>
                      </c:pt>
                      <c:pt idx="1625">
                        <c:v>3.4557400000000001E-14</c:v>
                      </c:pt>
                      <c:pt idx="1626">
                        <c:v>3.0689199999999999E-14</c:v>
                      </c:pt>
                      <c:pt idx="1627">
                        <c:v>2.9184700000000001E-14</c:v>
                      </c:pt>
                      <c:pt idx="1628">
                        <c:v>3.0691299999999999E-14</c:v>
                      </c:pt>
                      <c:pt idx="1629">
                        <c:v>3.2415800000000001E-14</c:v>
                      </c:pt>
                      <c:pt idx="1630">
                        <c:v>3.2818E-14</c:v>
                      </c:pt>
                      <c:pt idx="1631">
                        <c:v>3.3326500000000001E-14</c:v>
                      </c:pt>
                      <c:pt idx="1632">
                        <c:v>3.52363E-14</c:v>
                      </c:pt>
                      <c:pt idx="1633">
                        <c:v>3.6985E-14</c:v>
                      </c:pt>
                      <c:pt idx="1634">
                        <c:v>3.5477000000000001E-14</c:v>
                      </c:pt>
                      <c:pt idx="1635">
                        <c:v>3.0200599999999999E-14</c:v>
                      </c:pt>
                      <c:pt idx="1636">
                        <c:v>2.5007800000000001E-14</c:v>
                      </c:pt>
                      <c:pt idx="1637">
                        <c:v>2.4212000000000001E-14</c:v>
                      </c:pt>
                      <c:pt idx="1638">
                        <c:v>2.69111E-14</c:v>
                      </c:pt>
                      <c:pt idx="1639">
                        <c:v>2.77977E-14</c:v>
                      </c:pt>
                      <c:pt idx="1640">
                        <c:v>2.4624800000000001E-14</c:v>
                      </c:pt>
                      <c:pt idx="1641">
                        <c:v>2.1234799999999999E-14</c:v>
                      </c:pt>
                      <c:pt idx="1642">
                        <c:v>2.1801299999999999E-14</c:v>
                      </c:pt>
                      <c:pt idx="1643">
                        <c:v>2.56296E-14</c:v>
                      </c:pt>
                      <c:pt idx="1644">
                        <c:v>2.9325600000000003E-14</c:v>
                      </c:pt>
                      <c:pt idx="1645">
                        <c:v>3.1779700000000002E-14</c:v>
                      </c:pt>
                      <c:pt idx="1646">
                        <c:v>3.4711000000000001E-14</c:v>
                      </c:pt>
                      <c:pt idx="1647">
                        <c:v>3.8720300000000001E-14</c:v>
                      </c:pt>
                      <c:pt idx="1648">
                        <c:v>4.1549800000000002E-14</c:v>
                      </c:pt>
                      <c:pt idx="1649">
                        <c:v>4.1121500000000001E-14</c:v>
                      </c:pt>
                      <c:pt idx="1650">
                        <c:v>3.8040700000000001E-14</c:v>
                      </c:pt>
                      <c:pt idx="1651">
                        <c:v>3.4668400000000003E-14</c:v>
                      </c:pt>
                      <c:pt idx="1652">
                        <c:v>3.2382899999999999E-14</c:v>
                      </c:pt>
                      <c:pt idx="1653">
                        <c:v>3.0349700000000002E-14</c:v>
                      </c:pt>
                      <c:pt idx="1654">
                        <c:v>2.85307E-14</c:v>
                      </c:pt>
                      <c:pt idx="1655">
                        <c:v>2.94401E-14</c:v>
                      </c:pt>
                      <c:pt idx="1656">
                        <c:v>3.3883900000000001E-14</c:v>
                      </c:pt>
                      <c:pt idx="1657">
                        <c:v>3.7876499999999998E-14</c:v>
                      </c:pt>
                      <c:pt idx="1658">
                        <c:v>3.7544600000000002E-14</c:v>
                      </c:pt>
                      <c:pt idx="1659">
                        <c:v>3.5420399999999999E-14</c:v>
                      </c:pt>
                      <c:pt idx="1660">
                        <c:v>3.7365E-14</c:v>
                      </c:pt>
                      <c:pt idx="1661">
                        <c:v>4.3928299999999999E-14</c:v>
                      </c:pt>
                      <c:pt idx="1662">
                        <c:v>4.8892300000000003E-14</c:v>
                      </c:pt>
                      <c:pt idx="1663">
                        <c:v>4.6667100000000003E-14</c:v>
                      </c:pt>
                      <c:pt idx="1664">
                        <c:v>3.8465799999999998E-14</c:v>
                      </c:pt>
                      <c:pt idx="1665">
                        <c:v>3.0271699999999997E-14</c:v>
                      </c:pt>
                      <c:pt idx="1666">
                        <c:v>2.64187E-14</c:v>
                      </c:pt>
                      <c:pt idx="1667">
                        <c:v>2.6468599999999999E-14</c:v>
                      </c:pt>
                      <c:pt idx="1668">
                        <c:v>2.7805300000000001E-14</c:v>
                      </c:pt>
                      <c:pt idx="1669">
                        <c:v>2.9117799999999998E-14</c:v>
                      </c:pt>
                      <c:pt idx="1670">
                        <c:v>3.0567300000000003E-14</c:v>
                      </c:pt>
                      <c:pt idx="1671">
                        <c:v>3.1766100000000002E-14</c:v>
                      </c:pt>
                      <c:pt idx="1672">
                        <c:v>3.0792100000000001E-14</c:v>
                      </c:pt>
                      <c:pt idx="1673">
                        <c:v>2.6931600000000001E-14</c:v>
                      </c:pt>
                      <c:pt idx="1674">
                        <c:v>2.33959E-14</c:v>
                      </c:pt>
                      <c:pt idx="1675">
                        <c:v>2.4329999999999999E-14</c:v>
                      </c:pt>
                      <c:pt idx="1676">
                        <c:v>2.9352799999999997E-14</c:v>
                      </c:pt>
                      <c:pt idx="1677">
                        <c:v>3.3578900000000003E-14</c:v>
                      </c:pt>
                      <c:pt idx="1678">
                        <c:v>3.3906799999999999E-14</c:v>
                      </c:pt>
                      <c:pt idx="1679">
                        <c:v>3.26515E-14</c:v>
                      </c:pt>
                      <c:pt idx="1680">
                        <c:v>3.3361400000000003E-14</c:v>
                      </c:pt>
                      <c:pt idx="1681">
                        <c:v>3.5663900000000001E-14</c:v>
                      </c:pt>
                      <c:pt idx="1682">
                        <c:v>3.6443799999999998E-14</c:v>
                      </c:pt>
                      <c:pt idx="1683">
                        <c:v>3.50086E-14</c:v>
                      </c:pt>
                      <c:pt idx="1684">
                        <c:v>3.4536500000000003E-14</c:v>
                      </c:pt>
                      <c:pt idx="1685">
                        <c:v>3.7508700000000003E-14</c:v>
                      </c:pt>
                      <c:pt idx="1686">
                        <c:v>4.18684E-14</c:v>
                      </c:pt>
                      <c:pt idx="1687">
                        <c:v>4.3607E-14</c:v>
                      </c:pt>
                      <c:pt idx="1688">
                        <c:v>4.19003E-14</c:v>
                      </c:pt>
                      <c:pt idx="1689">
                        <c:v>3.9653500000000001E-14</c:v>
                      </c:pt>
                      <c:pt idx="1690">
                        <c:v>3.92524E-14</c:v>
                      </c:pt>
                      <c:pt idx="1691">
                        <c:v>3.9446200000000001E-14</c:v>
                      </c:pt>
                      <c:pt idx="1692">
                        <c:v>3.7448900000000003E-14</c:v>
                      </c:pt>
                      <c:pt idx="1693">
                        <c:v>3.3644199999999997E-14</c:v>
                      </c:pt>
                      <c:pt idx="1694">
                        <c:v>3.2124400000000003E-14</c:v>
                      </c:pt>
                      <c:pt idx="1695">
                        <c:v>3.5286499999999999E-14</c:v>
                      </c:pt>
                      <c:pt idx="1696">
                        <c:v>3.9842799999999998E-14</c:v>
                      </c:pt>
                      <c:pt idx="1697">
                        <c:v>4.07164E-14</c:v>
                      </c:pt>
                      <c:pt idx="1698">
                        <c:v>3.8010300000000003E-14</c:v>
                      </c:pt>
                      <c:pt idx="1699">
                        <c:v>3.6487600000000001E-14</c:v>
                      </c:pt>
                      <c:pt idx="1700">
                        <c:v>3.7947899999999998E-14</c:v>
                      </c:pt>
                      <c:pt idx="1701">
                        <c:v>3.9312699999999998E-14</c:v>
                      </c:pt>
                      <c:pt idx="1702">
                        <c:v>3.9057600000000003E-14</c:v>
                      </c:pt>
                      <c:pt idx="1703">
                        <c:v>3.9667499999999999E-14</c:v>
                      </c:pt>
                      <c:pt idx="1704">
                        <c:v>4.2173200000000003E-14</c:v>
                      </c:pt>
                      <c:pt idx="1705">
                        <c:v>4.3177099999999997E-14</c:v>
                      </c:pt>
                      <c:pt idx="1706">
                        <c:v>3.9436999999999998E-14</c:v>
                      </c:pt>
                      <c:pt idx="1707">
                        <c:v>3.2838299999999999E-14</c:v>
                      </c:pt>
                      <c:pt idx="1708">
                        <c:v>2.8958699999999998E-14</c:v>
                      </c:pt>
                      <c:pt idx="1709">
                        <c:v>3.05935E-14</c:v>
                      </c:pt>
                      <c:pt idx="1710">
                        <c:v>3.4910399999999997E-14</c:v>
                      </c:pt>
                      <c:pt idx="1711">
                        <c:v>3.8125399999999999E-14</c:v>
                      </c:pt>
                      <c:pt idx="1712">
                        <c:v>3.9444300000000002E-14</c:v>
                      </c:pt>
                      <c:pt idx="1713">
                        <c:v>3.9312699999999998E-14</c:v>
                      </c:pt>
                      <c:pt idx="1714">
                        <c:v>3.7204800000000002E-14</c:v>
                      </c:pt>
                      <c:pt idx="1715">
                        <c:v>3.2222200000000002E-14</c:v>
                      </c:pt>
                      <c:pt idx="1716">
                        <c:v>2.53639E-14</c:v>
                      </c:pt>
                      <c:pt idx="1717">
                        <c:v>2.1093799999999999E-14</c:v>
                      </c:pt>
                      <c:pt idx="1718">
                        <c:v>2.3799499999999999E-14</c:v>
                      </c:pt>
                      <c:pt idx="1719">
                        <c:v>3.1755499999999998E-14</c:v>
                      </c:pt>
                      <c:pt idx="1720">
                        <c:v>3.8263700000000002E-14</c:v>
                      </c:pt>
                      <c:pt idx="1721">
                        <c:v>3.9482499999999997E-14</c:v>
                      </c:pt>
                      <c:pt idx="1722">
                        <c:v>3.8176700000000002E-14</c:v>
                      </c:pt>
                      <c:pt idx="1723">
                        <c:v>3.9007300000000003E-14</c:v>
                      </c:pt>
                      <c:pt idx="1724">
                        <c:v>4.1910199999999997E-14</c:v>
                      </c:pt>
                      <c:pt idx="1725">
                        <c:v>4.2212899999999999E-14</c:v>
                      </c:pt>
                      <c:pt idx="1726">
                        <c:v>3.7716000000000003E-14</c:v>
                      </c:pt>
                      <c:pt idx="1727">
                        <c:v>3.2263100000000003E-14</c:v>
                      </c:pt>
                      <c:pt idx="1728">
                        <c:v>3.0301699999999998E-14</c:v>
                      </c:pt>
                      <c:pt idx="1729">
                        <c:v>3.15579E-14</c:v>
                      </c:pt>
                      <c:pt idx="1730">
                        <c:v>3.30158E-14</c:v>
                      </c:pt>
                      <c:pt idx="1731">
                        <c:v>3.3855500000000003E-14</c:v>
                      </c:pt>
                      <c:pt idx="1732">
                        <c:v>3.61226E-14</c:v>
                      </c:pt>
                      <c:pt idx="1733">
                        <c:v>4.00442E-14</c:v>
                      </c:pt>
                      <c:pt idx="1734">
                        <c:v>4.1666199999999997E-14</c:v>
                      </c:pt>
                      <c:pt idx="1735">
                        <c:v>3.7669600000000001E-14</c:v>
                      </c:pt>
                      <c:pt idx="1736">
                        <c:v>3.0353700000000001E-14</c:v>
                      </c:pt>
                      <c:pt idx="1737">
                        <c:v>2.5627000000000001E-14</c:v>
                      </c:pt>
                      <c:pt idx="1738">
                        <c:v>2.6914099999999999E-14</c:v>
                      </c:pt>
                      <c:pt idx="1739">
                        <c:v>3.1599500000000001E-14</c:v>
                      </c:pt>
                      <c:pt idx="1740">
                        <c:v>3.4357299999999998E-14</c:v>
                      </c:pt>
                      <c:pt idx="1741">
                        <c:v>3.4187000000000001E-14</c:v>
                      </c:pt>
                      <c:pt idx="1742">
                        <c:v>3.5027200000000002E-14</c:v>
                      </c:pt>
                      <c:pt idx="1743">
                        <c:v>3.8926300000000001E-14</c:v>
                      </c:pt>
                      <c:pt idx="1744">
                        <c:v>4.3008300000000001E-14</c:v>
                      </c:pt>
                      <c:pt idx="1745">
                        <c:v>4.4189600000000002E-14</c:v>
                      </c:pt>
                      <c:pt idx="1746">
                        <c:v>4.2720800000000001E-14</c:v>
                      </c:pt>
                      <c:pt idx="1747">
                        <c:v>4.0070599999999999E-14</c:v>
                      </c:pt>
                      <c:pt idx="1748">
                        <c:v>3.6087300000000001E-14</c:v>
                      </c:pt>
                      <c:pt idx="1749">
                        <c:v>3.0530099999999998E-14</c:v>
                      </c:pt>
                      <c:pt idx="1750">
                        <c:v>2.69434E-14</c:v>
                      </c:pt>
                      <c:pt idx="1751">
                        <c:v>3.0533900000000002E-14</c:v>
                      </c:pt>
                      <c:pt idx="1752">
                        <c:v>4.0771199999999998E-14</c:v>
                      </c:pt>
                      <c:pt idx="1753">
                        <c:v>5.0007699999999997E-14</c:v>
                      </c:pt>
                      <c:pt idx="1754">
                        <c:v>5.0927700000000001E-14</c:v>
                      </c:pt>
                      <c:pt idx="1755">
                        <c:v>4.3488900000000002E-14</c:v>
                      </c:pt>
                      <c:pt idx="1756">
                        <c:v>3.3730900000000001E-14</c:v>
                      </c:pt>
                      <c:pt idx="1757">
                        <c:v>2.70753E-14</c:v>
                      </c:pt>
                      <c:pt idx="1758">
                        <c:v>2.4284799999999999E-14</c:v>
                      </c:pt>
                      <c:pt idx="1759">
                        <c:v>2.39981E-14</c:v>
                      </c:pt>
                      <c:pt idx="1760">
                        <c:v>2.59793E-14</c:v>
                      </c:pt>
                      <c:pt idx="1761">
                        <c:v>2.9647299999999999E-14</c:v>
                      </c:pt>
                      <c:pt idx="1762">
                        <c:v>3.2199700000000001E-14</c:v>
                      </c:pt>
                      <c:pt idx="1763">
                        <c:v>3.0906900000000001E-14</c:v>
                      </c:pt>
                      <c:pt idx="1764">
                        <c:v>2.72068E-14</c:v>
                      </c:pt>
                      <c:pt idx="1765">
                        <c:v>2.62933E-14</c:v>
                      </c:pt>
                      <c:pt idx="1766">
                        <c:v>3.0939700000000002E-14</c:v>
                      </c:pt>
                      <c:pt idx="1767">
                        <c:v>3.7273500000000003E-14</c:v>
                      </c:pt>
                      <c:pt idx="1768">
                        <c:v>3.8717199999999997E-14</c:v>
                      </c:pt>
                      <c:pt idx="1769">
                        <c:v>3.3591600000000001E-14</c:v>
                      </c:pt>
                      <c:pt idx="1770">
                        <c:v>2.7295900000000001E-14</c:v>
                      </c:pt>
                      <c:pt idx="1771">
                        <c:v>2.6665900000000001E-14</c:v>
                      </c:pt>
                      <c:pt idx="1772">
                        <c:v>3.2547600000000001E-14</c:v>
                      </c:pt>
                      <c:pt idx="1773">
                        <c:v>3.9616300000000003E-14</c:v>
                      </c:pt>
                      <c:pt idx="1774">
                        <c:v>4.3671600000000001E-14</c:v>
                      </c:pt>
                      <c:pt idx="1775">
                        <c:v>4.5193099999999998E-14</c:v>
                      </c:pt>
                      <c:pt idx="1776">
                        <c:v>4.4888200000000001E-14</c:v>
                      </c:pt>
                      <c:pt idx="1777">
                        <c:v>4.0590999999999997E-14</c:v>
                      </c:pt>
                      <c:pt idx="1778">
                        <c:v>3.11481E-14</c:v>
                      </c:pt>
                      <c:pt idx="1779">
                        <c:v>2.0964299999999999E-14</c:v>
                      </c:pt>
                      <c:pt idx="1780">
                        <c:v>1.7352200000000001E-14</c:v>
                      </c:pt>
                      <c:pt idx="1781">
                        <c:v>2.2434700000000001E-14</c:v>
                      </c:pt>
                      <c:pt idx="1782">
                        <c:v>3.06214E-14</c:v>
                      </c:pt>
                      <c:pt idx="1783">
                        <c:v>3.5447399999999998E-14</c:v>
                      </c:pt>
                      <c:pt idx="1784">
                        <c:v>3.6087699999999998E-14</c:v>
                      </c:pt>
                      <c:pt idx="1785">
                        <c:v>3.6473400000000001E-14</c:v>
                      </c:pt>
                      <c:pt idx="1786">
                        <c:v>3.93985E-14</c:v>
                      </c:pt>
                      <c:pt idx="1787">
                        <c:v>4.2383499999999999E-14</c:v>
                      </c:pt>
                      <c:pt idx="1788">
                        <c:v>4.08557E-14</c:v>
                      </c:pt>
                      <c:pt idx="1789">
                        <c:v>3.4800100000000002E-14</c:v>
                      </c:pt>
                      <c:pt idx="1790">
                        <c:v>2.88237E-14</c:v>
                      </c:pt>
                      <c:pt idx="1791">
                        <c:v>2.6248699999999999E-14</c:v>
                      </c:pt>
                      <c:pt idx="1792">
                        <c:v>2.7047E-14</c:v>
                      </c:pt>
                      <c:pt idx="1793">
                        <c:v>3.0069100000000003E-14</c:v>
                      </c:pt>
                      <c:pt idx="1794">
                        <c:v>3.37791E-14</c:v>
                      </c:pt>
                      <c:pt idx="1795">
                        <c:v>3.5898799999999999E-14</c:v>
                      </c:pt>
                      <c:pt idx="1796">
                        <c:v>3.4807899999999998E-14</c:v>
                      </c:pt>
                      <c:pt idx="1797">
                        <c:v>3.15281E-14</c:v>
                      </c:pt>
                      <c:pt idx="1798">
                        <c:v>2.9286600000000001E-14</c:v>
                      </c:pt>
                      <c:pt idx="1799">
                        <c:v>3.0803999999999998E-14</c:v>
                      </c:pt>
                      <c:pt idx="1800">
                        <c:v>3.5464999999999997E-14</c:v>
                      </c:pt>
                      <c:pt idx="1801">
                        <c:v>3.9094399999999997E-14</c:v>
                      </c:pt>
                      <c:pt idx="1802">
                        <c:v>3.80086E-14</c:v>
                      </c:pt>
                      <c:pt idx="1803">
                        <c:v>3.3542800000000002E-14</c:v>
                      </c:pt>
                      <c:pt idx="1804">
                        <c:v>3.0674600000000002E-14</c:v>
                      </c:pt>
                      <c:pt idx="1805">
                        <c:v>3.1455400000000001E-14</c:v>
                      </c:pt>
                      <c:pt idx="1806">
                        <c:v>3.2374599999999997E-14</c:v>
                      </c:pt>
                      <c:pt idx="1807">
                        <c:v>3.0001899999999997E-14</c:v>
                      </c:pt>
                      <c:pt idx="1808">
                        <c:v>2.6557100000000001E-14</c:v>
                      </c:pt>
                      <c:pt idx="1809">
                        <c:v>2.6795700000000001E-14</c:v>
                      </c:pt>
                      <c:pt idx="1810">
                        <c:v>3.07498E-14</c:v>
                      </c:pt>
                      <c:pt idx="1811">
                        <c:v>3.3186700000000003E-14</c:v>
                      </c:pt>
                      <c:pt idx="1812">
                        <c:v>3.06499E-14</c:v>
                      </c:pt>
                      <c:pt idx="1813">
                        <c:v>2.626E-14</c:v>
                      </c:pt>
                      <c:pt idx="1814">
                        <c:v>2.5687299999999999E-14</c:v>
                      </c:pt>
                      <c:pt idx="1815">
                        <c:v>2.9161100000000003E-14</c:v>
                      </c:pt>
                      <c:pt idx="1816">
                        <c:v>3.08511E-14</c:v>
                      </c:pt>
                      <c:pt idx="1817">
                        <c:v>2.7165100000000001E-14</c:v>
                      </c:pt>
                      <c:pt idx="1818">
                        <c:v>2.2124899999999999E-14</c:v>
                      </c:pt>
                      <c:pt idx="1819">
                        <c:v>2.2779399999999999E-14</c:v>
                      </c:pt>
                      <c:pt idx="1820">
                        <c:v>3.0225900000000001E-14</c:v>
                      </c:pt>
                      <c:pt idx="1821">
                        <c:v>3.77048E-14</c:v>
                      </c:pt>
                      <c:pt idx="1822">
                        <c:v>3.9313999999999998E-14</c:v>
                      </c:pt>
                      <c:pt idx="1823">
                        <c:v>3.6910099999999998E-14</c:v>
                      </c:pt>
                      <c:pt idx="1824">
                        <c:v>3.5398900000000002E-14</c:v>
                      </c:pt>
                      <c:pt idx="1825">
                        <c:v>3.4952099999999999E-14</c:v>
                      </c:pt>
                      <c:pt idx="1826">
                        <c:v>3.1900800000000003E-14</c:v>
                      </c:pt>
                      <c:pt idx="1827">
                        <c:v>2.5195800000000001E-14</c:v>
                      </c:pt>
                      <c:pt idx="1828">
                        <c:v>1.8694500000000001E-14</c:v>
                      </c:pt>
                      <c:pt idx="1829">
                        <c:v>1.6884999999999999E-14</c:v>
                      </c:pt>
                      <c:pt idx="1830">
                        <c:v>1.9575499999999999E-14</c:v>
                      </c:pt>
                      <c:pt idx="1831">
                        <c:v>2.3074699999999999E-14</c:v>
                      </c:pt>
                      <c:pt idx="1832">
                        <c:v>2.54889E-14</c:v>
                      </c:pt>
                      <c:pt idx="1833">
                        <c:v>2.73397E-14</c:v>
                      </c:pt>
                      <c:pt idx="1834">
                        <c:v>2.8679200000000003E-14</c:v>
                      </c:pt>
                      <c:pt idx="1835">
                        <c:v>2.8984200000000001E-14</c:v>
                      </c:pt>
                      <c:pt idx="1836">
                        <c:v>2.9214899999999998E-14</c:v>
                      </c:pt>
                      <c:pt idx="1837">
                        <c:v>3.1413099999999999E-14</c:v>
                      </c:pt>
                      <c:pt idx="1838">
                        <c:v>3.5799200000000002E-14</c:v>
                      </c:pt>
                      <c:pt idx="1839">
                        <c:v>3.9668199999999999E-14</c:v>
                      </c:pt>
                      <c:pt idx="1840">
                        <c:v>4.0049700000000001E-14</c:v>
                      </c:pt>
                      <c:pt idx="1841">
                        <c:v>3.71787E-14</c:v>
                      </c:pt>
                      <c:pt idx="1842">
                        <c:v>3.4144399999999997E-14</c:v>
                      </c:pt>
                      <c:pt idx="1843">
                        <c:v>3.3018800000000002E-14</c:v>
                      </c:pt>
                      <c:pt idx="1844">
                        <c:v>3.2577000000000002E-14</c:v>
                      </c:pt>
                      <c:pt idx="1845">
                        <c:v>3.04453E-14</c:v>
                      </c:pt>
                      <c:pt idx="1846">
                        <c:v>2.7152800000000001E-14</c:v>
                      </c:pt>
                      <c:pt idx="1847">
                        <c:v>2.6036599999999999E-14</c:v>
                      </c:pt>
                      <c:pt idx="1848">
                        <c:v>2.7871200000000001E-14</c:v>
                      </c:pt>
                      <c:pt idx="1849">
                        <c:v>2.8763599999999997E-14</c:v>
                      </c:pt>
                      <c:pt idx="1850">
                        <c:v>2.56956E-14</c:v>
                      </c:pt>
                      <c:pt idx="1851">
                        <c:v>2.1524399999999999E-14</c:v>
                      </c:pt>
                      <c:pt idx="1852">
                        <c:v>2.1428199999999999E-14</c:v>
                      </c:pt>
                      <c:pt idx="1853">
                        <c:v>2.52222E-14</c:v>
                      </c:pt>
                      <c:pt idx="1854">
                        <c:v>2.7145400000000001E-14</c:v>
                      </c:pt>
                      <c:pt idx="1855">
                        <c:v>2.4456600000000001E-14</c:v>
                      </c:pt>
                      <c:pt idx="1856">
                        <c:v>2.21063E-14</c:v>
                      </c:pt>
                      <c:pt idx="1857">
                        <c:v>2.5772E-14</c:v>
                      </c:pt>
                      <c:pt idx="1858">
                        <c:v>3.3352400000000001E-14</c:v>
                      </c:pt>
                      <c:pt idx="1859">
                        <c:v>3.7286200000000001E-14</c:v>
                      </c:pt>
                      <c:pt idx="1860">
                        <c:v>3.4129400000000003E-14</c:v>
                      </c:pt>
                      <c:pt idx="1861">
                        <c:v>2.86341E-14</c:v>
                      </c:pt>
                      <c:pt idx="1862">
                        <c:v>2.72516E-14</c:v>
                      </c:pt>
                      <c:pt idx="1863">
                        <c:v>2.9794500000000002E-14</c:v>
                      </c:pt>
                      <c:pt idx="1864">
                        <c:v>3.06153E-14</c:v>
                      </c:pt>
                      <c:pt idx="1865">
                        <c:v>2.7468600000000001E-14</c:v>
                      </c:pt>
                      <c:pt idx="1866">
                        <c:v>2.4742499999999998E-14</c:v>
                      </c:pt>
                      <c:pt idx="1867">
                        <c:v>2.63599E-14</c:v>
                      </c:pt>
                      <c:pt idx="1868">
                        <c:v>2.9957199999999999E-14</c:v>
                      </c:pt>
                      <c:pt idx="1869">
                        <c:v>3.0750299999999998E-14</c:v>
                      </c:pt>
                      <c:pt idx="1870">
                        <c:v>2.8508600000000003E-14</c:v>
                      </c:pt>
                      <c:pt idx="1871">
                        <c:v>2.7519500000000001E-14</c:v>
                      </c:pt>
                      <c:pt idx="1872">
                        <c:v>2.9971499999999999E-14</c:v>
                      </c:pt>
                      <c:pt idx="1873">
                        <c:v>3.30009E-14</c:v>
                      </c:pt>
                      <c:pt idx="1874">
                        <c:v>3.3114000000000003E-14</c:v>
                      </c:pt>
                      <c:pt idx="1875">
                        <c:v>3.0609599999999998E-14</c:v>
                      </c:pt>
                      <c:pt idx="1876">
                        <c:v>2.8668599999999999E-14</c:v>
                      </c:pt>
                      <c:pt idx="1877">
                        <c:v>2.90378E-14</c:v>
                      </c:pt>
                      <c:pt idx="1878">
                        <c:v>3.0101700000000002E-14</c:v>
                      </c:pt>
                      <c:pt idx="1879">
                        <c:v>3.0457000000000001E-14</c:v>
                      </c:pt>
                      <c:pt idx="1880">
                        <c:v>3.1861300000000002E-14</c:v>
                      </c:pt>
                      <c:pt idx="1881">
                        <c:v>3.5792599999999997E-14</c:v>
                      </c:pt>
                      <c:pt idx="1882">
                        <c:v>3.9519999999999998E-14</c:v>
                      </c:pt>
                      <c:pt idx="1883">
                        <c:v>3.899E-14</c:v>
                      </c:pt>
                      <c:pt idx="1884">
                        <c:v>3.4632800000000001E-14</c:v>
                      </c:pt>
                      <c:pt idx="1885">
                        <c:v>3.12732E-14</c:v>
                      </c:pt>
                      <c:pt idx="1886">
                        <c:v>3.1887499999999999E-14</c:v>
                      </c:pt>
                      <c:pt idx="1887">
                        <c:v>3.3924999999999998E-14</c:v>
                      </c:pt>
                      <c:pt idx="1888">
                        <c:v>3.3621199999999998E-14</c:v>
                      </c:pt>
                      <c:pt idx="1889">
                        <c:v>3.2150399999999998E-14</c:v>
                      </c:pt>
                      <c:pt idx="1890">
                        <c:v>3.4029400000000002E-14</c:v>
                      </c:pt>
                      <c:pt idx="1891">
                        <c:v>3.9561800000000002E-14</c:v>
                      </c:pt>
                      <c:pt idx="1892">
                        <c:v>4.2801399999999998E-14</c:v>
                      </c:pt>
                      <c:pt idx="1893">
                        <c:v>3.8916700000000001E-14</c:v>
                      </c:pt>
                      <c:pt idx="1894">
                        <c:v>3.0574899999999998E-14</c:v>
                      </c:pt>
                      <c:pt idx="1895">
                        <c:v>2.4854200000000001E-14</c:v>
                      </c:pt>
                      <c:pt idx="1896">
                        <c:v>2.6082199999999999E-14</c:v>
                      </c:pt>
                      <c:pt idx="1897">
                        <c:v>3.27909E-14</c:v>
                      </c:pt>
                      <c:pt idx="1898">
                        <c:v>4.0096800000000003E-14</c:v>
                      </c:pt>
                      <c:pt idx="1899">
                        <c:v>4.4049500000000001E-14</c:v>
                      </c:pt>
                      <c:pt idx="1900">
                        <c:v>4.3427199999999997E-14</c:v>
                      </c:pt>
                      <c:pt idx="1901">
                        <c:v>3.8415900000000002E-14</c:v>
                      </c:pt>
                      <c:pt idx="1902">
                        <c:v>3.0695899999999998E-14</c:v>
                      </c:pt>
                      <c:pt idx="1903">
                        <c:v>2.5040599999999999E-14</c:v>
                      </c:pt>
                      <c:pt idx="1904">
                        <c:v>2.5987600000000001E-14</c:v>
                      </c:pt>
                      <c:pt idx="1905">
                        <c:v>3.2137300000000003E-14</c:v>
                      </c:pt>
                      <c:pt idx="1906">
                        <c:v>3.7174300000000003E-14</c:v>
                      </c:pt>
                      <c:pt idx="1907">
                        <c:v>3.6586400000000003E-14</c:v>
                      </c:pt>
                      <c:pt idx="1908">
                        <c:v>3.2132799999999999E-14</c:v>
                      </c:pt>
                      <c:pt idx="1909">
                        <c:v>2.9318299999999998E-14</c:v>
                      </c:pt>
                      <c:pt idx="1910">
                        <c:v>3.0733100000000002E-14</c:v>
                      </c:pt>
                      <c:pt idx="1911">
                        <c:v>3.37444E-14</c:v>
                      </c:pt>
                      <c:pt idx="1912">
                        <c:v>3.5228900000000001E-14</c:v>
                      </c:pt>
                      <c:pt idx="1913">
                        <c:v>3.5858400000000002E-14</c:v>
                      </c:pt>
                      <c:pt idx="1914">
                        <c:v>3.8175599999999998E-14</c:v>
                      </c:pt>
                      <c:pt idx="1915">
                        <c:v>4.2324000000000002E-14</c:v>
                      </c:pt>
                      <c:pt idx="1916">
                        <c:v>4.55725E-14</c:v>
                      </c:pt>
                      <c:pt idx="1917">
                        <c:v>4.5279399999999998E-14</c:v>
                      </c:pt>
                      <c:pt idx="1918">
                        <c:v>4.1469199999999998E-14</c:v>
                      </c:pt>
                      <c:pt idx="1919">
                        <c:v>3.6904300000000001E-14</c:v>
                      </c:pt>
                      <c:pt idx="1920">
                        <c:v>3.3771100000000002E-14</c:v>
                      </c:pt>
                      <c:pt idx="1921">
                        <c:v>3.1148699999999999E-14</c:v>
                      </c:pt>
                      <c:pt idx="1922">
                        <c:v>2.83371E-14</c:v>
                      </c:pt>
                      <c:pt idx="1923">
                        <c:v>2.7616799999999999E-14</c:v>
                      </c:pt>
                      <c:pt idx="1924">
                        <c:v>3.05582E-14</c:v>
                      </c:pt>
                      <c:pt idx="1925">
                        <c:v>3.4735899999999999E-14</c:v>
                      </c:pt>
                      <c:pt idx="1926">
                        <c:v>3.6133799999999997E-14</c:v>
                      </c:pt>
                      <c:pt idx="1927">
                        <c:v>3.36085E-14</c:v>
                      </c:pt>
                      <c:pt idx="1928">
                        <c:v>2.9721299999999998E-14</c:v>
                      </c:pt>
                      <c:pt idx="1929">
                        <c:v>2.6990199999999999E-14</c:v>
                      </c:pt>
                      <c:pt idx="1930">
                        <c:v>2.5222399999999999E-14</c:v>
                      </c:pt>
                      <c:pt idx="1931">
                        <c:v>2.3731E-14</c:v>
                      </c:pt>
                      <c:pt idx="1932">
                        <c:v>2.3739600000000001E-14</c:v>
                      </c:pt>
                      <c:pt idx="1933">
                        <c:v>2.6559200000000001E-14</c:v>
                      </c:pt>
                      <c:pt idx="1934">
                        <c:v>3.1154500000000002E-14</c:v>
                      </c:pt>
                      <c:pt idx="1935">
                        <c:v>3.4843500000000001E-14</c:v>
                      </c:pt>
                      <c:pt idx="1936">
                        <c:v>3.5853799999999997E-14</c:v>
                      </c:pt>
                      <c:pt idx="1937">
                        <c:v>3.5548400000000002E-14</c:v>
                      </c:pt>
                      <c:pt idx="1938">
                        <c:v>3.7008599999999998E-14</c:v>
                      </c:pt>
                      <c:pt idx="1939">
                        <c:v>3.9746999999999998E-14</c:v>
                      </c:pt>
                      <c:pt idx="1940">
                        <c:v>3.9079900000000001E-14</c:v>
                      </c:pt>
                      <c:pt idx="1941">
                        <c:v>3.3398999999999999E-14</c:v>
                      </c:pt>
                      <c:pt idx="1942">
                        <c:v>2.8139700000000001E-14</c:v>
                      </c:pt>
                      <c:pt idx="1943">
                        <c:v>2.9320600000000001E-14</c:v>
                      </c:pt>
                      <c:pt idx="1944">
                        <c:v>3.5961700000000002E-14</c:v>
                      </c:pt>
                      <c:pt idx="1945">
                        <c:v>4.2037499999999999E-14</c:v>
                      </c:pt>
                      <c:pt idx="1946">
                        <c:v>4.3862100000000002E-14</c:v>
                      </c:pt>
                      <c:pt idx="1947">
                        <c:v>4.2478100000000001E-14</c:v>
                      </c:pt>
                      <c:pt idx="1948">
                        <c:v>3.96201E-14</c:v>
                      </c:pt>
                      <c:pt idx="1949">
                        <c:v>3.4785300000000003E-14</c:v>
                      </c:pt>
                      <c:pt idx="1950">
                        <c:v>2.8098399999999999E-14</c:v>
                      </c:pt>
                      <c:pt idx="1951">
                        <c:v>2.326E-14</c:v>
                      </c:pt>
                      <c:pt idx="1952">
                        <c:v>2.4335399999999999E-14</c:v>
                      </c:pt>
                      <c:pt idx="1953">
                        <c:v>2.9713000000000003E-14</c:v>
                      </c:pt>
                      <c:pt idx="1954">
                        <c:v>3.3050800000000003E-14</c:v>
                      </c:pt>
                      <c:pt idx="1955">
                        <c:v>3.1678099999999999E-14</c:v>
                      </c:pt>
                      <c:pt idx="1956">
                        <c:v>2.9312299999999999E-14</c:v>
                      </c:pt>
                      <c:pt idx="1957">
                        <c:v>2.9798400000000001E-14</c:v>
                      </c:pt>
                      <c:pt idx="1958">
                        <c:v>3.2431699999999997E-14</c:v>
                      </c:pt>
                      <c:pt idx="1959">
                        <c:v>3.4058099999999997E-14</c:v>
                      </c:pt>
                      <c:pt idx="1960">
                        <c:v>3.3682999999999998E-14</c:v>
                      </c:pt>
                      <c:pt idx="1961">
                        <c:v>3.3369699999999998E-14</c:v>
                      </c:pt>
                      <c:pt idx="1962">
                        <c:v>3.4713299999999997E-14</c:v>
                      </c:pt>
                      <c:pt idx="1963">
                        <c:v>3.6398100000000003E-14</c:v>
                      </c:pt>
                      <c:pt idx="1964">
                        <c:v>3.62632E-14</c:v>
                      </c:pt>
                      <c:pt idx="1965">
                        <c:v>3.47258E-14</c:v>
                      </c:pt>
                      <c:pt idx="1966">
                        <c:v>3.4550899999999997E-14</c:v>
                      </c:pt>
                      <c:pt idx="1967">
                        <c:v>3.6609099999999999E-14</c:v>
                      </c:pt>
                      <c:pt idx="1968">
                        <c:v>3.8073500000000003E-14</c:v>
                      </c:pt>
                      <c:pt idx="1969">
                        <c:v>3.6618499999999998E-14</c:v>
                      </c:pt>
                      <c:pt idx="1970">
                        <c:v>3.4294600000000003E-14</c:v>
                      </c:pt>
                      <c:pt idx="1971">
                        <c:v>3.5020400000000002E-14</c:v>
                      </c:pt>
                      <c:pt idx="1972">
                        <c:v>3.9200100000000001E-14</c:v>
                      </c:pt>
                      <c:pt idx="1973">
                        <c:v>4.2849900000000001E-14</c:v>
                      </c:pt>
                      <c:pt idx="1974">
                        <c:v>4.1991799999999997E-14</c:v>
                      </c:pt>
                      <c:pt idx="1975">
                        <c:v>3.73079E-14</c:v>
                      </c:pt>
                      <c:pt idx="1976">
                        <c:v>3.3517700000000003E-14</c:v>
                      </c:pt>
                      <c:pt idx="1977">
                        <c:v>3.3285900000000002E-14</c:v>
                      </c:pt>
                      <c:pt idx="1978">
                        <c:v>3.4531000000000002E-14</c:v>
                      </c:pt>
                      <c:pt idx="1979">
                        <c:v>3.48761E-14</c:v>
                      </c:pt>
                      <c:pt idx="1980">
                        <c:v>3.5570300000000003E-14</c:v>
                      </c:pt>
                      <c:pt idx="1981">
                        <c:v>3.9290500000000001E-14</c:v>
                      </c:pt>
                      <c:pt idx="1982">
                        <c:v>4.4622899999999999E-14</c:v>
                      </c:pt>
                      <c:pt idx="1983">
                        <c:v>4.5774799999999997E-14</c:v>
                      </c:pt>
                      <c:pt idx="1984">
                        <c:v>3.9954100000000003E-14</c:v>
                      </c:pt>
                      <c:pt idx="1985">
                        <c:v>3.1536599999999997E-14</c:v>
                      </c:pt>
                      <c:pt idx="1986">
                        <c:v>2.6595500000000001E-14</c:v>
                      </c:pt>
                      <c:pt idx="1987">
                        <c:v>2.6452599999999999E-14</c:v>
                      </c:pt>
                      <c:pt idx="1988">
                        <c:v>2.7958300000000002E-14</c:v>
                      </c:pt>
                      <c:pt idx="1989">
                        <c:v>2.8485799999999999E-14</c:v>
                      </c:pt>
                      <c:pt idx="1990">
                        <c:v>2.9267299999999998E-14</c:v>
                      </c:pt>
                      <c:pt idx="1991">
                        <c:v>3.2553E-14</c:v>
                      </c:pt>
                      <c:pt idx="1992">
                        <c:v>3.7140100000000001E-14</c:v>
                      </c:pt>
                      <c:pt idx="1993">
                        <c:v>3.98647E-14</c:v>
                      </c:pt>
                      <c:pt idx="1994">
                        <c:v>3.9828800000000001E-14</c:v>
                      </c:pt>
                      <c:pt idx="1995">
                        <c:v>3.8221400000000001E-14</c:v>
                      </c:pt>
                      <c:pt idx="1996">
                        <c:v>3.57229E-14</c:v>
                      </c:pt>
                      <c:pt idx="1997">
                        <c:v>3.1892899999999999E-14</c:v>
                      </c:pt>
                      <c:pt idx="1998">
                        <c:v>2.7066999999999999E-14</c:v>
                      </c:pt>
                      <c:pt idx="1999">
                        <c:v>2.4472099999999999E-14</c:v>
                      </c:pt>
                      <c:pt idx="2000">
                        <c:v>2.7588999999999999E-14</c:v>
                      </c:pt>
                      <c:pt idx="2001">
                        <c:v>3.4948599999999998E-14</c:v>
                      </c:pt>
                      <c:pt idx="2002">
                        <c:v>4.13994E-14</c:v>
                      </c:pt>
                      <c:pt idx="2003">
                        <c:v>4.3893400000000003E-14</c:v>
                      </c:pt>
                      <c:pt idx="2004">
                        <c:v>4.2895299999999999E-14</c:v>
                      </c:pt>
                      <c:pt idx="2005">
                        <c:v>4.0143600000000002E-14</c:v>
                      </c:pt>
                      <c:pt idx="2006">
                        <c:v>3.6715599999999997E-14</c:v>
                      </c:pt>
                      <c:pt idx="2007">
                        <c:v>3.25496E-14</c:v>
                      </c:pt>
                      <c:pt idx="2008">
                        <c:v>2.8700200000000002E-14</c:v>
                      </c:pt>
                      <c:pt idx="2009">
                        <c:v>2.82412E-14</c:v>
                      </c:pt>
                      <c:pt idx="2010">
                        <c:v>3.2442799999999999E-14</c:v>
                      </c:pt>
                      <c:pt idx="2011">
                        <c:v>3.8312999999999999E-14</c:v>
                      </c:pt>
                      <c:pt idx="2012">
                        <c:v>4.1798700000000003E-14</c:v>
                      </c:pt>
                      <c:pt idx="2013">
                        <c:v>4.2204300000000001E-14</c:v>
                      </c:pt>
                      <c:pt idx="2014">
                        <c:v>4.2182500000000001E-14</c:v>
                      </c:pt>
                      <c:pt idx="2015">
                        <c:v>4.3242300000000003E-14</c:v>
                      </c:pt>
                      <c:pt idx="2016">
                        <c:v>4.3128600000000001E-14</c:v>
                      </c:pt>
                      <c:pt idx="2017">
                        <c:v>3.9937399999999999E-14</c:v>
                      </c:pt>
                      <c:pt idx="2018">
                        <c:v>3.6631999999999997E-14</c:v>
                      </c:pt>
                      <c:pt idx="2019">
                        <c:v>3.7698100000000001E-14</c:v>
                      </c:pt>
                      <c:pt idx="2020">
                        <c:v>4.2471799999999999E-14</c:v>
                      </c:pt>
                      <c:pt idx="2021">
                        <c:v>4.4916499999999998E-14</c:v>
                      </c:pt>
                      <c:pt idx="2022">
                        <c:v>4.0499000000000001E-14</c:v>
                      </c:pt>
                      <c:pt idx="2023">
                        <c:v>3.1576899999999999E-14</c:v>
                      </c:pt>
                      <c:pt idx="2024">
                        <c:v>2.4807700000000001E-14</c:v>
                      </c:pt>
                      <c:pt idx="2025">
                        <c:v>2.39587E-14</c:v>
                      </c:pt>
                      <c:pt idx="2026">
                        <c:v>2.6743099999999999E-14</c:v>
                      </c:pt>
                      <c:pt idx="2027">
                        <c:v>2.9138600000000002E-14</c:v>
                      </c:pt>
                      <c:pt idx="2028">
                        <c:v>3.0752999999999998E-14</c:v>
                      </c:pt>
                      <c:pt idx="2029">
                        <c:v>3.3651600000000003E-14</c:v>
                      </c:pt>
                      <c:pt idx="2030">
                        <c:v>3.70877E-14</c:v>
                      </c:pt>
                      <c:pt idx="2031">
                        <c:v>3.6938400000000002E-14</c:v>
                      </c:pt>
                      <c:pt idx="2032">
                        <c:v>3.1751999999999997E-14</c:v>
                      </c:pt>
                      <c:pt idx="2033">
                        <c:v>2.6187000000000001E-14</c:v>
                      </c:pt>
                      <c:pt idx="2034">
                        <c:v>2.5545100000000001E-14</c:v>
                      </c:pt>
                      <c:pt idx="2035">
                        <c:v>2.9093999999999998E-14</c:v>
                      </c:pt>
                      <c:pt idx="2036">
                        <c:v>3.1806900000000002E-14</c:v>
                      </c:pt>
                      <c:pt idx="2037">
                        <c:v>3.1179500000000001E-14</c:v>
                      </c:pt>
                      <c:pt idx="2038">
                        <c:v>2.9173499999999998E-14</c:v>
                      </c:pt>
                      <c:pt idx="2039">
                        <c:v>2.7943699999999998E-14</c:v>
                      </c:pt>
                      <c:pt idx="2040">
                        <c:v>2.6832899999999999E-14</c:v>
                      </c:pt>
                      <c:pt idx="2041">
                        <c:v>2.50798E-14</c:v>
                      </c:pt>
                      <c:pt idx="2042">
                        <c:v>2.4632799999999999E-14</c:v>
                      </c:pt>
                      <c:pt idx="2043">
                        <c:v>2.7476000000000001E-14</c:v>
                      </c:pt>
                      <c:pt idx="2044">
                        <c:v>3.1962899999999999E-14</c:v>
                      </c:pt>
                      <c:pt idx="2045">
                        <c:v>3.42243E-14</c:v>
                      </c:pt>
                      <c:pt idx="2046">
                        <c:v>3.2923099999999997E-14</c:v>
                      </c:pt>
                      <c:pt idx="2047">
                        <c:v>3.0768500000000003E-14</c:v>
                      </c:pt>
                      <c:pt idx="2048">
                        <c:v>3.0863600000000002E-14</c:v>
                      </c:pt>
                      <c:pt idx="2049">
                        <c:v>3.2574499999999998E-14</c:v>
                      </c:pt>
                      <c:pt idx="2050">
                        <c:v>3.2663599999999999E-14</c:v>
                      </c:pt>
                      <c:pt idx="2051">
                        <c:v>3.0804699999999998E-14</c:v>
                      </c:pt>
                      <c:pt idx="2052">
                        <c:v>3.08137E-14</c:v>
                      </c:pt>
                      <c:pt idx="2053">
                        <c:v>3.52404E-14</c:v>
                      </c:pt>
                      <c:pt idx="2054">
                        <c:v>4.1608200000000001E-14</c:v>
                      </c:pt>
                      <c:pt idx="2055">
                        <c:v>4.5224200000000003E-14</c:v>
                      </c:pt>
                      <c:pt idx="2056">
                        <c:v>4.4280199999999997E-14</c:v>
                      </c:pt>
                      <c:pt idx="2057">
                        <c:v>4.1405800000000002E-14</c:v>
                      </c:pt>
                      <c:pt idx="2058">
                        <c:v>4.0267200000000001E-14</c:v>
                      </c:pt>
                      <c:pt idx="2059">
                        <c:v>4.1317300000000001E-14</c:v>
                      </c:pt>
                      <c:pt idx="2060">
                        <c:v>4.1959700000000002E-14</c:v>
                      </c:pt>
                      <c:pt idx="2061">
                        <c:v>4.0418599999999999E-14</c:v>
                      </c:pt>
                      <c:pt idx="2062">
                        <c:v>3.7812799999999999E-14</c:v>
                      </c:pt>
                      <c:pt idx="2063">
                        <c:v>3.5452000000000003E-14</c:v>
                      </c:pt>
                      <c:pt idx="2064">
                        <c:v>3.2290900000000003E-14</c:v>
                      </c:pt>
                      <c:pt idx="2065">
                        <c:v>2.7663900000000001E-14</c:v>
                      </c:pt>
                      <c:pt idx="2066">
                        <c:v>2.4125600000000001E-14</c:v>
                      </c:pt>
                      <c:pt idx="2067">
                        <c:v>2.4990900000000001E-14</c:v>
                      </c:pt>
                      <c:pt idx="2068">
                        <c:v>2.9768799999999997E-14</c:v>
                      </c:pt>
                      <c:pt idx="2069">
                        <c:v>3.3763000000000002E-14</c:v>
                      </c:pt>
                      <c:pt idx="2070">
                        <c:v>3.3356099999999998E-14</c:v>
                      </c:pt>
                      <c:pt idx="2071">
                        <c:v>3.0149100000000001E-14</c:v>
                      </c:pt>
                      <c:pt idx="2072">
                        <c:v>2.8414099999999999E-14</c:v>
                      </c:pt>
                      <c:pt idx="2073">
                        <c:v>2.9454500000000001E-14</c:v>
                      </c:pt>
                      <c:pt idx="2074">
                        <c:v>3.05398E-14</c:v>
                      </c:pt>
                      <c:pt idx="2075">
                        <c:v>2.9716200000000001E-14</c:v>
                      </c:pt>
                      <c:pt idx="2076">
                        <c:v>2.8680899999999999E-14</c:v>
                      </c:pt>
                      <c:pt idx="2077">
                        <c:v>2.9404400000000003E-14</c:v>
                      </c:pt>
                      <c:pt idx="2078">
                        <c:v>3.03672E-14</c:v>
                      </c:pt>
                      <c:pt idx="2079">
                        <c:v>2.81155E-14</c:v>
                      </c:pt>
                      <c:pt idx="2080">
                        <c:v>2.2039E-14</c:v>
                      </c:pt>
                      <c:pt idx="2081">
                        <c:v>1.6141700000000001E-14</c:v>
                      </c:pt>
                      <c:pt idx="2082">
                        <c:v>1.49749E-14</c:v>
                      </c:pt>
                      <c:pt idx="2083">
                        <c:v>1.8516899999999999E-14</c:v>
                      </c:pt>
                      <c:pt idx="2084">
                        <c:v>2.27084E-14</c:v>
                      </c:pt>
                      <c:pt idx="2085">
                        <c:v>2.4775700000000001E-14</c:v>
                      </c:pt>
                      <c:pt idx="2086">
                        <c:v>2.5782700000000001E-14</c:v>
                      </c:pt>
                      <c:pt idx="2087">
                        <c:v>2.7310900000000001E-14</c:v>
                      </c:pt>
                      <c:pt idx="2088">
                        <c:v>2.8486200000000003E-14</c:v>
                      </c:pt>
                      <c:pt idx="2089">
                        <c:v>2.8071199999999999E-14</c:v>
                      </c:pt>
                      <c:pt idx="2090">
                        <c:v>2.7532499999999998E-14</c:v>
                      </c:pt>
                      <c:pt idx="2091">
                        <c:v>2.9372099999999999E-14</c:v>
                      </c:pt>
                      <c:pt idx="2092">
                        <c:v>3.2340400000000001E-14</c:v>
                      </c:pt>
                      <c:pt idx="2093">
                        <c:v>3.1789399999999997E-14</c:v>
                      </c:pt>
                      <c:pt idx="2094">
                        <c:v>2.6420200000000001E-14</c:v>
                      </c:pt>
                      <c:pt idx="2095">
                        <c:v>2.0881600000000001E-14</c:v>
                      </c:pt>
                      <c:pt idx="2096">
                        <c:v>1.9642399999999999E-14</c:v>
                      </c:pt>
                      <c:pt idx="2097">
                        <c:v>2.22589E-14</c:v>
                      </c:pt>
                      <c:pt idx="2098">
                        <c:v>2.63375E-14</c:v>
                      </c:pt>
                      <c:pt idx="2099">
                        <c:v>3.1021100000000001E-14</c:v>
                      </c:pt>
                      <c:pt idx="2100">
                        <c:v>3.5727200000000002E-14</c:v>
                      </c:pt>
                      <c:pt idx="2101">
                        <c:v>3.80494E-14</c:v>
                      </c:pt>
                      <c:pt idx="2102">
                        <c:v>3.5577800000000003E-14</c:v>
                      </c:pt>
                      <c:pt idx="2103">
                        <c:v>2.96433E-14</c:v>
                      </c:pt>
                      <c:pt idx="2104">
                        <c:v>2.5206099999999999E-14</c:v>
                      </c:pt>
                      <c:pt idx="2105">
                        <c:v>2.6513399999999999E-14</c:v>
                      </c:pt>
                      <c:pt idx="2106">
                        <c:v>3.2752900000000001E-14</c:v>
                      </c:pt>
                      <c:pt idx="2107">
                        <c:v>3.80005E-14</c:v>
                      </c:pt>
                      <c:pt idx="2108">
                        <c:v>3.6909299999999997E-14</c:v>
                      </c:pt>
                      <c:pt idx="2109">
                        <c:v>3.0716999999999998E-14</c:v>
                      </c:pt>
                      <c:pt idx="2110">
                        <c:v>2.62145E-14</c:v>
                      </c:pt>
                      <c:pt idx="2111">
                        <c:v>2.8023E-14</c:v>
                      </c:pt>
                      <c:pt idx="2112">
                        <c:v>3.3645500000000003E-14</c:v>
                      </c:pt>
                      <c:pt idx="2113">
                        <c:v>3.8105599999999998E-14</c:v>
                      </c:pt>
                      <c:pt idx="2114">
                        <c:v>4.0688100000000003E-14</c:v>
                      </c:pt>
                      <c:pt idx="2115">
                        <c:v>4.3122299999999999E-14</c:v>
                      </c:pt>
                      <c:pt idx="2116">
                        <c:v>4.3582700000000002E-14</c:v>
                      </c:pt>
                      <c:pt idx="2117">
                        <c:v>3.88487E-14</c:v>
                      </c:pt>
                      <c:pt idx="2118">
                        <c:v>3.1270100000000003E-14</c:v>
                      </c:pt>
                      <c:pt idx="2119">
                        <c:v>2.7047299999999999E-14</c:v>
                      </c:pt>
                      <c:pt idx="2120">
                        <c:v>2.8599999999999999E-14</c:v>
                      </c:pt>
                      <c:pt idx="2121">
                        <c:v>3.2222200000000002E-14</c:v>
                      </c:pt>
                      <c:pt idx="2122">
                        <c:v>3.2931700000000001E-14</c:v>
                      </c:pt>
                      <c:pt idx="2123">
                        <c:v>3.1036100000000001E-14</c:v>
                      </c:pt>
                      <c:pt idx="2124">
                        <c:v>3.1512999999999999E-14</c:v>
                      </c:pt>
                      <c:pt idx="2125">
                        <c:v>3.67193E-14</c:v>
                      </c:pt>
                      <c:pt idx="2126">
                        <c:v>4.3419000000000003E-14</c:v>
                      </c:pt>
                      <c:pt idx="2127">
                        <c:v>4.6452900000000002E-14</c:v>
                      </c:pt>
                      <c:pt idx="2128">
                        <c:v>4.3352900000000001E-14</c:v>
                      </c:pt>
                      <c:pt idx="2129">
                        <c:v>3.6449199999999998E-14</c:v>
                      </c:pt>
                      <c:pt idx="2130">
                        <c:v>3.0353900000000003E-14</c:v>
                      </c:pt>
                      <c:pt idx="2131">
                        <c:v>2.7099500000000001E-14</c:v>
                      </c:pt>
                      <c:pt idx="2132">
                        <c:v>2.55355E-14</c:v>
                      </c:pt>
                      <c:pt idx="2133">
                        <c:v>2.4762999999999999E-14</c:v>
                      </c:pt>
                      <c:pt idx="2134">
                        <c:v>2.5610400000000001E-14</c:v>
                      </c:pt>
                      <c:pt idx="2135">
                        <c:v>2.8377699999999999E-14</c:v>
                      </c:pt>
                      <c:pt idx="2136">
                        <c:v>3.0729600000000001E-14</c:v>
                      </c:pt>
                      <c:pt idx="2137">
                        <c:v>2.9965000000000002E-14</c:v>
                      </c:pt>
                      <c:pt idx="2138">
                        <c:v>2.7198799999999999E-14</c:v>
                      </c:pt>
                      <c:pt idx="2139">
                        <c:v>2.6525900000000001E-14</c:v>
                      </c:pt>
                      <c:pt idx="2140">
                        <c:v>2.9100799999999998E-14</c:v>
                      </c:pt>
                      <c:pt idx="2141">
                        <c:v>3.1072E-14</c:v>
                      </c:pt>
                      <c:pt idx="2142">
                        <c:v>2.9406699999999999E-14</c:v>
                      </c:pt>
                      <c:pt idx="2143">
                        <c:v>2.66698E-14</c:v>
                      </c:pt>
                      <c:pt idx="2144">
                        <c:v>2.72948E-14</c:v>
                      </c:pt>
                      <c:pt idx="2145">
                        <c:v>3.1238399999999999E-14</c:v>
                      </c:pt>
                      <c:pt idx="2146">
                        <c:v>3.41461E-14</c:v>
                      </c:pt>
                      <c:pt idx="2147">
                        <c:v>3.3479899999999999E-14</c:v>
                      </c:pt>
                      <c:pt idx="2148">
                        <c:v>3.1551499999999997E-14</c:v>
                      </c:pt>
                      <c:pt idx="2149">
                        <c:v>3.14139E-14</c:v>
                      </c:pt>
                      <c:pt idx="2150">
                        <c:v>3.2383400000000003E-14</c:v>
                      </c:pt>
                      <c:pt idx="2151">
                        <c:v>3.1585499999999997E-14</c:v>
                      </c:pt>
                      <c:pt idx="2152">
                        <c:v>2.8924699999999998E-14</c:v>
                      </c:pt>
                      <c:pt idx="2153">
                        <c:v>2.81294E-14</c:v>
                      </c:pt>
                      <c:pt idx="2154">
                        <c:v>3.1611300000000003E-14</c:v>
                      </c:pt>
                      <c:pt idx="2155">
                        <c:v>3.6244500000000003E-14</c:v>
                      </c:pt>
                      <c:pt idx="2156">
                        <c:v>3.7254699999999999E-14</c:v>
                      </c:pt>
                      <c:pt idx="2157">
                        <c:v>3.53015E-14</c:v>
                      </c:pt>
                      <c:pt idx="2158">
                        <c:v>3.5735400000000002E-14</c:v>
                      </c:pt>
                      <c:pt idx="2159">
                        <c:v>4.0840400000000003E-14</c:v>
                      </c:pt>
                      <c:pt idx="2160">
                        <c:v>4.6365E-14</c:v>
                      </c:pt>
                      <c:pt idx="2161">
                        <c:v>4.6607999999999997E-14</c:v>
                      </c:pt>
                      <c:pt idx="2162">
                        <c:v>4.1449800000000001E-14</c:v>
                      </c:pt>
                      <c:pt idx="2163">
                        <c:v>3.6405500000000002E-14</c:v>
                      </c:pt>
                      <c:pt idx="2164">
                        <c:v>3.5404499999999997E-14</c:v>
                      </c:pt>
                      <c:pt idx="2165">
                        <c:v>3.6632699999999997E-14</c:v>
                      </c:pt>
                      <c:pt idx="2166">
                        <c:v>3.6390400000000001E-14</c:v>
                      </c:pt>
                      <c:pt idx="2167">
                        <c:v>3.4275500000000002E-14</c:v>
                      </c:pt>
                      <c:pt idx="2168">
                        <c:v>3.2980999999999999E-14</c:v>
                      </c:pt>
                      <c:pt idx="2169">
                        <c:v>3.3795099999999997E-14</c:v>
                      </c:pt>
                      <c:pt idx="2170">
                        <c:v>3.4883999999999998E-14</c:v>
                      </c:pt>
                      <c:pt idx="2171">
                        <c:v>3.5349200000000001E-14</c:v>
                      </c:pt>
                      <c:pt idx="2172">
                        <c:v>3.72671E-14</c:v>
                      </c:pt>
                      <c:pt idx="2173">
                        <c:v>4.0638599999999997E-14</c:v>
                      </c:pt>
                      <c:pt idx="2174">
                        <c:v>4.0906499999999998E-14</c:v>
                      </c:pt>
                      <c:pt idx="2175">
                        <c:v>3.5115199999999999E-14</c:v>
                      </c:pt>
                      <c:pt idx="2176">
                        <c:v>2.70647E-14</c:v>
                      </c:pt>
                      <c:pt idx="2177">
                        <c:v>2.4004700000000001E-14</c:v>
                      </c:pt>
                      <c:pt idx="2178">
                        <c:v>2.8832600000000001E-14</c:v>
                      </c:pt>
                      <c:pt idx="2179">
                        <c:v>3.68885E-14</c:v>
                      </c:pt>
                      <c:pt idx="2180">
                        <c:v>4.1926300000000001E-14</c:v>
                      </c:pt>
                      <c:pt idx="2181">
                        <c:v>4.2823099999999998E-14</c:v>
                      </c:pt>
                      <c:pt idx="2182">
                        <c:v>4.1764899999999998E-14</c:v>
                      </c:pt>
                      <c:pt idx="2183">
                        <c:v>3.9286799999999998E-14</c:v>
                      </c:pt>
                      <c:pt idx="2184">
                        <c:v>3.4365200000000002E-14</c:v>
                      </c:pt>
                      <c:pt idx="2185">
                        <c:v>2.7758599999999999E-14</c:v>
                      </c:pt>
                      <c:pt idx="2186">
                        <c:v>2.3655700000000001E-14</c:v>
                      </c:pt>
                      <c:pt idx="2187">
                        <c:v>2.6152899999999999E-14</c:v>
                      </c:pt>
                      <c:pt idx="2188">
                        <c:v>3.3378200000000001E-14</c:v>
                      </c:pt>
                      <c:pt idx="2189">
                        <c:v>3.86597E-14</c:v>
                      </c:pt>
                      <c:pt idx="2190">
                        <c:v>3.8191799999999997E-14</c:v>
                      </c:pt>
                      <c:pt idx="2191">
                        <c:v>3.4303499999999997E-14</c:v>
                      </c:pt>
                      <c:pt idx="2192">
                        <c:v>3.1173600000000003E-14</c:v>
                      </c:pt>
                      <c:pt idx="2193">
                        <c:v>2.9927600000000001E-14</c:v>
                      </c:pt>
                      <c:pt idx="2194">
                        <c:v>2.8845099999999997E-14</c:v>
                      </c:pt>
                      <c:pt idx="2195">
                        <c:v>2.7251700000000001E-14</c:v>
                      </c:pt>
                      <c:pt idx="2196">
                        <c:v>2.6953000000000001E-14</c:v>
                      </c:pt>
                      <c:pt idx="2197">
                        <c:v>2.8787499999999999E-14</c:v>
                      </c:pt>
                      <c:pt idx="2198">
                        <c:v>3.03787E-14</c:v>
                      </c:pt>
                      <c:pt idx="2199">
                        <c:v>2.9462000000000001E-14</c:v>
                      </c:pt>
                      <c:pt idx="2200">
                        <c:v>2.7459099999999998E-14</c:v>
                      </c:pt>
                      <c:pt idx="2201">
                        <c:v>2.76309E-14</c:v>
                      </c:pt>
                      <c:pt idx="2202">
                        <c:v>3.0248500000000002E-14</c:v>
                      </c:pt>
                      <c:pt idx="2203">
                        <c:v>3.1866199999999997E-14</c:v>
                      </c:pt>
                      <c:pt idx="2204">
                        <c:v>3.0216500000000002E-14</c:v>
                      </c:pt>
                      <c:pt idx="2205">
                        <c:v>2.7620100000000001E-14</c:v>
                      </c:pt>
                      <c:pt idx="2206">
                        <c:v>2.79085E-14</c:v>
                      </c:pt>
                      <c:pt idx="2207">
                        <c:v>3.1269900000000001E-14</c:v>
                      </c:pt>
                      <c:pt idx="2208">
                        <c:v>3.4168199999999997E-14</c:v>
                      </c:pt>
                      <c:pt idx="2209">
                        <c:v>3.3998900000000003E-14</c:v>
                      </c:pt>
                      <c:pt idx="2210">
                        <c:v>3.20745E-14</c:v>
                      </c:pt>
                      <c:pt idx="2211">
                        <c:v>3.1408600000000002E-14</c:v>
                      </c:pt>
                      <c:pt idx="2212">
                        <c:v>3.26291E-14</c:v>
                      </c:pt>
                      <c:pt idx="2213">
                        <c:v>3.3847800000000001E-14</c:v>
                      </c:pt>
                      <c:pt idx="2214">
                        <c:v>3.41278E-14</c:v>
                      </c:pt>
                      <c:pt idx="2215">
                        <c:v>3.45519E-14</c:v>
                      </c:pt>
                      <c:pt idx="2216">
                        <c:v>3.6026499999999998E-14</c:v>
                      </c:pt>
                      <c:pt idx="2217">
                        <c:v>3.7870100000000001E-14</c:v>
                      </c:pt>
                      <c:pt idx="2218">
                        <c:v>3.8551999999999997E-14</c:v>
                      </c:pt>
                      <c:pt idx="2219">
                        <c:v>3.8100699999999997E-14</c:v>
                      </c:pt>
                      <c:pt idx="2220">
                        <c:v>3.9142899999999999E-14</c:v>
                      </c:pt>
                      <c:pt idx="2221">
                        <c:v>4.3026399999999999E-14</c:v>
                      </c:pt>
                      <c:pt idx="2222">
                        <c:v>4.5899899999999998E-14</c:v>
                      </c:pt>
                      <c:pt idx="2223">
                        <c:v>4.2948899999999999E-14</c:v>
                      </c:pt>
                      <c:pt idx="2224">
                        <c:v>3.55822E-14</c:v>
                      </c:pt>
                      <c:pt idx="2225">
                        <c:v>3.0136900000000001E-14</c:v>
                      </c:pt>
                      <c:pt idx="2226">
                        <c:v>3.0426199999999999E-14</c:v>
                      </c:pt>
                      <c:pt idx="2227">
                        <c:v>3.4149199999999997E-14</c:v>
                      </c:pt>
                      <c:pt idx="2228">
                        <c:v>3.67913E-14</c:v>
                      </c:pt>
                      <c:pt idx="2229">
                        <c:v>3.7504400000000001E-14</c:v>
                      </c:pt>
                      <c:pt idx="2230">
                        <c:v>3.8439700000000002E-14</c:v>
                      </c:pt>
                      <c:pt idx="2231">
                        <c:v>3.9117200000000001E-14</c:v>
                      </c:pt>
                      <c:pt idx="2232">
                        <c:v>3.6109800000000002E-14</c:v>
                      </c:pt>
                      <c:pt idx="2233">
                        <c:v>2.8790199999999998E-14</c:v>
                      </c:pt>
                      <c:pt idx="2234">
                        <c:v>2.17641E-14</c:v>
                      </c:pt>
                      <c:pt idx="2235">
                        <c:v>2.0374699999999999E-14</c:v>
                      </c:pt>
                      <c:pt idx="2236">
                        <c:v>2.4526000000000001E-14</c:v>
                      </c:pt>
                      <c:pt idx="2237">
                        <c:v>2.89025E-14</c:v>
                      </c:pt>
                      <c:pt idx="2238">
                        <c:v>3.0216799999999998E-14</c:v>
                      </c:pt>
                      <c:pt idx="2239">
                        <c:v>3.0890700000000002E-14</c:v>
                      </c:pt>
                      <c:pt idx="2240">
                        <c:v>3.4148900000000001E-14</c:v>
                      </c:pt>
                      <c:pt idx="2241">
                        <c:v>3.8861000000000001E-14</c:v>
                      </c:pt>
                      <c:pt idx="2242">
                        <c:v>4.1106399999999999E-14</c:v>
                      </c:pt>
                      <c:pt idx="2243">
                        <c:v>3.9242500000000003E-14</c:v>
                      </c:pt>
                      <c:pt idx="2244">
                        <c:v>3.5710900000000002E-14</c:v>
                      </c:pt>
                      <c:pt idx="2245">
                        <c:v>3.3468299999999998E-14</c:v>
                      </c:pt>
                      <c:pt idx="2246">
                        <c:v>3.2359600000000003E-14</c:v>
                      </c:pt>
                      <c:pt idx="2247">
                        <c:v>3.1053499999999999E-14</c:v>
                      </c:pt>
                      <c:pt idx="2248">
                        <c:v>3.0154100000000003E-14</c:v>
                      </c:pt>
                      <c:pt idx="2249">
                        <c:v>3.1096700000000002E-14</c:v>
                      </c:pt>
                      <c:pt idx="2250">
                        <c:v>3.3368000000000001E-14</c:v>
                      </c:pt>
                      <c:pt idx="2251">
                        <c:v>3.41189E-14</c:v>
                      </c:pt>
                      <c:pt idx="2252">
                        <c:v>3.1656999999999998E-14</c:v>
                      </c:pt>
                      <c:pt idx="2253">
                        <c:v>2.8702200000000002E-14</c:v>
                      </c:pt>
                      <c:pt idx="2254">
                        <c:v>2.9553800000000002E-14</c:v>
                      </c:pt>
                      <c:pt idx="2255">
                        <c:v>3.3899899999999999E-14</c:v>
                      </c:pt>
                      <c:pt idx="2256">
                        <c:v>3.6149200000000001E-14</c:v>
                      </c:pt>
                      <c:pt idx="2257">
                        <c:v>3.2225199999999998E-14</c:v>
                      </c:pt>
                      <c:pt idx="2258">
                        <c:v>2.5164200000000001E-14</c:v>
                      </c:pt>
                      <c:pt idx="2259">
                        <c:v>2.1604800000000001E-14</c:v>
                      </c:pt>
                      <c:pt idx="2260">
                        <c:v>2.3405999999999999E-14</c:v>
                      </c:pt>
                      <c:pt idx="2261">
                        <c:v>2.62026E-14</c:v>
                      </c:pt>
                      <c:pt idx="2262">
                        <c:v>2.6432899999999999E-14</c:v>
                      </c:pt>
                      <c:pt idx="2263">
                        <c:v>2.5551600000000001E-14</c:v>
                      </c:pt>
                      <c:pt idx="2264">
                        <c:v>2.5917699999999999E-14</c:v>
                      </c:pt>
                      <c:pt idx="2265">
                        <c:v>2.5997899999999999E-14</c:v>
                      </c:pt>
                      <c:pt idx="2266">
                        <c:v>2.2767099999999999E-14</c:v>
                      </c:pt>
                      <c:pt idx="2267">
                        <c:v>1.7845200000000001E-14</c:v>
                      </c:pt>
                      <c:pt idx="2268">
                        <c:v>1.7188700000000001E-14</c:v>
                      </c:pt>
                      <c:pt idx="2269">
                        <c:v>2.26534E-14</c:v>
                      </c:pt>
                      <c:pt idx="2270">
                        <c:v>2.83737E-14</c:v>
                      </c:pt>
                      <c:pt idx="2271">
                        <c:v>2.8983000000000003E-14</c:v>
                      </c:pt>
                      <c:pt idx="2272">
                        <c:v>2.6299200000000001E-14</c:v>
                      </c:pt>
                      <c:pt idx="2273">
                        <c:v>2.49472E-14</c:v>
                      </c:pt>
                      <c:pt idx="2274">
                        <c:v>2.5903099999999999E-14</c:v>
                      </c:pt>
                      <c:pt idx="2275">
                        <c:v>2.67375E-14</c:v>
                      </c:pt>
                      <c:pt idx="2276">
                        <c:v>2.57567E-14</c:v>
                      </c:pt>
                      <c:pt idx="2277">
                        <c:v>2.4244200000000001E-14</c:v>
                      </c:pt>
                      <c:pt idx="2278">
                        <c:v>2.47658E-14</c:v>
                      </c:pt>
                      <c:pt idx="2279">
                        <c:v>2.7611600000000001E-14</c:v>
                      </c:pt>
                      <c:pt idx="2280">
                        <c:v>3.0512299999999997E-14</c:v>
                      </c:pt>
                      <c:pt idx="2281">
                        <c:v>3.2264200000000001E-14</c:v>
                      </c:pt>
                      <c:pt idx="2282">
                        <c:v>3.4073000000000003E-14</c:v>
                      </c:pt>
                      <c:pt idx="2283">
                        <c:v>3.6704500000000002E-14</c:v>
                      </c:pt>
                      <c:pt idx="2284">
                        <c:v>3.83437E-14</c:v>
                      </c:pt>
                      <c:pt idx="2285">
                        <c:v>3.6589800000000003E-14</c:v>
                      </c:pt>
                      <c:pt idx="2286">
                        <c:v>3.2405999999999998E-14</c:v>
                      </c:pt>
                      <c:pt idx="2287">
                        <c:v>2.9834899999999999E-14</c:v>
                      </c:pt>
                      <c:pt idx="2288">
                        <c:v>3.08232E-14</c:v>
                      </c:pt>
                      <c:pt idx="2289">
                        <c:v>3.2869100000000001E-14</c:v>
                      </c:pt>
                      <c:pt idx="2290">
                        <c:v>3.2766999999999999E-14</c:v>
                      </c:pt>
                      <c:pt idx="2291">
                        <c:v>3.0662099999999999E-14</c:v>
                      </c:pt>
                      <c:pt idx="2292">
                        <c:v>2.9134099999999998E-14</c:v>
                      </c:pt>
                      <c:pt idx="2293">
                        <c:v>2.94938E-14</c:v>
                      </c:pt>
                      <c:pt idx="2294">
                        <c:v>3.08171E-14</c:v>
                      </c:pt>
                      <c:pt idx="2295">
                        <c:v>3.2138700000000003E-14</c:v>
                      </c:pt>
                      <c:pt idx="2296">
                        <c:v>3.38137E-14</c:v>
                      </c:pt>
                      <c:pt idx="2297">
                        <c:v>3.6219399999999997E-14</c:v>
                      </c:pt>
                      <c:pt idx="2298">
                        <c:v>3.8226499999999997E-14</c:v>
                      </c:pt>
                      <c:pt idx="2299">
                        <c:v>3.8123000000000002E-14</c:v>
                      </c:pt>
                      <c:pt idx="2300">
                        <c:v>3.5861899999999997E-14</c:v>
                      </c:pt>
                      <c:pt idx="2301">
                        <c:v>3.4157499999999999E-14</c:v>
                      </c:pt>
                      <c:pt idx="2302">
                        <c:v>3.6364100000000003E-14</c:v>
                      </c:pt>
                      <c:pt idx="2303">
                        <c:v>4.16162E-14</c:v>
                      </c:pt>
                      <c:pt idx="2304">
                        <c:v>4.4002000000000001E-14</c:v>
                      </c:pt>
                      <c:pt idx="2305">
                        <c:v>3.9574999999999998E-14</c:v>
                      </c:pt>
                      <c:pt idx="2306">
                        <c:v>3.1721400000000003E-14</c:v>
                      </c:pt>
                      <c:pt idx="2307">
                        <c:v>2.7033999999999999E-14</c:v>
                      </c:pt>
                      <c:pt idx="2308">
                        <c:v>2.8180100000000001E-14</c:v>
                      </c:pt>
                      <c:pt idx="2309">
                        <c:v>3.2037599999999998E-14</c:v>
                      </c:pt>
                      <c:pt idx="2310">
                        <c:v>3.4578899999999999E-14</c:v>
                      </c:pt>
                      <c:pt idx="2311">
                        <c:v>3.6080999999999999E-14</c:v>
                      </c:pt>
                      <c:pt idx="2312">
                        <c:v>3.8416999999999999E-14</c:v>
                      </c:pt>
                      <c:pt idx="2313">
                        <c:v>3.9245900000000003E-14</c:v>
                      </c:pt>
                      <c:pt idx="2314">
                        <c:v>3.4610400000000001E-14</c:v>
                      </c:pt>
                      <c:pt idx="2315">
                        <c:v>2.6358499999999999E-14</c:v>
                      </c:pt>
                      <c:pt idx="2316">
                        <c:v>2.1236100000000001E-14</c:v>
                      </c:pt>
                      <c:pt idx="2317">
                        <c:v>2.2852399999999999E-14</c:v>
                      </c:pt>
                      <c:pt idx="2318">
                        <c:v>2.83435E-14</c:v>
                      </c:pt>
                      <c:pt idx="2319">
                        <c:v>3.2825600000000001E-14</c:v>
                      </c:pt>
                      <c:pt idx="2320">
                        <c:v>3.4825400000000003E-14</c:v>
                      </c:pt>
                      <c:pt idx="2321">
                        <c:v>3.5993999999999999E-14</c:v>
                      </c:pt>
                      <c:pt idx="2322">
                        <c:v>3.6750299999999998E-14</c:v>
                      </c:pt>
                      <c:pt idx="2323">
                        <c:v>3.5449399999999997E-14</c:v>
                      </c:pt>
                      <c:pt idx="2324">
                        <c:v>3.1926500000000002E-14</c:v>
                      </c:pt>
                      <c:pt idx="2325">
                        <c:v>2.9001300000000002E-14</c:v>
                      </c:pt>
                      <c:pt idx="2326">
                        <c:v>2.9466800000000001E-14</c:v>
                      </c:pt>
                      <c:pt idx="2327">
                        <c:v>3.2099900000000002E-14</c:v>
                      </c:pt>
                      <c:pt idx="2328">
                        <c:v>3.2312000000000003E-14</c:v>
                      </c:pt>
                      <c:pt idx="2329">
                        <c:v>2.8462699999999999E-14</c:v>
                      </c:pt>
                      <c:pt idx="2330">
                        <c:v>2.5094999999999999E-14</c:v>
                      </c:pt>
                      <c:pt idx="2331">
                        <c:v>2.68901E-14</c:v>
                      </c:pt>
                      <c:pt idx="2332">
                        <c:v>3.2046200000000002E-14</c:v>
                      </c:pt>
                      <c:pt idx="2333">
                        <c:v>3.5221500000000002E-14</c:v>
                      </c:pt>
                      <c:pt idx="2334">
                        <c:v>3.4980599999999999E-14</c:v>
                      </c:pt>
                      <c:pt idx="2335">
                        <c:v>3.45383E-14</c:v>
                      </c:pt>
                      <c:pt idx="2336">
                        <c:v>3.5967499999999999E-14</c:v>
                      </c:pt>
                      <c:pt idx="2337">
                        <c:v>3.7317199999999998E-14</c:v>
                      </c:pt>
                      <c:pt idx="2338">
                        <c:v>3.6393E-14</c:v>
                      </c:pt>
                      <c:pt idx="2339">
                        <c:v>3.4660800000000002E-14</c:v>
                      </c:pt>
                      <c:pt idx="2340">
                        <c:v>3.51479E-14</c:v>
                      </c:pt>
                      <c:pt idx="2341">
                        <c:v>3.7665000000000003E-14</c:v>
                      </c:pt>
                      <c:pt idx="2342">
                        <c:v>3.9062300000000002E-14</c:v>
                      </c:pt>
                      <c:pt idx="2343">
                        <c:v>3.8231700000000002E-14</c:v>
                      </c:pt>
                      <c:pt idx="2344">
                        <c:v>3.7975799999999998E-14</c:v>
                      </c:pt>
                      <c:pt idx="2345">
                        <c:v>4.0633799999999997E-14</c:v>
                      </c:pt>
                      <c:pt idx="2346">
                        <c:v>4.3459299999999998E-14</c:v>
                      </c:pt>
                      <c:pt idx="2347">
                        <c:v>4.1526899999999997E-14</c:v>
                      </c:pt>
                      <c:pt idx="2348">
                        <c:v>3.48985E-14</c:v>
                      </c:pt>
                      <c:pt idx="2349">
                        <c:v>2.9447200000000002E-14</c:v>
                      </c:pt>
                      <c:pt idx="2350">
                        <c:v>3.0704699999999997E-14</c:v>
                      </c:pt>
                      <c:pt idx="2351">
                        <c:v>3.82091E-14</c:v>
                      </c:pt>
                      <c:pt idx="2352">
                        <c:v>4.5863000000000002E-14</c:v>
                      </c:pt>
                      <c:pt idx="2353">
                        <c:v>4.8335899999999999E-14</c:v>
                      </c:pt>
                      <c:pt idx="2354">
                        <c:v>4.5668700000000003E-14</c:v>
                      </c:pt>
                      <c:pt idx="2355">
                        <c:v>4.0246E-14</c:v>
                      </c:pt>
                      <c:pt idx="2356">
                        <c:v>3.2884499999999999E-14</c:v>
                      </c:pt>
                      <c:pt idx="2357">
                        <c:v>2.44463E-14</c:v>
                      </c:pt>
                      <c:pt idx="2358">
                        <c:v>1.80314E-14</c:v>
                      </c:pt>
                      <c:pt idx="2359">
                        <c:v>1.7097099999999999E-14</c:v>
                      </c:pt>
                      <c:pt idx="2360">
                        <c:v>2.1390400000000001E-14</c:v>
                      </c:pt>
                      <c:pt idx="2361">
                        <c:v>2.6124299999999999E-14</c:v>
                      </c:pt>
                      <c:pt idx="2362">
                        <c:v>2.7385699999999998E-14</c:v>
                      </c:pt>
                      <c:pt idx="2363">
                        <c:v>2.6920100000000001E-14</c:v>
                      </c:pt>
                      <c:pt idx="2364">
                        <c:v>2.9059899999999997E-14</c:v>
                      </c:pt>
                      <c:pt idx="2365">
                        <c:v>3.41672E-14</c:v>
                      </c:pt>
                      <c:pt idx="2366">
                        <c:v>3.8084900000000002E-14</c:v>
                      </c:pt>
                      <c:pt idx="2367">
                        <c:v>3.7932700000000002E-14</c:v>
                      </c:pt>
                      <c:pt idx="2368">
                        <c:v>3.51765E-14</c:v>
                      </c:pt>
                      <c:pt idx="2369">
                        <c:v>3.2397500000000002E-14</c:v>
                      </c:pt>
                      <c:pt idx="2370">
                        <c:v>2.9758500000000003E-14</c:v>
                      </c:pt>
                      <c:pt idx="2371">
                        <c:v>2.63538E-14</c:v>
                      </c:pt>
                      <c:pt idx="2372">
                        <c:v>2.3651699999999999E-14</c:v>
                      </c:pt>
                      <c:pt idx="2373">
                        <c:v>2.4951899999999999E-14</c:v>
                      </c:pt>
                      <c:pt idx="2374">
                        <c:v>3.08905E-14</c:v>
                      </c:pt>
                      <c:pt idx="2375">
                        <c:v>3.7019800000000001E-14</c:v>
                      </c:pt>
                      <c:pt idx="2376">
                        <c:v>3.7919200000000003E-14</c:v>
                      </c:pt>
                      <c:pt idx="2377">
                        <c:v>3.3811200000000002E-14</c:v>
                      </c:pt>
                      <c:pt idx="2378">
                        <c:v>3.0158999999999998E-14</c:v>
                      </c:pt>
                      <c:pt idx="2379">
                        <c:v>3.0155400000000002E-14</c:v>
                      </c:pt>
                      <c:pt idx="2380">
                        <c:v>3.1171099999999999E-14</c:v>
                      </c:pt>
                      <c:pt idx="2381">
                        <c:v>3.0183100000000001E-14</c:v>
                      </c:pt>
                      <c:pt idx="2382">
                        <c:v>2.9158300000000002E-14</c:v>
                      </c:pt>
                      <c:pt idx="2383">
                        <c:v>3.1341699999999999E-14</c:v>
                      </c:pt>
                      <c:pt idx="2384">
                        <c:v>3.5027800000000002E-14</c:v>
                      </c:pt>
                      <c:pt idx="2385">
                        <c:v>3.52322E-14</c:v>
                      </c:pt>
                      <c:pt idx="2386">
                        <c:v>2.9986800000000002E-14</c:v>
                      </c:pt>
                      <c:pt idx="2387">
                        <c:v>2.28522E-14</c:v>
                      </c:pt>
                      <c:pt idx="2388">
                        <c:v>1.93805E-14</c:v>
                      </c:pt>
                      <c:pt idx="2389">
                        <c:v>2.1379200000000002E-14</c:v>
                      </c:pt>
                      <c:pt idx="2390">
                        <c:v>2.5493800000000001E-14</c:v>
                      </c:pt>
                      <c:pt idx="2391">
                        <c:v>2.76788E-14</c:v>
                      </c:pt>
                      <c:pt idx="2392">
                        <c:v>2.7676500000000001E-14</c:v>
                      </c:pt>
                      <c:pt idx="2393">
                        <c:v>2.7996399999999999E-14</c:v>
                      </c:pt>
                      <c:pt idx="2394">
                        <c:v>2.9399799999999998E-14</c:v>
                      </c:pt>
                      <c:pt idx="2395">
                        <c:v>2.9627900000000002E-14</c:v>
                      </c:pt>
                      <c:pt idx="2396">
                        <c:v>2.75395E-14</c:v>
                      </c:pt>
                      <c:pt idx="2397">
                        <c:v>2.56371E-14</c:v>
                      </c:pt>
                      <c:pt idx="2398">
                        <c:v>2.63582E-14</c:v>
                      </c:pt>
                      <c:pt idx="2399">
                        <c:v>2.8556200000000003E-14</c:v>
                      </c:pt>
                      <c:pt idx="2400">
                        <c:v>2.93749E-14</c:v>
                      </c:pt>
                      <c:pt idx="2401">
                        <c:v>2.8284E-14</c:v>
                      </c:pt>
                      <c:pt idx="2402">
                        <c:v>2.78018E-14</c:v>
                      </c:pt>
                      <c:pt idx="2403">
                        <c:v>2.9426399999999999E-14</c:v>
                      </c:pt>
                      <c:pt idx="2404">
                        <c:v>3.0756100000000001E-14</c:v>
                      </c:pt>
                      <c:pt idx="2405">
                        <c:v>2.92648E-14</c:v>
                      </c:pt>
                      <c:pt idx="2406">
                        <c:v>2.6854500000000001E-14</c:v>
                      </c:pt>
                      <c:pt idx="2407">
                        <c:v>2.7178000000000001E-14</c:v>
                      </c:pt>
                      <c:pt idx="2408">
                        <c:v>2.9907599999999999E-14</c:v>
                      </c:pt>
                      <c:pt idx="2409">
                        <c:v>3.1173799999999999E-14</c:v>
                      </c:pt>
                      <c:pt idx="2410">
                        <c:v>2.9891500000000001E-14</c:v>
                      </c:pt>
                      <c:pt idx="2411">
                        <c:v>3.0039200000000003E-14</c:v>
                      </c:pt>
                      <c:pt idx="2412">
                        <c:v>3.449E-14</c:v>
                      </c:pt>
                      <c:pt idx="2413">
                        <c:v>3.9715300000000001E-14</c:v>
                      </c:pt>
                      <c:pt idx="2414">
                        <c:v>3.9930599999999999E-14</c:v>
                      </c:pt>
                      <c:pt idx="2415">
                        <c:v>3.5119199999999998E-14</c:v>
                      </c:pt>
                      <c:pt idx="2416">
                        <c:v>3.1121399999999998E-14</c:v>
                      </c:pt>
                      <c:pt idx="2417">
                        <c:v>3.1561199999999999E-14</c:v>
                      </c:pt>
                      <c:pt idx="2418">
                        <c:v>3.3924899999999997E-14</c:v>
                      </c:pt>
                      <c:pt idx="2419">
                        <c:v>3.4742499999999997E-14</c:v>
                      </c:pt>
                      <c:pt idx="2420">
                        <c:v>3.4537100000000002E-14</c:v>
                      </c:pt>
                      <c:pt idx="2421">
                        <c:v>3.56978E-14</c:v>
                      </c:pt>
                      <c:pt idx="2422">
                        <c:v>3.8062500000000002E-14</c:v>
                      </c:pt>
                      <c:pt idx="2423">
                        <c:v>3.9004899999999999E-14</c:v>
                      </c:pt>
                      <c:pt idx="2424">
                        <c:v>3.7444600000000001E-14</c:v>
                      </c:pt>
                      <c:pt idx="2425">
                        <c:v>3.5919400000000001E-14</c:v>
                      </c:pt>
                      <c:pt idx="2426">
                        <c:v>3.7366199999999999E-14</c:v>
                      </c:pt>
                      <c:pt idx="2427">
                        <c:v>4.0166899999999997E-14</c:v>
                      </c:pt>
                      <c:pt idx="2428">
                        <c:v>3.9378900000000001E-14</c:v>
                      </c:pt>
                      <c:pt idx="2429">
                        <c:v>3.3877999999999997E-14</c:v>
                      </c:pt>
                      <c:pt idx="2430">
                        <c:v>2.8297700000000001E-14</c:v>
                      </c:pt>
                      <c:pt idx="2431">
                        <c:v>2.69009E-14</c:v>
                      </c:pt>
                      <c:pt idx="2432">
                        <c:v>2.8599600000000002E-14</c:v>
                      </c:pt>
                      <c:pt idx="2433">
                        <c:v>2.9018900000000001E-14</c:v>
                      </c:pt>
                      <c:pt idx="2434">
                        <c:v>2.6435599999999999E-14</c:v>
                      </c:pt>
                      <c:pt idx="2435">
                        <c:v>2.3525200000000001E-14</c:v>
                      </c:pt>
                      <c:pt idx="2436">
                        <c:v>2.27278E-14</c:v>
                      </c:pt>
                      <c:pt idx="2437">
                        <c:v>2.3384800000000001E-14</c:v>
                      </c:pt>
                      <c:pt idx="2438">
                        <c:v>2.4701700000000001E-14</c:v>
                      </c:pt>
                      <c:pt idx="2439">
                        <c:v>2.7611099999999999E-14</c:v>
                      </c:pt>
                      <c:pt idx="2440">
                        <c:v>3.2569699999999998E-14</c:v>
                      </c:pt>
                      <c:pt idx="2441">
                        <c:v>3.8000700000000002E-14</c:v>
                      </c:pt>
                      <c:pt idx="2442">
                        <c:v>4.10854E-14</c:v>
                      </c:pt>
                      <c:pt idx="2443">
                        <c:v>4.02644E-14</c:v>
                      </c:pt>
                      <c:pt idx="2444">
                        <c:v>3.78645E-14</c:v>
                      </c:pt>
                      <c:pt idx="2445">
                        <c:v>3.77966E-14</c:v>
                      </c:pt>
                      <c:pt idx="2446">
                        <c:v>3.96044E-14</c:v>
                      </c:pt>
                      <c:pt idx="2447">
                        <c:v>3.9172599999999998E-14</c:v>
                      </c:pt>
                      <c:pt idx="2448">
                        <c:v>3.5517200000000002E-14</c:v>
                      </c:pt>
                      <c:pt idx="2449">
                        <c:v>3.2197000000000002E-14</c:v>
                      </c:pt>
                      <c:pt idx="2450">
                        <c:v>3.23049E-14</c:v>
                      </c:pt>
                      <c:pt idx="2451">
                        <c:v>3.4646500000000002E-14</c:v>
                      </c:pt>
                      <c:pt idx="2452">
                        <c:v>3.5441999999999998E-14</c:v>
                      </c:pt>
                      <c:pt idx="2453">
                        <c:v>3.3531300000000003E-14</c:v>
                      </c:pt>
                      <c:pt idx="2454">
                        <c:v>3.18536E-14</c:v>
                      </c:pt>
                      <c:pt idx="2455">
                        <c:v>3.30702E-14</c:v>
                      </c:pt>
                      <c:pt idx="2456">
                        <c:v>3.6392000000000003E-14</c:v>
                      </c:pt>
                      <c:pt idx="2457">
                        <c:v>3.9256899999999998E-14</c:v>
                      </c:pt>
                      <c:pt idx="2458">
                        <c:v>4.00068E-14</c:v>
                      </c:pt>
                      <c:pt idx="2459">
                        <c:v>3.8662600000000002E-14</c:v>
                      </c:pt>
                      <c:pt idx="2460">
                        <c:v>3.5789800000000003E-14</c:v>
                      </c:pt>
                      <c:pt idx="2461">
                        <c:v>3.1854400000000001E-14</c:v>
                      </c:pt>
                      <c:pt idx="2462">
                        <c:v>2.9125899999999998E-14</c:v>
                      </c:pt>
                      <c:pt idx="2463">
                        <c:v>3.1371499999999998E-14</c:v>
                      </c:pt>
                      <c:pt idx="2464">
                        <c:v>3.9108400000000001E-14</c:v>
                      </c:pt>
                      <c:pt idx="2465">
                        <c:v>4.7312600000000001E-14</c:v>
                      </c:pt>
                      <c:pt idx="2466">
                        <c:v>4.9200899999999997E-14</c:v>
                      </c:pt>
                      <c:pt idx="2467">
                        <c:v>4.2055600000000003E-14</c:v>
                      </c:pt>
                      <c:pt idx="2468">
                        <c:v>3.0107200000000003E-14</c:v>
                      </c:pt>
                      <c:pt idx="2469">
                        <c:v>2.11663E-14</c:v>
                      </c:pt>
                      <c:pt idx="2470">
                        <c:v>1.88684E-14</c:v>
                      </c:pt>
                      <c:pt idx="2471">
                        <c:v>2.04278E-14</c:v>
                      </c:pt>
                      <c:pt idx="2472">
                        <c:v>2.24679E-14</c:v>
                      </c:pt>
                      <c:pt idx="2473">
                        <c:v>2.45153E-14</c:v>
                      </c:pt>
                      <c:pt idx="2474">
                        <c:v>2.6592800000000001E-14</c:v>
                      </c:pt>
                      <c:pt idx="2475">
                        <c:v>2.7121200000000001E-14</c:v>
                      </c:pt>
                      <c:pt idx="2476">
                        <c:v>2.45228E-14</c:v>
                      </c:pt>
                      <c:pt idx="2477">
                        <c:v>2.0473599999999999E-14</c:v>
                      </c:pt>
                      <c:pt idx="2478">
                        <c:v>1.9484999999999999E-14</c:v>
                      </c:pt>
                      <c:pt idx="2479">
                        <c:v>2.3119499999999999E-14</c:v>
                      </c:pt>
                      <c:pt idx="2480">
                        <c:v>2.713E-14</c:v>
                      </c:pt>
                      <c:pt idx="2481">
                        <c:v>2.7338799999999998E-14</c:v>
                      </c:pt>
                      <c:pt idx="2482">
                        <c:v>2.5163899999999999E-14</c:v>
                      </c:pt>
                      <c:pt idx="2483">
                        <c:v>2.4504999999999999E-14</c:v>
                      </c:pt>
                      <c:pt idx="2484">
                        <c:v>2.60095E-14</c:v>
                      </c:pt>
                      <c:pt idx="2485">
                        <c:v>2.71222E-14</c:v>
                      </c:pt>
                      <c:pt idx="2486">
                        <c:v>2.6477099999999999E-14</c:v>
                      </c:pt>
                      <c:pt idx="2487">
                        <c:v>2.5895500000000001E-14</c:v>
                      </c:pt>
                      <c:pt idx="2488">
                        <c:v>2.7642500000000001E-14</c:v>
                      </c:pt>
                      <c:pt idx="2489">
                        <c:v>3.0667499999999999E-14</c:v>
                      </c:pt>
                      <c:pt idx="2490">
                        <c:v>3.1662200000000002E-14</c:v>
                      </c:pt>
                      <c:pt idx="2491">
                        <c:v>3.0028800000000001E-14</c:v>
                      </c:pt>
                      <c:pt idx="2492">
                        <c:v>2.8871099999999999E-14</c:v>
                      </c:pt>
                      <c:pt idx="2493">
                        <c:v>3.0396199999999998E-14</c:v>
                      </c:pt>
                      <c:pt idx="2494">
                        <c:v>3.26006E-14</c:v>
                      </c:pt>
                      <c:pt idx="2495">
                        <c:v>3.2078999999999998E-14</c:v>
                      </c:pt>
                      <c:pt idx="2496">
                        <c:v>2.9382299999999999E-14</c:v>
                      </c:pt>
                      <c:pt idx="2497">
                        <c:v>2.8803899999999999E-14</c:v>
                      </c:pt>
                      <c:pt idx="2498">
                        <c:v>3.2236400000000001E-14</c:v>
                      </c:pt>
                      <c:pt idx="2499">
                        <c:v>3.6481099999999997E-14</c:v>
                      </c:pt>
                      <c:pt idx="2500">
                        <c:v>3.7594E-14</c:v>
                      </c:pt>
                      <c:pt idx="2501">
                        <c:v>3.5288200000000003E-14</c:v>
                      </c:pt>
                      <c:pt idx="2502">
                        <c:v>3.2300300000000001E-14</c:v>
                      </c:pt>
                      <c:pt idx="2503">
                        <c:v>3.0954600000000002E-14</c:v>
                      </c:pt>
                      <c:pt idx="2504">
                        <c:v>3.1310700000000001E-14</c:v>
                      </c:pt>
                      <c:pt idx="2505">
                        <c:v>3.2564000000000001E-14</c:v>
                      </c:pt>
                      <c:pt idx="2506">
                        <c:v>3.4823800000000001E-14</c:v>
                      </c:pt>
                      <c:pt idx="2507">
                        <c:v>3.8039799999999999E-14</c:v>
                      </c:pt>
                      <c:pt idx="2508">
                        <c:v>4.0574099999999998E-14</c:v>
                      </c:pt>
                      <c:pt idx="2509">
                        <c:v>4.0482900000000003E-14</c:v>
                      </c:pt>
                      <c:pt idx="2510">
                        <c:v>3.7818099999999998E-14</c:v>
                      </c:pt>
                      <c:pt idx="2511">
                        <c:v>3.5558700000000003E-14</c:v>
                      </c:pt>
                      <c:pt idx="2512">
                        <c:v>3.7079700000000002E-14</c:v>
                      </c:pt>
                      <c:pt idx="2513">
                        <c:v>4.1325099999999998E-14</c:v>
                      </c:pt>
                      <c:pt idx="2514">
                        <c:v>4.2758499999999998E-14</c:v>
                      </c:pt>
                      <c:pt idx="2515">
                        <c:v>3.8252100000000002E-14</c:v>
                      </c:pt>
                      <c:pt idx="2516">
                        <c:v>3.1326099999999999E-14</c:v>
                      </c:pt>
                      <c:pt idx="2517">
                        <c:v>2.7533500000000001E-14</c:v>
                      </c:pt>
                      <c:pt idx="2518">
                        <c:v>2.8452900000000003E-14</c:v>
                      </c:pt>
                      <c:pt idx="2519">
                        <c:v>3.1555799999999999E-14</c:v>
                      </c:pt>
                      <c:pt idx="2520">
                        <c:v>3.4784600000000003E-14</c:v>
                      </c:pt>
                      <c:pt idx="2521">
                        <c:v>3.9213E-14</c:v>
                      </c:pt>
                      <c:pt idx="2522">
                        <c:v>4.4735400000000002E-14</c:v>
                      </c:pt>
                      <c:pt idx="2523">
                        <c:v>4.6380100000000001E-14</c:v>
                      </c:pt>
                      <c:pt idx="2524">
                        <c:v>3.9940599999999997E-14</c:v>
                      </c:pt>
                      <c:pt idx="2525">
                        <c:v>2.8682400000000001E-14</c:v>
                      </c:pt>
                      <c:pt idx="2526">
                        <c:v>2.0514300000000001E-14</c:v>
                      </c:pt>
                      <c:pt idx="2527">
                        <c:v>1.9940300000000001E-14</c:v>
                      </c:pt>
                      <c:pt idx="2528">
                        <c:v>2.4194000000000001E-14</c:v>
                      </c:pt>
                      <c:pt idx="2529">
                        <c:v>2.75653E-14</c:v>
                      </c:pt>
                      <c:pt idx="2530">
                        <c:v>2.8563000000000003E-14</c:v>
                      </c:pt>
                      <c:pt idx="2531">
                        <c:v>2.9517200000000002E-14</c:v>
                      </c:pt>
                      <c:pt idx="2532">
                        <c:v>3.0604299999999999E-14</c:v>
                      </c:pt>
                      <c:pt idx="2533">
                        <c:v>2.9617899999999997E-14</c:v>
                      </c:pt>
                      <c:pt idx="2534">
                        <c:v>2.70137E-14</c:v>
                      </c:pt>
                      <c:pt idx="2535">
                        <c:v>2.6266399999999999E-14</c:v>
                      </c:pt>
                      <c:pt idx="2536">
                        <c:v>2.8747100000000002E-14</c:v>
                      </c:pt>
                      <c:pt idx="2537">
                        <c:v>3.1451500000000002E-14</c:v>
                      </c:pt>
                      <c:pt idx="2538">
                        <c:v>3.0756299999999997E-14</c:v>
                      </c:pt>
                      <c:pt idx="2539">
                        <c:v>2.708E-14</c:v>
                      </c:pt>
                      <c:pt idx="2540">
                        <c:v>2.4686700000000001E-14</c:v>
                      </c:pt>
                      <c:pt idx="2541">
                        <c:v>2.64428E-14</c:v>
                      </c:pt>
                      <c:pt idx="2542">
                        <c:v>2.9917500000000002E-14</c:v>
                      </c:pt>
                      <c:pt idx="2543">
                        <c:v>3.06044E-14</c:v>
                      </c:pt>
                      <c:pt idx="2544">
                        <c:v>2.8167999999999999E-14</c:v>
                      </c:pt>
                      <c:pt idx="2545">
                        <c:v>2.6653699999999998E-14</c:v>
                      </c:pt>
                      <c:pt idx="2546">
                        <c:v>2.8456399999999998E-14</c:v>
                      </c:pt>
                      <c:pt idx="2547">
                        <c:v>3.1179299999999999E-14</c:v>
                      </c:pt>
                      <c:pt idx="2548">
                        <c:v>3.1739000000000002E-14</c:v>
                      </c:pt>
                      <c:pt idx="2549">
                        <c:v>3.08851E-14</c:v>
                      </c:pt>
                      <c:pt idx="2550">
                        <c:v>3.1526800000000001E-14</c:v>
                      </c:pt>
                      <c:pt idx="2551">
                        <c:v>3.4017200000000002E-14</c:v>
                      </c:pt>
                      <c:pt idx="2552">
                        <c:v>3.5515800000000002E-14</c:v>
                      </c:pt>
                      <c:pt idx="2553">
                        <c:v>3.4548199999999998E-14</c:v>
                      </c:pt>
                      <c:pt idx="2554">
                        <c:v>3.4087900000000002E-14</c:v>
                      </c:pt>
                      <c:pt idx="2555">
                        <c:v>3.7663799999999998E-14</c:v>
                      </c:pt>
                      <c:pt idx="2556">
                        <c:v>4.3116599999999997E-14</c:v>
                      </c:pt>
                      <c:pt idx="2557">
                        <c:v>4.4249699999999998E-14</c:v>
                      </c:pt>
                      <c:pt idx="2558">
                        <c:v>3.9408499999999998E-14</c:v>
                      </c:pt>
                      <c:pt idx="2559">
                        <c:v>3.4041600000000002E-14</c:v>
                      </c:pt>
                      <c:pt idx="2560">
                        <c:v>3.38158E-14</c:v>
                      </c:pt>
                      <c:pt idx="2561">
                        <c:v>3.8337499999999999E-14</c:v>
                      </c:pt>
                      <c:pt idx="2562">
                        <c:v>4.2351700000000001E-14</c:v>
                      </c:pt>
                      <c:pt idx="2563">
                        <c:v>4.1691399999999997E-14</c:v>
                      </c:pt>
                      <c:pt idx="2564">
                        <c:v>3.7284499999999998E-14</c:v>
                      </c:pt>
                      <c:pt idx="2565">
                        <c:v>3.28738E-14</c:v>
                      </c:pt>
                      <c:pt idx="2566">
                        <c:v>3.0421499999999999E-14</c:v>
                      </c:pt>
                      <c:pt idx="2567">
                        <c:v>2.97371E-14</c:v>
                      </c:pt>
                      <c:pt idx="2568">
                        <c:v>3.0749900000000001E-14</c:v>
                      </c:pt>
                      <c:pt idx="2569">
                        <c:v>3.4030100000000002E-14</c:v>
                      </c:pt>
                      <c:pt idx="2570">
                        <c:v>3.8996300000000001E-14</c:v>
                      </c:pt>
                      <c:pt idx="2571">
                        <c:v>4.2094300000000002E-14</c:v>
                      </c:pt>
                      <c:pt idx="2572">
                        <c:v>3.9333599999999997E-14</c:v>
                      </c:pt>
                      <c:pt idx="2573">
                        <c:v>3.2314700000000003E-14</c:v>
                      </c:pt>
                      <c:pt idx="2574">
                        <c:v>2.7908399999999999E-14</c:v>
                      </c:pt>
                      <c:pt idx="2575">
                        <c:v>2.9545899999999998E-14</c:v>
                      </c:pt>
                      <c:pt idx="2576">
                        <c:v>3.3415600000000001E-14</c:v>
                      </c:pt>
                      <c:pt idx="2577">
                        <c:v>3.4794999999999998E-14</c:v>
                      </c:pt>
                      <c:pt idx="2578">
                        <c:v>3.3831099999999997E-14</c:v>
                      </c:pt>
                      <c:pt idx="2579">
                        <c:v>3.3702400000000001E-14</c:v>
                      </c:pt>
                      <c:pt idx="2580">
                        <c:v>3.5087099999999997E-14</c:v>
                      </c:pt>
                      <c:pt idx="2581">
                        <c:v>3.5193700000000002E-14</c:v>
                      </c:pt>
                      <c:pt idx="2582">
                        <c:v>3.2568700000000001E-14</c:v>
                      </c:pt>
                      <c:pt idx="2583">
                        <c:v>2.9765499999999998E-14</c:v>
                      </c:pt>
                      <c:pt idx="2584">
                        <c:v>2.9939E-14</c:v>
                      </c:pt>
                      <c:pt idx="2585">
                        <c:v>3.2314500000000001E-14</c:v>
                      </c:pt>
                      <c:pt idx="2586">
                        <c:v>3.3143499999999999E-14</c:v>
                      </c:pt>
                      <c:pt idx="2587">
                        <c:v>3.1395700000000002E-14</c:v>
                      </c:pt>
                      <c:pt idx="2588">
                        <c:v>3.0230200000000003E-14</c:v>
                      </c:pt>
                      <c:pt idx="2589">
                        <c:v>3.1706499999999997E-14</c:v>
                      </c:pt>
                      <c:pt idx="2590">
                        <c:v>3.3934499999999998E-14</c:v>
                      </c:pt>
                      <c:pt idx="2591">
                        <c:v>3.4648099999999998E-14</c:v>
                      </c:pt>
                      <c:pt idx="2592">
                        <c:v>3.4349400000000001E-14</c:v>
                      </c:pt>
                      <c:pt idx="2593">
                        <c:v>3.4823200000000002E-14</c:v>
                      </c:pt>
                      <c:pt idx="2594">
                        <c:v>3.6307899999999998E-14</c:v>
                      </c:pt>
                      <c:pt idx="2595">
                        <c:v>3.7444299999999998E-14</c:v>
                      </c:pt>
                      <c:pt idx="2596">
                        <c:v>3.7580099999999997E-14</c:v>
                      </c:pt>
                      <c:pt idx="2597">
                        <c:v>3.7486200000000002E-14</c:v>
                      </c:pt>
                      <c:pt idx="2598">
                        <c:v>3.7779100000000002E-14</c:v>
                      </c:pt>
                      <c:pt idx="2599">
                        <c:v>3.7704699999999999E-14</c:v>
                      </c:pt>
                      <c:pt idx="2600">
                        <c:v>3.5553900000000002E-14</c:v>
                      </c:pt>
                      <c:pt idx="2601">
                        <c:v>3.1340700000000002E-14</c:v>
                      </c:pt>
                      <c:pt idx="2602">
                        <c:v>2.8580199999999998E-14</c:v>
                      </c:pt>
                      <c:pt idx="2603">
                        <c:v>2.9640200000000002E-14</c:v>
                      </c:pt>
                      <c:pt idx="2604">
                        <c:v>3.0851499999999997E-14</c:v>
                      </c:pt>
                      <c:pt idx="2605">
                        <c:v>2.7461899999999999E-14</c:v>
                      </c:pt>
                      <c:pt idx="2606">
                        <c:v>2.1361100000000001E-14</c:v>
                      </c:pt>
                      <c:pt idx="2607">
                        <c:v>1.9310699999999999E-14</c:v>
                      </c:pt>
                      <c:pt idx="2608">
                        <c:v>2.4559900000000001E-14</c:v>
                      </c:pt>
                      <c:pt idx="2609">
                        <c:v>3.3099999999999999E-14</c:v>
                      </c:pt>
                      <c:pt idx="2610">
                        <c:v>3.83104E-14</c:v>
                      </c:pt>
                      <c:pt idx="2611">
                        <c:v>3.7631999999999999E-14</c:v>
                      </c:pt>
                      <c:pt idx="2612">
                        <c:v>3.36798E-14</c:v>
                      </c:pt>
                      <c:pt idx="2613">
                        <c:v>3.01001E-14</c:v>
                      </c:pt>
                      <c:pt idx="2614">
                        <c:v>2.8434099999999999E-14</c:v>
                      </c:pt>
                      <c:pt idx="2615">
                        <c:v>2.8098999999999998E-14</c:v>
                      </c:pt>
                      <c:pt idx="2616">
                        <c:v>2.8179299999999999E-14</c:v>
                      </c:pt>
                      <c:pt idx="2617">
                        <c:v>2.8913799999999997E-14</c:v>
                      </c:pt>
                      <c:pt idx="2618">
                        <c:v>3.0371600000000003E-14</c:v>
                      </c:pt>
                      <c:pt idx="2619">
                        <c:v>3.1319600000000002E-14</c:v>
                      </c:pt>
                      <c:pt idx="2620">
                        <c:v>3.1153499999999999E-14</c:v>
                      </c:pt>
                      <c:pt idx="2621">
                        <c:v>3.1054600000000003E-14</c:v>
                      </c:pt>
                      <c:pt idx="2622">
                        <c:v>3.1853200000000003E-14</c:v>
                      </c:pt>
                      <c:pt idx="2623">
                        <c:v>3.205E-14</c:v>
                      </c:pt>
                      <c:pt idx="2624">
                        <c:v>2.9413499999999999E-14</c:v>
                      </c:pt>
                      <c:pt idx="2625">
                        <c:v>2.41116E-14</c:v>
                      </c:pt>
                      <c:pt idx="2626">
                        <c:v>1.932E-14</c:v>
                      </c:pt>
                      <c:pt idx="2627">
                        <c:v>1.8707400000000001E-14</c:v>
                      </c:pt>
                      <c:pt idx="2628">
                        <c:v>2.2953999999999999E-14</c:v>
                      </c:pt>
                      <c:pt idx="2629">
                        <c:v>2.8565199999999998E-14</c:v>
                      </c:pt>
                      <c:pt idx="2630">
                        <c:v>3.1651900000000001E-14</c:v>
                      </c:pt>
                      <c:pt idx="2631">
                        <c:v>3.2283400000000002E-14</c:v>
                      </c:pt>
                      <c:pt idx="2632">
                        <c:v>3.2650699999999999E-14</c:v>
                      </c:pt>
                      <c:pt idx="2633">
                        <c:v>3.32021E-14</c:v>
                      </c:pt>
                      <c:pt idx="2634">
                        <c:v>3.3583600000000002E-14</c:v>
                      </c:pt>
                      <c:pt idx="2635">
                        <c:v>3.5137800000000001E-14</c:v>
                      </c:pt>
                      <c:pt idx="2636">
                        <c:v>3.9256299999999999E-14</c:v>
                      </c:pt>
                      <c:pt idx="2637">
                        <c:v>4.41989E-14</c:v>
                      </c:pt>
                      <c:pt idx="2638">
                        <c:v>4.6213100000000003E-14</c:v>
                      </c:pt>
                      <c:pt idx="2639">
                        <c:v>4.4053600000000001E-14</c:v>
                      </c:pt>
                      <c:pt idx="2640">
                        <c:v>4.0925800000000001E-14</c:v>
                      </c:pt>
                      <c:pt idx="2641">
                        <c:v>4.0326699999999998E-14</c:v>
                      </c:pt>
                      <c:pt idx="2642">
                        <c:v>4.1151000000000003E-14</c:v>
                      </c:pt>
                      <c:pt idx="2643">
                        <c:v>3.9584399999999997E-14</c:v>
                      </c:pt>
                      <c:pt idx="2644">
                        <c:v>3.4754199999999998E-14</c:v>
                      </c:pt>
                      <c:pt idx="2645">
                        <c:v>3.0016999999999998E-14</c:v>
                      </c:pt>
                      <c:pt idx="2646">
                        <c:v>2.8734900000000002E-14</c:v>
                      </c:pt>
                      <c:pt idx="2647">
                        <c:v>2.9823000000000002E-14</c:v>
                      </c:pt>
                      <c:pt idx="2648">
                        <c:v>2.8715800000000002E-14</c:v>
                      </c:pt>
                      <c:pt idx="2649">
                        <c:v>2.38098E-14</c:v>
                      </c:pt>
                      <c:pt idx="2650">
                        <c:v>1.9278000000000001E-14</c:v>
                      </c:pt>
                      <c:pt idx="2651">
                        <c:v>1.94743E-14</c:v>
                      </c:pt>
                      <c:pt idx="2652">
                        <c:v>2.4059000000000001E-14</c:v>
                      </c:pt>
                      <c:pt idx="2653">
                        <c:v>2.9533099999999999E-14</c:v>
                      </c:pt>
                      <c:pt idx="2654">
                        <c:v>3.3076199999999999E-14</c:v>
                      </c:pt>
                      <c:pt idx="2655">
                        <c:v>3.4680899999999999E-14</c:v>
                      </c:pt>
                      <c:pt idx="2656">
                        <c:v>3.5565699999999998E-14</c:v>
                      </c:pt>
                      <c:pt idx="2657">
                        <c:v>3.5755299999999998E-14</c:v>
                      </c:pt>
                      <c:pt idx="2658">
                        <c:v>3.5123799999999997E-14</c:v>
                      </c:pt>
                      <c:pt idx="2659">
                        <c:v>3.5360200000000002E-14</c:v>
                      </c:pt>
                      <c:pt idx="2660">
                        <c:v>3.8212600000000001E-14</c:v>
                      </c:pt>
                      <c:pt idx="2661">
                        <c:v>4.2171600000000001E-14</c:v>
                      </c:pt>
                      <c:pt idx="2662">
                        <c:v>4.3203300000000001E-14</c:v>
                      </c:pt>
                      <c:pt idx="2663">
                        <c:v>3.9398199999999997E-14</c:v>
                      </c:pt>
                      <c:pt idx="2664">
                        <c:v>3.3707E-14</c:v>
                      </c:pt>
                      <c:pt idx="2665">
                        <c:v>3.06594E-14</c:v>
                      </c:pt>
                      <c:pt idx="2666">
                        <c:v>3.0978500000000003E-14</c:v>
                      </c:pt>
                      <c:pt idx="2667">
                        <c:v>3.1549400000000003E-14</c:v>
                      </c:pt>
                      <c:pt idx="2668">
                        <c:v>3.0533800000000001E-14</c:v>
                      </c:pt>
                      <c:pt idx="2669">
                        <c:v>2.96536E-14</c:v>
                      </c:pt>
                      <c:pt idx="2670">
                        <c:v>3.0341000000000003E-14</c:v>
                      </c:pt>
                      <c:pt idx="2671">
                        <c:v>3.0779400000000003E-14</c:v>
                      </c:pt>
                      <c:pt idx="2672">
                        <c:v>2.9037200000000001E-14</c:v>
                      </c:pt>
                      <c:pt idx="2673">
                        <c:v>2.6908200000000001E-14</c:v>
                      </c:pt>
                      <c:pt idx="2674">
                        <c:v>2.7911400000000001E-14</c:v>
                      </c:pt>
                      <c:pt idx="2675">
                        <c:v>3.1818099999999998E-14</c:v>
                      </c:pt>
                      <c:pt idx="2676">
                        <c:v>3.4068499999999999E-14</c:v>
                      </c:pt>
                      <c:pt idx="2677">
                        <c:v>3.1691300000000001E-14</c:v>
                      </c:pt>
                      <c:pt idx="2678">
                        <c:v>2.7328900000000001E-14</c:v>
                      </c:pt>
                      <c:pt idx="2679">
                        <c:v>2.5957700000000001E-14</c:v>
                      </c:pt>
                      <c:pt idx="2680">
                        <c:v>2.8813299999999998E-14</c:v>
                      </c:pt>
                      <c:pt idx="2681">
                        <c:v>3.2169200000000002E-14</c:v>
                      </c:pt>
                      <c:pt idx="2682">
                        <c:v>3.2542200000000001E-14</c:v>
                      </c:pt>
                      <c:pt idx="2683">
                        <c:v>3.1242700000000001E-14</c:v>
                      </c:pt>
                      <c:pt idx="2684">
                        <c:v>3.1764499999999999E-14</c:v>
                      </c:pt>
                      <c:pt idx="2685">
                        <c:v>3.4634699999999999E-14</c:v>
                      </c:pt>
                      <c:pt idx="2686">
                        <c:v>3.7604799999999999E-14</c:v>
                      </c:pt>
                      <c:pt idx="2687">
                        <c:v>3.9231099999999998E-14</c:v>
                      </c:pt>
                      <c:pt idx="2688">
                        <c:v>3.9792399999999997E-14</c:v>
                      </c:pt>
                      <c:pt idx="2689">
                        <c:v>3.9767200000000003E-14</c:v>
                      </c:pt>
                      <c:pt idx="2690">
                        <c:v>3.8629300000000002E-14</c:v>
                      </c:pt>
                      <c:pt idx="2691">
                        <c:v>3.5293700000000003E-14</c:v>
                      </c:pt>
                      <c:pt idx="2692">
                        <c:v>3.0633700000000001E-14</c:v>
                      </c:pt>
                      <c:pt idx="2693">
                        <c:v>2.77797E-14</c:v>
                      </c:pt>
                      <c:pt idx="2694">
                        <c:v>2.7821099999999999E-14</c:v>
                      </c:pt>
                      <c:pt idx="2695">
                        <c:v>2.7674E-14</c:v>
                      </c:pt>
                      <c:pt idx="2696">
                        <c:v>2.46788E-14</c:v>
                      </c:pt>
                      <c:pt idx="2697">
                        <c:v>2.1267099999999999E-14</c:v>
                      </c:pt>
                      <c:pt idx="2698">
                        <c:v>2.2019400000000001E-14</c:v>
                      </c:pt>
                      <c:pt idx="2699">
                        <c:v>2.7329900000000001E-14</c:v>
                      </c:pt>
                      <c:pt idx="2700">
                        <c:v>3.26427E-14</c:v>
                      </c:pt>
                      <c:pt idx="2701">
                        <c:v>3.3105199999999997E-14</c:v>
                      </c:pt>
                      <c:pt idx="2702">
                        <c:v>2.8218999999999999E-14</c:v>
                      </c:pt>
                      <c:pt idx="2703">
                        <c:v>2.2582299999999999E-14</c:v>
                      </c:pt>
                      <c:pt idx="2704">
                        <c:v>2.0874200000000001E-14</c:v>
                      </c:pt>
                      <c:pt idx="2705">
                        <c:v>2.2374999999999999E-14</c:v>
                      </c:pt>
                      <c:pt idx="2706">
                        <c:v>2.3255400000000002E-14</c:v>
                      </c:pt>
                      <c:pt idx="2707">
                        <c:v>2.26293E-14</c:v>
                      </c:pt>
                      <c:pt idx="2708">
                        <c:v>2.2112599999999999E-14</c:v>
                      </c:pt>
                      <c:pt idx="2709">
                        <c:v>2.15289E-14</c:v>
                      </c:pt>
                      <c:pt idx="2710">
                        <c:v>1.9738199999999999E-14</c:v>
                      </c:pt>
                      <c:pt idx="2711">
                        <c:v>1.8627200000000001E-14</c:v>
                      </c:pt>
                      <c:pt idx="2712">
                        <c:v>2.1661999999999999E-14</c:v>
                      </c:pt>
                      <c:pt idx="2713">
                        <c:v>2.8476299999999999E-14</c:v>
                      </c:pt>
                      <c:pt idx="2714">
                        <c:v>3.4356400000000003E-14</c:v>
                      </c:pt>
                      <c:pt idx="2715">
                        <c:v>3.5466800000000001E-14</c:v>
                      </c:pt>
                      <c:pt idx="2716">
                        <c:v>3.33774E-14</c:v>
                      </c:pt>
                      <c:pt idx="2717">
                        <c:v>3.3135999999999999E-14</c:v>
                      </c:pt>
                      <c:pt idx="2718">
                        <c:v>3.6536100000000003E-14</c:v>
                      </c:pt>
                      <c:pt idx="2719">
                        <c:v>3.9474399999999998E-14</c:v>
                      </c:pt>
                      <c:pt idx="2720">
                        <c:v>3.76348E-14</c:v>
                      </c:pt>
                      <c:pt idx="2721">
                        <c:v>3.2724799999999999E-14</c:v>
                      </c:pt>
                      <c:pt idx="2722">
                        <c:v>3.0095899999999999E-14</c:v>
                      </c:pt>
                      <c:pt idx="2723">
                        <c:v>3.1593199999999999E-14</c:v>
                      </c:pt>
                      <c:pt idx="2724">
                        <c:v>3.4021499999999998E-14</c:v>
                      </c:pt>
                      <c:pt idx="2725">
                        <c:v>3.4081000000000001E-14</c:v>
                      </c:pt>
                      <c:pt idx="2726">
                        <c:v>3.2383800000000001E-14</c:v>
                      </c:pt>
                      <c:pt idx="2727">
                        <c:v>3.1954500000000003E-14</c:v>
                      </c:pt>
                      <c:pt idx="2728">
                        <c:v>3.3860900000000002E-14</c:v>
                      </c:pt>
                      <c:pt idx="2729">
                        <c:v>3.6266399999999998E-14</c:v>
                      </c:pt>
                      <c:pt idx="2730">
                        <c:v>3.7550399999999999E-14</c:v>
                      </c:pt>
                      <c:pt idx="2731">
                        <c:v>3.78475E-14</c:v>
                      </c:pt>
                      <c:pt idx="2732">
                        <c:v>3.75179E-14</c:v>
                      </c:pt>
                      <c:pt idx="2733">
                        <c:v>3.5937800000000001E-14</c:v>
                      </c:pt>
                      <c:pt idx="2734">
                        <c:v>3.2573799999999998E-14</c:v>
                      </c:pt>
                      <c:pt idx="2735">
                        <c:v>2.9339600000000001E-14</c:v>
                      </c:pt>
                      <c:pt idx="2736">
                        <c:v>2.9872500000000001E-14</c:v>
                      </c:pt>
                      <c:pt idx="2737">
                        <c:v>3.4531999999999999E-14</c:v>
                      </c:pt>
                      <c:pt idx="2738">
                        <c:v>3.8299999999999998E-14</c:v>
                      </c:pt>
                      <c:pt idx="2739">
                        <c:v>3.6252099999999998E-14</c:v>
                      </c:pt>
                      <c:pt idx="2740">
                        <c:v>2.9467699999999997E-14</c:v>
                      </c:pt>
                      <c:pt idx="2741">
                        <c:v>2.3855100000000001E-14</c:v>
                      </c:pt>
                      <c:pt idx="2742">
                        <c:v>2.4230700000000001E-14</c:v>
                      </c:pt>
                      <c:pt idx="2743">
                        <c:v>2.9727800000000002E-14</c:v>
                      </c:pt>
                      <c:pt idx="2744">
                        <c:v>3.5604800000000001E-14</c:v>
                      </c:pt>
                      <c:pt idx="2745">
                        <c:v>3.9300999999999997E-14</c:v>
                      </c:pt>
                      <c:pt idx="2746">
                        <c:v>4.1199700000000001E-14</c:v>
                      </c:pt>
                      <c:pt idx="2747">
                        <c:v>4.0067099999999998E-14</c:v>
                      </c:pt>
                      <c:pt idx="2748">
                        <c:v>3.35772E-14</c:v>
                      </c:pt>
                      <c:pt idx="2749">
                        <c:v>2.38166E-14</c:v>
                      </c:pt>
                      <c:pt idx="2750">
                        <c:v>1.7344700000000001E-14</c:v>
                      </c:pt>
                      <c:pt idx="2751">
                        <c:v>1.8860799999999999E-14</c:v>
                      </c:pt>
                      <c:pt idx="2752">
                        <c:v>2.62542E-14</c:v>
                      </c:pt>
                      <c:pt idx="2753">
                        <c:v>3.2801599999999999E-14</c:v>
                      </c:pt>
                      <c:pt idx="2754">
                        <c:v>3.4696499999999999E-14</c:v>
                      </c:pt>
                      <c:pt idx="2755">
                        <c:v>3.4333800000000001E-14</c:v>
                      </c:pt>
                      <c:pt idx="2756">
                        <c:v>3.5689900000000003E-14</c:v>
                      </c:pt>
                      <c:pt idx="2757">
                        <c:v>3.8947099999999999E-14</c:v>
                      </c:pt>
                      <c:pt idx="2758">
                        <c:v>4.0833799999999999E-14</c:v>
                      </c:pt>
                      <c:pt idx="2759">
                        <c:v>3.96527E-14</c:v>
                      </c:pt>
                      <c:pt idx="2760">
                        <c:v>3.7838800000000001E-14</c:v>
                      </c:pt>
                      <c:pt idx="2761">
                        <c:v>3.7979999999999999E-14</c:v>
                      </c:pt>
                      <c:pt idx="2762">
                        <c:v>3.88262E-14</c:v>
                      </c:pt>
                      <c:pt idx="2763">
                        <c:v>3.8025399999999998E-14</c:v>
                      </c:pt>
                      <c:pt idx="2764">
                        <c:v>3.67478E-14</c:v>
                      </c:pt>
                      <c:pt idx="2765">
                        <c:v>3.7919499999999999E-14</c:v>
                      </c:pt>
                      <c:pt idx="2766">
                        <c:v>4.0554100000000002E-14</c:v>
                      </c:pt>
                      <c:pt idx="2767">
                        <c:v>4.0567000000000001E-14</c:v>
                      </c:pt>
                      <c:pt idx="2768">
                        <c:v>3.7550700000000002E-14</c:v>
                      </c:pt>
                      <c:pt idx="2769">
                        <c:v>3.5976999999999999E-14</c:v>
                      </c:pt>
                      <c:pt idx="2770">
                        <c:v>3.86957E-14</c:v>
                      </c:pt>
                      <c:pt idx="2771">
                        <c:v>4.2264499999999999E-14</c:v>
                      </c:pt>
                      <c:pt idx="2772">
                        <c:v>4.1157800000000003E-14</c:v>
                      </c:pt>
                      <c:pt idx="2773">
                        <c:v>3.51635E-14</c:v>
                      </c:pt>
                      <c:pt idx="2774">
                        <c:v>2.9561200000000001E-14</c:v>
                      </c:pt>
                      <c:pt idx="2775">
                        <c:v>2.8650199999999998E-14</c:v>
                      </c:pt>
                      <c:pt idx="2776">
                        <c:v>3.08647E-14</c:v>
                      </c:pt>
                      <c:pt idx="2777">
                        <c:v>3.1644099999999998E-14</c:v>
                      </c:pt>
                      <c:pt idx="2778">
                        <c:v>3.00926E-14</c:v>
                      </c:pt>
                      <c:pt idx="2779">
                        <c:v>2.9266499999999997E-14</c:v>
                      </c:pt>
                      <c:pt idx="2780">
                        <c:v>3.0670500000000002E-14</c:v>
                      </c:pt>
                      <c:pt idx="2781">
                        <c:v>3.18645E-14</c:v>
                      </c:pt>
                      <c:pt idx="2782">
                        <c:v>3.0138699999999999E-14</c:v>
                      </c:pt>
                      <c:pt idx="2783">
                        <c:v>2.6426799999999999E-14</c:v>
                      </c:pt>
                      <c:pt idx="2784">
                        <c:v>2.36994E-14</c:v>
                      </c:pt>
                      <c:pt idx="2785">
                        <c:v>2.28658E-14</c:v>
                      </c:pt>
                      <c:pt idx="2786">
                        <c:v>2.2407599999999999E-14</c:v>
                      </c:pt>
                      <c:pt idx="2787">
                        <c:v>2.0914300000000001E-14</c:v>
                      </c:pt>
                      <c:pt idx="2788">
                        <c:v>1.85561E-14</c:v>
                      </c:pt>
                      <c:pt idx="2789">
                        <c:v>1.6895899999999999E-14</c:v>
                      </c:pt>
                      <c:pt idx="2790">
                        <c:v>1.7312400000000001E-14</c:v>
                      </c:pt>
                      <c:pt idx="2791">
                        <c:v>1.9604200000000001E-14</c:v>
                      </c:pt>
                      <c:pt idx="2792">
                        <c:v>2.26089E-14</c:v>
                      </c:pt>
                      <c:pt idx="2793">
                        <c:v>2.5807899999999999E-14</c:v>
                      </c:pt>
                      <c:pt idx="2794">
                        <c:v>2.9301399999999999E-14</c:v>
                      </c:pt>
                      <c:pt idx="2795">
                        <c:v>3.1747299999999997E-14</c:v>
                      </c:pt>
                      <c:pt idx="2796">
                        <c:v>3.0624400000000003E-14</c:v>
                      </c:pt>
                      <c:pt idx="2797">
                        <c:v>2.6046199999999999E-14</c:v>
                      </c:pt>
                      <c:pt idx="2798">
                        <c:v>2.2275399999999999E-14</c:v>
                      </c:pt>
                      <c:pt idx="2799">
                        <c:v>2.3475699999999999E-14</c:v>
                      </c:pt>
                      <c:pt idx="2800">
                        <c:v>2.8404599999999999E-14</c:v>
                      </c:pt>
                      <c:pt idx="2801">
                        <c:v>3.1719E-14</c:v>
                      </c:pt>
                      <c:pt idx="2802">
                        <c:v>3.1099500000000003E-14</c:v>
                      </c:pt>
                      <c:pt idx="2803">
                        <c:v>2.9827700000000001E-14</c:v>
                      </c:pt>
                      <c:pt idx="2804">
                        <c:v>3.1001799999999998E-14</c:v>
                      </c:pt>
                      <c:pt idx="2805">
                        <c:v>3.2799800000000001E-14</c:v>
                      </c:pt>
                      <c:pt idx="2806">
                        <c:v>3.18808E-14</c:v>
                      </c:pt>
                      <c:pt idx="2807">
                        <c:v>2.9061499999999999E-14</c:v>
                      </c:pt>
                      <c:pt idx="2808">
                        <c:v>2.8490499999999999E-14</c:v>
                      </c:pt>
                      <c:pt idx="2809">
                        <c:v>3.1410999999999999E-14</c:v>
                      </c:pt>
                      <c:pt idx="2810">
                        <c:v>3.4017700000000001E-14</c:v>
                      </c:pt>
                      <c:pt idx="2811">
                        <c:v>3.3262299999999998E-14</c:v>
                      </c:pt>
                      <c:pt idx="2812">
                        <c:v>3.1285000000000003E-14</c:v>
                      </c:pt>
                      <c:pt idx="2813">
                        <c:v>3.1466500000000003E-14</c:v>
                      </c:pt>
                      <c:pt idx="2814">
                        <c:v>3.3248699999999998E-14</c:v>
                      </c:pt>
                      <c:pt idx="2815">
                        <c:v>3.3678000000000002E-14</c:v>
                      </c:pt>
                      <c:pt idx="2816">
                        <c:v>3.2287099999999999E-14</c:v>
                      </c:pt>
                      <c:pt idx="2817">
                        <c:v>3.1610400000000001E-14</c:v>
                      </c:pt>
                      <c:pt idx="2818">
                        <c:v>3.3254000000000003E-14</c:v>
                      </c:pt>
                      <c:pt idx="2819">
                        <c:v>3.5555300000000002E-14</c:v>
                      </c:pt>
                      <c:pt idx="2820">
                        <c:v>3.5703099999999999E-14</c:v>
                      </c:pt>
                      <c:pt idx="2821">
                        <c:v>3.3795099999999997E-14</c:v>
                      </c:pt>
                      <c:pt idx="2822">
                        <c:v>3.3010000000000003E-14</c:v>
                      </c:pt>
                      <c:pt idx="2823">
                        <c:v>3.4904800000000002E-14</c:v>
                      </c:pt>
                      <c:pt idx="2824">
                        <c:v>3.7416399999999998E-14</c:v>
                      </c:pt>
                      <c:pt idx="2825">
                        <c:v>3.85469E-14</c:v>
                      </c:pt>
                      <c:pt idx="2826">
                        <c:v>3.9145E-14</c:v>
                      </c:pt>
                      <c:pt idx="2827">
                        <c:v>4.05512E-14</c:v>
                      </c:pt>
                      <c:pt idx="2828">
                        <c:v>4.14619E-14</c:v>
                      </c:pt>
                      <c:pt idx="2829">
                        <c:v>3.9298399999999998E-14</c:v>
                      </c:pt>
                      <c:pt idx="2830">
                        <c:v>3.4543300000000003E-14</c:v>
                      </c:pt>
                      <c:pt idx="2831">
                        <c:v>3.2103E-14</c:v>
                      </c:pt>
                      <c:pt idx="2832">
                        <c:v>3.6562500000000002E-14</c:v>
                      </c:pt>
                      <c:pt idx="2833">
                        <c:v>4.6517600000000003E-14</c:v>
                      </c:pt>
                      <c:pt idx="2834">
                        <c:v>5.5767500000000001E-14</c:v>
                      </c:pt>
                      <c:pt idx="2835">
                        <c:v>5.9680000000000004E-14</c:v>
                      </c:pt>
                      <c:pt idx="2836">
                        <c:v>5.8153999999999996E-14</c:v>
                      </c:pt>
                      <c:pt idx="2837">
                        <c:v>5.3173599999999998E-14</c:v>
                      </c:pt>
                      <c:pt idx="2838">
                        <c:v>4.6084400000000001E-14</c:v>
                      </c:pt>
                      <c:pt idx="2839">
                        <c:v>3.8197299999999998E-14</c:v>
                      </c:pt>
                      <c:pt idx="2840">
                        <c:v>3.3165500000000001E-14</c:v>
                      </c:pt>
                      <c:pt idx="2841">
                        <c:v>3.5270599999999997E-14</c:v>
                      </c:pt>
                      <c:pt idx="2842">
                        <c:v>4.3943600000000002E-14</c:v>
                      </c:pt>
                      <c:pt idx="2843">
                        <c:v>5.3004700000000001E-14</c:v>
                      </c:pt>
                      <c:pt idx="2844">
                        <c:v>5.6741600000000002E-14</c:v>
                      </c:pt>
                      <c:pt idx="2845">
                        <c:v>5.5521600000000002E-14</c:v>
                      </c:pt>
                      <c:pt idx="2846">
                        <c:v>5.4043499999999997E-14</c:v>
                      </c:pt>
                      <c:pt idx="2847">
                        <c:v>5.4646300000000003E-14</c:v>
                      </c:pt>
                      <c:pt idx="2848">
                        <c:v>5.4983400000000003E-14</c:v>
                      </c:pt>
                      <c:pt idx="2849">
                        <c:v>5.2829199999999999E-14</c:v>
                      </c:pt>
                      <c:pt idx="2850">
                        <c:v>5.0454199999999997E-14</c:v>
                      </c:pt>
                      <c:pt idx="2851">
                        <c:v>5.1936799999999999E-14</c:v>
                      </c:pt>
                      <c:pt idx="2852">
                        <c:v>5.6544600000000003E-14</c:v>
                      </c:pt>
                      <c:pt idx="2853">
                        <c:v>5.7621899999999997E-14</c:v>
                      </c:pt>
                      <c:pt idx="2854">
                        <c:v>5.0634499999999999E-14</c:v>
                      </c:pt>
                      <c:pt idx="2855">
                        <c:v>3.9702099999999998E-14</c:v>
                      </c:pt>
                      <c:pt idx="2856">
                        <c:v>3.2598399999999999E-14</c:v>
                      </c:pt>
                      <c:pt idx="2857">
                        <c:v>3.1840800000000001E-14</c:v>
                      </c:pt>
                      <c:pt idx="2858">
                        <c:v>3.3594799999999999E-14</c:v>
                      </c:pt>
                      <c:pt idx="2859">
                        <c:v>3.40849E-14</c:v>
                      </c:pt>
                      <c:pt idx="2860">
                        <c:v>3.3939999999999999E-14</c:v>
                      </c:pt>
                      <c:pt idx="2861">
                        <c:v>3.4936000000000001E-14</c:v>
                      </c:pt>
                      <c:pt idx="2862">
                        <c:v>3.5871400000000003E-14</c:v>
                      </c:pt>
                      <c:pt idx="2863">
                        <c:v>3.4428599999999998E-14</c:v>
                      </c:pt>
                      <c:pt idx="2864">
                        <c:v>3.1083399999999999E-14</c:v>
                      </c:pt>
                      <c:pt idx="2865">
                        <c:v>2.8755E-14</c:v>
                      </c:pt>
                      <c:pt idx="2866">
                        <c:v>2.9060599999999997E-14</c:v>
                      </c:pt>
                      <c:pt idx="2867">
                        <c:v>3.03658E-14</c:v>
                      </c:pt>
                      <c:pt idx="2868">
                        <c:v>2.9992599999999999E-14</c:v>
                      </c:pt>
                      <c:pt idx="2869">
                        <c:v>2.7992600000000001E-14</c:v>
                      </c:pt>
                      <c:pt idx="2870">
                        <c:v>2.72571E-14</c:v>
                      </c:pt>
                      <c:pt idx="2871">
                        <c:v>2.90758E-14</c:v>
                      </c:pt>
                      <c:pt idx="2872">
                        <c:v>3.09123E-14</c:v>
                      </c:pt>
                      <c:pt idx="2873">
                        <c:v>3.01545E-14</c:v>
                      </c:pt>
                      <c:pt idx="2874">
                        <c:v>2.84047E-14</c:v>
                      </c:pt>
                      <c:pt idx="2875">
                        <c:v>2.9731300000000003E-14</c:v>
                      </c:pt>
                      <c:pt idx="2876">
                        <c:v>3.4274899999999997E-14</c:v>
                      </c:pt>
                      <c:pt idx="2877">
                        <c:v>3.6879E-14</c:v>
                      </c:pt>
                      <c:pt idx="2878">
                        <c:v>3.38545E-14</c:v>
                      </c:pt>
                      <c:pt idx="2879">
                        <c:v>2.7451600000000001E-14</c:v>
                      </c:pt>
                      <c:pt idx="2880">
                        <c:v>2.2192300000000001E-14</c:v>
                      </c:pt>
                      <c:pt idx="2881">
                        <c:v>2.0198299999999998E-14</c:v>
                      </c:pt>
                      <c:pt idx="2882">
                        <c:v>2.1070299999999998E-14</c:v>
                      </c:pt>
                      <c:pt idx="2883">
                        <c:v>2.34133E-14</c:v>
                      </c:pt>
                      <c:pt idx="2884">
                        <c:v>2.6034500000000001E-14</c:v>
                      </c:pt>
                      <c:pt idx="2885">
                        <c:v>2.87883E-14</c:v>
                      </c:pt>
                      <c:pt idx="2886">
                        <c:v>3.1034000000000001E-14</c:v>
                      </c:pt>
                      <c:pt idx="2887">
                        <c:v>3.1097900000000001E-14</c:v>
                      </c:pt>
                      <c:pt idx="2888">
                        <c:v>2.9577999999999999E-14</c:v>
                      </c:pt>
                      <c:pt idx="2889">
                        <c:v>3.00355E-14</c:v>
                      </c:pt>
                      <c:pt idx="2890">
                        <c:v>3.4320699999999999E-14</c:v>
                      </c:pt>
                      <c:pt idx="2891">
                        <c:v>3.9496199999999998E-14</c:v>
                      </c:pt>
                      <c:pt idx="2892">
                        <c:v>4.14348E-14</c:v>
                      </c:pt>
                      <c:pt idx="2893">
                        <c:v>4.0330600000000003E-14</c:v>
                      </c:pt>
                      <c:pt idx="2894">
                        <c:v>3.99048E-14</c:v>
                      </c:pt>
                      <c:pt idx="2895">
                        <c:v>4.1417599999999998E-14</c:v>
                      </c:pt>
                      <c:pt idx="2896">
                        <c:v>4.1581200000000003E-14</c:v>
                      </c:pt>
                      <c:pt idx="2897">
                        <c:v>3.71638E-14</c:v>
                      </c:pt>
                      <c:pt idx="2898">
                        <c:v>3.03488E-14</c:v>
                      </c:pt>
                      <c:pt idx="2899">
                        <c:v>2.7489300000000001E-14</c:v>
                      </c:pt>
                      <c:pt idx="2900">
                        <c:v>3.0798699999999999E-14</c:v>
                      </c:pt>
                      <c:pt idx="2901">
                        <c:v>3.4825699999999999E-14</c:v>
                      </c:pt>
                      <c:pt idx="2902">
                        <c:v>3.4235300000000002E-14</c:v>
                      </c:pt>
                      <c:pt idx="2903">
                        <c:v>3.0759099999999998E-14</c:v>
                      </c:pt>
                      <c:pt idx="2904">
                        <c:v>2.9635500000000003E-14</c:v>
                      </c:pt>
                      <c:pt idx="2905">
                        <c:v>3.2038299999999998E-14</c:v>
                      </c:pt>
                      <c:pt idx="2906">
                        <c:v>3.3878500000000002E-14</c:v>
                      </c:pt>
                      <c:pt idx="2907">
                        <c:v>3.1823300000000003E-14</c:v>
                      </c:pt>
                      <c:pt idx="2908">
                        <c:v>2.77964E-14</c:v>
                      </c:pt>
                      <c:pt idx="2909">
                        <c:v>2.59633E-14</c:v>
                      </c:pt>
                      <c:pt idx="2910">
                        <c:v>2.7223999999999999E-14</c:v>
                      </c:pt>
                      <c:pt idx="2911">
                        <c:v>2.8887100000000002E-14</c:v>
                      </c:pt>
                      <c:pt idx="2912">
                        <c:v>2.8863599999999998E-14</c:v>
                      </c:pt>
                      <c:pt idx="2913">
                        <c:v>2.8378300000000001E-14</c:v>
                      </c:pt>
                      <c:pt idx="2914">
                        <c:v>2.9721299999999998E-14</c:v>
                      </c:pt>
                      <c:pt idx="2915">
                        <c:v>3.2257099999999998E-14</c:v>
                      </c:pt>
                      <c:pt idx="2916">
                        <c:v>3.3353299999999997E-14</c:v>
                      </c:pt>
                      <c:pt idx="2917">
                        <c:v>3.3098599999999999E-14</c:v>
                      </c:pt>
                      <c:pt idx="2918">
                        <c:v>3.4149899999999997E-14</c:v>
                      </c:pt>
                      <c:pt idx="2919">
                        <c:v>3.6663299999999998E-14</c:v>
                      </c:pt>
                      <c:pt idx="2920">
                        <c:v>3.7412700000000001E-14</c:v>
                      </c:pt>
                      <c:pt idx="2921">
                        <c:v>3.4751399999999997E-14</c:v>
                      </c:pt>
                      <c:pt idx="2922">
                        <c:v>3.1924500000000002E-14</c:v>
                      </c:pt>
                      <c:pt idx="2923">
                        <c:v>3.3521999999999998E-14</c:v>
                      </c:pt>
                      <c:pt idx="2924">
                        <c:v>3.9123599999999997E-14</c:v>
                      </c:pt>
                      <c:pt idx="2925">
                        <c:v>4.3024700000000002E-14</c:v>
                      </c:pt>
                      <c:pt idx="2926">
                        <c:v>4.1295600000000002E-14</c:v>
                      </c:pt>
                      <c:pt idx="2927">
                        <c:v>3.6283999999999997E-14</c:v>
                      </c:pt>
                      <c:pt idx="2928">
                        <c:v>3.2522799999999997E-14</c:v>
                      </c:pt>
                      <c:pt idx="2929">
                        <c:v>3.10604E-14</c:v>
                      </c:pt>
                      <c:pt idx="2930">
                        <c:v>2.9603099999999999E-14</c:v>
                      </c:pt>
                      <c:pt idx="2931">
                        <c:v>2.68676E-14</c:v>
                      </c:pt>
                      <c:pt idx="2932">
                        <c:v>2.4840399999999999E-14</c:v>
                      </c:pt>
                      <c:pt idx="2933">
                        <c:v>2.60616E-14</c:v>
                      </c:pt>
                      <c:pt idx="2934">
                        <c:v>2.9902699999999997E-14</c:v>
                      </c:pt>
                      <c:pt idx="2935">
                        <c:v>3.29248E-14</c:v>
                      </c:pt>
                      <c:pt idx="2936">
                        <c:v>3.3052100000000002E-14</c:v>
                      </c:pt>
                      <c:pt idx="2937">
                        <c:v>3.2069599999999999E-14</c:v>
                      </c:pt>
                      <c:pt idx="2938">
                        <c:v>3.2806399999999999E-14</c:v>
                      </c:pt>
                      <c:pt idx="2939">
                        <c:v>3.4817499999999999E-14</c:v>
                      </c:pt>
                      <c:pt idx="2940">
                        <c:v>3.5012300000000003E-14</c:v>
                      </c:pt>
                      <c:pt idx="2941">
                        <c:v>3.2759900000000003E-14</c:v>
                      </c:pt>
                      <c:pt idx="2942">
                        <c:v>3.1624499999999999E-14</c:v>
                      </c:pt>
                      <c:pt idx="2943">
                        <c:v>3.4692299999999998E-14</c:v>
                      </c:pt>
                      <c:pt idx="2944">
                        <c:v>4.0045399999999999E-14</c:v>
                      </c:pt>
                      <c:pt idx="2945">
                        <c:v>4.2621100000000003E-14</c:v>
                      </c:pt>
                      <c:pt idx="2946">
                        <c:v>4.0184799999999999E-14</c:v>
                      </c:pt>
                      <c:pt idx="2947">
                        <c:v>3.5904700000000003E-14</c:v>
                      </c:pt>
                      <c:pt idx="2948">
                        <c:v>3.4451699999999998E-14</c:v>
                      </c:pt>
                      <c:pt idx="2949">
                        <c:v>3.65453E-14</c:v>
                      </c:pt>
                      <c:pt idx="2950">
                        <c:v>3.8832000000000003E-14</c:v>
                      </c:pt>
                      <c:pt idx="2951">
                        <c:v>3.9020499999999999E-14</c:v>
                      </c:pt>
                      <c:pt idx="2952">
                        <c:v>3.8352199999999997E-14</c:v>
                      </c:pt>
                      <c:pt idx="2953">
                        <c:v>3.7624399999999998E-14</c:v>
                      </c:pt>
                      <c:pt idx="2954">
                        <c:v>3.46497E-14</c:v>
                      </c:pt>
                      <c:pt idx="2955">
                        <c:v>2.85613E-14</c:v>
                      </c:pt>
                      <c:pt idx="2956">
                        <c:v>2.30608E-14</c:v>
                      </c:pt>
                      <c:pt idx="2957">
                        <c:v>2.1794499999999999E-14</c:v>
                      </c:pt>
                      <c:pt idx="2958">
                        <c:v>2.28155E-14</c:v>
                      </c:pt>
                      <c:pt idx="2959">
                        <c:v>2.1672899999999999E-14</c:v>
                      </c:pt>
                      <c:pt idx="2960">
                        <c:v>1.8537200000000002E-14</c:v>
                      </c:pt>
                      <c:pt idx="2961">
                        <c:v>1.8078499999999999E-14</c:v>
                      </c:pt>
                      <c:pt idx="2962">
                        <c:v>2.2870600000000001E-14</c:v>
                      </c:pt>
                      <c:pt idx="2963">
                        <c:v>2.9314299999999999E-14</c:v>
                      </c:pt>
                      <c:pt idx="2964">
                        <c:v>3.1260099999999998E-14</c:v>
                      </c:pt>
                      <c:pt idx="2965">
                        <c:v>2.79537E-14</c:v>
                      </c:pt>
                      <c:pt idx="2966">
                        <c:v>2.51155E-14</c:v>
                      </c:pt>
                      <c:pt idx="2967">
                        <c:v>2.7047500000000001E-14</c:v>
                      </c:pt>
                      <c:pt idx="2968">
                        <c:v>3.15491E-14</c:v>
                      </c:pt>
                      <c:pt idx="2969">
                        <c:v>3.37104E-14</c:v>
                      </c:pt>
                      <c:pt idx="2970">
                        <c:v>3.2269899999999997E-14</c:v>
                      </c:pt>
                      <c:pt idx="2971">
                        <c:v>3.0387399999999998E-14</c:v>
                      </c:pt>
                      <c:pt idx="2972">
                        <c:v>3.0651099999999998E-14</c:v>
                      </c:pt>
                      <c:pt idx="2973">
                        <c:v>3.2021399999999999E-14</c:v>
                      </c:pt>
                      <c:pt idx="2974">
                        <c:v>3.2443700000000001E-14</c:v>
                      </c:pt>
                      <c:pt idx="2975">
                        <c:v>3.1876399999999997E-14</c:v>
                      </c:pt>
                      <c:pt idx="2976">
                        <c:v>3.1391199999999998E-14</c:v>
                      </c:pt>
                      <c:pt idx="2977">
                        <c:v>3.0298999999999998E-14</c:v>
                      </c:pt>
                      <c:pt idx="2978">
                        <c:v>2.6224899999999999E-14</c:v>
                      </c:pt>
                      <c:pt idx="2979">
                        <c:v>1.96887E-14</c:v>
                      </c:pt>
                      <c:pt idx="2980">
                        <c:v>1.6143000000000001E-14</c:v>
                      </c:pt>
                      <c:pt idx="2981">
                        <c:v>1.9855300000000001E-14</c:v>
                      </c:pt>
                      <c:pt idx="2982">
                        <c:v>2.75388E-14</c:v>
                      </c:pt>
                      <c:pt idx="2983">
                        <c:v>3.21656E-14</c:v>
                      </c:pt>
                      <c:pt idx="2984">
                        <c:v>3.2044499999999999E-14</c:v>
                      </c:pt>
                      <c:pt idx="2985">
                        <c:v>3.1162899999999998E-14</c:v>
                      </c:pt>
                      <c:pt idx="2986">
                        <c:v>3.1339900000000001E-14</c:v>
                      </c:pt>
                      <c:pt idx="2987">
                        <c:v>2.9895399999999999E-14</c:v>
                      </c:pt>
                      <c:pt idx="2988">
                        <c:v>2.5449000000000002E-14</c:v>
                      </c:pt>
                      <c:pt idx="2989">
                        <c:v>2.1466199999999998E-14</c:v>
                      </c:pt>
                      <c:pt idx="2990">
                        <c:v>2.2102399999999999E-14</c:v>
                      </c:pt>
                      <c:pt idx="2991">
                        <c:v>2.6172800000000001E-14</c:v>
                      </c:pt>
                      <c:pt idx="2992">
                        <c:v>2.8083700000000002E-14</c:v>
                      </c:pt>
                      <c:pt idx="2993">
                        <c:v>2.5778900000000001E-14</c:v>
                      </c:pt>
                      <c:pt idx="2994">
                        <c:v>2.4498400000000001E-14</c:v>
                      </c:pt>
                      <c:pt idx="2995">
                        <c:v>2.9472499999999998E-14</c:v>
                      </c:pt>
                      <c:pt idx="2996">
                        <c:v>3.7455299999999999E-14</c:v>
                      </c:pt>
                      <c:pt idx="2997">
                        <c:v>3.9949E-14</c:v>
                      </c:pt>
                      <c:pt idx="2998">
                        <c:v>3.47394E-14</c:v>
                      </c:pt>
                      <c:pt idx="2999">
                        <c:v>2.9315499999999998E-14</c:v>
                      </c:pt>
                      <c:pt idx="3000">
                        <c:v>3.0238399999999997E-14</c:v>
                      </c:pt>
                      <c:pt idx="3001">
                        <c:v>3.4598300000000002E-14</c:v>
                      </c:pt>
                      <c:pt idx="3002">
                        <c:v>3.5919799999999998E-14</c:v>
                      </c:pt>
                      <c:pt idx="3003">
                        <c:v>3.3583799999999998E-14</c:v>
                      </c:pt>
                      <c:pt idx="3004">
                        <c:v>3.1914900000000001E-14</c:v>
                      </c:pt>
                      <c:pt idx="3005">
                        <c:v>3.2651800000000003E-14</c:v>
                      </c:pt>
                      <c:pt idx="3006">
                        <c:v>3.3301400000000001E-14</c:v>
                      </c:pt>
                      <c:pt idx="3007">
                        <c:v>3.2132600000000003E-14</c:v>
                      </c:pt>
                      <c:pt idx="3008">
                        <c:v>3.0706500000000001E-14</c:v>
                      </c:pt>
                      <c:pt idx="3009">
                        <c:v>3.15423E-14</c:v>
                      </c:pt>
                      <c:pt idx="3010">
                        <c:v>3.4668900000000001E-14</c:v>
                      </c:pt>
                      <c:pt idx="3011">
                        <c:v>3.7302600000000002E-14</c:v>
                      </c:pt>
                      <c:pt idx="3012">
                        <c:v>3.801E-14</c:v>
                      </c:pt>
                      <c:pt idx="3013">
                        <c:v>3.8710399999999997E-14</c:v>
                      </c:pt>
                      <c:pt idx="3014">
                        <c:v>4.0370500000000001E-14</c:v>
                      </c:pt>
                      <c:pt idx="3015">
                        <c:v>4.0113000000000002E-14</c:v>
                      </c:pt>
                      <c:pt idx="3016">
                        <c:v>3.5165100000000002E-14</c:v>
                      </c:pt>
                      <c:pt idx="3017">
                        <c:v>2.7999700000000001E-14</c:v>
                      </c:pt>
                      <c:pt idx="3018">
                        <c:v>2.5349000000000001E-14</c:v>
                      </c:pt>
                      <c:pt idx="3019">
                        <c:v>3.06261E-14</c:v>
                      </c:pt>
                      <c:pt idx="3020">
                        <c:v>3.8647700000000002E-14</c:v>
                      </c:pt>
                      <c:pt idx="3021">
                        <c:v>4.0746400000000001E-14</c:v>
                      </c:pt>
                      <c:pt idx="3022">
                        <c:v>3.4615499999999998E-14</c:v>
                      </c:pt>
                      <c:pt idx="3023">
                        <c:v>2.6142699999999999E-14</c:v>
                      </c:pt>
                      <c:pt idx="3024">
                        <c:v>2.15799E-14</c:v>
                      </c:pt>
                      <c:pt idx="3025">
                        <c:v>2.1636100000000001E-14</c:v>
                      </c:pt>
                      <c:pt idx="3026">
                        <c:v>2.3267900000000001E-14</c:v>
                      </c:pt>
                      <c:pt idx="3027">
                        <c:v>2.4382999999999999E-14</c:v>
                      </c:pt>
                      <c:pt idx="3028">
                        <c:v>2.5788E-14</c:v>
                      </c:pt>
                      <c:pt idx="3029">
                        <c:v>2.8227799999999999E-14</c:v>
                      </c:pt>
                      <c:pt idx="3030">
                        <c:v>2.99743E-14</c:v>
                      </c:pt>
                      <c:pt idx="3031">
                        <c:v>2.9421599999999998E-14</c:v>
                      </c:pt>
                      <c:pt idx="3032">
                        <c:v>2.7802600000000001E-14</c:v>
                      </c:pt>
                      <c:pt idx="3033">
                        <c:v>2.76768E-14</c:v>
                      </c:pt>
                      <c:pt idx="3034">
                        <c:v>2.9434499999999998E-14</c:v>
                      </c:pt>
                      <c:pt idx="3035">
                        <c:v>3.0598199999999999E-14</c:v>
                      </c:pt>
                      <c:pt idx="3036">
                        <c:v>2.9665300000000002E-14</c:v>
                      </c:pt>
                      <c:pt idx="3037">
                        <c:v>2.9165800000000002E-14</c:v>
                      </c:pt>
                      <c:pt idx="3038">
                        <c:v>3.2092400000000002E-14</c:v>
                      </c:pt>
                      <c:pt idx="3039">
                        <c:v>3.6611099999999999E-14</c:v>
                      </c:pt>
                      <c:pt idx="3040">
                        <c:v>3.8171499999999998E-14</c:v>
                      </c:pt>
                      <c:pt idx="3041">
                        <c:v>3.5958900000000001E-14</c:v>
                      </c:pt>
                      <c:pt idx="3042">
                        <c:v>3.3577599999999997E-14</c:v>
                      </c:pt>
                      <c:pt idx="3043">
                        <c:v>3.3899099999999997E-14</c:v>
                      </c:pt>
                      <c:pt idx="3044">
                        <c:v>3.5678900000000002E-14</c:v>
                      </c:pt>
                      <c:pt idx="3045">
                        <c:v>3.5636200000000003E-14</c:v>
                      </c:pt>
                      <c:pt idx="3046">
                        <c:v>3.3550300000000002E-14</c:v>
                      </c:pt>
                      <c:pt idx="3047">
                        <c:v>3.3454599999999997E-14</c:v>
                      </c:pt>
                      <c:pt idx="3048">
                        <c:v>3.7601299999999998E-14</c:v>
                      </c:pt>
                      <c:pt idx="3049">
                        <c:v>4.1666000000000001E-14</c:v>
                      </c:pt>
                      <c:pt idx="3050">
                        <c:v>4.00469E-14</c:v>
                      </c:pt>
                      <c:pt idx="3051">
                        <c:v>3.3922100000000003E-14</c:v>
                      </c:pt>
                      <c:pt idx="3052">
                        <c:v>2.9884E-14</c:v>
                      </c:pt>
                      <c:pt idx="3053">
                        <c:v>3.2157799999999997E-14</c:v>
                      </c:pt>
                      <c:pt idx="3054">
                        <c:v>3.84755E-14</c:v>
                      </c:pt>
                      <c:pt idx="3055">
                        <c:v>4.25066E-14</c:v>
                      </c:pt>
                      <c:pt idx="3056">
                        <c:v>4.0052699999999997E-14</c:v>
                      </c:pt>
                      <c:pt idx="3057">
                        <c:v>3.3636000000000003E-14</c:v>
                      </c:pt>
                      <c:pt idx="3058">
                        <c:v>2.9525599999999998E-14</c:v>
                      </c:pt>
                      <c:pt idx="3059">
                        <c:v>2.9971800000000002E-14</c:v>
                      </c:pt>
                      <c:pt idx="3060">
                        <c:v>3.2344699999999997E-14</c:v>
                      </c:pt>
                      <c:pt idx="3061">
                        <c:v>3.47177E-14</c:v>
                      </c:pt>
                      <c:pt idx="3062">
                        <c:v>3.6693399999999999E-14</c:v>
                      </c:pt>
                      <c:pt idx="3063">
                        <c:v>3.66772E-14</c:v>
                      </c:pt>
                      <c:pt idx="3064">
                        <c:v>3.2996400000000003E-14</c:v>
                      </c:pt>
                      <c:pt idx="3065">
                        <c:v>2.7121999999999999E-14</c:v>
                      </c:pt>
                      <c:pt idx="3066">
                        <c:v>2.3441399999999999E-14</c:v>
                      </c:pt>
                      <c:pt idx="3067">
                        <c:v>2.48222E-14</c:v>
                      </c:pt>
                      <c:pt idx="3068">
                        <c:v>2.8688700000000003E-14</c:v>
                      </c:pt>
                      <c:pt idx="3069">
                        <c:v>2.9577999999999999E-14</c:v>
                      </c:pt>
                      <c:pt idx="3070">
                        <c:v>2.63208E-14</c:v>
                      </c:pt>
                      <c:pt idx="3071">
                        <c:v>2.3772900000000001E-14</c:v>
                      </c:pt>
                      <c:pt idx="3072">
                        <c:v>2.6045300000000001E-14</c:v>
                      </c:pt>
                      <c:pt idx="3073">
                        <c:v>3.0925400000000002E-14</c:v>
                      </c:pt>
                      <c:pt idx="3074">
                        <c:v>3.3592599999999998E-14</c:v>
                      </c:pt>
                      <c:pt idx="3075">
                        <c:v>3.3573300000000001E-14</c:v>
                      </c:pt>
                      <c:pt idx="3076">
                        <c:v>3.4386E-14</c:v>
                      </c:pt>
                      <c:pt idx="3077">
                        <c:v>3.7534699999999998E-14</c:v>
                      </c:pt>
                      <c:pt idx="3078">
                        <c:v>4.0654700000000002E-14</c:v>
                      </c:pt>
                      <c:pt idx="3079">
                        <c:v>4.1582099999999999E-14</c:v>
                      </c:pt>
                      <c:pt idx="3080">
                        <c:v>4.1032199999999998E-14</c:v>
                      </c:pt>
                      <c:pt idx="3081">
                        <c:v>4.0822999999999999E-14</c:v>
                      </c:pt>
                      <c:pt idx="3082">
                        <c:v>4.1214899999999997E-14</c:v>
                      </c:pt>
                      <c:pt idx="3083">
                        <c:v>4.0769000000000003E-14</c:v>
                      </c:pt>
                      <c:pt idx="3084">
                        <c:v>3.87923E-14</c:v>
                      </c:pt>
                      <c:pt idx="3085">
                        <c:v>3.655E-14</c:v>
                      </c:pt>
                      <c:pt idx="3086">
                        <c:v>3.50167E-14</c:v>
                      </c:pt>
                      <c:pt idx="3087">
                        <c:v>3.2578300000000002E-14</c:v>
                      </c:pt>
                      <c:pt idx="3088">
                        <c:v>2.75401E-14</c:v>
                      </c:pt>
                      <c:pt idx="3089">
                        <c:v>2.28019E-14</c:v>
                      </c:pt>
                      <c:pt idx="3090">
                        <c:v>2.3499799999999999E-14</c:v>
                      </c:pt>
                      <c:pt idx="3091">
                        <c:v>2.9385699999999999E-14</c:v>
                      </c:pt>
                      <c:pt idx="3092">
                        <c:v>3.4268600000000002E-14</c:v>
                      </c:pt>
                      <c:pt idx="3093">
                        <c:v>3.3823500000000002E-14</c:v>
                      </c:pt>
                      <c:pt idx="3094">
                        <c:v>3.0850099999999997E-14</c:v>
                      </c:pt>
                      <c:pt idx="3095">
                        <c:v>3.1186599999999998E-14</c:v>
                      </c:pt>
                      <c:pt idx="3096">
                        <c:v>3.6136200000000001E-14</c:v>
                      </c:pt>
                      <c:pt idx="3097">
                        <c:v>4.1607099999999997E-14</c:v>
                      </c:pt>
                      <c:pt idx="3098">
                        <c:v>4.3446299999999998E-14</c:v>
                      </c:pt>
                      <c:pt idx="3099">
                        <c:v>4.1035200000000001E-14</c:v>
                      </c:pt>
                      <c:pt idx="3100">
                        <c:v>3.6471699999999998E-14</c:v>
                      </c:pt>
                      <c:pt idx="3101">
                        <c:v>3.16538E-14</c:v>
                      </c:pt>
                      <c:pt idx="3102">
                        <c:v>2.7087900000000001E-14</c:v>
                      </c:pt>
                      <c:pt idx="3103">
                        <c:v>2.41571E-14</c:v>
                      </c:pt>
                      <c:pt idx="3104">
                        <c:v>2.53578E-14</c:v>
                      </c:pt>
                      <c:pt idx="3105">
                        <c:v>3.0228000000000001E-14</c:v>
                      </c:pt>
                      <c:pt idx="3106">
                        <c:v>3.4328699999999998E-14</c:v>
                      </c:pt>
                      <c:pt idx="3107">
                        <c:v>3.3936400000000003E-14</c:v>
                      </c:pt>
                      <c:pt idx="3108">
                        <c:v>3.0164800000000001E-14</c:v>
                      </c:pt>
                      <c:pt idx="3109">
                        <c:v>2.7403099999999999E-14</c:v>
                      </c:pt>
                      <c:pt idx="3110">
                        <c:v>2.82803E-14</c:v>
                      </c:pt>
                      <c:pt idx="3111">
                        <c:v>3.0812299999999999E-14</c:v>
                      </c:pt>
                      <c:pt idx="3112">
                        <c:v>3.1064100000000002E-14</c:v>
                      </c:pt>
                      <c:pt idx="3113">
                        <c:v>2.8944200000000002E-14</c:v>
                      </c:pt>
                      <c:pt idx="3114">
                        <c:v>2.8480700000000002E-14</c:v>
                      </c:pt>
                      <c:pt idx="3115">
                        <c:v>3.1239799999999999E-14</c:v>
                      </c:pt>
                      <c:pt idx="3116">
                        <c:v>3.3954000000000002E-14</c:v>
                      </c:pt>
                      <c:pt idx="3117">
                        <c:v>3.37607E-14</c:v>
                      </c:pt>
                      <c:pt idx="3118">
                        <c:v>3.1830600000000001E-14</c:v>
                      </c:pt>
                      <c:pt idx="3119">
                        <c:v>3.0858000000000001E-14</c:v>
                      </c:pt>
                      <c:pt idx="3120">
                        <c:v>3.11107E-14</c:v>
                      </c:pt>
                      <c:pt idx="3121">
                        <c:v>3.0477400000000001E-14</c:v>
                      </c:pt>
                      <c:pt idx="3122">
                        <c:v>2.8367E-14</c:v>
                      </c:pt>
                      <c:pt idx="3123">
                        <c:v>2.74321E-14</c:v>
                      </c:pt>
                      <c:pt idx="3124">
                        <c:v>3.0011E-14</c:v>
                      </c:pt>
                      <c:pt idx="3125">
                        <c:v>3.4422800000000001E-14</c:v>
                      </c:pt>
                      <c:pt idx="3126">
                        <c:v>3.6799700000000002E-14</c:v>
                      </c:pt>
                      <c:pt idx="3127">
                        <c:v>3.6038699999999998E-14</c:v>
                      </c:pt>
                      <c:pt idx="3128">
                        <c:v>3.4566300000000002E-14</c:v>
                      </c:pt>
                      <c:pt idx="3129">
                        <c:v>3.4281500000000001E-14</c:v>
                      </c:pt>
                      <c:pt idx="3130">
                        <c:v>3.4223700000000001E-14</c:v>
                      </c:pt>
                      <c:pt idx="3131">
                        <c:v>3.2910600000000001E-14</c:v>
                      </c:pt>
                      <c:pt idx="3132">
                        <c:v>3.1444100000000003E-14</c:v>
                      </c:pt>
                      <c:pt idx="3133">
                        <c:v>3.2526700000000002E-14</c:v>
                      </c:pt>
                      <c:pt idx="3134">
                        <c:v>3.6136400000000002E-14</c:v>
                      </c:pt>
                      <c:pt idx="3135">
                        <c:v>3.86957E-14</c:v>
                      </c:pt>
                      <c:pt idx="3136">
                        <c:v>3.8014399999999997E-14</c:v>
                      </c:pt>
                      <c:pt idx="3137">
                        <c:v>3.67111E-14</c:v>
                      </c:pt>
                      <c:pt idx="3138">
                        <c:v>3.8454199999999998E-14</c:v>
                      </c:pt>
                      <c:pt idx="3139">
                        <c:v>4.1612499999999997E-14</c:v>
                      </c:pt>
                      <c:pt idx="3140">
                        <c:v>4.0654800000000003E-14</c:v>
                      </c:pt>
                      <c:pt idx="3141">
                        <c:v>3.4607000000000001E-14</c:v>
                      </c:pt>
                      <c:pt idx="3142">
                        <c:v>2.9397099999999998E-14</c:v>
                      </c:pt>
                      <c:pt idx="3143">
                        <c:v>3.0784399999999999E-14</c:v>
                      </c:pt>
                      <c:pt idx="3144">
                        <c:v>3.7750899999999999E-14</c:v>
                      </c:pt>
                      <c:pt idx="3145">
                        <c:v>4.3927300000000002E-14</c:v>
                      </c:pt>
                      <c:pt idx="3146">
                        <c:v>4.4517E-14</c:v>
                      </c:pt>
                      <c:pt idx="3147">
                        <c:v>4.0007100000000003E-14</c:v>
                      </c:pt>
                      <c:pt idx="3148">
                        <c:v>3.3199400000000001E-14</c:v>
                      </c:pt>
                      <c:pt idx="3149">
                        <c:v>2.5723599999999999E-14</c:v>
                      </c:pt>
                      <c:pt idx="3150">
                        <c:v>1.9109400000000001E-14</c:v>
                      </c:pt>
                      <c:pt idx="3151">
                        <c:v>1.6438700000000001E-14</c:v>
                      </c:pt>
                      <c:pt idx="3152">
                        <c:v>2.0116399999999998E-14</c:v>
                      </c:pt>
                      <c:pt idx="3153">
                        <c:v>2.7708299999999999E-14</c:v>
                      </c:pt>
                      <c:pt idx="3154">
                        <c:v>3.2414400000000001E-14</c:v>
                      </c:pt>
                      <c:pt idx="3155">
                        <c:v>3.0161799999999999E-14</c:v>
                      </c:pt>
                      <c:pt idx="3156">
                        <c:v>2.4207699999999999E-14</c:v>
                      </c:pt>
                      <c:pt idx="3157">
                        <c:v>2.0835800000000001E-14</c:v>
                      </c:pt>
                      <c:pt idx="3158">
                        <c:v>2.2465900000000001E-14</c:v>
                      </c:pt>
                      <c:pt idx="3159">
                        <c:v>2.65818E-14</c:v>
                      </c:pt>
                      <c:pt idx="3160">
                        <c:v>2.9669599999999998E-14</c:v>
                      </c:pt>
                      <c:pt idx="3161">
                        <c:v>3.0522300000000001E-14</c:v>
                      </c:pt>
                      <c:pt idx="3162">
                        <c:v>3.04127E-14</c:v>
                      </c:pt>
                      <c:pt idx="3163">
                        <c:v>3.0500299999999999E-14</c:v>
                      </c:pt>
                      <c:pt idx="3164">
                        <c:v>3.03679E-14</c:v>
                      </c:pt>
                      <c:pt idx="3165">
                        <c:v>3.0113300000000003E-14</c:v>
                      </c:pt>
                      <c:pt idx="3166">
                        <c:v>3.1505000000000001E-14</c:v>
                      </c:pt>
                      <c:pt idx="3167">
                        <c:v>3.5233399999999999E-14</c:v>
                      </c:pt>
                      <c:pt idx="3168">
                        <c:v>3.8839900000000001E-14</c:v>
                      </c:pt>
                      <c:pt idx="3169">
                        <c:v>3.9626300000000001E-14</c:v>
                      </c:pt>
                      <c:pt idx="3170">
                        <c:v>3.8599699999999998E-14</c:v>
                      </c:pt>
                      <c:pt idx="3171">
                        <c:v>3.8641799999999998E-14</c:v>
                      </c:pt>
                      <c:pt idx="3172">
                        <c:v>3.9345399999999999E-14</c:v>
                      </c:pt>
                      <c:pt idx="3173">
                        <c:v>3.7286699999999999E-14</c:v>
                      </c:pt>
                      <c:pt idx="3174">
                        <c:v>3.1399299999999997E-14</c:v>
                      </c:pt>
                      <c:pt idx="3175">
                        <c:v>2.5561899999999999E-14</c:v>
                      </c:pt>
                      <c:pt idx="3176">
                        <c:v>2.4915100000000001E-14</c:v>
                      </c:pt>
                      <c:pt idx="3177">
                        <c:v>2.9474599999999998E-14</c:v>
                      </c:pt>
                      <c:pt idx="3178">
                        <c:v>3.3691099999999997E-14</c:v>
                      </c:pt>
                      <c:pt idx="3179">
                        <c:v>3.3561999999999997E-14</c:v>
                      </c:pt>
                      <c:pt idx="3180">
                        <c:v>3.1090199999999999E-14</c:v>
                      </c:pt>
                      <c:pt idx="3181">
                        <c:v>3.0780700000000003E-14</c:v>
                      </c:pt>
                      <c:pt idx="3182">
                        <c:v>3.3657999999999999E-14</c:v>
                      </c:pt>
                      <c:pt idx="3183">
                        <c:v>3.6631100000000002E-14</c:v>
                      </c:pt>
                      <c:pt idx="3184">
                        <c:v>3.7762900000000003E-14</c:v>
                      </c:pt>
                      <c:pt idx="3185">
                        <c:v>3.81017E-14</c:v>
                      </c:pt>
                      <c:pt idx="3186">
                        <c:v>3.7280599999999999E-14</c:v>
                      </c:pt>
                      <c:pt idx="3187">
                        <c:v>3.3141100000000002E-14</c:v>
                      </c:pt>
                      <c:pt idx="3188">
                        <c:v>2.6726099999999999E-14</c:v>
                      </c:pt>
                      <c:pt idx="3189">
                        <c:v>2.2120700000000001E-14</c:v>
                      </c:pt>
                      <c:pt idx="3190">
                        <c:v>2.18898E-14</c:v>
                      </c:pt>
                      <c:pt idx="3191">
                        <c:v>2.5542E-14</c:v>
                      </c:pt>
                      <c:pt idx="3192">
                        <c:v>3.0186600000000002E-14</c:v>
                      </c:pt>
                      <c:pt idx="3193">
                        <c:v>3.2477199999999997E-14</c:v>
                      </c:pt>
                      <c:pt idx="3194">
                        <c:v>3.2085600000000002E-14</c:v>
                      </c:pt>
                      <c:pt idx="3195">
                        <c:v>3.1961800000000001E-14</c:v>
                      </c:pt>
                      <c:pt idx="3196">
                        <c:v>3.3454500000000003E-14</c:v>
                      </c:pt>
                      <c:pt idx="3197">
                        <c:v>3.3614200000000003E-14</c:v>
                      </c:pt>
                      <c:pt idx="3198">
                        <c:v>2.9743199999999999E-14</c:v>
                      </c:pt>
                      <c:pt idx="3199">
                        <c:v>2.4300399999999999E-14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6E99-42B5-A9F8-B51732CA6871}"/>
                  </c:ext>
                </c:extLst>
              </c15:ser>
            </c15:filteredScatterSeries>
            <c15:filteredScatte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'20160603 1344  fily_sem_ab'!$D$21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ln w="19050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'20160603 1344  fily_sem_ab'!$A$22:$A$3221</c15:sqref>
                        </c15:formulaRef>
                      </c:ext>
                    </c:extLst>
                    <c:numCache>
                      <c:formatCode>General</c:formatCode>
                      <c:ptCount val="3200"/>
                      <c:pt idx="0">
                        <c:v>0</c:v>
                      </c:pt>
                      <c:pt idx="1">
                        <c:v>0.03</c:v>
                      </c:pt>
                      <c:pt idx="2">
                        <c:v>0.06</c:v>
                      </c:pt>
                      <c:pt idx="3">
                        <c:v>0.09</c:v>
                      </c:pt>
                      <c:pt idx="4">
                        <c:v>0.13</c:v>
                      </c:pt>
                      <c:pt idx="5">
                        <c:v>0.16</c:v>
                      </c:pt>
                      <c:pt idx="6">
                        <c:v>0.19</c:v>
                      </c:pt>
                      <c:pt idx="7">
                        <c:v>0.22</c:v>
                      </c:pt>
                      <c:pt idx="8">
                        <c:v>0.25</c:v>
                      </c:pt>
                      <c:pt idx="9">
                        <c:v>0.28000000000000003</c:v>
                      </c:pt>
                      <c:pt idx="10">
                        <c:v>0.31</c:v>
                      </c:pt>
                      <c:pt idx="11">
                        <c:v>0.34</c:v>
                      </c:pt>
                      <c:pt idx="12">
                        <c:v>0.38</c:v>
                      </c:pt>
                      <c:pt idx="13">
                        <c:v>0.41</c:v>
                      </c:pt>
                      <c:pt idx="14">
                        <c:v>0.44</c:v>
                      </c:pt>
                      <c:pt idx="15">
                        <c:v>0.47</c:v>
                      </c:pt>
                      <c:pt idx="16">
                        <c:v>0.5</c:v>
                      </c:pt>
                      <c:pt idx="17">
                        <c:v>0.53</c:v>
                      </c:pt>
                      <c:pt idx="18">
                        <c:v>0.56000000000000005</c:v>
                      </c:pt>
                      <c:pt idx="19">
                        <c:v>0.59</c:v>
                      </c:pt>
                      <c:pt idx="20">
                        <c:v>0.63</c:v>
                      </c:pt>
                      <c:pt idx="21">
                        <c:v>0.66</c:v>
                      </c:pt>
                      <c:pt idx="22">
                        <c:v>0.69</c:v>
                      </c:pt>
                      <c:pt idx="23">
                        <c:v>0.72</c:v>
                      </c:pt>
                      <c:pt idx="24">
                        <c:v>0.75</c:v>
                      </c:pt>
                      <c:pt idx="25">
                        <c:v>0.78</c:v>
                      </c:pt>
                      <c:pt idx="26">
                        <c:v>0.81</c:v>
                      </c:pt>
                      <c:pt idx="27">
                        <c:v>0.84</c:v>
                      </c:pt>
                      <c:pt idx="28">
                        <c:v>0.88</c:v>
                      </c:pt>
                      <c:pt idx="29">
                        <c:v>0.91</c:v>
                      </c:pt>
                      <c:pt idx="30">
                        <c:v>0.94</c:v>
                      </c:pt>
                      <c:pt idx="31">
                        <c:v>0.97</c:v>
                      </c:pt>
                      <c:pt idx="32">
                        <c:v>1</c:v>
                      </c:pt>
                      <c:pt idx="33">
                        <c:v>1.03</c:v>
                      </c:pt>
                      <c:pt idx="34">
                        <c:v>1.06</c:v>
                      </c:pt>
                      <c:pt idx="35">
                        <c:v>1.0900000000000001</c:v>
                      </c:pt>
                      <c:pt idx="36">
                        <c:v>1.1299999999999999</c:v>
                      </c:pt>
                      <c:pt idx="37">
                        <c:v>1.1599999999999999</c:v>
                      </c:pt>
                      <c:pt idx="38">
                        <c:v>1.19</c:v>
                      </c:pt>
                      <c:pt idx="39">
                        <c:v>1.22</c:v>
                      </c:pt>
                      <c:pt idx="40">
                        <c:v>1.25</c:v>
                      </c:pt>
                      <c:pt idx="41">
                        <c:v>1.28</c:v>
                      </c:pt>
                      <c:pt idx="42">
                        <c:v>1.31</c:v>
                      </c:pt>
                      <c:pt idx="43">
                        <c:v>1.34</c:v>
                      </c:pt>
                      <c:pt idx="44">
                        <c:v>1.38</c:v>
                      </c:pt>
                      <c:pt idx="45">
                        <c:v>1.41</c:v>
                      </c:pt>
                      <c:pt idx="46">
                        <c:v>1.44</c:v>
                      </c:pt>
                      <c:pt idx="47">
                        <c:v>1.47</c:v>
                      </c:pt>
                      <c:pt idx="48">
                        <c:v>1.5</c:v>
                      </c:pt>
                      <c:pt idx="49">
                        <c:v>1.53</c:v>
                      </c:pt>
                      <c:pt idx="50">
                        <c:v>1.56</c:v>
                      </c:pt>
                      <c:pt idx="51">
                        <c:v>1.59</c:v>
                      </c:pt>
                      <c:pt idx="52">
                        <c:v>1.63</c:v>
                      </c:pt>
                      <c:pt idx="53">
                        <c:v>1.66</c:v>
                      </c:pt>
                      <c:pt idx="54">
                        <c:v>1.69</c:v>
                      </c:pt>
                      <c:pt idx="55">
                        <c:v>1.72</c:v>
                      </c:pt>
                      <c:pt idx="56">
                        <c:v>1.75</c:v>
                      </c:pt>
                      <c:pt idx="57">
                        <c:v>1.78</c:v>
                      </c:pt>
                      <c:pt idx="58">
                        <c:v>1.81</c:v>
                      </c:pt>
                      <c:pt idx="59">
                        <c:v>1.84</c:v>
                      </c:pt>
                      <c:pt idx="60">
                        <c:v>1.88</c:v>
                      </c:pt>
                      <c:pt idx="61">
                        <c:v>1.91</c:v>
                      </c:pt>
                      <c:pt idx="62">
                        <c:v>1.94</c:v>
                      </c:pt>
                      <c:pt idx="63">
                        <c:v>1.97</c:v>
                      </c:pt>
                      <c:pt idx="64">
                        <c:v>2</c:v>
                      </c:pt>
                      <c:pt idx="65">
                        <c:v>2.0299999999999998</c:v>
                      </c:pt>
                      <c:pt idx="66">
                        <c:v>2.06</c:v>
                      </c:pt>
                      <c:pt idx="67">
                        <c:v>2.09</c:v>
                      </c:pt>
                      <c:pt idx="68">
                        <c:v>2.13</c:v>
                      </c:pt>
                      <c:pt idx="69">
                        <c:v>2.16</c:v>
                      </c:pt>
                      <c:pt idx="70">
                        <c:v>2.19</c:v>
                      </c:pt>
                      <c:pt idx="71">
                        <c:v>2.2200000000000002</c:v>
                      </c:pt>
                      <c:pt idx="72">
                        <c:v>2.25</c:v>
                      </c:pt>
                      <c:pt idx="73">
                        <c:v>2.2799999999999998</c:v>
                      </c:pt>
                      <c:pt idx="74">
                        <c:v>2.31</c:v>
                      </c:pt>
                      <c:pt idx="75">
                        <c:v>2.34</c:v>
                      </c:pt>
                      <c:pt idx="76">
                        <c:v>2.38</c:v>
                      </c:pt>
                      <c:pt idx="77">
                        <c:v>2.41</c:v>
                      </c:pt>
                      <c:pt idx="78">
                        <c:v>2.44</c:v>
                      </c:pt>
                      <c:pt idx="79">
                        <c:v>2.4700000000000002</c:v>
                      </c:pt>
                      <c:pt idx="80">
                        <c:v>2.5</c:v>
                      </c:pt>
                      <c:pt idx="81">
                        <c:v>2.5299999999999998</c:v>
                      </c:pt>
                      <c:pt idx="82">
                        <c:v>2.56</c:v>
                      </c:pt>
                      <c:pt idx="83">
                        <c:v>2.59</c:v>
                      </c:pt>
                      <c:pt idx="84">
                        <c:v>2.63</c:v>
                      </c:pt>
                      <c:pt idx="85">
                        <c:v>2.66</c:v>
                      </c:pt>
                      <c:pt idx="86">
                        <c:v>2.69</c:v>
                      </c:pt>
                      <c:pt idx="87">
                        <c:v>2.72</c:v>
                      </c:pt>
                      <c:pt idx="88">
                        <c:v>2.75</c:v>
                      </c:pt>
                      <c:pt idx="89">
                        <c:v>2.78</c:v>
                      </c:pt>
                      <c:pt idx="90">
                        <c:v>2.81</c:v>
                      </c:pt>
                      <c:pt idx="91">
                        <c:v>2.84</c:v>
                      </c:pt>
                      <c:pt idx="92">
                        <c:v>2.88</c:v>
                      </c:pt>
                      <c:pt idx="93">
                        <c:v>2.91</c:v>
                      </c:pt>
                      <c:pt idx="94">
                        <c:v>2.94</c:v>
                      </c:pt>
                      <c:pt idx="95">
                        <c:v>2.97</c:v>
                      </c:pt>
                      <c:pt idx="96">
                        <c:v>3</c:v>
                      </c:pt>
                      <c:pt idx="97">
                        <c:v>3.03</c:v>
                      </c:pt>
                      <c:pt idx="98">
                        <c:v>3.06</c:v>
                      </c:pt>
                      <c:pt idx="99">
                        <c:v>3.09</c:v>
                      </c:pt>
                      <c:pt idx="100">
                        <c:v>3.13</c:v>
                      </c:pt>
                      <c:pt idx="101">
                        <c:v>3.16</c:v>
                      </c:pt>
                      <c:pt idx="102">
                        <c:v>3.19</c:v>
                      </c:pt>
                      <c:pt idx="103">
                        <c:v>3.22</c:v>
                      </c:pt>
                      <c:pt idx="104">
                        <c:v>3.25</c:v>
                      </c:pt>
                      <c:pt idx="105">
                        <c:v>3.28</c:v>
                      </c:pt>
                      <c:pt idx="106">
                        <c:v>3.31</c:v>
                      </c:pt>
                      <c:pt idx="107">
                        <c:v>3.34</c:v>
                      </c:pt>
                      <c:pt idx="108">
                        <c:v>3.38</c:v>
                      </c:pt>
                      <c:pt idx="109">
                        <c:v>3.41</c:v>
                      </c:pt>
                      <c:pt idx="110">
                        <c:v>3.44</c:v>
                      </c:pt>
                      <c:pt idx="111">
                        <c:v>3.47</c:v>
                      </c:pt>
                      <c:pt idx="112">
                        <c:v>3.5</c:v>
                      </c:pt>
                      <c:pt idx="113">
                        <c:v>3.53</c:v>
                      </c:pt>
                      <c:pt idx="114">
                        <c:v>3.56</c:v>
                      </c:pt>
                      <c:pt idx="115">
                        <c:v>3.59</c:v>
                      </c:pt>
                      <c:pt idx="116">
                        <c:v>3.63</c:v>
                      </c:pt>
                      <c:pt idx="117">
                        <c:v>3.66</c:v>
                      </c:pt>
                      <c:pt idx="118">
                        <c:v>3.69</c:v>
                      </c:pt>
                      <c:pt idx="119">
                        <c:v>3.72</c:v>
                      </c:pt>
                      <c:pt idx="120">
                        <c:v>3.75</c:v>
                      </c:pt>
                      <c:pt idx="121">
                        <c:v>3.78</c:v>
                      </c:pt>
                      <c:pt idx="122">
                        <c:v>3.81</c:v>
                      </c:pt>
                      <c:pt idx="123">
                        <c:v>3.84</c:v>
                      </c:pt>
                      <c:pt idx="124">
                        <c:v>3.88</c:v>
                      </c:pt>
                      <c:pt idx="125">
                        <c:v>3.91</c:v>
                      </c:pt>
                      <c:pt idx="126">
                        <c:v>3.94</c:v>
                      </c:pt>
                      <c:pt idx="127">
                        <c:v>3.97</c:v>
                      </c:pt>
                      <c:pt idx="128">
                        <c:v>4</c:v>
                      </c:pt>
                      <c:pt idx="129">
                        <c:v>4.03</c:v>
                      </c:pt>
                      <c:pt idx="130">
                        <c:v>4.0599999999999996</c:v>
                      </c:pt>
                      <c:pt idx="131">
                        <c:v>4.09</c:v>
                      </c:pt>
                      <c:pt idx="132">
                        <c:v>4.13</c:v>
                      </c:pt>
                      <c:pt idx="133">
                        <c:v>4.16</c:v>
                      </c:pt>
                      <c:pt idx="134">
                        <c:v>4.1900000000000004</c:v>
                      </c:pt>
                      <c:pt idx="135">
                        <c:v>4.22</c:v>
                      </c:pt>
                      <c:pt idx="136">
                        <c:v>4.25</c:v>
                      </c:pt>
                      <c:pt idx="137">
                        <c:v>4.28</c:v>
                      </c:pt>
                      <c:pt idx="138">
                        <c:v>4.3099999999999996</c:v>
                      </c:pt>
                      <c:pt idx="139">
                        <c:v>4.34</c:v>
                      </c:pt>
                      <c:pt idx="140">
                        <c:v>4.38</c:v>
                      </c:pt>
                      <c:pt idx="141">
                        <c:v>4.41</c:v>
                      </c:pt>
                      <c:pt idx="142">
                        <c:v>4.4400000000000004</c:v>
                      </c:pt>
                      <c:pt idx="143">
                        <c:v>4.47</c:v>
                      </c:pt>
                      <c:pt idx="144">
                        <c:v>4.5</c:v>
                      </c:pt>
                      <c:pt idx="145">
                        <c:v>4.53</c:v>
                      </c:pt>
                      <c:pt idx="146">
                        <c:v>4.5599999999999996</c:v>
                      </c:pt>
                      <c:pt idx="147">
                        <c:v>4.59</c:v>
                      </c:pt>
                      <c:pt idx="148">
                        <c:v>4.63</c:v>
                      </c:pt>
                      <c:pt idx="149">
                        <c:v>4.66</c:v>
                      </c:pt>
                      <c:pt idx="150">
                        <c:v>4.6900000000000004</c:v>
                      </c:pt>
                      <c:pt idx="151">
                        <c:v>4.72</c:v>
                      </c:pt>
                      <c:pt idx="152">
                        <c:v>4.75</c:v>
                      </c:pt>
                      <c:pt idx="153">
                        <c:v>4.78</c:v>
                      </c:pt>
                      <c:pt idx="154">
                        <c:v>4.8099999999999996</c:v>
                      </c:pt>
                      <c:pt idx="155">
                        <c:v>4.84</c:v>
                      </c:pt>
                      <c:pt idx="156">
                        <c:v>4.88</c:v>
                      </c:pt>
                      <c:pt idx="157">
                        <c:v>4.91</c:v>
                      </c:pt>
                      <c:pt idx="158">
                        <c:v>4.9400000000000004</c:v>
                      </c:pt>
                      <c:pt idx="159">
                        <c:v>4.97</c:v>
                      </c:pt>
                      <c:pt idx="160">
                        <c:v>5</c:v>
                      </c:pt>
                      <c:pt idx="161">
                        <c:v>5.03</c:v>
                      </c:pt>
                      <c:pt idx="162">
                        <c:v>5.0599999999999996</c:v>
                      </c:pt>
                      <c:pt idx="163">
                        <c:v>5.09</c:v>
                      </c:pt>
                      <c:pt idx="164">
                        <c:v>5.13</c:v>
                      </c:pt>
                      <c:pt idx="165">
                        <c:v>5.16</c:v>
                      </c:pt>
                      <c:pt idx="166">
                        <c:v>5.19</c:v>
                      </c:pt>
                      <c:pt idx="167">
                        <c:v>5.22</c:v>
                      </c:pt>
                      <c:pt idx="168">
                        <c:v>5.25</c:v>
                      </c:pt>
                      <c:pt idx="169">
                        <c:v>5.28</c:v>
                      </c:pt>
                      <c:pt idx="170">
                        <c:v>5.31</c:v>
                      </c:pt>
                      <c:pt idx="171">
                        <c:v>5.34</c:v>
                      </c:pt>
                      <c:pt idx="172">
                        <c:v>5.38</c:v>
                      </c:pt>
                      <c:pt idx="173">
                        <c:v>5.41</c:v>
                      </c:pt>
                      <c:pt idx="174">
                        <c:v>5.44</c:v>
                      </c:pt>
                      <c:pt idx="175">
                        <c:v>5.47</c:v>
                      </c:pt>
                      <c:pt idx="176">
                        <c:v>5.5</c:v>
                      </c:pt>
                      <c:pt idx="177">
                        <c:v>5.53</c:v>
                      </c:pt>
                      <c:pt idx="178">
                        <c:v>5.56</c:v>
                      </c:pt>
                      <c:pt idx="179">
                        <c:v>5.59</c:v>
                      </c:pt>
                      <c:pt idx="180">
                        <c:v>5.63</c:v>
                      </c:pt>
                      <c:pt idx="181">
                        <c:v>5.66</c:v>
                      </c:pt>
                      <c:pt idx="182">
                        <c:v>5.69</c:v>
                      </c:pt>
                      <c:pt idx="183">
                        <c:v>5.72</c:v>
                      </c:pt>
                      <c:pt idx="184">
                        <c:v>5.75</c:v>
                      </c:pt>
                      <c:pt idx="185">
                        <c:v>5.78</c:v>
                      </c:pt>
                      <c:pt idx="186">
                        <c:v>5.81</c:v>
                      </c:pt>
                      <c:pt idx="187">
                        <c:v>5.84</c:v>
                      </c:pt>
                      <c:pt idx="188">
                        <c:v>5.88</c:v>
                      </c:pt>
                      <c:pt idx="189">
                        <c:v>5.91</c:v>
                      </c:pt>
                      <c:pt idx="190">
                        <c:v>5.94</c:v>
                      </c:pt>
                      <c:pt idx="191">
                        <c:v>5.97</c:v>
                      </c:pt>
                      <c:pt idx="192">
                        <c:v>6</c:v>
                      </c:pt>
                      <c:pt idx="193">
                        <c:v>6.03</c:v>
                      </c:pt>
                      <c:pt idx="194">
                        <c:v>6.06</c:v>
                      </c:pt>
                      <c:pt idx="195">
                        <c:v>6.09</c:v>
                      </c:pt>
                      <c:pt idx="196">
                        <c:v>6.13</c:v>
                      </c:pt>
                      <c:pt idx="197">
                        <c:v>6.16</c:v>
                      </c:pt>
                      <c:pt idx="198">
                        <c:v>6.19</c:v>
                      </c:pt>
                      <c:pt idx="199">
                        <c:v>6.22</c:v>
                      </c:pt>
                      <c:pt idx="200">
                        <c:v>6.25</c:v>
                      </c:pt>
                      <c:pt idx="201">
                        <c:v>6.28</c:v>
                      </c:pt>
                      <c:pt idx="202">
                        <c:v>6.31</c:v>
                      </c:pt>
                      <c:pt idx="203">
                        <c:v>6.34</c:v>
                      </c:pt>
                      <c:pt idx="204">
                        <c:v>6.38</c:v>
                      </c:pt>
                      <c:pt idx="205">
                        <c:v>6.41</c:v>
                      </c:pt>
                      <c:pt idx="206">
                        <c:v>6.44</c:v>
                      </c:pt>
                      <c:pt idx="207">
                        <c:v>6.47</c:v>
                      </c:pt>
                      <c:pt idx="208">
                        <c:v>6.5</c:v>
                      </c:pt>
                      <c:pt idx="209">
                        <c:v>6.53</c:v>
                      </c:pt>
                      <c:pt idx="210">
                        <c:v>6.56</c:v>
                      </c:pt>
                      <c:pt idx="211">
                        <c:v>6.59</c:v>
                      </c:pt>
                      <c:pt idx="212">
                        <c:v>6.63</c:v>
                      </c:pt>
                      <c:pt idx="213">
                        <c:v>6.66</c:v>
                      </c:pt>
                      <c:pt idx="214">
                        <c:v>6.69</c:v>
                      </c:pt>
                      <c:pt idx="215">
                        <c:v>6.72</c:v>
                      </c:pt>
                      <c:pt idx="216">
                        <c:v>6.75</c:v>
                      </c:pt>
                      <c:pt idx="217">
                        <c:v>6.78</c:v>
                      </c:pt>
                      <c:pt idx="218">
                        <c:v>6.81</c:v>
                      </c:pt>
                      <c:pt idx="219">
                        <c:v>6.84</c:v>
                      </c:pt>
                      <c:pt idx="220">
                        <c:v>6.88</c:v>
                      </c:pt>
                      <c:pt idx="221">
                        <c:v>6.91</c:v>
                      </c:pt>
                      <c:pt idx="222">
                        <c:v>6.94</c:v>
                      </c:pt>
                      <c:pt idx="223">
                        <c:v>6.97</c:v>
                      </c:pt>
                      <c:pt idx="224">
                        <c:v>7</c:v>
                      </c:pt>
                      <c:pt idx="225">
                        <c:v>7.03</c:v>
                      </c:pt>
                      <c:pt idx="226">
                        <c:v>7.06</c:v>
                      </c:pt>
                      <c:pt idx="227">
                        <c:v>7.09</c:v>
                      </c:pt>
                      <c:pt idx="228">
                        <c:v>7.13</c:v>
                      </c:pt>
                      <c:pt idx="229">
                        <c:v>7.16</c:v>
                      </c:pt>
                      <c:pt idx="230">
                        <c:v>7.19</c:v>
                      </c:pt>
                      <c:pt idx="231">
                        <c:v>7.22</c:v>
                      </c:pt>
                      <c:pt idx="232">
                        <c:v>7.25</c:v>
                      </c:pt>
                      <c:pt idx="233">
                        <c:v>7.28</c:v>
                      </c:pt>
                      <c:pt idx="234">
                        <c:v>7.31</c:v>
                      </c:pt>
                      <c:pt idx="235">
                        <c:v>7.34</c:v>
                      </c:pt>
                      <c:pt idx="236">
                        <c:v>7.38</c:v>
                      </c:pt>
                      <c:pt idx="237">
                        <c:v>7.41</c:v>
                      </c:pt>
                      <c:pt idx="238">
                        <c:v>7.44</c:v>
                      </c:pt>
                      <c:pt idx="239">
                        <c:v>7.47</c:v>
                      </c:pt>
                      <c:pt idx="240">
                        <c:v>7.5</c:v>
                      </c:pt>
                      <c:pt idx="241">
                        <c:v>7.53</c:v>
                      </c:pt>
                      <c:pt idx="242">
                        <c:v>7.56</c:v>
                      </c:pt>
                      <c:pt idx="243">
                        <c:v>7.59</c:v>
                      </c:pt>
                      <c:pt idx="244">
                        <c:v>7.63</c:v>
                      </c:pt>
                      <c:pt idx="245">
                        <c:v>7.66</c:v>
                      </c:pt>
                      <c:pt idx="246">
                        <c:v>7.69</c:v>
                      </c:pt>
                      <c:pt idx="247">
                        <c:v>7.72</c:v>
                      </c:pt>
                      <c:pt idx="248">
                        <c:v>7.75</c:v>
                      </c:pt>
                      <c:pt idx="249">
                        <c:v>7.78</c:v>
                      </c:pt>
                      <c:pt idx="250">
                        <c:v>7.81</c:v>
                      </c:pt>
                      <c:pt idx="251">
                        <c:v>7.84</c:v>
                      </c:pt>
                      <c:pt idx="252">
                        <c:v>7.88</c:v>
                      </c:pt>
                      <c:pt idx="253">
                        <c:v>7.91</c:v>
                      </c:pt>
                      <c:pt idx="254">
                        <c:v>7.94</c:v>
                      </c:pt>
                      <c:pt idx="255">
                        <c:v>7.97</c:v>
                      </c:pt>
                      <c:pt idx="256">
                        <c:v>8</c:v>
                      </c:pt>
                      <c:pt idx="257">
                        <c:v>8.0299999999999994</c:v>
                      </c:pt>
                      <c:pt idx="258">
                        <c:v>8.06</c:v>
                      </c:pt>
                      <c:pt idx="259">
                        <c:v>8.09</c:v>
                      </c:pt>
                      <c:pt idx="260">
                        <c:v>8.1300000000000008</c:v>
                      </c:pt>
                      <c:pt idx="261">
                        <c:v>8.16</c:v>
                      </c:pt>
                      <c:pt idx="262">
                        <c:v>8.19</c:v>
                      </c:pt>
                      <c:pt idx="263">
                        <c:v>8.2200000000000006</c:v>
                      </c:pt>
                      <c:pt idx="264">
                        <c:v>8.25</c:v>
                      </c:pt>
                      <c:pt idx="265">
                        <c:v>8.2799999999999994</c:v>
                      </c:pt>
                      <c:pt idx="266">
                        <c:v>8.31</c:v>
                      </c:pt>
                      <c:pt idx="267">
                        <c:v>8.34</c:v>
                      </c:pt>
                      <c:pt idx="268">
                        <c:v>8.3800000000000008</c:v>
                      </c:pt>
                      <c:pt idx="269">
                        <c:v>8.41</c:v>
                      </c:pt>
                      <c:pt idx="270">
                        <c:v>8.44</c:v>
                      </c:pt>
                      <c:pt idx="271">
                        <c:v>8.4700000000000006</c:v>
                      </c:pt>
                      <c:pt idx="272">
                        <c:v>8.5</c:v>
                      </c:pt>
                      <c:pt idx="273">
                        <c:v>8.5299999999999994</c:v>
                      </c:pt>
                      <c:pt idx="274">
                        <c:v>8.56</c:v>
                      </c:pt>
                      <c:pt idx="275">
                        <c:v>8.59</c:v>
                      </c:pt>
                      <c:pt idx="276">
                        <c:v>8.6300000000000008</c:v>
                      </c:pt>
                      <c:pt idx="277">
                        <c:v>8.66</c:v>
                      </c:pt>
                      <c:pt idx="278">
                        <c:v>8.69</c:v>
                      </c:pt>
                      <c:pt idx="279">
                        <c:v>8.7200000000000006</c:v>
                      </c:pt>
                      <c:pt idx="280">
                        <c:v>8.75</c:v>
                      </c:pt>
                      <c:pt idx="281">
                        <c:v>8.7799999999999994</c:v>
                      </c:pt>
                      <c:pt idx="282">
                        <c:v>8.81</c:v>
                      </c:pt>
                      <c:pt idx="283">
                        <c:v>8.84</c:v>
                      </c:pt>
                      <c:pt idx="284">
                        <c:v>8.8800000000000008</c:v>
                      </c:pt>
                      <c:pt idx="285">
                        <c:v>8.91</c:v>
                      </c:pt>
                      <c:pt idx="286">
                        <c:v>8.94</c:v>
                      </c:pt>
                      <c:pt idx="287">
                        <c:v>8.9700000000000006</c:v>
                      </c:pt>
                      <c:pt idx="288">
                        <c:v>9</c:v>
                      </c:pt>
                      <c:pt idx="289">
                        <c:v>9.0299999999999994</c:v>
                      </c:pt>
                      <c:pt idx="290">
                        <c:v>9.06</c:v>
                      </c:pt>
                      <c:pt idx="291">
                        <c:v>9.09</c:v>
                      </c:pt>
                      <c:pt idx="292">
                        <c:v>9.1300000000000008</c:v>
                      </c:pt>
                      <c:pt idx="293">
                        <c:v>9.16</c:v>
                      </c:pt>
                      <c:pt idx="294">
                        <c:v>9.19</c:v>
                      </c:pt>
                      <c:pt idx="295">
                        <c:v>9.2200000000000006</c:v>
                      </c:pt>
                      <c:pt idx="296">
                        <c:v>9.25</c:v>
                      </c:pt>
                      <c:pt idx="297">
                        <c:v>9.2799999999999994</c:v>
                      </c:pt>
                      <c:pt idx="298">
                        <c:v>9.31</c:v>
                      </c:pt>
                      <c:pt idx="299">
                        <c:v>9.34</c:v>
                      </c:pt>
                      <c:pt idx="300">
                        <c:v>9.3800000000000008</c:v>
                      </c:pt>
                      <c:pt idx="301">
                        <c:v>9.41</c:v>
                      </c:pt>
                      <c:pt idx="302">
                        <c:v>9.44</c:v>
                      </c:pt>
                      <c:pt idx="303">
                        <c:v>9.4700000000000006</c:v>
                      </c:pt>
                      <c:pt idx="304">
                        <c:v>9.5</c:v>
                      </c:pt>
                      <c:pt idx="305">
                        <c:v>9.5299999999999994</c:v>
                      </c:pt>
                      <c:pt idx="306">
                        <c:v>9.56</c:v>
                      </c:pt>
                      <c:pt idx="307">
                        <c:v>9.59</c:v>
                      </c:pt>
                      <c:pt idx="308">
                        <c:v>9.6300000000000008</c:v>
                      </c:pt>
                      <c:pt idx="309">
                        <c:v>9.66</c:v>
                      </c:pt>
                      <c:pt idx="310">
                        <c:v>9.69</c:v>
                      </c:pt>
                      <c:pt idx="311">
                        <c:v>9.7200000000000006</c:v>
                      </c:pt>
                      <c:pt idx="312">
                        <c:v>9.75</c:v>
                      </c:pt>
                      <c:pt idx="313">
                        <c:v>9.7799999999999994</c:v>
                      </c:pt>
                      <c:pt idx="314">
                        <c:v>9.81</c:v>
                      </c:pt>
                      <c:pt idx="315">
                        <c:v>9.84</c:v>
                      </c:pt>
                      <c:pt idx="316">
                        <c:v>9.8800000000000008</c:v>
                      </c:pt>
                      <c:pt idx="317">
                        <c:v>9.91</c:v>
                      </c:pt>
                      <c:pt idx="318">
                        <c:v>9.94</c:v>
                      </c:pt>
                      <c:pt idx="319">
                        <c:v>9.9700000000000006</c:v>
                      </c:pt>
                      <c:pt idx="320">
                        <c:v>10</c:v>
                      </c:pt>
                      <c:pt idx="321">
                        <c:v>10.029999999999999</c:v>
                      </c:pt>
                      <c:pt idx="322">
                        <c:v>10.06</c:v>
                      </c:pt>
                      <c:pt idx="323">
                        <c:v>10.09</c:v>
                      </c:pt>
                      <c:pt idx="324">
                        <c:v>10.130000000000001</c:v>
                      </c:pt>
                      <c:pt idx="325">
                        <c:v>10.16</c:v>
                      </c:pt>
                      <c:pt idx="326">
                        <c:v>10.19</c:v>
                      </c:pt>
                      <c:pt idx="327">
                        <c:v>10.220000000000001</c:v>
                      </c:pt>
                      <c:pt idx="328">
                        <c:v>10.25</c:v>
                      </c:pt>
                      <c:pt idx="329">
                        <c:v>10.28</c:v>
                      </c:pt>
                      <c:pt idx="330">
                        <c:v>10.31</c:v>
                      </c:pt>
                      <c:pt idx="331">
                        <c:v>10.34</c:v>
                      </c:pt>
                      <c:pt idx="332">
                        <c:v>10.38</c:v>
                      </c:pt>
                      <c:pt idx="333">
                        <c:v>10.41</c:v>
                      </c:pt>
                      <c:pt idx="334">
                        <c:v>10.44</c:v>
                      </c:pt>
                      <c:pt idx="335">
                        <c:v>10.47</c:v>
                      </c:pt>
                      <c:pt idx="336">
                        <c:v>10.5</c:v>
                      </c:pt>
                      <c:pt idx="337">
                        <c:v>10.53</c:v>
                      </c:pt>
                      <c:pt idx="338">
                        <c:v>10.56</c:v>
                      </c:pt>
                      <c:pt idx="339">
                        <c:v>10.59</c:v>
                      </c:pt>
                      <c:pt idx="340">
                        <c:v>10.63</c:v>
                      </c:pt>
                      <c:pt idx="341">
                        <c:v>10.66</c:v>
                      </c:pt>
                      <c:pt idx="342">
                        <c:v>10.69</c:v>
                      </c:pt>
                      <c:pt idx="343">
                        <c:v>10.72</c:v>
                      </c:pt>
                      <c:pt idx="344">
                        <c:v>10.75</c:v>
                      </c:pt>
                      <c:pt idx="345">
                        <c:v>10.78</c:v>
                      </c:pt>
                      <c:pt idx="346">
                        <c:v>10.81</c:v>
                      </c:pt>
                      <c:pt idx="347">
                        <c:v>10.84</c:v>
                      </c:pt>
                      <c:pt idx="348">
                        <c:v>10.88</c:v>
                      </c:pt>
                      <c:pt idx="349">
                        <c:v>10.91</c:v>
                      </c:pt>
                      <c:pt idx="350">
                        <c:v>10.94</c:v>
                      </c:pt>
                      <c:pt idx="351">
                        <c:v>10.97</c:v>
                      </c:pt>
                      <c:pt idx="352">
                        <c:v>11</c:v>
                      </c:pt>
                      <c:pt idx="353">
                        <c:v>11.03</c:v>
                      </c:pt>
                      <c:pt idx="354">
                        <c:v>11.06</c:v>
                      </c:pt>
                      <c:pt idx="355">
                        <c:v>11.09</c:v>
                      </c:pt>
                      <c:pt idx="356">
                        <c:v>11.13</c:v>
                      </c:pt>
                      <c:pt idx="357">
                        <c:v>11.16</c:v>
                      </c:pt>
                      <c:pt idx="358">
                        <c:v>11.19</c:v>
                      </c:pt>
                      <c:pt idx="359">
                        <c:v>11.22</c:v>
                      </c:pt>
                      <c:pt idx="360">
                        <c:v>11.25</c:v>
                      </c:pt>
                      <c:pt idx="361">
                        <c:v>11.28</c:v>
                      </c:pt>
                      <c:pt idx="362">
                        <c:v>11.31</c:v>
                      </c:pt>
                      <c:pt idx="363">
                        <c:v>11.34</c:v>
                      </c:pt>
                      <c:pt idx="364">
                        <c:v>11.38</c:v>
                      </c:pt>
                      <c:pt idx="365">
                        <c:v>11.41</c:v>
                      </c:pt>
                      <c:pt idx="366">
                        <c:v>11.44</c:v>
                      </c:pt>
                      <c:pt idx="367">
                        <c:v>11.47</c:v>
                      </c:pt>
                      <c:pt idx="368">
                        <c:v>11.5</c:v>
                      </c:pt>
                      <c:pt idx="369">
                        <c:v>11.53</c:v>
                      </c:pt>
                      <c:pt idx="370">
                        <c:v>11.56</c:v>
                      </c:pt>
                      <c:pt idx="371">
                        <c:v>11.59</c:v>
                      </c:pt>
                      <c:pt idx="372">
                        <c:v>11.63</c:v>
                      </c:pt>
                      <c:pt idx="373">
                        <c:v>11.66</c:v>
                      </c:pt>
                      <c:pt idx="374">
                        <c:v>11.69</c:v>
                      </c:pt>
                      <c:pt idx="375">
                        <c:v>11.72</c:v>
                      </c:pt>
                      <c:pt idx="376">
                        <c:v>11.75</c:v>
                      </c:pt>
                      <c:pt idx="377">
                        <c:v>11.78</c:v>
                      </c:pt>
                      <c:pt idx="378">
                        <c:v>11.81</c:v>
                      </c:pt>
                      <c:pt idx="379">
                        <c:v>11.84</c:v>
                      </c:pt>
                      <c:pt idx="380">
                        <c:v>11.88</c:v>
                      </c:pt>
                      <c:pt idx="381">
                        <c:v>11.91</c:v>
                      </c:pt>
                      <c:pt idx="382">
                        <c:v>11.94</c:v>
                      </c:pt>
                      <c:pt idx="383">
                        <c:v>11.97</c:v>
                      </c:pt>
                      <c:pt idx="384">
                        <c:v>12</c:v>
                      </c:pt>
                      <c:pt idx="385">
                        <c:v>12.03</c:v>
                      </c:pt>
                      <c:pt idx="386">
                        <c:v>12.06</c:v>
                      </c:pt>
                      <c:pt idx="387">
                        <c:v>12.09</c:v>
                      </c:pt>
                      <c:pt idx="388">
                        <c:v>12.13</c:v>
                      </c:pt>
                      <c:pt idx="389">
                        <c:v>12.16</c:v>
                      </c:pt>
                      <c:pt idx="390">
                        <c:v>12.19</c:v>
                      </c:pt>
                      <c:pt idx="391">
                        <c:v>12.22</c:v>
                      </c:pt>
                      <c:pt idx="392">
                        <c:v>12.25</c:v>
                      </c:pt>
                      <c:pt idx="393">
                        <c:v>12.28</c:v>
                      </c:pt>
                      <c:pt idx="394">
                        <c:v>12.31</c:v>
                      </c:pt>
                      <c:pt idx="395">
                        <c:v>12.34</c:v>
                      </c:pt>
                      <c:pt idx="396">
                        <c:v>12.38</c:v>
                      </c:pt>
                      <c:pt idx="397">
                        <c:v>12.41</c:v>
                      </c:pt>
                      <c:pt idx="398">
                        <c:v>12.44</c:v>
                      </c:pt>
                      <c:pt idx="399">
                        <c:v>12.47</c:v>
                      </c:pt>
                      <c:pt idx="400">
                        <c:v>12.5</c:v>
                      </c:pt>
                      <c:pt idx="401">
                        <c:v>12.53</c:v>
                      </c:pt>
                      <c:pt idx="402">
                        <c:v>12.56</c:v>
                      </c:pt>
                      <c:pt idx="403">
                        <c:v>12.59</c:v>
                      </c:pt>
                      <c:pt idx="404">
                        <c:v>12.63</c:v>
                      </c:pt>
                      <c:pt idx="405">
                        <c:v>12.66</c:v>
                      </c:pt>
                      <c:pt idx="406">
                        <c:v>12.69</c:v>
                      </c:pt>
                      <c:pt idx="407">
                        <c:v>12.72</c:v>
                      </c:pt>
                      <c:pt idx="408">
                        <c:v>12.75</c:v>
                      </c:pt>
                      <c:pt idx="409">
                        <c:v>12.78</c:v>
                      </c:pt>
                      <c:pt idx="410">
                        <c:v>12.81</c:v>
                      </c:pt>
                      <c:pt idx="411">
                        <c:v>12.84</c:v>
                      </c:pt>
                      <c:pt idx="412">
                        <c:v>12.88</c:v>
                      </c:pt>
                      <c:pt idx="413">
                        <c:v>12.91</c:v>
                      </c:pt>
                      <c:pt idx="414">
                        <c:v>12.94</c:v>
                      </c:pt>
                      <c:pt idx="415">
                        <c:v>12.97</c:v>
                      </c:pt>
                      <c:pt idx="416">
                        <c:v>13</c:v>
                      </c:pt>
                      <c:pt idx="417">
                        <c:v>13.03</c:v>
                      </c:pt>
                      <c:pt idx="418">
                        <c:v>13.06</c:v>
                      </c:pt>
                      <c:pt idx="419">
                        <c:v>13.09</c:v>
                      </c:pt>
                      <c:pt idx="420">
                        <c:v>13.13</c:v>
                      </c:pt>
                      <c:pt idx="421">
                        <c:v>13.16</c:v>
                      </c:pt>
                      <c:pt idx="422">
                        <c:v>13.19</c:v>
                      </c:pt>
                      <c:pt idx="423">
                        <c:v>13.22</c:v>
                      </c:pt>
                      <c:pt idx="424">
                        <c:v>13.25</c:v>
                      </c:pt>
                      <c:pt idx="425">
                        <c:v>13.28</c:v>
                      </c:pt>
                      <c:pt idx="426">
                        <c:v>13.31</c:v>
                      </c:pt>
                      <c:pt idx="427">
                        <c:v>13.34</c:v>
                      </c:pt>
                      <c:pt idx="428">
                        <c:v>13.38</c:v>
                      </c:pt>
                      <c:pt idx="429">
                        <c:v>13.41</c:v>
                      </c:pt>
                      <c:pt idx="430">
                        <c:v>13.44</c:v>
                      </c:pt>
                      <c:pt idx="431">
                        <c:v>13.47</c:v>
                      </c:pt>
                      <c:pt idx="432">
                        <c:v>13.5</c:v>
                      </c:pt>
                      <c:pt idx="433">
                        <c:v>13.53</c:v>
                      </c:pt>
                      <c:pt idx="434">
                        <c:v>13.56</c:v>
                      </c:pt>
                      <c:pt idx="435">
                        <c:v>13.59</c:v>
                      </c:pt>
                      <c:pt idx="436">
                        <c:v>13.63</c:v>
                      </c:pt>
                      <c:pt idx="437">
                        <c:v>13.66</c:v>
                      </c:pt>
                      <c:pt idx="438">
                        <c:v>13.69</c:v>
                      </c:pt>
                      <c:pt idx="439">
                        <c:v>13.72</c:v>
                      </c:pt>
                      <c:pt idx="440">
                        <c:v>13.75</c:v>
                      </c:pt>
                      <c:pt idx="441">
                        <c:v>13.78</c:v>
                      </c:pt>
                      <c:pt idx="442">
                        <c:v>13.81</c:v>
                      </c:pt>
                      <c:pt idx="443">
                        <c:v>13.84</c:v>
                      </c:pt>
                      <c:pt idx="444">
                        <c:v>13.88</c:v>
                      </c:pt>
                      <c:pt idx="445">
                        <c:v>13.91</c:v>
                      </c:pt>
                      <c:pt idx="446">
                        <c:v>13.94</c:v>
                      </c:pt>
                      <c:pt idx="447">
                        <c:v>13.97</c:v>
                      </c:pt>
                      <c:pt idx="448">
                        <c:v>14</c:v>
                      </c:pt>
                      <c:pt idx="449">
                        <c:v>14.03</c:v>
                      </c:pt>
                      <c:pt idx="450">
                        <c:v>14.06</c:v>
                      </c:pt>
                      <c:pt idx="451">
                        <c:v>14.09</c:v>
                      </c:pt>
                      <c:pt idx="452">
                        <c:v>14.13</c:v>
                      </c:pt>
                      <c:pt idx="453">
                        <c:v>14.16</c:v>
                      </c:pt>
                      <c:pt idx="454">
                        <c:v>14.19</c:v>
                      </c:pt>
                      <c:pt idx="455">
                        <c:v>14.22</c:v>
                      </c:pt>
                      <c:pt idx="456">
                        <c:v>14.25</c:v>
                      </c:pt>
                      <c:pt idx="457">
                        <c:v>14.28</c:v>
                      </c:pt>
                      <c:pt idx="458">
                        <c:v>14.31</c:v>
                      </c:pt>
                      <c:pt idx="459">
                        <c:v>14.34</c:v>
                      </c:pt>
                      <c:pt idx="460">
                        <c:v>14.38</c:v>
                      </c:pt>
                      <c:pt idx="461">
                        <c:v>14.41</c:v>
                      </c:pt>
                      <c:pt idx="462">
                        <c:v>14.44</c:v>
                      </c:pt>
                      <c:pt idx="463">
                        <c:v>14.47</c:v>
                      </c:pt>
                      <c:pt idx="464">
                        <c:v>14.5</c:v>
                      </c:pt>
                      <c:pt idx="465">
                        <c:v>14.53</c:v>
                      </c:pt>
                      <c:pt idx="466">
                        <c:v>14.56</c:v>
                      </c:pt>
                      <c:pt idx="467">
                        <c:v>14.59</c:v>
                      </c:pt>
                      <c:pt idx="468">
                        <c:v>14.63</c:v>
                      </c:pt>
                      <c:pt idx="469">
                        <c:v>14.66</c:v>
                      </c:pt>
                      <c:pt idx="470">
                        <c:v>14.69</c:v>
                      </c:pt>
                      <c:pt idx="471">
                        <c:v>14.72</c:v>
                      </c:pt>
                      <c:pt idx="472">
                        <c:v>14.75</c:v>
                      </c:pt>
                      <c:pt idx="473">
                        <c:v>14.78</c:v>
                      </c:pt>
                      <c:pt idx="474">
                        <c:v>14.81</c:v>
                      </c:pt>
                      <c:pt idx="475">
                        <c:v>14.84</c:v>
                      </c:pt>
                      <c:pt idx="476">
                        <c:v>14.88</c:v>
                      </c:pt>
                      <c:pt idx="477">
                        <c:v>14.91</c:v>
                      </c:pt>
                      <c:pt idx="478">
                        <c:v>14.94</c:v>
                      </c:pt>
                      <c:pt idx="479">
                        <c:v>14.97</c:v>
                      </c:pt>
                      <c:pt idx="480">
                        <c:v>15</c:v>
                      </c:pt>
                      <c:pt idx="481">
                        <c:v>15.03</c:v>
                      </c:pt>
                      <c:pt idx="482">
                        <c:v>15.06</c:v>
                      </c:pt>
                      <c:pt idx="483">
                        <c:v>15.09</c:v>
                      </c:pt>
                      <c:pt idx="484">
                        <c:v>15.13</c:v>
                      </c:pt>
                      <c:pt idx="485">
                        <c:v>15.16</c:v>
                      </c:pt>
                      <c:pt idx="486">
                        <c:v>15.19</c:v>
                      </c:pt>
                      <c:pt idx="487">
                        <c:v>15.22</c:v>
                      </c:pt>
                      <c:pt idx="488">
                        <c:v>15.25</c:v>
                      </c:pt>
                      <c:pt idx="489">
                        <c:v>15.28</c:v>
                      </c:pt>
                      <c:pt idx="490">
                        <c:v>15.31</c:v>
                      </c:pt>
                      <c:pt idx="491">
                        <c:v>15.34</c:v>
                      </c:pt>
                      <c:pt idx="492">
                        <c:v>15.38</c:v>
                      </c:pt>
                      <c:pt idx="493">
                        <c:v>15.41</c:v>
                      </c:pt>
                      <c:pt idx="494">
                        <c:v>15.44</c:v>
                      </c:pt>
                      <c:pt idx="495">
                        <c:v>15.47</c:v>
                      </c:pt>
                      <c:pt idx="496">
                        <c:v>15.5</c:v>
                      </c:pt>
                      <c:pt idx="497">
                        <c:v>15.53</c:v>
                      </c:pt>
                      <c:pt idx="498">
                        <c:v>15.56</c:v>
                      </c:pt>
                      <c:pt idx="499">
                        <c:v>15.59</c:v>
                      </c:pt>
                      <c:pt idx="500">
                        <c:v>15.63</c:v>
                      </c:pt>
                      <c:pt idx="501">
                        <c:v>15.66</c:v>
                      </c:pt>
                      <c:pt idx="502">
                        <c:v>15.69</c:v>
                      </c:pt>
                      <c:pt idx="503">
                        <c:v>15.72</c:v>
                      </c:pt>
                      <c:pt idx="504">
                        <c:v>15.75</c:v>
                      </c:pt>
                      <c:pt idx="505">
                        <c:v>15.78</c:v>
                      </c:pt>
                      <c:pt idx="506">
                        <c:v>15.81</c:v>
                      </c:pt>
                      <c:pt idx="507">
                        <c:v>15.84</c:v>
                      </c:pt>
                      <c:pt idx="508">
                        <c:v>15.88</c:v>
                      </c:pt>
                      <c:pt idx="509">
                        <c:v>15.91</c:v>
                      </c:pt>
                      <c:pt idx="510">
                        <c:v>15.94</c:v>
                      </c:pt>
                      <c:pt idx="511">
                        <c:v>15.97</c:v>
                      </c:pt>
                      <c:pt idx="512">
                        <c:v>16</c:v>
                      </c:pt>
                      <c:pt idx="513">
                        <c:v>16.03</c:v>
                      </c:pt>
                      <c:pt idx="514">
                        <c:v>16.059999999999999</c:v>
                      </c:pt>
                      <c:pt idx="515">
                        <c:v>16.09</c:v>
                      </c:pt>
                      <c:pt idx="516">
                        <c:v>16.13</c:v>
                      </c:pt>
                      <c:pt idx="517">
                        <c:v>16.16</c:v>
                      </c:pt>
                      <c:pt idx="518">
                        <c:v>16.190000000000001</c:v>
                      </c:pt>
                      <c:pt idx="519">
                        <c:v>16.22</c:v>
                      </c:pt>
                      <c:pt idx="520">
                        <c:v>16.25</c:v>
                      </c:pt>
                      <c:pt idx="521">
                        <c:v>16.28</c:v>
                      </c:pt>
                      <c:pt idx="522">
                        <c:v>16.309999999999999</c:v>
                      </c:pt>
                      <c:pt idx="523">
                        <c:v>16.34</c:v>
                      </c:pt>
                      <c:pt idx="524">
                        <c:v>16.38</c:v>
                      </c:pt>
                      <c:pt idx="525">
                        <c:v>16.41</c:v>
                      </c:pt>
                      <c:pt idx="526">
                        <c:v>16.440000000000001</c:v>
                      </c:pt>
                      <c:pt idx="527">
                        <c:v>16.47</c:v>
                      </c:pt>
                      <c:pt idx="528">
                        <c:v>16.5</c:v>
                      </c:pt>
                      <c:pt idx="529">
                        <c:v>16.53</c:v>
                      </c:pt>
                      <c:pt idx="530">
                        <c:v>16.559999999999999</c:v>
                      </c:pt>
                      <c:pt idx="531">
                        <c:v>16.59</c:v>
                      </c:pt>
                      <c:pt idx="532">
                        <c:v>16.63</c:v>
                      </c:pt>
                      <c:pt idx="533">
                        <c:v>16.66</c:v>
                      </c:pt>
                      <c:pt idx="534">
                        <c:v>16.690000000000001</c:v>
                      </c:pt>
                      <c:pt idx="535">
                        <c:v>16.72</c:v>
                      </c:pt>
                      <c:pt idx="536">
                        <c:v>16.75</c:v>
                      </c:pt>
                      <c:pt idx="537">
                        <c:v>16.78</c:v>
                      </c:pt>
                      <c:pt idx="538">
                        <c:v>16.809999999999999</c:v>
                      </c:pt>
                      <c:pt idx="539">
                        <c:v>16.84</c:v>
                      </c:pt>
                      <c:pt idx="540">
                        <c:v>16.88</c:v>
                      </c:pt>
                      <c:pt idx="541">
                        <c:v>16.91</c:v>
                      </c:pt>
                      <c:pt idx="542">
                        <c:v>16.940000000000001</c:v>
                      </c:pt>
                      <c:pt idx="543">
                        <c:v>16.97</c:v>
                      </c:pt>
                      <c:pt idx="544">
                        <c:v>17</c:v>
                      </c:pt>
                      <c:pt idx="545">
                        <c:v>17.03</c:v>
                      </c:pt>
                      <c:pt idx="546">
                        <c:v>17.059999999999999</c:v>
                      </c:pt>
                      <c:pt idx="547">
                        <c:v>17.09</c:v>
                      </c:pt>
                      <c:pt idx="548">
                        <c:v>17.13</c:v>
                      </c:pt>
                      <c:pt idx="549">
                        <c:v>17.16</c:v>
                      </c:pt>
                      <c:pt idx="550">
                        <c:v>17.190000000000001</c:v>
                      </c:pt>
                      <c:pt idx="551">
                        <c:v>17.22</c:v>
                      </c:pt>
                      <c:pt idx="552">
                        <c:v>17.25</c:v>
                      </c:pt>
                      <c:pt idx="553">
                        <c:v>17.28</c:v>
                      </c:pt>
                      <c:pt idx="554">
                        <c:v>17.309999999999999</c:v>
                      </c:pt>
                      <c:pt idx="555">
                        <c:v>17.34</c:v>
                      </c:pt>
                      <c:pt idx="556">
                        <c:v>17.38</c:v>
                      </c:pt>
                      <c:pt idx="557">
                        <c:v>17.41</c:v>
                      </c:pt>
                      <c:pt idx="558">
                        <c:v>17.440000000000001</c:v>
                      </c:pt>
                      <c:pt idx="559">
                        <c:v>17.47</c:v>
                      </c:pt>
                      <c:pt idx="560">
                        <c:v>17.5</c:v>
                      </c:pt>
                      <c:pt idx="561">
                        <c:v>17.53</c:v>
                      </c:pt>
                      <c:pt idx="562">
                        <c:v>17.559999999999999</c:v>
                      </c:pt>
                      <c:pt idx="563">
                        <c:v>17.59</c:v>
                      </c:pt>
                      <c:pt idx="564">
                        <c:v>17.63</c:v>
                      </c:pt>
                      <c:pt idx="565">
                        <c:v>17.66</c:v>
                      </c:pt>
                      <c:pt idx="566">
                        <c:v>17.690000000000001</c:v>
                      </c:pt>
                      <c:pt idx="567">
                        <c:v>17.72</c:v>
                      </c:pt>
                      <c:pt idx="568">
                        <c:v>17.75</c:v>
                      </c:pt>
                      <c:pt idx="569">
                        <c:v>17.78</c:v>
                      </c:pt>
                      <c:pt idx="570">
                        <c:v>17.809999999999999</c:v>
                      </c:pt>
                      <c:pt idx="571">
                        <c:v>17.84</c:v>
                      </c:pt>
                      <c:pt idx="572">
                        <c:v>17.88</c:v>
                      </c:pt>
                      <c:pt idx="573">
                        <c:v>17.91</c:v>
                      </c:pt>
                      <c:pt idx="574">
                        <c:v>17.940000000000001</c:v>
                      </c:pt>
                      <c:pt idx="575">
                        <c:v>17.97</c:v>
                      </c:pt>
                      <c:pt idx="576">
                        <c:v>18</c:v>
                      </c:pt>
                      <c:pt idx="577">
                        <c:v>18.03</c:v>
                      </c:pt>
                      <c:pt idx="578">
                        <c:v>18.059999999999999</c:v>
                      </c:pt>
                      <c:pt idx="579">
                        <c:v>18.09</c:v>
                      </c:pt>
                      <c:pt idx="580">
                        <c:v>18.13</c:v>
                      </c:pt>
                      <c:pt idx="581">
                        <c:v>18.16</c:v>
                      </c:pt>
                      <c:pt idx="582">
                        <c:v>18.190000000000001</c:v>
                      </c:pt>
                      <c:pt idx="583">
                        <c:v>18.22</c:v>
                      </c:pt>
                      <c:pt idx="584">
                        <c:v>18.25</c:v>
                      </c:pt>
                      <c:pt idx="585">
                        <c:v>18.28</c:v>
                      </c:pt>
                      <c:pt idx="586">
                        <c:v>18.309999999999999</c:v>
                      </c:pt>
                      <c:pt idx="587">
                        <c:v>18.34</c:v>
                      </c:pt>
                      <c:pt idx="588">
                        <c:v>18.38</c:v>
                      </c:pt>
                      <c:pt idx="589">
                        <c:v>18.41</c:v>
                      </c:pt>
                      <c:pt idx="590">
                        <c:v>18.440000000000001</c:v>
                      </c:pt>
                      <c:pt idx="591">
                        <c:v>18.47</c:v>
                      </c:pt>
                      <c:pt idx="592">
                        <c:v>18.5</c:v>
                      </c:pt>
                      <c:pt idx="593">
                        <c:v>18.53</c:v>
                      </c:pt>
                      <c:pt idx="594">
                        <c:v>18.559999999999999</c:v>
                      </c:pt>
                      <c:pt idx="595">
                        <c:v>18.59</c:v>
                      </c:pt>
                      <c:pt idx="596">
                        <c:v>18.63</c:v>
                      </c:pt>
                      <c:pt idx="597">
                        <c:v>18.66</c:v>
                      </c:pt>
                      <c:pt idx="598">
                        <c:v>18.690000000000001</c:v>
                      </c:pt>
                      <c:pt idx="599">
                        <c:v>18.72</c:v>
                      </c:pt>
                      <c:pt idx="600">
                        <c:v>18.75</c:v>
                      </c:pt>
                      <c:pt idx="601">
                        <c:v>18.78</c:v>
                      </c:pt>
                      <c:pt idx="602">
                        <c:v>18.809999999999999</c:v>
                      </c:pt>
                      <c:pt idx="603">
                        <c:v>18.84</c:v>
                      </c:pt>
                      <c:pt idx="604">
                        <c:v>18.88</c:v>
                      </c:pt>
                      <c:pt idx="605">
                        <c:v>18.91</c:v>
                      </c:pt>
                      <c:pt idx="606">
                        <c:v>18.940000000000001</c:v>
                      </c:pt>
                      <c:pt idx="607">
                        <c:v>18.97</c:v>
                      </c:pt>
                      <c:pt idx="608">
                        <c:v>19</c:v>
                      </c:pt>
                      <c:pt idx="609">
                        <c:v>19.03</c:v>
                      </c:pt>
                      <c:pt idx="610">
                        <c:v>19.059999999999999</c:v>
                      </c:pt>
                      <c:pt idx="611">
                        <c:v>19.09</c:v>
                      </c:pt>
                      <c:pt idx="612">
                        <c:v>19.13</c:v>
                      </c:pt>
                      <c:pt idx="613">
                        <c:v>19.16</c:v>
                      </c:pt>
                      <c:pt idx="614">
                        <c:v>19.190000000000001</c:v>
                      </c:pt>
                      <c:pt idx="615">
                        <c:v>19.22</c:v>
                      </c:pt>
                      <c:pt idx="616">
                        <c:v>19.25</c:v>
                      </c:pt>
                      <c:pt idx="617">
                        <c:v>19.28</c:v>
                      </c:pt>
                      <c:pt idx="618">
                        <c:v>19.309999999999999</c:v>
                      </c:pt>
                      <c:pt idx="619">
                        <c:v>19.34</c:v>
                      </c:pt>
                      <c:pt idx="620">
                        <c:v>19.38</c:v>
                      </c:pt>
                      <c:pt idx="621">
                        <c:v>19.41</c:v>
                      </c:pt>
                      <c:pt idx="622">
                        <c:v>19.440000000000001</c:v>
                      </c:pt>
                      <c:pt idx="623">
                        <c:v>19.47</c:v>
                      </c:pt>
                      <c:pt idx="624">
                        <c:v>19.5</c:v>
                      </c:pt>
                      <c:pt idx="625">
                        <c:v>19.53</c:v>
                      </c:pt>
                      <c:pt idx="626">
                        <c:v>19.559999999999999</c:v>
                      </c:pt>
                      <c:pt idx="627">
                        <c:v>19.59</c:v>
                      </c:pt>
                      <c:pt idx="628">
                        <c:v>19.63</c:v>
                      </c:pt>
                      <c:pt idx="629">
                        <c:v>19.66</c:v>
                      </c:pt>
                      <c:pt idx="630">
                        <c:v>19.690000000000001</c:v>
                      </c:pt>
                      <c:pt idx="631">
                        <c:v>19.72</c:v>
                      </c:pt>
                      <c:pt idx="632">
                        <c:v>19.75</c:v>
                      </c:pt>
                      <c:pt idx="633">
                        <c:v>19.78</c:v>
                      </c:pt>
                      <c:pt idx="634">
                        <c:v>19.809999999999999</c:v>
                      </c:pt>
                      <c:pt idx="635">
                        <c:v>19.84</c:v>
                      </c:pt>
                      <c:pt idx="636">
                        <c:v>19.88</c:v>
                      </c:pt>
                      <c:pt idx="637">
                        <c:v>19.91</c:v>
                      </c:pt>
                      <c:pt idx="638">
                        <c:v>19.940000000000001</c:v>
                      </c:pt>
                      <c:pt idx="639">
                        <c:v>19.97</c:v>
                      </c:pt>
                      <c:pt idx="640">
                        <c:v>20</c:v>
                      </c:pt>
                      <c:pt idx="641">
                        <c:v>20.03</c:v>
                      </c:pt>
                      <c:pt idx="642">
                        <c:v>20.059999999999999</c:v>
                      </c:pt>
                      <c:pt idx="643">
                        <c:v>20.09</c:v>
                      </c:pt>
                      <c:pt idx="644">
                        <c:v>20.13</c:v>
                      </c:pt>
                      <c:pt idx="645">
                        <c:v>20.16</c:v>
                      </c:pt>
                      <c:pt idx="646">
                        <c:v>20.190000000000001</c:v>
                      </c:pt>
                      <c:pt idx="647">
                        <c:v>20.22</c:v>
                      </c:pt>
                      <c:pt idx="648">
                        <c:v>20.25</c:v>
                      </c:pt>
                      <c:pt idx="649">
                        <c:v>20.28</c:v>
                      </c:pt>
                      <c:pt idx="650">
                        <c:v>20.309999999999999</c:v>
                      </c:pt>
                      <c:pt idx="651">
                        <c:v>20.34</c:v>
                      </c:pt>
                      <c:pt idx="652">
                        <c:v>20.38</c:v>
                      </c:pt>
                      <c:pt idx="653">
                        <c:v>20.41</c:v>
                      </c:pt>
                      <c:pt idx="654">
                        <c:v>20.440000000000001</c:v>
                      </c:pt>
                      <c:pt idx="655">
                        <c:v>20.47</c:v>
                      </c:pt>
                      <c:pt idx="656">
                        <c:v>20.5</c:v>
                      </c:pt>
                      <c:pt idx="657">
                        <c:v>20.53</c:v>
                      </c:pt>
                      <c:pt idx="658">
                        <c:v>20.56</c:v>
                      </c:pt>
                      <c:pt idx="659">
                        <c:v>20.59</c:v>
                      </c:pt>
                      <c:pt idx="660">
                        <c:v>20.63</c:v>
                      </c:pt>
                      <c:pt idx="661">
                        <c:v>20.66</c:v>
                      </c:pt>
                      <c:pt idx="662">
                        <c:v>20.69</c:v>
                      </c:pt>
                      <c:pt idx="663">
                        <c:v>20.72</c:v>
                      </c:pt>
                      <c:pt idx="664">
                        <c:v>20.75</c:v>
                      </c:pt>
                      <c:pt idx="665">
                        <c:v>20.78</c:v>
                      </c:pt>
                      <c:pt idx="666">
                        <c:v>20.81</c:v>
                      </c:pt>
                      <c:pt idx="667">
                        <c:v>20.84</c:v>
                      </c:pt>
                      <c:pt idx="668">
                        <c:v>20.88</c:v>
                      </c:pt>
                      <c:pt idx="669">
                        <c:v>20.91</c:v>
                      </c:pt>
                      <c:pt idx="670">
                        <c:v>20.94</c:v>
                      </c:pt>
                      <c:pt idx="671">
                        <c:v>20.97</c:v>
                      </c:pt>
                      <c:pt idx="672">
                        <c:v>21</c:v>
                      </c:pt>
                      <c:pt idx="673">
                        <c:v>21.03</c:v>
                      </c:pt>
                      <c:pt idx="674">
                        <c:v>21.06</c:v>
                      </c:pt>
                      <c:pt idx="675">
                        <c:v>21.09</c:v>
                      </c:pt>
                      <c:pt idx="676">
                        <c:v>21.13</c:v>
                      </c:pt>
                      <c:pt idx="677">
                        <c:v>21.16</c:v>
                      </c:pt>
                      <c:pt idx="678">
                        <c:v>21.19</c:v>
                      </c:pt>
                      <c:pt idx="679">
                        <c:v>21.22</c:v>
                      </c:pt>
                      <c:pt idx="680">
                        <c:v>21.25</c:v>
                      </c:pt>
                      <c:pt idx="681">
                        <c:v>21.28</c:v>
                      </c:pt>
                      <c:pt idx="682">
                        <c:v>21.31</c:v>
                      </c:pt>
                      <c:pt idx="683">
                        <c:v>21.34</c:v>
                      </c:pt>
                      <c:pt idx="684">
                        <c:v>21.38</c:v>
                      </c:pt>
                      <c:pt idx="685">
                        <c:v>21.41</c:v>
                      </c:pt>
                      <c:pt idx="686">
                        <c:v>21.44</c:v>
                      </c:pt>
                      <c:pt idx="687">
                        <c:v>21.47</c:v>
                      </c:pt>
                      <c:pt idx="688">
                        <c:v>21.5</c:v>
                      </c:pt>
                      <c:pt idx="689">
                        <c:v>21.53</c:v>
                      </c:pt>
                      <c:pt idx="690">
                        <c:v>21.56</c:v>
                      </c:pt>
                      <c:pt idx="691">
                        <c:v>21.59</c:v>
                      </c:pt>
                      <c:pt idx="692">
                        <c:v>21.63</c:v>
                      </c:pt>
                      <c:pt idx="693">
                        <c:v>21.66</c:v>
                      </c:pt>
                      <c:pt idx="694">
                        <c:v>21.69</c:v>
                      </c:pt>
                      <c:pt idx="695">
                        <c:v>21.72</c:v>
                      </c:pt>
                      <c:pt idx="696">
                        <c:v>21.75</c:v>
                      </c:pt>
                      <c:pt idx="697">
                        <c:v>21.78</c:v>
                      </c:pt>
                      <c:pt idx="698">
                        <c:v>21.81</c:v>
                      </c:pt>
                      <c:pt idx="699">
                        <c:v>21.84</c:v>
                      </c:pt>
                      <c:pt idx="700">
                        <c:v>21.88</c:v>
                      </c:pt>
                      <c:pt idx="701">
                        <c:v>21.91</c:v>
                      </c:pt>
                      <c:pt idx="702">
                        <c:v>21.94</c:v>
                      </c:pt>
                      <c:pt idx="703">
                        <c:v>21.97</c:v>
                      </c:pt>
                      <c:pt idx="704">
                        <c:v>22</c:v>
                      </c:pt>
                      <c:pt idx="705">
                        <c:v>22.03</c:v>
                      </c:pt>
                      <c:pt idx="706">
                        <c:v>22.06</c:v>
                      </c:pt>
                      <c:pt idx="707">
                        <c:v>22.09</c:v>
                      </c:pt>
                      <c:pt idx="708">
                        <c:v>22.13</c:v>
                      </c:pt>
                      <c:pt idx="709">
                        <c:v>22.16</c:v>
                      </c:pt>
                      <c:pt idx="710">
                        <c:v>22.19</c:v>
                      </c:pt>
                      <c:pt idx="711">
                        <c:v>22.22</c:v>
                      </c:pt>
                      <c:pt idx="712">
                        <c:v>22.25</c:v>
                      </c:pt>
                      <c:pt idx="713">
                        <c:v>22.28</c:v>
                      </c:pt>
                      <c:pt idx="714">
                        <c:v>22.31</c:v>
                      </c:pt>
                      <c:pt idx="715">
                        <c:v>22.34</c:v>
                      </c:pt>
                      <c:pt idx="716">
                        <c:v>22.38</c:v>
                      </c:pt>
                      <c:pt idx="717">
                        <c:v>22.41</c:v>
                      </c:pt>
                      <c:pt idx="718">
                        <c:v>22.44</c:v>
                      </c:pt>
                      <c:pt idx="719">
                        <c:v>22.47</c:v>
                      </c:pt>
                      <c:pt idx="720">
                        <c:v>22.5</c:v>
                      </c:pt>
                      <c:pt idx="721">
                        <c:v>22.53</c:v>
                      </c:pt>
                      <c:pt idx="722">
                        <c:v>22.56</c:v>
                      </c:pt>
                      <c:pt idx="723">
                        <c:v>22.59</c:v>
                      </c:pt>
                      <c:pt idx="724">
                        <c:v>22.63</c:v>
                      </c:pt>
                      <c:pt idx="725">
                        <c:v>22.66</c:v>
                      </c:pt>
                      <c:pt idx="726">
                        <c:v>22.69</c:v>
                      </c:pt>
                      <c:pt idx="727">
                        <c:v>22.72</c:v>
                      </c:pt>
                      <c:pt idx="728">
                        <c:v>22.75</c:v>
                      </c:pt>
                      <c:pt idx="729">
                        <c:v>22.78</c:v>
                      </c:pt>
                      <c:pt idx="730">
                        <c:v>22.81</c:v>
                      </c:pt>
                      <c:pt idx="731">
                        <c:v>22.84</c:v>
                      </c:pt>
                      <c:pt idx="732">
                        <c:v>22.88</c:v>
                      </c:pt>
                      <c:pt idx="733">
                        <c:v>22.91</c:v>
                      </c:pt>
                      <c:pt idx="734">
                        <c:v>22.94</c:v>
                      </c:pt>
                      <c:pt idx="735">
                        <c:v>22.97</c:v>
                      </c:pt>
                      <c:pt idx="736">
                        <c:v>23</c:v>
                      </c:pt>
                      <c:pt idx="737">
                        <c:v>23.03</c:v>
                      </c:pt>
                      <c:pt idx="738">
                        <c:v>23.06</c:v>
                      </c:pt>
                      <c:pt idx="739">
                        <c:v>23.09</c:v>
                      </c:pt>
                      <c:pt idx="740">
                        <c:v>23.13</c:v>
                      </c:pt>
                      <c:pt idx="741">
                        <c:v>23.16</c:v>
                      </c:pt>
                      <c:pt idx="742">
                        <c:v>23.19</c:v>
                      </c:pt>
                      <c:pt idx="743">
                        <c:v>23.22</c:v>
                      </c:pt>
                      <c:pt idx="744">
                        <c:v>23.25</c:v>
                      </c:pt>
                      <c:pt idx="745">
                        <c:v>23.28</c:v>
                      </c:pt>
                      <c:pt idx="746">
                        <c:v>23.31</c:v>
                      </c:pt>
                      <c:pt idx="747">
                        <c:v>23.34</c:v>
                      </c:pt>
                      <c:pt idx="748">
                        <c:v>23.38</c:v>
                      </c:pt>
                      <c:pt idx="749">
                        <c:v>23.41</c:v>
                      </c:pt>
                      <c:pt idx="750">
                        <c:v>23.44</c:v>
                      </c:pt>
                      <c:pt idx="751">
                        <c:v>23.47</c:v>
                      </c:pt>
                      <c:pt idx="752">
                        <c:v>23.5</c:v>
                      </c:pt>
                      <c:pt idx="753">
                        <c:v>23.53</c:v>
                      </c:pt>
                      <c:pt idx="754">
                        <c:v>23.56</c:v>
                      </c:pt>
                      <c:pt idx="755">
                        <c:v>23.59</c:v>
                      </c:pt>
                      <c:pt idx="756">
                        <c:v>23.63</c:v>
                      </c:pt>
                      <c:pt idx="757">
                        <c:v>23.66</c:v>
                      </c:pt>
                      <c:pt idx="758">
                        <c:v>23.69</c:v>
                      </c:pt>
                      <c:pt idx="759">
                        <c:v>23.72</c:v>
                      </c:pt>
                      <c:pt idx="760">
                        <c:v>23.75</c:v>
                      </c:pt>
                      <c:pt idx="761">
                        <c:v>23.78</c:v>
                      </c:pt>
                      <c:pt idx="762">
                        <c:v>23.81</c:v>
                      </c:pt>
                      <c:pt idx="763">
                        <c:v>23.84</c:v>
                      </c:pt>
                      <c:pt idx="764">
                        <c:v>23.88</c:v>
                      </c:pt>
                      <c:pt idx="765">
                        <c:v>23.91</c:v>
                      </c:pt>
                      <c:pt idx="766">
                        <c:v>23.94</c:v>
                      </c:pt>
                      <c:pt idx="767">
                        <c:v>23.97</c:v>
                      </c:pt>
                      <c:pt idx="768">
                        <c:v>24</c:v>
                      </c:pt>
                      <c:pt idx="769">
                        <c:v>24.03</c:v>
                      </c:pt>
                      <c:pt idx="770">
                        <c:v>24.06</c:v>
                      </c:pt>
                      <c:pt idx="771">
                        <c:v>24.09</c:v>
                      </c:pt>
                      <c:pt idx="772">
                        <c:v>24.13</c:v>
                      </c:pt>
                      <c:pt idx="773">
                        <c:v>24.16</c:v>
                      </c:pt>
                      <c:pt idx="774">
                        <c:v>24.19</c:v>
                      </c:pt>
                      <c:pt idx="775">
                        <c:v>24.22</c:v>
                      </c:pt>
                      <c:pt idx="776">
                        <c:v>24.25</c:v>
                      </c:pt>
                      <c:pt idx="777">
                        <c:v>24.28</c:v>
                      </c:pt>
                      <c:pt idx="778">
                        <c:v>24.31</c:v>
                      </c:pt>
                      <c:pt idx="779">
                        <c:v>24.34</c:v>
                      </c:pt>
                      <c:pt idx="780">
                        <c:v>24.38</c:v>
                      </c:pt>
                      <c:pt idx="781">
                        <c:v>24.41</c:v>
                      </c:pt>
                      <c:pt idx="782">
                        <c:v>24.44</c:v>
                      </c:pt>
                      <c:pt idx="783">
                        <c:v>24.47</c:v>
                      </c:pt>
                      <c:pt idx="784">
                        <c:v>24.5</c:v>
                      </c:pt>
                      <c:pt idx="785">
                        <c:v>24.53</c:v>
                      </c:pt>
                      <c:pt idx="786">
                        <c:v>24.56</c:v>
                      </c:pt>
                      <c:pt idx="787">
                        <c:v>24.59</c:v>
                      </c:pt>
                      <c:pt idx="788">
                        <c:v>24.63</c:v>
                      </c:pt>
                      <c:pt idx="789">
                        <c:v>24.66</c:v>
                      </c:pt>
                      <c:pt idx="790">
                        <c:v>24.69</c:v>
                      </c:pt>
                      <c:pt idx="791">
                        <c:v>24.72</c:v>
                      </c:pt>
                      <c:pt idx="792">
                        <c:v>24.75</c:v>
                      </c:pt>
                      <c:pt idx="793">
                        <c:v>24.78</c:v>
                      </c:pt>
                      <c:pt idx="794">
                        <c:v>24.81</c:v>
                      </c:pt>
                      <c:pt idx="795">
                        <c:v>24.84</c:v>
                      </c:pt>
                      <c:pt idx="796">
                        <c:v>24.88</c:v>
                      </c:pt>
                      <c:pt idx="797">
                        <c:v>24.91</c:v>
                      </c:pt>
                      <c:pt idx="798">
                        <c:v>24.94</c:v>
                      </c:pt>
                      <c:pt idx="799">
                        <c:v>24.97</c:v>
                      </c:pt>
                      <c:pt idx="800">
                        <c:v>25</c:v>
                      </c:pt>
                      <c:pt idx="801">
                        <c:v>25.03</c:v>
                      </c:pt>
                      <c:pt idx="802">
                        <c:v>25.06</c:v>
                      </c:pt>
                      <c:pt idx="803">
                        <c:v>25.09</c:v>
                      </c:pt>
                      <c:pt idx="804">
                        <c:v>25.13</c:v>
                      </c:pt>
                      <c:pt idx="805">
                        <c:v>25.16</c:v>
                      </c:pt>
                      <c:pt idx="806">
                        <c:v>25.19</c:v>
                      </c:pt>
                      <c:pt idx="807">
                        <c:v>25.22</c:v>
                      </c:pt>
                      <c:pt idx="808">
                        <c:v>25.25</c:v>
                      </c:pt>
                      <c:pt idx="809">
                        <c:v>25.28</c:v>
                      </c:pt>
                      <c:pt idx="810">
                        <c:v>25.31</c:v>
                      </c:pt>
                      <c:pt idx="811">
                        <c:v>25.34</c:v>
                      </c:pt>
                      <c:pt idx="812">
                        <c:v>25.38</c:v>
                      </c:pt>
                      <c:pt idx="813">
                        <c:v>25.41</c:v>
                      </c:pt>
                      <c:pt idx="814">
                        <c:v>25.44</c:v>
                      </c:pt>
                      <c:pt idx="815">
                        <c:v>25.47</c:v>
                      </c:pt>
                      <c:pt idx="816">
                        <c:v>25.5</c:v>
                      </c:pt>
                      <c:pt idx="817">
                        <c:v>25.53</c:v>
                      </c:pt>
                      <c:pt idx="818">
                        <c:v>25.56</c:v>
                      </c:pt>
                      <c:pt idx="819">
                        <c:v>25.59</c:v>
                      </c:pt>
                      <c:pt idx="820">
                        <c:v>25.63</c:v>
                      </c:pt>
                      <c:pt idx="821">
                        <c:v>25.66</c:v>
                      </c:pt>
                      <c:pt idx="822">
                        <c:v>25.69</c:v>
                      </c:pt>
                      <c:pt idx="823">
                        <c:v>25.72</c:v>
                      </c:pt>
                      <c:pt idx="824">
                        <c:v>25.75</c:v>
                      </c:pt>
                      <c:pt idx="825">
                        <c:v>25.78</c:v>
                      </c:pt>
                      <c:pt idx="826">
                        <c:v>25.81</c:v>
                      </c:pt>
                      <c:pt idx="827">
                        <c:v>25.84</c:v>
                      </c:pt>
                      <c:pt idx="828">
                        <c:v>25.88</c:v>
                      </c:pt>
                      <c:pt idx="829">
                        <c:v>25.91</c:v>
                      </c:pt>
                      <c:pt idx="830">
                        <c:v>25.94</c:v>
                      </c:pt>
                      <c:pt idx="831">
                        <c:v>25.97</c:v>
                      </c:pt>
                      <c:pt idx="832">
                        <c:v>26</c:v>
                      </c:pt>
                      <c:pt idx="833">
                        <c:v>26.03</c:v>
                      </c:pt>
                      <c:pt idx="834">
                        <c:v>26.06</c:v>
                      </c:pt>
                      <c:pt idx="835">
                        <c:v>26.09</c:v>
                      </c:pt>
                      <c:pt idx="836">
                        <c:v>26.13</c:v>
                      </c:pt>
                      <c:pt idx="837">
                        <c:v>26.16</c:v>
                      </c:pt>
                      <c:pt idx="838">
                        <c:v>26.19</c:v>
                      </c:pt>
                      <c:pt idx="839">
                        <c:v>26.22</c:v>
                      </c:pt>
                      <c:pt idx="840">
                        <c:v>26.25</c:v>
                      </c:pt>
                      <c:pt idx="841">
                        <c:v>26.28</c:v>
                      </c:pt>
                      <c:pt idx="842">
                        <c:v>26.31</c:v>
                      </c:pt>
                      <c:pt idx="843">
                        <c:v>26.34</c:v>
                      </c:pt>
                      <c:pt idx="844">
                        <c:v>26.38</c:v>
                      </c:pt>
                      <c:pt idx="845">
                        <c:v>26.41</c:v>
                      </c:pt>
                      <c:pt idx="846">
                        <c:v>26.44</c:v>
                      </c:pt>
                      <c:pt idx="847">
                        <c:v>26.47</c:v>
                      </c:pt>
                      <c:pt idx="848">
                        <c:v>26.5</c:v>
                      </c:pt>
                      <c:pt idx="849">
                        <c:v>26.53</c:v>
                      </c:pt>
                      <c:pt idx="850">
                        <c:v>26.56</c:v>
                      </c:pt>
                      <c:pt idx="851">
                        <c:v>26.59</c:v>
                      </c:pt>
                      <c:pt idx="852">
                        <c:v>26.63</c:v>
                      </c:pt>
                      <c:pt idx="853">
                        <c:v>26.66</c:v>
                      </c:pt>
                      <c:pt idx="854">
                        <c:v>26.69</c:v>
                      </c:pt>
                      <c:pt idx="855">
                        <c:v>26.72</c:v>
                      </c:pt>
                      <c:pt idx="856">
                        <c:v>26.75</c:v>
                      </c:pt>
                      <c:pt idx="857">
                        <c:v>26.78</c:v>
                      </c:pt>
                      <c:pt idx="858">
                        <c:v>26.81</c:v>
                      </c:pt>
                      <c:pt idx="859">
                        <c:v>26.84</c:v>
                      </c:pt>
                      <c:pt idx="860">
                        <c:v>26.88</c:v>
                      </c:pt>
                      <c:pt idx="861">
                        <c:v>26.91</c:v>
                      </c:pt>
                      <c:pt idx="862">
                        <c:v>26.94</c:v>
                      </c:pt>
                      <c:pt idx="863">
                        <c:v>26.97</c:v>
                      </c:pt>
                      <c:pt idx="864">
                        <c:v>27</c:v>
                      </c:pt>
                      <c:pt idx="865">
                        <c:v>27.03</c:v>
                      </c:pt>
                      <c:pt idx="866">
                        <c:v>27.06</c:v>
                      </c:pt>
                      <c:pt idx="867">
                        <c:v>27.09</c:v>
                      </c:pt>
                      <c:pt idx="868">
                        <c:v>27.13</c:v>
                      </c:pt>
                      <c:pt idx="869">
                        <c:v>27.16</c:v>
                      </c:pt>
                      <c:pt idx="870">
                        <c:v>27.19</c:v>
                      </c:pt>
                      <c:pt idx="871">
                        <c:v>27.22</c:v>
                      </c:pt>
                      <c:pt idx="872">
                        <c:v>27.25</c:v>
                      </c:pt>
                      <c:pt idx="873">
                        <c:v>27.28</c:v>
                      </c:pt>
                      <c:pt idx="874">
                        <c:v>27.31</c:v>
                      </c:pt>
                      <c:pt idx="875">
                        <c:v>27.34</c:v>
                      </c:pt>
                      <c:pt idx="876">
                        <c:v>27.38</c:v>
                      </c:pt>
                      <c:pt idx="877">
                        <c:v>27.41</c:v>
                      </c:pt>
                      <c:pt idx="878">
                        <c:v>27.44</c:v>
                      </c:pt>
                      <c:pt idx="879">
                        <c:v>27.47</c:v>
                      </c:pt>
                      <c:pt idx="880">
                        <c:v>27.5</c:v>
                      </c:pt>
                      <c:pt idx="881">
                        <c:v>27.53</c:v>
                      </c:pt>
                      <c:pt idx="882">
                        <c:v>27.56</c:v>
                      </c:pt>
                      <c:pt idx="883">
                        <c:v>27.59</c:v>
                      </c:pt>
                      <c:pt idx="884">
                        <c:v>27.63</c:v>
                      </c:pt>
                      <c:pt idx="885">
                        <c:v>27.66</c:v>
                      </c:pt>
                      <c:pt idx="886">
                        <c:v>27.69</c:v>
                      </c:pt>
                      <c:pt idx="887">
                        <c:v>27.72</c:v>
                      </c:pt>
                      <c:pt idx="888">
                        <c:v>27.75</c:v>
                      </c:pt>
                      <c:pt idx="889">
                        <c:v>27.78</c:v>
                      </c:pt>
                      <c:pt idx="890">
                        <c:v>27.81</c:v>
                      </c:pt>
                      <c:pt idx="891">
                        <c:v>27.84</c:v>
                      </c:pt>
                      <c:pt idx="892">
                        <c:v>27.88</c:v>
                      </c:pt>
                      <c:pt idx="893">
                        <c:v>27.91</c:v>
                      </c:pt>
                      <c:pt idx="894">
                        <c:v>27.94</c:v>
                      </c:pt>
                      <c:pt idx="895">
                        <c:v>27.97</c:v>
                      </c:pt>
                      <c:pt idx="896">
                        <c:v>28</c:v>
                      </c:pt>
                      <c:pt idx="897">
                        <c:v>28.03</c:v>
                      </c:pt>
                      <c:pt idx="898">
                        <c:v>28.06</c:v>
                      </c:pt>
                      <c:pt idx="899">
                        <c:v>28.09</c:v>
                      </c:pt>
                      <c:pt idx="900">
                        <c:v>28.13</c:v>
                      </c:pt>
                      <c:pt idx="901">
                        <c:v>28.16</c:v>
                      </c:pt>
                      <c:pt idx="902">
                        <c:v>28.19</c:v>
                      </c:pt>
                      <c:pt idx="903">
                        <c:v>28.22</c:v>
                      </c:pt>
                      <c:pt idx="904">
                        <c:v>28.25</c:v>
                      </c:pt>
                      <c:pt idx="905">
                        <c:v>28.28</c:v>
                      </c:pt>
                      <c:pt idx="906">
                        <c:v>28.31</c:v>
                      </c:pt>
                      <c:pt idx="907">
                        <c:v>28.34</c:v>
                      </c:pt>
                      <c:pt idx="908">
                        <c:v>28.38</c:v>
                      </c:pt>
                      <c:pt idx="909">
                        <c:v>28.41</c:v>
                      </c:pt>
                      <c:pt idx="910">
                        <c:v>28.44</c:v>
                      </c:pt>
                      <c:pt idx="911">
                        <c:v>28.47</c:v>
                      </c:pt>
                      <c:pt idx="912">
                        <c:v>28.5</c:v>
                      </c:pt>
                      <c:pt idx="913">
                        <c:v>28.53</c:v>
                      </c:pt>
                      <c:pt idx="914">
                        <c:v>28.56</c:v>
                      </c:pt>
                      <c:pt idx="915">
                        <c:v>28.59</c:v>
                      </c:pt>
                      <c:pt idx="916">
                        <c:v>28.63</c:v>
                      </c:pt>
                      <c:pt idx="917">
                        <c:v>28.66</c:v>
                      </c:pt>
                      <c:pt idx="918">
                        <c:v>28.69</c:v>
                      </c:pt>
                      <c:pt idx="919">
                        <c:v>28.72</c:v>
                      </c:pt>
                      <c:pt idx="920">
                        <c:v>28.75</c:v>
                      </c:pt>
                      <c:pt idx="921">
                        <c:v>28.78</c:v>
                      </c:pt>
                      <c:pt idx="922">
                        <c:v>28.81</c:v>
                      </c:pt>
                      <c:pt idx="923">
                        <c:v>28.84</c:v>
                      </c:pt>
                      <c:pt idx="924">
                        <c:v>28.88</c:v>
                      </c:pt>
                      <c:pt idx="925">
                        <c:v>28.91</c:v>
                      </c:pt>
                      <c:pt idx="926">
                        <c:v>28.94</c:v>
                      </c:pt>
                      <c:pt idx="927">
                        <c:v>28.97</c:v>
                      </c:pt>
                      <c:pt idx="928">
                        <c:v>29</c:v>
                      </c:pt>
                      <c:pt idx="929">
                        <c:v>29.03</c:v>
                      </c:pt>
                      <c:pt idx="930">
                        <c:v>29.06</c:v>
                      </c:pt>
                      <c:pt idx="931">
                        <c:v>29.09</c:v>
                      </c:pt>
                      <c:pt idx="932">
                        <c:v>29.13</c:v>
                      </c:pt>
                      <c:pt idx="933">
                        <c:v>29.16</c:v>
                      </c:pt>
                      <c:pt idx="934">
                        <c:v>29.19</c:v>
                      </c:pt>
                      <c:pt idx="935">
                        <c:v>29.22</c:v>
                      </c:pt>
                      <c:pt idx="936">
                        <c:v>29.25</c:v>
                      </c:pt>
                      <c:pt idx="937">
                        <c:v>29.28</c:v>
                      </c:pt>
                      <c:pt idx="938">
                        <c:v>29.31</c:v>
                      </c:pt>
                      <c:pt idx="939">
                        <c:v>29.34</c:v>
                      </c:pt>
                      <c:pt idx="940">
                        <c:v>29.38</c:v>
                      </c:pt>
                      <c:pt idx="941">
                        <c:v>29.41</c:v>
                      </c:pt>
                      <c:pt idx="942">
                        <c:v>29.44</c:v>
                      </c:pt>
                      <c:pt idx="943">
                        <c:v>29.47</c:v>
                      </c:pt>
                      <c:pt idx="944">
                        <c:v>29.5</c:v>
                      </c:pt>
                      <c:pt idx="945">
                        <c:v>29.53</c:v>
                      </c:pt>
                      <c:pt idx="946">
                        <c:v>29.56</c:v>
                      </c:pt>
                      <c:pt idx="947">
                        <c:v>29.59</c:v>
                      </c:pt>
                      <c:pt idx="948">
                        <c:v>29.63</c:v>
                      </c:pt>
                      <c:pt idx="949">
                        <c:v>29.66</c:v>
                      </c:pt>
                      <c:pt idx="950">
                        <c:v>29.69</c:v>
                      </c:pt>
                      <c:pt idx="951">
                        <c:v>29.72</c:v>
                      </c:pt>
                      <c:pt idx="952">
                        <c:v>29.75</c:v>
                      </c:pt>
                      <c:pt idx="953">
                        <c:v>29.78</c:v>
                      </c:pt>
                      <c:pt idx="954">
                        <c:v>29.81</c:v>
                      </c:pt>
                      <c:pt idx="955">
                        <c:v>29.84</c:v>
                      </c:pt>
                      <c:pt idx="956">
                        <c:v>29.88</c:v>
                      </c:pt>
                      <c:pt idx="957">
                        <c:v>29.91</c:v>
                      </c:pt>
                      <c:pt idx="958">
                        <c:v>29.94</c:v>
                      </c:pt>
                      <c:pt idx="959">
                        <c:v>29.97</c:v>
                      </c:pt>
                      <c:pt idx="960">
                        <c:v>30</c:v>
                      </c:pt>
                      <c:pt idx="961">
                        <c:v>30.03</c:v>
                      </c:pt>
                      <c:pt idx="962">
                        <c:v>30.06</c:v>
                      </c:pt>
                      <c:pt idx="963">
                        <c:v>30.09</c:v>
                      </c:pt>
                      <c:pt idx="964">
                        <c:v>30.13</c:v>
                      </c:pt>
                      <c:pt idx="965">
                        <c:v>30.16</c:v>
                      </c:pt>
                      <c:pt idx="966">
                        <c:v>30.19</c:v>
                      </c:pt>
                      <c:pt idx="967">
                        <c:v>30.22</c:v>
                      </c:pt>
                      <c:pt idx="968">
                        <c:v>30.25</c:v>
                      </c:pt>
                      <c:pt idx="969">
                        <c:v>30.28</c:v>
                      </c:pt>
                      <c:pt idx="970">
                        <c:v>30.31</c:v>
                      </c:pt>
                      <c:pt idx="971">
                        <c:v>30.34</c:v>
                      </c:pt>
                      <c:pt idx="972">
                        <c:v>30.38</c:v>
                      </c:pt>
                      <c:pt idx="973">
                        <c:v>30.41</c:v>
                      </c:pt>
                      <c:pt idx="974">
                        <c:v>30.44</c:v>
                      </c:pt>
                      <c:pt idx="975">
                        <c:v>30.47</c:v>
                      </c:pt>
                      <c:pt idx="976">
                        <c:v>30.5</c:v>
                      </c:pt>
                      <c:pt idx="977">
                        <c:v>30.53</c:v>
                      </c:pt>
                      <c:pt idx="978">
                        <c:v>30.56</c:v>
                      </c:pt>
                      <c:pt idx="979">
                        <c:v>30.59</c:v>
                      </c:pt>
                      <c:pt idx="980">
                        <c:v>30.63</c:v>
                      </c:pt>
                      <c:pt idx="981">
                        <c:v>30.66</c:v>
                      </c:pt>
                      <c:pt idx="982">
                        <c:v>30.69</c:v>
                      </c:pt>
                      <c:pt idx="983">
                        <c:v>30.72</c:v>
                      </c:pt>
                      <c:pt idx="984">
                        <c:v>30.75</c:v>
                      </c:pt>
                      <c:pt idx="985">
                        <c:v>30.78</c:v>
                      </c:pt>
                      <c:pt idx="986">
                        <c:v>30.81</c:v>
                      </c:pt>
                      <c:pt idx="987">
                        <c:v>30.84</c:v>
                      </c:pt>
                      <c:pt idx="988">
                        <c:v>30.88</c:v>
                      </c:pt>
                      <c:pt idx="989">
                        <c:v>30.91</c:v>
                      </c:pt>
                      <c:pt idx="990">
                        <c:v>30.94</c:v>
                      </c:pt>
                      <c:pt idx="991">
                        <c:v>30.97</c:v>
                      </c:pt>
                      <c:pt idx="992">
                        <c:v>31</c:v>
                      </c:pt>
                      <c:pt idx="993">
                        <c:v>31.03</c:v>
                      </c:pt>
                      <c:pt idx="994">
                        <c:v>31.06</c:v>
                      </c:pt>
                      <c:pt idx="995">
                        <c:v>31.09</c:v>
                      </c:pt>
                      <c:pt idx="996">
                        <c:v>31.13</c:v>
                      </c:pt>
                      <c:pt idx="997">
                        <c:v>31.16</c:v>
                      </c:pt>
                      <c:pt idx="998">
                        <c:v>31.19</c:v>
                      </c:pt>
                      <c:pt idx="999">
                        <c:v>31.22</c:v>
                      </c:pt>
                      <c:pt idx="1000">
                        <c:v>31.25</c:v>
                      </c:pt>
                      <c:pt idx="1001">
                        <c:v>31.28</c:v>
                      </c:pt>
                      <c:pt idx="1002">
                        <c:v>31.31</c:v>
                      </c:pt>
                      <c:pt idx="1003">
                        <c:v>31.34</c:v>
                      </c:pt>
                      <c:pt idx="1004">
                        <c:v>31.38</c:v>
                      </c:pt>
                      <c:pt idx="1005">
                        <c:v>31.41</c:v>
                      </c:pt>
                      <c:pt idx="1006">
                        <c:v>31.44</c:v>
                      </c:pt>
                      <c:pt idx="1007">
                        <c:v>31.47</c:v>
                      </c:pt>
                      <c:pt idx="1008">
                        <c:v>31.5</c:v>
                      </c:pt>
                      <c:pt idx="1009">
                        <c:v>31.53</c:v>
                      </c:pt>
                      <c:pt idx="1010">
                        <c:v>31.56</c:v>
                      </c:pt>
                      <c:pt idx="1011">
                        <c:v>31.59</c:v>
                      </c:pt>
                      <c:pt idx="1012">
                        <c:v>31.63</c:v>
                      </c:pt>
                      <c:pt idx="1013">
                        <c:v>31.66</c:v>
                      </c:pt>
                      <c:pt idx="1014">
                        <c:v>31.69</c:v>
                      </c:pt>
                      <c:pt idx="1015">
                        <c:v>31.72</c:v>
                      </c:pt>
                      <c:pt idx="1016">
                        <c:v>31.75</c:v>
                      </c:pt>
                      <c:pt idx="1017">
                        <c:v>31.78</c:v>
                      </c:pt>
                      <c:pt idx="1018">
                        <c:v>31.81</c:v>
                      </c:pt>
                      <c:pt idx="1019">
                        <c:v>31.84</c:v>
                      </c:pt>
                      <c:pt idx="1020">
                        <c:v>31.88</c:v>
                      </c:pt>
                      <c:pt idx="1021">
                        <c:v>31.91</c:v>
                      </c:pt>
                      <c:pt idx="1022">
                        <c:v>31.94</c:v>
                      </c:pt>
                      <c:pt idx="1023">
                        <c:v>31.97</c:v>
                      </c:pt>
                      <c:pt idx="1024">
                        <c:v>32</c:v>
                      </c:pt>
                      <c:pt idx="1025">
                        <c:v>32.03</c:v>
                      </c:pt>
                      <c:pt idx="1026">
                        <c:v>32.06</c:v>
                      </c:pt>
                      <c:pt idx="1027">
                        <c:v>32.090000000000003</c:v>
                      </c:pt>
                      <c:pt idx="1028">
                        <c:v>32.130000000000003</c:v>
                      </c:pt>
                      <c:pt idx="1029">
                        <c:v>32.159999999999997</c:v>
                      </c:pt>
                      <c:pt idx="1030">
                        <c:v>32.19</c:v>
                      </c:pt>
                      <c:pt idx="1031">
                        <c:v>32.22</c:v>
                      </c:pt>
                      <c:pt idx="1032">
                        <c:v>32.25</c:v>
                      </c:pt>
                      <c:pt idx="1033">
                        <c:v>32.28</c:v>
                      </c:pt>
                      <c:pt idx="1034">
                        <c:v>32.31</c:v>
                      </c:pt>
                      <c:pt idx="1035">
                        <c:v>32.340000000000003</c:v>
                      </c:pt>
                      <c:pt idx="1036">
                        <c:v>32.380000000000003</c:v>
                      </c:pt>
                      <c:pt idx="1037">
                        <c:v>32.409999999999997</c:v>
                      </c:pt>
                      <c:pt idx="1038">
                        <c:v>32.44</c:v>
                      </c:pt>
                      <c:pt idx="1039">
                        <c:v>32.47</c:v>
                      </c:pt>
                      <c:pt idx="1040">
                        <c:v>32.5</c:v>
                      </c:pt>
                      <c:pt idx="1041">
                        <c:v>32.53</c:v>
                      </c:pt>
                      <c:pt idx="1042">
                        <c:v>32.56</c:v>
                      </c:pt>
                      <c:pt idx="1043">
                        <c:v>32.590000000000003</c:v>
                      </c:pt>
                      <c:pt idx="1044">
                        <c:v>32.630000000000003</c:v>
                      </c:pt>
                      <c:pt idx="1045">
                        <c:v>32.659999999999997</c:v>
                      </c:pt>
                      <c:pt idx="1046">
                        <c:v>32.69</c:v>
                      </c:pt>
                      <c:pt idx="1047">
                        <c:v>32.72</c:v>
                      </c:pt>
                      <c:pt idx="1048">
                        <c:v>32.75</c:v>
                      </c:pt>
                      <c:pt idx="1049">
                        <c:v>32.78</c:v>
                      </c:pt>
                      <c:pt idx="1050">
                        <c:v>32.81</c:v>
                      </c:pt>
                      <c:pt idx="1051">
                        <c:v>32.840000000000003</c:v>
                      </c:pt>
                      <c:pt idx="1052">
                        <c:v>32.880000000000003</c:v>
                      </c:pt>
                      <c:pt idx="1053">
                        <c:v>32.909999999999997</c:v>
                      </c:pt>
                      <c:pt idx="1054">
                        <c:v>32.94</c:v>
                      </c:pt>
                      <c:pt idx="1055">
                        <c:v>32.97</c:v>
                      </c:pt>
                      <c:pt idx="1056">
                        <c:v>33</c:v>
                      </c:pt>
                      <c:pt idx="1057">
                        <c:v>33.03</c:v>
                      </c:pt>
                      <c:pt idx="1058">
                        <c:v>33.06</c:v>
                      </c:pt>
                      <c:pt idx="1059">
                        <c:v>33.090000000000003</c:v>
                      </c:pt>
                      <c:pt idx="1060">
                        <c:v>33.130000000000003</c:v>
                      </c:pt>
                      <c:pt idx="1061">
                        <c:v>33.159999999999997</c:v>
                      </c:pt>
                      <c:pt idx="1062">
                        <c:v>33.19</c:v>
                      </c:pt>
                      <c:pt idx="1063">
                        <c:v>33.22</c:v>
                      </c:pt>
                      <c:pt idx="1064">
                        <c:v>33.25</c:v>
                      </c:pt>
                      <c:pt idx="1065">
                        <c:v>33.28</c:v>
                      </c:pt>
                      <c:pt idx="1066">
                        <c:v>33.31</c:v>
                      </c:pt>
                      <c:pt idx="1067">
                        <c:v>33.340000000000003</c:v>
                      </c:pt>
                      <c:pt idx="1068">
                        <c:v>33.380000000000003</c:v>
                      </c:pt>
                      <c:pt idx="1069">
                        <c:v>33.409999999999997</c:v>
                      </c:pt>
                      <c:pt idx="1070">
                        <c:v>33.44</c:v>
                      </c:pt>
                      <c:pt idx="1071">
                        <c:v>33.47</c:v>
                      </c:pt>
                      <c:pt idx="1072">
                        <c:v>33.5</c:v>
                      </c:pt>
                      <c:pt idx="1073">
                        <c:v>33.53</c:v>
                      </c:pt>
                      <c:pt idx="1074">
                        <c:v>33.56</c:v>
                      </c:pt>
                      <c:pt idx="1075">
                        <c:v>33.590000000000003</c:v>
                      </c:pt>
                      <c:pt idx="1076">
                        <c:v>33.630000000000003</c:v>
                      </c:pt>
                      <c:pt idx="1077">
                        <c:v>33.659999999999997</c:v>
                      </c:pt>
                      <c:pt idx="1078">
                        <c:v>33.69</c:v>
                      </c:pt>
                      <c:pt idx="1079">
                        <c:v>33.72</c:v>
                      </c:pt>
                      <c:pt idx="1080">
                        <c:v>33.75</c:v>
                      </c:pt>
                      <c:pt idx="1081">
                        <c:v>33.78</c:v>
                      </c:pt>
                      <c:pt idx="1082">
                        <c:v>33.81</c:v>
                      </c:pt>
                      <c:pt idx="1083">
                        <c:v>33.840000000000003</c:v>
                      </c:pt>
                      <c:pt idx="1084">
                        <c:v>33.880000000000003</c:v>
                      </c:pt>
                      <c:pt idx="1085">
                        <c:v>33.909999999999997</c:v>
                      </c:pt>
                      <c:pt idx="1086">
                        <c:v>33.94</c:v>
                      </c:pt>
                      <c:pt idx="1087">
                        <c:v>33.97</c:v>
                      </c:pt>
                      <c:pt idx="1088">
                        <c:v>34</c:v>
                      </c:pt>
                      <c:pt idx="1089">
                        <c:v>34.03</c:v>
                      </c:pt>
                      <c:pt idx="1090">
                        <c:v>34.06</c:v>
                      </c:pt>
                      <c:pt idx="1091">
                        <c:v>34.090000000000003</c:v>
                      </c:pt>
                      <c:pt idx="1092">
                        <c:v>34.130000000000003</c:v>
                      </c:pt>
                      <c:pt idx="1093">
                        <c:v>34.159999999999997</c:v>
                      </c:pt>
                      <c:pt idx="1094">
                        <c:v>34.19</c:v>
                      </c:pt>
                      <c:pt idx="1095">
                        <c:v>34.22</c:v>
                      </c:pt>
                      <c:pt idx="1096">
                        <c:v>34.25</c:v>
                      </c:pt>
                      <c:pt idx="1097">
                        <c:v>34.28</c:v>
                      </c:pt>
                      <c:pt idx="1098">
                        <c:v>34.31</c:v>
                      </c:pt>
                      <c:pt idx="1099">
                        <c:v>34.340000000000003</c:v>
                      </c:pt>
                      <c:pt idx="1100">
                        <c:v>34.380000000000003</c:v>
                      </c:pt>
                      <c:pt idx="1101">
                        <c:v>34.409999999999997</c:v>
                      </c:pt>
                      <c:pt idx="1102">
                        <c:v>34.44</c:v>
                      </c:pt>
                      <c:pt idx="1103">
                        <c:v>34.47</c:v>
                      </c:pt>
                      <c:pt idx="1104">
                        <c:v>34.5</c:v>
                      </c:pt>
                      <c:pt idx="1105">
                        <c:v>34.53</c:v>
                      </c:pt>
                      <c:pt idx="1106">
                        <c:v>34.56</c:v>
                      </c:pt>
                      <c:pt idx="1107">
                        <c:v>34.590000000000003</c:v>
                      </c:pt>
                      <c:pt idx="1108">
                        <c:v>34.630000000000003</c:v>
                      </c:pt>
                      <c:pt idx="1109">
                        <c:v>34.659999999999997</c:v>
                      </c:pt>
                      <c:pt idx="1110">
                        <c:v>34.69</c:v>
                      </c:pt>
                      <c:pt idx="1111">
                        <c:v>34.72</c:v>
                      </c:pt>
                      <c:pt idx="1112">
                        <c:v>34.75</c:v>
                      </c:pt>
                      <c:pt idx="1113">
                        <c:v>34.78</c:v>
                      </c:pt>
                      <c:pt idx="1114">
                        <c:v>34.81</c:v>
                      </c:pt>
                      <c:pt idx="1115">
                        <c:v>34.840000000000003</c:v>
                      </c:pt>
                      <c:pt idx="1116">
                        <c:v>34.880000000000003</c:v>
                      </c:pt>
                      <c:pt idx="1117">
                        <c:v>34.909999999999997</c:v>
                      </c:pt>
                      <c:pt idx="1118">
                        <c:v>34.94</c:v>
                      </c:pt>
                      <c:pt idx="1119">
                        <c:v>34.97</c:v>
                      </c:pt>
                      <c:pt idx="1120">
                        <c:v>35</c:v>
                      </c:pt>
                      <c:pt idx="1121">
                        <c:v>35.03</c:v>
                      </c:pt>
                      <c:pt idx="1122">
                        <c:v>35.06</c:v>
                      </c:pt>
                      <c:pt idx="1123">
                        <c:v>35.090000000000003</c:v>
                      </c:pt>
                      <c:pt idx="1124">
                        <c:v>35.130000000000003</c:v>
                      </c:pt>
                      <c:pt idx="1125">
                        <c:v>35.159999999999997</c:v>
                      </c:pt>
                      <c:pt idx="1126">
                        <c:v>35.19</c:v>
                      </c:pt>
                      <c:pt idx="1127">
                        <c:v>35.22</c:v>
                      </c:pt>
                      <c:pt idx="1128">
                        <c:v>35.25</c:v>
                      </c:pt>
                      <c:pt idx="1129">
                        <c:v>35.28</c:v>
                      </c:pt>
                      <c:pt idx="1130">
                        <c:v>35.31</c:v>
                      </c:pt>
                      <c:pt idx="1131">
                        <c:v>35.340000000000003</c:v>
                      </c:pt>
                      <c:pt idx="1132">
                        <c:v>35.380000000000003</c:v>
                      </c:pt>
                      <c:pt idx="1133">
                        <c:v>35.409999999999997</c:v>
                      </c:pt>
                      <c:pt idx="1134">
                        <c:v>35.44</c:v>
                      </c:pt>
                      <c:pt idx="1135">
                        <c:v>35.47</c:v>
                      </c:pt>
                      <c:pt idx="1136">
                        <c:v>35.5</c:v>
                      </c:pt>
                      <c:pt idx="1137">
                        <c:v>35.53</c:v>
                      </c:pt>
                      <c:pt idx="1138">
                        <c:v>35.56</c:v>
                      </c:pt>
                      <c:pt idx="1139">
                        <c:v>35.590000000000003</c:v>
                      </c:pt>
                      <c:pt idx="1140">
                        <c:v>35.630000000000003</c:v>
                      </c:pt>
                      <c:pt idx="1141">
                        <c:v>35.659999999999997</c:v>
                      </c:pt>
                      <c:pt idx="1142">
                        <c:v>35.69</c:v>
                      </c:pt>
                      <c:pt idx="1143">
                        <c:v>35.72</c:v>
                      </c:pt>
                      <c:pt idx="1144">
                        <c:v>35.75</c:v>
                      </c:pt>
                      <c:pt idx="1145">
                        <c:v>35.78</c:v>
                      </c:pt>
                      <c:pt idx="1146">
                        <c:v>35.81</c:v>
                      </c:pt>
                      <c:pt idx="1147">
                        <c:v>35.840000000000003</c:v>
                      </c:pt>
                      <c:pt idx="1148">
                        <c:v>35.880000000000003</c:v>
                      </c:pt>
                      <c:pt idx="1149">
                        <c:v>35.909999999999997</c:v>
                      </c:pt>
                      <c:pt idx="1150">
                        <c:v>35.94</c:v>
                      </c:pt>
                      <c:pt idx="1151">
                        <c:v>35.97</c:v>
                      </c:pt>
                      <c:pt idx="1152">
                        <c:v>36</c:v>
                      </c:pt>
                      <c:pt idx="1153">
                        <c:v>36.03</c:v>
                      </c:pt>
                      <c:pt idx="1154">
                        <c:v>36.06</c:v>
                      </c:pt>
                      <c:pt idx="1155">
                        <c:v>36.090000000000003</c:v>
                      </c:pt>
                      <c:pt idx="1156">
                        <c:v>36.130000000000003</c:v>
                      </c:pt>
                      <c:pt idx="1157">
                        <c:v>36.159999999999997</c:v>
                      </c:pt>
                      <c:pt idx="1158">
                        <c:v>36.19</c:v>
                      </c:pt>
                      <c:pt idx="1159">
                        <c:v>36.22</c:v>
                      </c:pt>
                      <c:pt idx="1160">
                        <c:v>36.25</c:v>
                      </c:pt>
                      <c:pt idx="1161">
                        <c:v>36.28</c:v>
                      </c:pt>
                      <c:pt idx="1162">
                        <c:v>36.31</c:v>
                      </c:pt>
                      <c:pt idx="1163">
                        <c:v>36.340000000000003</c:v>
                      </c:pt>
                      <c:pt idx="1164">
                        <c:v>36.380000000000003</c:v>
                      </c:pt>
                      <c:pt idx="1165">
                        <c:v>36.409999999999997</c:v>
                      </c:pt>
                      <c:pt idx="1166">
                        <c:v>36.44</c:v>
                      </c:pt>
                      <c:pt idx="1167">
                        <c:v>36.47</c:v>
                      </c:pt>
                      <c:pt idx="1168">
                        <c:v>36.5</c:v>
                      </c:pt>
                      <c:pt idx="1169">
                        <c:v>36.53</c:v>
                      </c:pt>
                      <c:pt idx="1170">
                        <c:v>36.56</c:v>
                      </c:pt>
                      <c:pt idx="1171">
                        <c:v>36.590000000000003</c:v>
                      </c:pt>
                      <c:pt idx="1172">
                        <c:v>36.630000000000003</c:v>
                      </c:pt>
                      <c:pt idx="1173">
                        <c:v>36.659999999999997</c:v>
                      </c:pt>
                      <c:pt idx="1174">
                        <c:v>36.69</c:v>
                      </c:pt>
                      <c:pt idx="1175">
                        <c:v>36.72</c:v>
                      </c:pt>
                      <c:pt idx="1176">
                        <c:v>36.75</c:v>
                      </c:pt>
                      <c:pt idx="1177">
                        <c:v>36.78</c:v>
                      </c:pt>
                      <c:pt idx="1178">
                        <c:v>36.81</c:v>
                      </c:pt>
                      <c:pt idx="1179">
                        <c:v>36.840000000000003</c:v>
                      </c:pt>
                      <c:pt idx="1180">
                        <c:v>36.880000000000003</c:v>
                      </c:pt>
                      <c:pt idx="1181">
                        <c:v>36.909999999999997</c:v>
                      </c:pt>
                      <c:pt idx="1182">
                        <c:v>36.94</c:v>
                      </c:pt>
                      <c:pt idx="1183">
                        <c:v>36.97</c:v>
                      </c:pt>
                      <c:pt idx="1184">
                        <c:v>37</c:v>
                      </c:pt>
                      <c:pt idx="1185">
                        <c:v>37.03</c:v>
                      </c:pt>
                      <c:pt idx="1186">
                        <c:v>37.06</c:v>
                      </c:pt>
                      <c:pt idx="1187">
                        <c:v>37.090000000000003</c:v>
                      </c:pt>
                      <c:pt idx="1188">
                        <c:v>37.130000000000003</c:v>
                      </c:pt>
                      <c:pt idx="1189">
                        <c:v>37.159999999999997</c:v>
                      </c:pt>
                      <c:pt idx="1190">
                        <c:v>37.19</c:v>
                      </c:pt>
                      <c:pt idx="1191">
                        <c:v>37.22</c:v>
                      </c:pt>
                      <c:pt idx="1192">
                        <c:v>37.25</c:v>
                      </c:pt>
                      <c:pt idx="1193">
                        <c:v>37.28</c:v>
                      </c:pt>
                      <c:pt idx="1194">
                        <c:v>37.31</c:v>
                      </c:pt>
                      <c:pt idx="1195">
                        <c:v>37.340000000000003</c:v>
                      </c:pt>
                      <c:pt idx="1196">
                        <c:v>37.380000000000003</c:v>
                      </c:pt>
                      <c:pt idx="1197">
                        <c:v>37.409999999999997</c:v>
                      </c:pt>
                      <c:pt idx="1198">
                        <c:v>37.44</c:v>
                      </c:pt>
                      <c:pt idx="1199">
                        <c:v>37.47</c:v>
                      </c:pt>
                      <c:pt idx="1200">
                        <c:v>37.5</c:v>
                      </c:pt>
                      <c:pt idx="1201">
                        <c:v>37.53</c:v>
                      </c:pt>
                      <c:pt idx="1202">
                        <c:v>37.56</c:v>
                      </c:pt>
                      <c:pt idx="1203">
                        <c:v>37.590000000000003</c:v>
                      </c:pt>
                      <c:pt idx="1204">
                        <c:v>37.630000000000003</c:v>
                      </c:pt>
                      <c:pt idx="1205">
                        <c:v>37.659999999999997</c:v>
                      </c:pt>
                      <c:pt idx="1206">
                        <c:v>37.69</c:v>
                      </c:pt>
                      <c:pt idx="1207">
                        <c:v>37.72</c:v>
                      </c:pt>
                      <c:pt idx="1208">
                        <c:v>37.75</c:v>
                      </c:pt>
                      <c:pt idx="1209">
                        <c:v>37.78</c:v>
                      </c:pt>
                      <c:pt idx="1210">
                        <c:v>37.81</c:v>
                      </c:pt>
                      <c:pt idx="1211">
                        <c:v>37.840000000000003</c:v>
                      </c:pt>
                      <c:pt idx="1212">
                        <c:v>37.880000000000003</c:v>
                      </c:pt>
                      <c:pt idx="1213">
                        <c:v>37.909999999999997</c:v>
                      </c:pt>
                      <c:pt idx="1214">
                        <c:v>37.94</c:v>
                      </c:pt>
                      <c:pt idx="1215">
                        <c:v>37.97</c:v>
                      </c:pt>
                      <c:pt idx="1216">
                        <c:v>38</c:v>
                      </c:pt>
                      <c:pt idx="1217">
                        <c:v>38.03</c:v>
                      </c:pt>
                      <c:pt idx="1218">
                        <c:v>38.06</c:v>
                      </c:pt>
                      <c:pt idx="1219">
                        <c:v>38.090000000000003</c:v>
                      </c:pt>
                      <c:pt idx="1220">
                        <c:v>38.130000000000003</c:v>
                      </c:pt>
                      <c:pt idx="1221">
                        <c:v>38.159999999999997</c:v>
                      </c:pt>
                      <c:pt idx="1222">
                        <c:v>38.19</c:v>
                      </c:pt>
                      <c:pt idx="1223">
                        <c:v>38.22</c:v>
                      </c:pt>
                      <c:pt idx="1224">
                        <c:v>38.25</c:v>
                      </c:pt>
                      <c:pt idx="1225">
                        <c:v>38.28</c:v>
                      </c:pt>
                      <c:pt idx="1226">
                        <c:v>38.31</c:v>
                      </c:pt>
                      <c:pt idx="1227">
                        <c:v>38.340000000000003</c:v>
                      </c:pt>
                      <c:pt idx="1228">
                        <c:v>38.380000000000003</c:v>
                      </c:pt>
                      <c:pt idx="1229">
                        <c:v>38.409999999999997</c:v>
                      </c:pt>
                      <c:pt idx="1230">
                        <c:v>38.44</c:v>
                      </c:pt>
                      <c:pt idx="1231">
                        <c:v>38.47</c:v>
                      </c:pt>
                      <c:pt idx="1232">
                        <c:v>38.5</c:v>
                      </c:pt>
                      <c:pt idx="1233">
                        <c:v>38.53</c:v>
                      </c:pt>
                      <c:pt idx="1234">
                        <c:v>38.56</c:v>
                      </c:pt>
                      <c:pt idx="1235">
                        <c:v>38.590000000000003</c:v>
                      </c:pt>
                      <c:pt idx="1236">
                        <c:v>38.630000000000003</c:v>
                      </c:pt>
                      <c:pt idx="1237">
                        <c:v>38.659999999999997</c:v>
                      </c:pt>
                      <c:pt idx="1238">
                        <c:v>38.69</c:v>
                      </c:pt>
                      <c:pt idx="1239">
                        <c:v>38.72</c:v>
                      </c:pt>
                      <c:pt idx="1240">
                        <c:v>38.75</c:v>
                      </c:pt>
                      <c:pt idx="1241">
                        <c:v>38.78</c:v>
                      </c:pt>
                      <c:pt idx="1242">
                        <c:v>38.81</c:v>
                      </c:pt>
                      <c:pt idx="1243">
                        <c:v>38.840000000000003</c:v>
                      </c:pt>
                      <c:pt idx="1244">
                        <c:v>38.880000000000003</c:v>
                      </c:pt>
                      <c:pt idx="1245">
                        <c:v>38.909999999999997</c:v>
                      </c:pt>
                      <c:pt idx="1246">
                        <c:v>38.94</c:v>
                      </c:pt>
                      <c:pt idx="1247">
                        <c:v>38.97</c:v>
                      </c:pt>
                      <c:pt idx="1248">
                        <c:v>39</c:v>
                      </c:pt>
                      <c:pt idx="1249">
                        <c:v>39.03</c:v>
                      </c:pt>
                      <c:pt idx="1250">
                        <c:v>39.06</c:v>
                      </c:pt>
                      <c:pt idx="1251">
                        <c:v>39.090000000000003</c:v>
                      </c:pt>
                      <c:pt idx="1252">
                        <c:v>39.130000000000003</c:v>
                      </c:pt>
                      <c:pt idx="1253">
                        <c:v>39.159999999999997</c:v>
                      </c:pt>
                      <c:pt idx="1254">
                        <c:v>39.19</c:v>
                      </c:pt>
                      <c:pt idx="1255">
                        <c:v>39.22</c:v>
                      </c:pt>
                      <c:pt idx="1256">
                        <c:v>39.25</c:v>
                      </c:pt>
                      <c:pt idx="1257">
                        <c:v>39.28</c:v>
                      </c:pt>
                      <c:pt idx="1258">
                        <c:v>39.31</c:v>
                      </c:pt>
                      <c:pt idx="1259">
                        <c:v>39.340000000000003</c:v>
                      </c:pt>
                      <c:pt idx="1260">
                        <c:v>39.380000000000003</c:v>
                      </c:pt>
                      <c:pt idx="1261">
                        <c:v>39.409999999999997</c:v>
                      </c:pt>
                      <c:pt idx="1262">
                        <c:v>39.44</c:v>
                      </c:pt>
                      <c:pt idx="1263">
                        <c:v>39.47</c:v>
                      </c:pt>
                      <c:pt idx="1264">
                        <c:v>39.5</c:v>
                      </c:pt>
                      <c:pt idx="1265">
                        <c:v>39.53</c:v>
                      </c:pt>
                      <c:pt idx="1266">
                        <c:v>39.56</c:v>
                      </c:pt>
                      <c:pt idx="1267">
                        <c:v>39.590000000000003</c:v>
                      </c:pt>
                      <c:pt idx="1268">
                        <c:v>39.630000000000003</c:v>
                      </c:pt>
                      <c:pt idx="1269">
                        <c:v>39.659999999999997</c:v>
                      </c:pt>
                      <c:pt idx="1270">
                        <c:v>39.69</c:v>
                      </c:pt>
                      <c:pt idx="1271">
                        <c:v>39.72</c:v>
                      </c:pt>
                      <c:pt idx="1272">
                        <c:v>39.75</c:v>
                      </c:pt>
                      <c:pt idx="1273">
                        <c:v>39.78</c:v>
                      </c:pt>
                      <c:pt idx="1274">
                        <c:v>39.81</c:v>
                      </c:pt>
                      <c:pt idx="1275">
                        <c:v>39.840000000000003</c:v>
                      </c:pt>
                      <c:pt idx="1276">
                        <c:v>39.880000000000003</c:v>
                      </c:pt>
                      <c:pt idx="1277">
                        <c:v>39.909999999999997</c:v>
                      </c:pt>
                      <c:pt idx="1278">
                        <c:v>39.94</c:v>
                      </c:pt>
                      <c:pt idx="1279">
                        <c:v>39.97</c:v>
                      </c:pt>
                      <c:pt idx="1280">
                        <c:v>40</c:v>
                      </c:pt>
                      <c:pt idx="1281">
                        <c:v>40.03</c:v>
                      </c:pt>
                      <c:pt idx="1282">
                        <c:v>40.06</c:v>
                      </c:pt>
                      <c:pt idx="1283">
                        <c:v>40.090000000000003</c:v>
                      </c:pt>
                      <c:pt idx="1284">
                        <c:v>40.130000000000003</c:v>
                      </c:pt>
                      <c:pt idx="1285">
                        <c:v>40.159999999999997</c:v>
                      </c:pt>
                      <c:pt idx="1286">
                        <c:v>40.19</c:v>
                      </c:pt>
                      <c:pt idx="1287">
                        <c:v>40.22</c:v>
                      </c:pt>
                      <c:pt idx="1288">
                        <c:v>40.25</c:v>
                      </c:pt>
                      <c:pt idx="1289">
                        <c:v>40.28</c:v>
                      </c:pt>
                      <c:pt idx="1290">
                        <c:v>40.31</c:v>
                      </c:pt>
                      <c:pt idx="1291">
                        <c:v>40.340000000000003</c:v>
                      </c:pt>
                      <c:pt idx="1292">
                        <c:v>40.380000000000003</c:v>
                      </c:pt>
                      <c:pt idx="1293">
                        <c:v>40.409999999999997</c:v>
                      </c:pt>
                      <c:pt idx="1294">
                        <c:v>40.44</c:v>
                      </c:pt>
                      <c:pt idx="1295">
                        <c:v>40.47</c:v>
                      </c:pt>
                      <c:pt idx="1296">
                        <c:v>40.5</c:v>
                      </c:pt>
                      <c:pt idx="1297">
                        <c:v>40.53</c:v>
                      </c:pt>
                      <c:pt idx="1298">
                        <c:v>40.56</c:v>
                      </c:pt>
                      <c:pt idx="1299">
                        <c:v>40.590000000000003</c:v>
                      </c:pt>
                      <c:pt idx="1300">
                        <c:v>40.630000000000003</c:v>
                      </c:pt>
                      <c:pt idx="1301">
                        <c:v>40.659999999999997</c:v>
                      </c:pt>
                      <c:pt idx="1302">
                        <c:v>40.69</c:v>
                      </c:pt>
                      <c:pt idx="1303">
                        <c:v>40.72</c:v>
                      </c:pt>
                      <c:pt idx="1304">
                        <c:v>40.75</c:v>
                      </c:pt>
                      <c:pt idx="1305">
                        <c:v>40.78</c:v>
                      </c:pt>
                      <c:pt idx="1306">
                        <c:v>40.81</c:v>
                      </c:pt>
                      <c:pt idx="1307">
                        <c:v>40.840000000000003</c:v>
                      </c:pt>
                      <c:pt idx="1308">
                        <c:v>40.880000000000003</c:v>
                      </c:pt>
                      <c:pt idx="1309">
                        <c:v>40.909999999999997</c:v>
                      </c:pt>
                      <c:pt idx="1310">
                        <c:v>40.94</c:v>
                      </c:pt>
                      <c:pt idx="1311">
                        <c:v>40.97</c:v>
                      </c:pt>
                      <c:pt idx="1312">
                        <c:v>41</c:v>
                      </c:pt>
                      <c:pt idx="1313">
                        <c:v>41.03</c:v>
                      </c:pt>
                      <c:pt idx="1314">
                        <c:v>41.06</c:v>
                      </c:pt>
                      <c:pt idx="1315">
                        <c:v>41.09</c:v>
                      </c:pt>
                      <c:pt idx="1316">
                        <c:v>41.13</c:v>
                      </c:pt>
                      <c:pt idx="1317">
                        <c:v>41.16</c:v>
                      </c:pt>
                      <c:pt idx="1318">
                        <c:v>41.19</c:v>
                      </c:pt>
                      <c:pt idx="1319">
                        <c:v>41.22</c:v>
                      </c:pt>
                      <c:pt idx="1320">
                        <c:v>41.25</c:v>
                      </c:pt>
                      <c:pt idx="1321">
                        <c:v>41.28</c:v>
                      </c:pt>
                      <c:pt idx="1322">
                        <c:v>41.31</c:v>
                      </c:pt>
                      <c:pt idx="1323">
                        <c:v>41.34</c:v>
                      </c:pt>
                      <c:pt idx="1324">
                        <c:v>41.38</c:v>
                      </c:pt>
                      <c:pt idx="1325">
                        <c:v>41.41</c:v>
                      </c:pt>
                      <c:pt idx="1326">
                        <c:v>41.44</c:v>
                      </c:pt>
                      <c:pt idx="1327">
                        <c:v>41.47</c:v>
                      </c:pt>
                      <c:pt idx="1328">
                        <c:v>41.5</c:v>
                      </c:pt>
                      <c:pt idx="1329">
                        <c:v>41.53</c:v>
                      </c:pt>
                      <c:pt idx="1330">
                        <c:v>41.56</c:v>
                      </c:pt>
                      <c:pt idx="1331">
                        <c:v>41.59</c:v>
                      </c:pt>
                      <c:pt idx="1332">
                        <c:v>41.63</c:v>
                      </c:pt>
                      <c:pt idx="1333">
                        <c:v>41.66</c:v>
                      </c:pt>
                      <c:pt idx="1334">
                        <c:v>41.69</c:v>
                      </c:pt>
                      <c:pt idx="1335">
                        <c:v>41.72</c:v>
                      </c:pt>
                      <c:pt idx="1336">
                        <c:v>41.75</c:v>
                      </c:pt>
                      <c:pt idx="1337">
                        <c:v>41.78</c:v>
                      </c:pt>
                      <c:pt idx="1338">
                        <c:v>41.81</c:v>
                      </c:pt>
                      <c:pt idx="1339">
                        <c:v>41.84</c:v>
                      </c:pt>
                      <c:pt idx="1340">
                        <c:v>41.88</c:v>
                      </c:pt>
                      <c:pt idx="1341">
                        <c:v>41.91</c:v>
                      </c:pt>
                      <c:pt idx="1342">
                        <c:v>41.94</c:v>
                      </c:pt>
                      <c:pt idx="1343">
                        <c:v>41.97</c:v>
                      </c:pt>
                      <c:pt idx="1344">
                        <c:v>42</c:v>
                      </c:pt>
                      <c:pt idx="1345">
                        <c:v>42.03</c:v>
                      </c:pt>
                      <c:pt idx="1346">
                        <c:v>42.06</c:v>
                      </c:pt>
                      <c:pt idx="1347">
                        <c:v>42.09</c:v>
                      </c:pt>
                      <c:pt idx="1348">
                        <c:v>42.13</c:v>
                      </c:pt>
                      <c:pt idx="1349">
                        <c:v>42.16</c:v>
                      </c:pt>
                      <c:pt idx="1350">
                        <c:v>42.19</c:v>
                      </c:pt>
                      <c:pt idx="1351">
                        <c:v>42.22</c:v>
                      </c:pt>
                      <c:pt idx="1352">
                        <c:v>42.25</c:v>
                      </c:pt>
                      <c:pt idx="1353">
                        <c:v>42.28</c:v>
                      </c:pt>
                      <c:pt idx="1354">
                        <c:v>42.31</c:v>
                      </c:pt>
                      <c:pt idx="1355">
                        <c:v>42.34</c:v>
                      </c:pt>
                      <c:pt idx="1356">
                        <c:v>42.38</c:v>
                      </c:pt>
                      <c:pt idx="1357">
                        <c:v>42.41</c:v>
                      </c:pt>
                      <c:pt idx="1358">
                        <c:v>42.44</c:v>
                      </c:pt>
                      <c:pt idx="1359">
                        <c:v>42.47</c:v>
                      </c:pt>
                      <c:pt idx="1360">
                        <c:v>42.5</c:v>
                      </c:pt>
                      <c:pt idx="1361">
                        <c:v>42.53</c:v>
                      </c:pt>
                      <c:pt idx="1362">
                        <c:v>42.56</c:v>
                      </c:pt>
                      <c:pt idx="1363">
                        <c:v>42.59</c:v>
                      </c:pt>
                      <c:pt idx="1364">
                        <c:v>42.63</c:v>
                      </c:pt>
                      <c:pt idx="1365">
                        <c:v>42.66</c:v>
                      </c:pt>
                      <c:pt idx="1366">
                        <c:v>42.69</c:v>
                      </c:pt>
                      <c:pt idx="1367">
                        <c:v>42.72</c:v>
                      </c:pt>
                      <c:pt idx="1368">
                        <c:v>42.75</c:v>
                      </c:pt>
                      <c:pt idx="1369">
                        <c:v>42.78</c:v>
                      </c:pt>
                      <c:pt idx="1370">
                        <c:v>42.81</c:v>
                      </c:pt>
                      <c:pt idx="1371">
                        <c:v>42.84</c:v>
                      </c:pt>
                      <c:pt idx="1372">
                        <c:v>42.88</c:v>
                      </c:pt>
                      <c:pt idx="1373">
                        <c:v>42.91</c:v>
                      </c:pt>
                      <c:pt idx="1374">
                        <c:v>42.94</c:v>
                      </c:pt>
                      <c:pt idx="1375">
                        <c:v>42.97</c:v>
                      </c:pt>
                      <c:pt idx="1376">
                        <c:v>43</c:v>
                      </c:pt>
                      <c:pt idx="1377">
                        <c:v>43.03</c:v>
                      </c:pt>
                      <c:pt idx="1378">
                        <c:v>43.06</c:v>
                      </c:pt>
                      <c:pt idx="1379">
                        <c:v>43.09</c:v>
                      </c:pt>
                      <c:pt idx="1380">
                        <c:v>43.13</c:v>
                      </c:pt>
                      <c:pt idx="1381">
                        <c:v>43.16</c:v>
                      </c:pt>
                      <c:pt idx="1382">
                        <c:v>43.19</c:v>
                      </c:pt>
                      <c:pt idx="1383">
                        <c:v>43.22</c:v>
                      </c:pt>
                      <c:pt idx="1384">
                        <c:v>43.25</c:v>
                      </c:pt>
                      <c:pt idx="1385">
                        <c:v>43.28</c:v>
                      </c:pt>
                      <c:pt idx="1386">
                        <c:v>43.31</c:v>
                      </c:pt>
                      <c:pt idx="1387">
                        <c:v>43.34</c:v>
                      </c:pt>
                      <c:pt idx="1388">
                        <c:v>43.38</c:v>
                      </c:pt>
                      <c:pt idx="1389">
                        <c:v>43.41</c:v>
                      </c:pt>
                      <c:pt idx="1390">
                        <c:v>43.44</c:v>
                      </c:pt>
                      <c:pt idx="1391">
                        <c:v>43.47</c:v>
                      </c:pt>
                      <c:pt idx="1392">
                        <c:v>43.5</c:v>
                      </c:pt>
                      <c:pt idx="1393">
                        <c:v>43.53</c:v>
                      </c:pt>
                      <c:pt idx="1394">
                        <c:v>43.56</c:v>
                      </c:pt>
                      <c:pt idx="1395">
                        <c:v>43.59</c:v>
                      </c:pt>
                      <c:pt idx="1396">
                        <c:v>43.63</c:v>
                      </c:pt>
                      <c:pt idx="1397">
                        <c:v>43.66</c:v>
                      </c:pt>
                      <c:pt idx="1398">
                        <c:v>43.69</c:v>
                      </c:pt>
                      <c:pt idx="1399">
                        <c:v>43.72</c:v>
                      </c:pt>
                      <c:pt idx="1400">
                        <c:v>43.75</c:v>
                      </c:pt>
                      <c:pt idx="1401">
                        <c:v>43.78</c:v>
                      </c:pt>
                      <c:pt idx="1402">
                        <c:v>43.81</c:v>
                      </c:pt>
                      <c:pt idx="1403">
                        <c:v>43.84</c:v>
                      </c:pt>
                      <c:pt idx="1404">
                        <c:v>43.88</c:v>
                      </c:pt>
                      <c:pt idx="1405">
                        <c:v>43.91</c:v>
                      </c:pt>
                      <c:pt idx="1406">
                        <c:v>43.94</c:v>
                      </c:pt>
                      <c:pt idx="1407">
                        <c:v>43.97</c:v>
                      </c:pt>
                      <c:pt idx="1408">
                        <c:v>44</c:v>
                      </c:pt>
                      <c:pt idx="1409">
                        <c:v>44.03</c:v>
                      </c:pt>
                      <c:pt idx="1410">
                        <c:v>44.06</c:v>
                      </c:pt>
                      <c:pt idx="1411">
                        <c:v>44.09</c:v>
                      </c:pt>
                      <c:pt idx="1412">
                        <c:v>44.13</c:v>
                      </c:pt>
                      <c:pt idx="1413">
                        <c:v>44.16</c:v>
                      </c:pt>
                      <c:pt idx="1414">
                        <c:v>44.19</c:v>
                      </c:pt>
                      <c:pt idx="1415">
                        <c:v>44.22</c:v>
                      </c:pt>
                      <c:pt idx="1416">
                        <c:v>44.25</c:v>
                      </c:pt>
                      <c:pt idx="1417">
                        <c:v>44.28</c:v>
                      </c:pt>
                      <c:pt idx="1418">
                        <c:v>44.31</c:v>
                      </c:pt>
                      <c:pt idx="1419">
                        <c:v>44.34</c:v>
                      </c:pt>
                      <c:pt idx="1420">
                        <c:v>44.38</c:v>
                      </c:pt>
                      <c:pt idx="1421">
                        <c:v>44.41</c:v>
                      </c:pt>
                      <c:pt idx="1422">
                        <c:v>44.44</c:v>
                      </c:pt>
                      <c:pt idx="1423">
                        <c:v>44.47</c:v>
                      </c:pt>
                      <c:pt idx="1424">
                        <c:v>44.5</c:v>
                      </c:pt>
                      <c:pt idx="1425">
                        <c:v>44.53</c:v>
                      </c:pt>
                      <c:pt idx="1426">
                        <c:v>44.56</c:v>
                      </c:pt>
                      <c:pt idx="1427">
                        <c:v>44.59</c:v>
                      </c:pt>
                      <c:pt idx="1428">
                        <c:v>44.63</c:v>
                      </c:pt>
                      <c:pt idx="1429">
                        <c:v>44.66</c:v>
                      </c:pt>
                      <c:pt idx="1430">
                        <c:v>44.69</c:v>
                      </c:pt>
                      <c:pt idx="1431">
                        <c:v>44.72</c:v>
                      </c:pt>
                      <c:pt idx="1432">
                        <c:v>44.75</c:v>
                      </c:pt>
                      <c:pt idx="1433">
                        <c:v>44.78</c:v>
                      </c:pt>
                      <c:pt idx="1434">
                        <c:v>44.81</c:v>
                      </c:pt>
                      <c:pt idx="1435">
                        <c:v>44.84</c:v>
                      </c:pt>
                      <c:pt idx="1436">
                        <c:v>44.88</c:v>
                      </c:pt>
                      <c:pt idx="1437">
                        <c:v>44.91</c:v>
                      </c:pt>
                      <c:pt idx="1438">
                        <c:v>44.94</c:v>
                      </c:pt>
                      <c:pt idx="1439">
                        <c:v>44.97</c:v>
                      </c:pt>
                      <c:pt idx="1440">
                        <c:v>45</c:v>
                      </c:pt>
                      <c:pt idx="1441">
                        <c:v>45.03</c:v>
                      </c:pt>
                      <c:pt idx="1442">
                        <c:v>45.06</c:v>
                      </c:pt>
                      <c:pt idx="1443">
                        <c:v>45.09</c:v>
                      </c:pt>
                      <c:pt idx="1444">
                        <c:v>45.13</c:v>
                      </c:pt>
                      <c:pt idx="1445">
                        <c:v>45.16</c:v>
                      </c:pt>
                      <c:pt idx="1446">
                        <c:v>45.19</c:v>
                      </c:pt>
                      <c:pt idx="1447">
                        <c:v>45.22</c:v>
                      </c:pt>
                      <c:pt idx="1448">
                        <c:v>45.25</c:v>
                      </c:pt>
                      <c:pt idx="1449">
                        <c:v>45.28</c:v>
                      </c:pt>
                      <c:pt idx="1450">
                        <c:v>45.31</c:v>
                      </c:pt>
                      <c:pt idx="1451">
                        <c:v>45.34</c:v>
                      </c:pt>
                      <c:pt idx="1452">
                        <c:v>45.38</c:v>
                      </c:pt>
                      <c:pt idx="1453">
                        <c:v>45.41</c:v>
                      </c:pt>
                      <c:pt idx="1454">
                        <c:v>45.44</c:v>
                      </c:pt>
                      <c:pt idx="1455">
                        <c:v>45.47</c:v>
                      </c:pt>
                      <c:pt idx="1456">
                        <c:v>45.5</c:v>
                      </c:pt>
                      <c:pt idx="1457">
                        <c:v>45.53</c:v>
                      </c:pt>
                      <c:pt idx="1458">
                        <c:v>45.56</c:v>
                      </c:pt>
                      <c:pt idx="1459">
                        <c:v>45.59</c:v>
                      </c:pt>
                      <c:pt idx="1460">
                        <c:v>45.63</c:v>
                      </c:pt>
                      <c:pt idx="1461">
                        <c:v>45.66</c:v>
                      </c:pt>
                      <c:pt idx="1462">
                        <c:v>45.69</c:v>
                      </c:pt>
                      <c:pt idx="1463">
                        <c:v>45.72</c:v>
                      </c:pt>
                      <c:pt idx="1464">
                        <c:v>45.75</c:v>
                      </c:pt>
                      <c:pt idx="1465">
                        <c:v>45.78</c:v>
                      </c:pt>
                      <c:pt idx="1466">
                        <c:v>45.81</c:v>
                      </c:pt>
                      <c:pt idx="1467">
                        <c:v>45.84</c:v>
                      </c:pt>
                      <c:pt idx="1468">
                        <c:v>45.88</c:v>
                      </c:pt>
                      <c:pt idx="1469">
                        <c:v>45.91</c:v>
                      </c:pt>
                      <c:pt idx="1470">
                        <c:v>45.94</c:v>
                      </c:pt>
                      <c:pt idx="1471">
                        <c:v>45.97</c:v>
                      </c:pt>
                      <c:pt idx="1472">
                        <c:v>46</c:v>
                      </c:pt>
                      <c:pt idx="1473">
                        <c:v>46.03</c:v>
                      </c:pt>
                      <c:pt idx="1474">
                        <c:v>46.06</c:v>
                      </c:pt>
                      <c:pt idx="1475">
                        <c:v>46.09</c:v>
                      </c:pt>
                      <c:pt idx="1476">
                        <c:v>46.13</c:v>
                      </c:pt>
                      <c:pt idx="1477">
                        <c:v>46.16</c:v>
                      </c:pt>
                      <c:pt idx="1478">
                        <c:v>46.19</c:v>
                      </c:pt>
                      <c:pt idx="1479">
                        <c:v>46.22</c:v>
                      </c:pt>
                      <c:pt idx="1480">
                        <c:v>46.25</c:v>
                      </c:pt>
                      <c:pt idx="1481">
                        <c:v>46.28</c:v>
                      </c:pt>
                      <c:pt idx="1482">
                        <c:v>46.31</c:v>
                      </c:pt>
                      <c:pt idx="1483">
                        <c:v>46.34</c:v>
                      </c:pt>
                      <c:pt idx="1484">
                        <c:v>46.38</c:v>
                      </c:pt>
                      <c:pt idx="1485">
                        <c:v>46.41</c:v>
                      </c:pt>
                      <c:pt idx="1486">
                        <c:v>46.44</c:v>
                      </c:pt>
                      <c:pt idx="1487">
                        <c:v>46.47</c:v>
                      </c:pt>
                      <c:pt idx="1488">
                        <c:v>46.5</c:v>
                      </c:pt>
                      <c:pt idx="1489">
                        <c:v>46.53</c:v>
                      </c:pt>
                      <c:pt idx="1490">
                        <c:v>46.56</c:v>
                      </c:pt>
                      <c:pt idx="1491">
                        <c:v>46.59</c:v>
                      </c:pt>
                      <c:pt idx="1492">
                        <c:v>46.63</c:v>
                      </c:pt>
                      <c:pt idx="1493">
                        <c:v>46.66</c:v>
                      </c:pt>
                      <c:pt idx="1494">
                        <c:v>46.69</c:v>
                      </c:pt>
                      <c:pt idx="1495">
                        <c:v>46.72</c:v>
                      </c:pt>
                      <c:pt idx="1496">
                        <c:v>46.75</c:v>
                      </c:pt>
                      <c:pt idx="1497">
                        <c:v>46.78</c:v>
                      </c:pt>
                      <c:pt idx="1498">
                        <c:v>46.81</c:v>
                      </c:pt>
                      <c:pt idx="1499">
                        <c:v>46.84</c:v>
                      </c:pt>
                      <c:pt idx="1500">
                        <c:v>46.88</c:v>
                      </c:pt>
                      <c:pt idx="1501">
                        <c:v>46.91</c:v>
                      </c:pt>
                      <c:pt idx="1502">
                        <c:v>46.94</c:v>
                      </c:pt>
                      <c:pt idx="1503">
                        <c:v>46.97</c:v>
                      </c:pt>
                      <c:pt idx="1504">
                        <c:v>47</c:v>
                      </c:pt>
                      <c:pt idx="1505">
                        <c:v>47.03</c:v>
                      </c:pt>
                      <c:pt idx="1506">
                        <c:v>47.06</c:v>
                      </c:pt>
                      <c:pt idx="1507">
                        <c:v>47.09</c:v>
                      </c:pt>
                      <c:pt idx="1508">
                        <c:v>47.13</c:v>
                      </c:pt>
                      <c:pt idx="1509">
                        <c:v>47.16</c:v>
                      </c:pt>
                      <c:pt idx="1510">
                        <c:v>47.19</c:v>
                      </c:pt>
                      <c:pt idx="1511">
                        <c:v>47.22</c:v>
                      </c:pt>
                      <c:pt idx="1512">
                        <c:v>47.25</c:v>
                      </c:pt>
                      <c:pt idx="1513">
                        <c:v>47.28</c:v>
                      </c:pt>
                      <c:pt idx="1514">
                        <c:v>47.31</c:v>
                      </c:pt>
                      <c:pt idx="1515">
                        <c:v>47.34</c:v>
                      </c:pt>
                      <c:pt idx="1516">
                        <c:v>47.38</c:v>
                      </c:pt>
                      <c:pt idx="1517">
                        <c:v>47.41</c:v>
                      </c:pt>
                      <c:pt idx="1518">
                        <c:v>47.44</c:v>
                      </c:pt>
                      <c:pt idx="1519">
                        <c:v>47.47</c:v>
                      </c:pt>
                      <c:pt idx="1520">
                        <c:v>47.5</c:v>
                      </c:pt>
                      <c:pt idx="1521">
                        <c:v>47.53</c:v>
                      </c:pt>
                      <c:pt idx="1522">
                        <c:v>47.56</c:v>
                      </c:pt>
                      <c:pt idx="1523">
                        <c:v>47.59</c:v>
                      </c:pt>
                      <c:pt idx="1524">
                        <c:v>47.63</c:v>
                      </c:pt>
                      <c:pt idx="1525">
                        <c:v>47.66</c:v>
                      </c:pt>
                      <c:pt idx="1526">
                        <c:v>47.69</c:v>
                      </c:pt>
                      <c:pt idx="1527">
                        <c:v>47.72</c:v>
                      </c:pt>
                      <c:pt idx="1528">
                        <c:v>47.75</c:v>
                      </c:pt>
                      <c:pt idx="1529">
                        <c:v>47.78</c:v>
                      </c:pt>
                      <c:pt idx="1530">
                        <c:v>47.81</c:v>
                      </c:pt>
                      <c:pt idx="1531">
                        <c:v>47.84</c:v>
                      </c:pt>
                      <c:pt idx="1532">
                        <c:v>47.88</c:v>
                      </c:pt>
                      <c:pt idx="1533">
                        <c:v>47.91</c:v>
                      </c:pt>
                      <c:pt idx="1534">
                        <c:v>47.94</c:v>
                      </c:pt>
                      <c:pt idx="1535">
                        <c:v>47.97</c:v>
                      </c:pt>
                      <c:pt idx="1536">
                        <c:v>48</c:v>
                      </c:pt>
                      <c:pt idx="1537">
                        <c:v>48.03</c:v>
                      </c:pt>
                      <c:pt idx="1538">
                        <c:v>48.06</c:v>
                      </c:pt>
                      <c:pt idx="1539">
                        <c:v>48.09</c:v>
                      </c:pt>
                      <c:pt idx="1540">
                        <c:v>48.13</c:v>
                      </c:pt>
                      <c:pt idx="1541">
                        <c:v>48.16</c:v>
                      </c:pt>
                      <c:pt idx="1542">
                        <c:v>48.19</c:v>
                      </c:pt>
                      <c:pt idx="1543">
                        <c:v>48.22</c:v>
                      </c:pt>
                      <c:pt idx="1544">
                        <c:v>48.25</c:v>
                      </c:pt>
                      <c:pt idx="1545">
                        <c:v>48.28</c:v>
                      </c:pt>
                      <c:pt idx="1546">
                        <c:v>48.31</c:v>
                      </c:pt>
                      <c:pt idx="1547">
                        <c:v>48.34</c:v>
                      </c:pt>
                      <c:pt idx="1548">
                        <c:v>48.38</c:v>
                      </c:pt>
                      <c:pt idx="1549">
                        <c:v>48.41</c:v>
                      </c:pt>
                      <c:pt idx="1550">
                        <c:v>48.44</c:v>
                      </c:pt>
                      <c:pt idx="1551">
                        <c:v>48.47</c:v>
                      </c:pt>
                      <c:pt idx="1552">
                        <c:v>48.5</c:v>
                      </c:pt>
                      <c:pt idx="1553">
                        <c:v>48.53</c:v>
                      </c:pt>
                      <c:pt idx="1554">
                        <c:v>48.56</c:v>
                      </c:pt>
                      <c:pt idx="1555">
                        <c:v>48.59</c:v>
                      </c:pt>
                      <c:pt idx="1556">
                        <c:v>48.63</c:v>
                      </c:pt>
                      <c:pt idx="1557">
                        <c:v>48.66</c:v>
                      </c:pt>
                      <c:pt idx="1558">
                        <c:v>48.69</c:v>
                      </c:pt>
                      <c:pt idx="1559">
                        <c:v>48.72</c:v>
                      </c:pt>
                      <c:pt idx="1560">
                        <c:v>48.75</c:v>
                      </c:pt>
                      <c:pt idx="1561">
                        <c:v>48.78</c:v>
                      </c:pt>
                      <c:pt idx="1562">
                        <c:v>48.81</c:v>
                      </c:pt>
                      <c:pt idx="1563">
                        <c:v>48.84</c:v>
                      </c:pt>
                      <c:pt idx="1564">
                        <c:v>48.88</c:v>
                      </c:pt>
                      <c:pt idx="1565">
                        <c:v>48.91</c:v>
                      </c:pt>
                      <c:pt idx="1566">
                        <c:v>48.94</c:v>
                      </c:pt>
                      <c:pt idx="1567">
                        <c:v>48.97</c:v>
                      </c:pt>
                      <c:pt idx="1568">
                        <c:v>49</c:v>
                      </c:pt>
                      <c:pt idx="1569">
                        <c:v>49.03</c:v>
                      </c:pt>
                      <c:pt idx="1570">
                        <c:v>49.06</c:v>
                      </c:pt>
                      <c:pt idx="1571">
                        <c:v>49.09</c:v>
                      </c:pt>
                      <c:pt idx="1572">
                        <c:v>49.13</c:v>
                      </c:pt>
                      <c:pt idx="1573">
                        <c:v>49.16</c:v>
                      </c:pt>
                      <c:pt idx="1574">
                        <c:v>49.19</c:v>
                      </c:pt>
                      <c:pt idx="1575">
                        <c:v>49.22</c:v>
                      </c:pt>
                      <c:pt idx="1576">
                        <c:v>49.25</c:v>
                      </c:pt>
                      <c:pt idx="1577">
                        <c:v>49.28</c:v>
                      </c:pt>
                      <c:pt idx="1578">
                        <c:v>49.31</c:v>
                      </c:pt>
                      <c:pt idx="1579">
                        <c:v>49.34</c:v>
                      </c:pt>
                      <c:pt idx="1580">
                        <c:v>49.38</c:v>
                      </c:pt>
                      <c:pt idx="1581">
                        <c:v>49.41</c:v>
                      </c:pt>
                      <c:pt idx="1582">
                        <c:v>49.44</c:v>
                      </c:pt>
                      <c:pt idx="1583">
                        <c:v>49.47</c:v>
                      </c:pt>
                      <c:pt idx="1584">
                        <c:v>49.5</c:v>
                      </c:pt>
                      <c:pt idx="1585">
                        <c:v>49.53</c:v>
                      </c:pt>
                      <c:pt idx="1586">
                        <c:v>49.56</c:v>
                      </c:pt>
                      <c:pt idx="1587">
                        <c:v>49.59</c:v>
                      </c:pt>
                      <c:pt idx="1588">
                        <c:v>49.63</c:v>
                      </c:pt>
                      <c:pt idx="1589">
                        <c:v>49.66</c:v>
                      </c:pt>
                      <c:pt idx="1590">
                        <c:v>49.69</c:v>
                      </c:pt>
                      <c:pt idx="1591">
                        <c:v>49.72</c:v>
                      </c:pt>
                      <c:pt idx="1592">
                        <c:v>49.75</c:v>
                      </c:pt>
                      <c:pt idx="1593">
                        <c:v>49.78</c:v>
                      </c:pt>
                      <c:pt idx="1594">
                        <c:v>49.81</c:v>
                      </c:pt>
                      <c:pt idx="1595">
                        <c:v>49.84</c:v>
                      </c:pt>
                      <c:pt idx="1596">
                        <c:v>49.88</c:v>
                      </c:pt>
                      <c:pt idx="1597">
                        <c:v>49.91</c:v>
                      </c:pt>
                      <c:pt idx="1598">
                        <c:v>49.94</c:v>
                      </c:pt>
                      <c:pt idx="1599">
                        <c:v>49.97</c:v>
                      </c:pt>
                      <c:pt idx="1600">
                        <c:v>50</c:v>
                      </c:pt>
                      <c:pt idx="1601">
                        <c:v>50.03</c:v>
                      </c:pt>
                      <c:pt idx="1602">
                        <c:v>50.06</c:v>
                      </c:pt>
                      <c:pt idx="1603">
                        <c:v>50.09</c:v>
                      </c:pt>
                      <c:pt idx="1604">
                        <c:v>50.13</c:v>
                      </c:pt>
                      <c:pt idx="1605">
                        <c:v>50.16</c:v>
                      </c:pt>
                      <c:pt idx="1606">
                        <c:v>50.19</c:v>
                      </c:pt>
                      <c:pt idx="1607">
                        <c:v>50.22</c:v>
                      </c:pt>
                      <c:pt idx="1608">
                        <c:v>50.25</c:v>
                      </c:pt>
                      <c:pt idx="1609">
                        <c:v>50.28</c:v>
                      </c:pt>
                      <c:pt idx="1610">
                        <c:v>50.31</c:v>
                      </c:pt>
                      <c:pt idx="1611">
                        <c:v>50.34</c:v>
                      </c:pt>
                      <c:pt idx="1612">
                        <c:v>50.38</c:v>
                      </c:pt>
                      <c:pt idx="1613">
                        <c:v>50.41</c:v>
                      </c:pt>
                      <c:pt idx="1614">
                        <c:v>50.44</c:v>
                      </c:pt>
                      <c:pt idx="1615">
                        <c:v>50.47</c:v>
                      </c:pt>
                      <c:pt idx="1616">
                        <c:v>50.5</c:v>
                      </c:pt>
                      <c:pt idx="1617">
                        <c:v>50.53</c:v>
                      </c:pt>
                      <c:pt idx="1618">
                        <c:v>50.56</c:v>
                      </c:pt>
                      <c:pt idx="1619">
                        <c:v>50.59</c:v>
                      </c:pt>
                      <c:pt idx="1620">
                        <c:v>50.63</c:v>
                      </c:pt>
                      <c:pt idx="1621">
                        <c:v>50.66</c:v>
                      </c:pt>
                      <c:pt idx="1622">
                        <c:v>50.69</c:v>
                      </c:pt>
                      <c:pt idx="1623">
                        <c:v>50.72</c:v>
                      </c:pt>
                      <c:pt idx="1624">
                        <c:v>50.75</c:v>
                      </c:pt>
                      <c:pt idx="1625">
                        <c:v>50.78</c:v>
                      </c:pt>
                      <c:pt idx="1626">
                        <c:v>50.81</c:v>
                      </c:pt>
                      <c:pt idx="1627">
                        <c:v>50.84</c:v>
                      </c:pt>
                      <c:pt idx="1628">
                        <c:v>50.88</c:v>
                      </c:pt>
                      <c:pt idx="1629">
                        <c:v>50.91</c:v>
                      </c:pt>
                      <c:pt idx="1630">
                        <c:v>50.94</c:v>
                      </c:pt>
                      <c:pt idx="1631">
                        <c:v>50.97</c:v>
                      </c:pt>
                      <c:pt idx="1632">
                        <c:v>51</c:v>
                      </c:pt>
                      <c:pt idx="1633">
                        <c:v>51.03</c:v>
                      </c:pt>
                      <c:pt idx="1634">
                        <c:v>51.06</c:v>
                      </c:pt>
                      <c:pt idx="1635">
                        <c:v>51.09</c:v>
                      </c:pt>
                      <c:pt idx="1636">
                        <c:v>51.13</c:v>
                      </c:pt>
                      <c:pt idx="1637">
                        <c:v>51.16</c:v>
                      </c:pt>
                      <c:pt idx="1638">
                        <c:v>51.19</c:v>
                      </c:pt>
                      <c:pt idx="1639">
                        <c:v>51.22</c:v>
                      </c:pt>
                      <c:pt idx="1640">
                        <c:v>51.25</c:v>
                      </c:pt>
                      <c:pt idx="1641">
                        <c:v>51.28</c:v>
                      </c:pt>
                      <c:pt idx="1642">
                        <c:v>51.31</c:v>
                      </c:pt>
                      <c:pt idx="1643">
                        <c:v>51.34</c:v>
                      </c:pt>
                      <c:pt idx="1644">
                        <c:v>51.38</c:v>
                      </c:pt>
                      <c:pt idx="1645">
                        <c:v>51.41</c:v>
                      </c:pt>
                      <c:pt idx="1646">
                        <c:v>51.44</c:v>
                      </c:pt>
                      <c:pt idx="1647">
                        <c:v>51.47</c:v>
                      </c:pt>
                      <c:pt idx="1648">
                        <c:v>51.5</c:v>
                      </c:pt>
                      <c:pt idx="1649">
                        <c:v>51.53</c:v>
                      </c:pt>
                      <c:pt idx="1650">
                        <c:v>51.56</c:v>
                      </c:pt>
                      <c:pt idx="1651">
                        <c:v>51.59</c:v>
                      </c:pt>
                      <c:pt idx="1652">
                        <c:v>51.63</c:v>
                      </c:pt>
                      <c:pt idx="1653">
                        <c:v>51.66</c:v>
                      </c:pt>
                      <c:pt idx="1654">
                        <c:v>51.69</c:v>
                      </c:pt>
                      <c:pt idx="1655">
                        <c:v>51.72</c:v>
                      </c:pt>
                      <c:pt idx="1656">
                        <c:v>51.75</c:v>
                      </c:pt>
                      <c:pt idx="1657">
                        <c:v>51.78</c:v>
                      </c:pt>
                      <c:pt idx="1658">
                        <c:v>51.81</c:v>
                      </c:pt>
                      <c:pt idx="1659">
                        <c:v>51.84</c:v>
                      </c:pt>
                      <c:pt idx="1660">
                        <c:v>51.88</c:v>
                      </c:pt>
                      <c:pt idx="1661">
                        <c:v>51.91</c:v>
                      </c:pt>
                      <c:pt idx="1662">
                        <c:v>51.94</c:v>
                      </c:pt>
                      <c:pt idx="1663">
                        <c:v>51.97</c:v>
                      </c:pt>
                      <c:pt idx="1664">
                        <c:v>52</c:v>
                      </c:pt>
                      <c:pt idx="1665">
                        <c:v>52.03</c:v>
                      </c:pt>
                      <c:pt idx="1666">
                        <c:v>52.06</c:v>
                      </c:pt>
                      <c:pt idx="1667">
                        <c:v>52.09</c:v>
                      </c:pt>
                      <c:pt idx="1668">
                        <c:v>52.13</c:v>
                      </c:pt>
                      <c:pt idx="1669">
                        <c:v>52.16</c:v>
                      </c:pt>
                      <c:pt idx="1670">
                        <c:v>52.19</c:v>
                      </c:pt>
                      <c:pt idx="1671">
                        <c:v>52.22</c:v>
                      </c:pt>
                      <c:pt idx="1672">
                        <c:v>52.25</c:v>
                      </c:pt>
                      <c:pt idx="1673">
                        <c:v>52.28</c:v>
                      </c:pt>
                      <c:pt idx="1674">
                        <c:v>52.31</c:v>
                      </c:pt>
                      <c:pt idx="1675">
                        <c:v>52.34</c:v>
                      </c:pt>
                      <c:pt idx="1676">
                        <c:v>52.38</c:v>
                      </c:pt>
                      <c:pt idx="1677">
                        <c:v>52.41</c:v>
                      </c:pt>
                      <c:pt idx="1678">
                        <c:v>52.44</c:v>
                      </c:pt>
                      <c:pt idx="1679">
                        <c:v>52.47</c:v>
                      </c:pt>
                      <c:pt idx="1680">
                        <c:v>52.5</c:v>
                      </c:pt>
                      <c:pt idx="1681">
                        <c:v>52.53</c:v>
                      </c:pt>
                      <c:pt idx="1682">
                        <c:v>52.56</c:v>
                      </c:pt>
                      <c:pt idx="1683">
                        <c:v>52.59</c:v>
                      </c:pt>
                      <c:pt idx="1684">
                        <c:v>52.63</c:v>
                      </c:pt>
                      <c:pt idx="1685">
                        <c:v>52.66</c:v>
                      </c:pt>
                      <c:pt idx="1686">
                        <c:v>52.69</c:v>
                      </c:pt>
                      <c:pt idx="1687">
                        <c:v>52.72</c:v>
                      </c:pt>
                      <c:pt idx="1688">
                        <c:v>52.75</c:v>
                      </c:pt>
                      <c:pt idx="1689">
                        <c:v>52.78</c:v>
                      </c:pt>
                      <c:pt idx="1690">
                        <c:v>52.81</c:v>
                      </c:pt>
                      <c:pt idx="1691">
                        <c:v>52.84</c:v>
                      </c:pt>
                      <c:pt idx="1692">
                        <c:v>52.88</c:v>
                      </c:pt>
                      <c:pt idx="1693">
                        <c:v>52.91</c:v>
                      </c:pt>
                      <c:pt idx="1694">
                        <c:v>52.94</c:v>
                      </c:pt>
                      <c:pt idx="1695">
                        <c:v>52.97</c:v>
                      </c:pt>
                      <c:pt idx="1696">
                        <c:v>53</c:v>
                      </c:pt>
                      <c:pt idx="1697">
                        <c:v>53.03</c:v>
                      </c:pt>
                      <c:pt idx="1698">
                        <c:v>53.06</c:v>
                      </c:pt>
                      <c:pt idx="1699">
                        <c:v>53.09</c:v>
                      </c:pt>
                      <c:pt idx="1700">
                        <c:v>53.13</c:v>
                      </c:pt>
                      <c:pt idx="1701">
                        <c:v>53.16</c:v>
                      </c:pt>
                      <c:pt idx="1702">
                        <c:v>53.19</c:v>
                      </c:pt>
                      <c:pt idx="1703">
                        <c:v>53.22</c:v>
                      </c:pt>
                      <c:pt idx="1704">
                        <c:v>53.25</c:v>
                      </c:pt>
                      <c:pt idx="1705">
                        <c:v>53.28</c:v>
                      </c:pt>
                      <c:pt idx="1706">
                        <c:v>53.31</c:v>
                      </c:pt>
                      <c:pt idx="1707">
                        <c:v>53.34</c:v>
                      </c:pt>
                      <c:pt idx="1708">
                        <c:v>53.38</c:v>
                      </c:pt>
                      <c:pt idx="1709">
                        <c:v>53.41</c:v>
                      </c:pt>
                      <c:pt idx="1710">
                        <c:v>53.44</c:v>
                      </c:pt>
                      <c:pt idx="1711">
                        <c:v>53.47</c:v>
                      </c:pt>
                      <c:pt idx="1712">
                        <c:v>53.5</c:v>
                      </c:pt>
                      <c:pt idx="1713">
                        <c:v>53.53</c:v>
                      </c:pt>
                      <c:pt idx="1714">
                        <c:v>53.56</c:v>
                      </c:pt>
                      <c:pt idx="1715">
                        <c:v>53.59</c:v>
                      </c:pt>
                      <c:pt idx="1716">
                        <c:v>53.63</c:v>
                      </c:pt>
                      <c:pt idx="1717">
                        <c:v>53.66</c:v>
                      </c:pt>
                      <c:pt idx="1718">
                        <c:v>53.69</c:v>
                      </c:pt>
                      <c:pt idx="1719">
                        <c:v>53.72</c:v>
                      </c:pt>
                      <c:pt idx="1720">
                        <c:v>53.75</c:v>
                      </c:pt>
                      <c:pt idx="1721">
                        <c:v>53.78</c:v>
                      </c:pt>
                      <c:pt idx="1722">
                        <c:v>53.81</c:v>
                      </c:pt>
                      <c:pt idx="1723">
                        <c:v>53.84</c:v>
                      </c:pt>
                      <c:pt idx="1724">
                        <c:v>53.88</c:v>
                      </c:pt>
                      <c:pt idx="1725">
                        <c:v>53.91</c:v>
                      </c:pt>
                      <c:pt idx="1726">
                        <c:v>53.94</c:v>
                      </c:pt>
                      <c:pt idx="1727">
                        <c:v>53.97</c:v>
                      </c:pt>
                      <c:pt idx="1728">
                        <c:v>54</c:v>
                      </c:pt>
                      <c:pt idx="1729">
                        <c:v>54.03</c:v>
                      </c:pt>
                      <c:pt idx="1730">
                        <c:v>54.06</c:v>
                      </c:pt>
                      <c:pt idx="1731">
                        <c:v>54.09</c:v>
                      </c:pt>
                      <c:pt idx="1732">
                        <c:v>54.13</c:v>
                      </c:pt>
                      <c:pt idx="1733">
                        <c:v>54.16</c:v>
                      </c:pt>
                      <c:pt idx="1734">
                        <c:v>54.19</c:v>
                      </c:pt>
                      <c:pt idx="1735">
                        <c:v>54.22</c:v>
                      </c:pt>
                      <c:pt idx="1736">
                        <c:v>54.25</c:v>
                      </c:pt>
                      <c:pt idx="1737">
                        <c:v>54.28</c:v>
                      </c:pt>
                      <c:pt idx="1738">
                        <c:v>54.31</c:v>
                      </c:pt>
                      <c:pt idx="1739">
                        <c:v>54.34</c:v>
                      </c:pt>
                      <c:pt idx="1740">
                        <c:v>54.38</c:v>
                      </c:pt>
                      <c:pt idx="1741">
                        <c:v>54.41</c:v>
                      </c:pt>
                      <c:pt idx="1742">
                        <c:v>54.44</c:v>
                      </c:pt>
                      <c:pt idx="1743">
                        <c:v>54.47</c:v>
                      </c:pt>
                      <c:pt idx="1744">
                        <c:v>54.5</c:v>
                      </c:pt>
                      <c:pt idx="1745">
                        <c:v>54.53</c:v>
                      </c:pt>
                      <c:pt idx="1746">
                        <c:v>54.56</c:v>
                      </c:pt>
                      <c:pt idx="1747">
                        <c:v>54.59</c:v>
                      </c:pt>
                      <c:pt idx="1748">
                        <c:v>54.63</c:v>
                      </c:pt>
                      <c:pt idx="1749">
                        <c:v>54.66</c:v>
                      </c:pt>
                      <c:pt idx="1750">
                        <c:v>54.69</c:v>
                      </c:pt>
                      <c:pt idx="1751">
                        <c:v>54.72</c:v>
                      </c:pt>
                      <c:pt idx="1752">
                        <c:v>54.75</c:v>
                      </c:pt>
                      <c:pt idx="1753">
                        <c:v>54.78</c:v>
                      </c:pt>
                      <c:pt idx="1754">
                        <c:v>54.81</c:v>
                      </c:pt>
                      <c:pt idx="1755">
                        <c:v>54.84</c:v>
                      </c:pt>
                      <c:pt idx="1756">
                        <c:v>54.88</c:v>
                      </c:pt>
                      <c:pt idx="1757">
                        <c:v>54.91</c:v>
                      </c:pt>
                      <c:pt idx="1758">
                        <c:v>54.94</c:v>
                      </c:pt>
                      <c:pt idx="1759">
                        <c:v>54.97</c:v>
                      </c:pt>
                      <c:pt idx="1760">
                        <c:v>55</c:v>
                      </c:pt>
                      <c:pt idx="1761">
                        <c:v>55.03</c:v>
                      </c:pt>
                      <c:pt idx="1762">
                        <c:v>55.06</c:v>
                      </c:pt>
                      <c:pt idx="1763">
                        <c:v>55.09</c:v>
                      </c:pt>
                      <c:pt idx="1764">
                        <c:v>55.13</c:v>
                      </c:pt>
                      <c:pt idx="1765">
                        <c:v>55.16</c:v>
                      </c:pt>
                      <c:pt idx="1766">
                        <c:v>55.19</c:v>
                      </c:pt>
                      <c:pt idx="1767">
                        <c:v>55.22</c:v>
                      </c:pt>
                      <c:pt idx="1768">
                        <c:v>55.25</c:v>
                      </c:pt>
                      <c:pt idx="1769">
                        <c:v>55.28</c:v>
                      </c:pt>
                      <c:pt idx="1770">
                        <c:v>55.31</c:v>
                      </c:pt>
                      <c:pt idx="1771">
                        <c:v>55.34</c:v>
                      </c:pt>
                      <c:pt idx="1772">
                        <c:v>55.38</c:v>
                      </c:pt>
                      <c:pt idx="1773">
                        <c:v>55.41</c:v>
                      </c:pt>
                      <c:pt idx="1774">
                        <c:v>55.44</c:v>
                      </c:pt>
                      <c:pt idx="1775">
                        <c:v>55.47</c:v>
                      </c:pt>
                      <c:pt idx="1776">
                        <c:v>55.5</c:v>
                      </c:pt>
                      <c:pt idx="1777">
                        <c:v>55.53</c:v>
                      </c:pt>
                      <c:pt idx="1778">
                        <c:v>55.56</c:v>
                      </c:pt>
                      <c:pt idx="1779">
                        <c:v>55.59</c:v>
                      </c:pt>
                      <c:pt idx="1780">
                        <c:v>55.63</c:v>
                      </c:pt>
                      <c:pt idx="1781">
                        <c:v>55.66</c:v>
                      </c:pt>
                      <c:pt idx="1782">
                        <c:v>55.69</c:v>
                      </c:pt>
                      <c:pt idx="1783">
                        <c:v>55.72</c:v>
                      </c:pt>
                      <c:pt idx="1784">
                        <c:v>55.75</c:v>
                      </c:pt>
                      <c:pt idx="1785">
                        <c:v>55.78</c:v>
                      </c:pt>
                      <c:pt idx="1786">
                        <c:v>55.81</c:v>
                      </c:pt>
                      <c:pt idx="1787">
                        <c:v>55.84</c:v>
                      </c:pt>
                      <c:pt idx="1788">
                        <c:v>55.88</c:v>
                      </c:pt>
                      <c:pt idx="1789">
                        <c:v>55.91</c:v>
                      </c:pt>
                      <c:pt idx="1790">
                        <c:v>55.94</c:v>
                      </c:pt>
                      <c:pt idx="1791">
                        <c:v>55.97</c:v>
                      </c:pt>
                      <c:pt idx="1792">
                        <c:v>56</c:v>
                      </c:pt>
                      <c:pt idx="1793">
                        <c:v>56.03</c:v>
                      </c:pt>
                      <c:pt idx="1794">
                        <c:v>56.06</c:v>
                      </c:pt>
                      <c:pt idx="1795">
                        <c:v>56.09</c:v>
                      </c:pt>
                      <c:pt idx="1796">
                        <c:v>56.13</c:v>
                      </c:pt>
                      <c:pt idx="1797">
                        <c:v>56.16</c:v>
                      </c:pt>
                      <c:pt idx="1798">
                        <c:v>56.19</c:v>
                      </c:pt>
                      <c:pt idx="1799">
                        <c:v>56.22</c:v>
                      </c:pt>
                      <c:pt idx="1800">
                        <c:v>56.25</c:v>
                      </c:pt>
                      <c:pt idx="1801">
                        <c:v>56.28</c:v>
                      </c:pt>
                      <c:pt idx="1802">
                        <c:v>56.31</c:v>
                      </c:pt>
                      <c:pt idx="1803">
                        <c:v>56.34</c:v>
                      </c:pt>
                      <c:pt idx="1804">
                        <c:v>56.38</c:v>
                      </c:pt>
                      <c:pt idx="1805">
                        <c:v>56.41</c:v>
                      </c:pt>
                      <c:pt idx="1806">
                        <c:v>56.44</c:v>
                      </c:pt>
                      <c:pt idx="1807">
                        <c:v>56.47</c:v>
                      </c:pt>
                      <c:pt idx="1808">
                        <c:v>56.5</c:v>
                      </c:pt>
                      <c:pt idx="1809">
                        <c:v>56.53</c:v>
                      </c:pt>
                      <c:pt idx="1810">
                        <c:v>56.56</c:v>
                      </c:pt>
                      <c:pt idx="1811">
                        <c:v>56.59</c:v>
                      </c:pt>
                      <c:pt idx="1812">
                        <c:v>56.63</c:v>
                      </c:pt>
                      <c:pt idx="1813">
                        <c:v>56.66</c:v>
                      </c:pt>
                      <c:pt idx="1814">
                        <c:v>56.69</c:v>
                      </c:pt>
                      <c:pt idx="1815">
                        <c:v>56.72</c:v>
                      </c:pt>
                      <c:pt idx="1816">
                        <c:v>56.75</c:v>
                      </c:pt>
                      <c:pt idx="1817">
                        <c:v>56.78</c:v>
                      </c:pt>
                      <c:pt idx="1818">
                        <c:v>56.81</c:v>
                      </c:pt>
                      <c:pt idx="1819">
                        <c:v>56.84</c:v>
                      </c:pt>
                      <c:pt idx="1820">
                        <c:v>56.88</c:v>
                      </c:pt>
                      <c:pt idx="1821">
                        <c:v>56.91</c:v>
                      </c:pt>
                      <c:pt idx="1822">
                        <c:v>56.94</c:v>
                      </c:pt>
                      <c:pt idx="1823">
                        <c:v>56.97</c:v>
                      </c:pt>
                      <c:pt idx="1824">
                        <c:v>57</c:v>
                      </c:pt>
                      <c:pt idx="1825">
                        <c:v>57.03</c:v>
                      </c:pt>
                      <c:pt idx="1826">
                        <c:v>57.06</c:v>
                      </c:pt>
                      <c:pt idx="1827">
                        <c:v>57.09</c:v>
                      </c:pt>
                      <c:pt idx="1828">
                        <c:v>57.13</c:v>
                      </c:pt>
                      <c:pt idx="1829">
                        <c:v>57.16</c:v>
                      </c:pt>
                      <c:pt idx="1830">
                        <c:v>57.19</c:v>
                      </c:pt>
                      <c:pt idx="1831">
                        <c:v>57.22</c:v>
                      </c:pt>
                      <c:pt idx="1832">
                        <c:v>57.25</c:v>
                      </c:pt>
                      <c:pt idx="1833">
                        <c:v>57.28</c:v>
                      </c:pt>
                      <c:pt idx="1834">
                        <c:v>57.31</c:v>
                      </c:pt>
                      <c:pt idx="1835">
                        <c:v>57.34</c:v>
                      </c:pt>
                      <c:pt idx="1836">
                        <c:v>57.38</c:v>
                      </c:pt>
                      <c:pt idx="1837">
                        <c:v>57.41</c:v>
                      </c:pt>
                      <c:pt idx="1838">
                        <c:v>57.44</c:v>
                      </c:pt>
                      <c:pt idx="1839">
                        <c:v>57.47</c:v>
                      </c:pt>
                      <c:pt idx="1840">
                        <c:v>57.5</c:v>
                      </c:pt>
                      <c:pt idx="1841">
                        <c:v>57.53</c:v>
                      </c:pt>
                      <c:pt idx="1842">
                        <c:v>57.56</c:v>
                      </c:pt>
                      <c:pt idx="1843">
                        <c:v>57.59</c:v>
                      </c:pt>
                      <c:pt idx="1844">
                        <c:v>57.63</c:v>
                      </c:pt>
                      <c:pt idx="1845">
                        <c:v>57.66</c:v>
                      </c:pt>
                      <c:pt idx="1846">
                        <c:v>57.69</c:v>
                      </c:pt>
                      <c:pt idx="1847">
                        <c:v>57.72</c:v>
                      </c:pt>
                      <c:pt idx="1848">
                        <c:v>57.75</c:v>
                      </c:pt>
                      <c:pt idx="1849">
                        <c:v>57.78</c:v>
                      </c:pt>
                      <c:pt idx="1850">
                        <c:v>57.81</c:v>
                      </c:pt>
                      <c:pt idx="1851">
                        <c:v>57.84</c:v>
                      </c:pt>
                      <c:pt idx="1852">
                        <c:v>57.88</c:v>
                      </c:pt>
                      <c:pt idx="1853">
                        <c:v>57.91</c:v>
                      </c:pt>
                      <c:pt idx="1854">
                        <c:v>57.94</c:v>
                      </c:pt>
                      <c:pt idx="1855">
                        <c:v>57.97</c:v>
                      </c:pt>
                      <c:pt idx="1856">
                        <c:v>58</c:v>
                      </c:pt>
                      <c:pt idx="1857">
                        <c:v>58.03</c:v>
                      </c:pt>
                      <c:pt idx="1858">
                        <c:v>58.06</c:v>
                      </c:pt>
                      <c:pt idx="1859">
                        <c:v>58.09</c:v>
                      </c:pt>
                      <c:pt idx="1860">
                        <c:v>58.13</c:v>
                      </c:pt>
                      <c:pt idx="1861">
                        <c:v>58.16</c:v>
                      </c:pt>
                      <c:pt idx="1862">
                        <c:v>58.19</c:v>
                      </c:pt>
                      <c:pt idx="1863">
                        <c:v>58.22</c:v>
                      </c:pt>
                      <c:pt idx="1864">
                        <c:v>58.25</c:v>
                      </c:pt>
                      <c:pt idx="1865">
                        <c:v>58.28</c:v>
                      </c:pt>
                      <c:pt idx="1866">
                        <c:v>58.31</c:v>
                      </c:pt>
                      <c:pt idx="1867">
                        <c:v>58.34</c:v>
                      </c:pt>
                      <c:pt idx="1868">
                        <c:v>58.38</c:v>
                      </c:pt>
                      <c:pt idx="1869">
                        <c:v>58.41</c:v>
                      </c:pt>
                      <c:pt idx="1870">
                        <c:v>58.44</c:v>
                      </c:pt>
                      <c:pt idx="1871">
                        <c:v>58.47</c:v>
                      </c:pt>
                      <c:pt idx="1872">
                        <c:v>58.5</c:v>
                      </c:pt>
                      <c:pt idx="1873">
                        <c:v>58.53</c:v>
                      </c:pt>
                      <c:pt idx="1874">
                        <c:v>58.56</c:v>
                      </c:pt>
                      <c:pt idx="1875">
                        <c:v>58.59</c:v>
                      </c:pt>
                      <c:pt idx="1876">
                        <c:v>58.63</c:v>
                      </c:pt>
                      <c:pt idx="1877">
                        <c:v>58.66</c:v>
                      </c:pt>
                      <c:pt idx="1878">
                        <c:v>58.69</c:v>
                      </c:pt>
                      <c:pt idx="1879">
                        <c:v>58.72</c:v>
                      </c:pt>
                      <c:pt idx="1880">
                        <c:v>58.75</c:v>
                      </c:pt>
                      <c:pt idx="1881">
                        <c:v>58.78</c:v>
                      </c:pt>
                      <c:pt idx="1882">
                        <c:v>58.81</c:v>
                      </c:pt>
                      <c:pt idx="1883">
                        <c:v>58.84</c:v>
                      </c:pt>
                      <c:pt idx="1884">
                        <c:v>58.88</c:v>
                      </c:pt>
                      <c:pt idx="1885">
                        <c:v>58.91</c:v>
                      </c:pt>
                      <c:pt idx="1886">
                        <c:v>58.94</c:v>
                      </c:pt>
                      <c:pt idx="1887">
                        <c:v>58.97</c:v>
                      </c:pt>
                      <c:pt idx="1888">
                        <c:v>59</c:v>
                      </c:pt>
                      <c:pt idx="1889">
                        <c:v>59.03</c:v>
                      </c:pt>
                      <c:pt idx="1890">
                        <c:v>59.06</c:v>
                      </c:pt>
                      <c:pt idx="1891">
                        <c:v>59.09</c:v>
                      </c:pt>
                      <c:pt idx="1892">
                        <c:v>59.13</c:v>
                      </c:pt>
                      <c:pt idx="1893">
                        <c:v>59.16</c:v>
                      </c:pt>
                      <c:pt idx="1894">
                        <c:v>59.19</c:v>
                      </c:pt>
                      <c:pt idx="1895">
                        <c:v>59.22</c:v>
                      </c:pt>
                      <c:pt idx="1896">
                        <c:v>59.25</c:v>
                      </c:pt>
                      <c:pt idx="1897">
                        <c:v>59.28</c:v>
                      </c:pt>
                      <c:pt idx="1898">
                        <c:v>59.31</c:v>
                      </c:pt>
                      <c:pt idx="1899">
                        <c:v>59.34</c:v>
                      </c:pt>
                      <c:pt idx="1900">
                        <c:v>59.38</c:v>
                      </c:pt>
                      <c:pt idx="1901">
                        <c:v>59.41</c:v>
                      </c:pt>
                      <c:pt idx="1902">
                        <c:v>59.44</c:v>
                      </c:pt>
                      <c:pt idx="1903">
                        <c:v>59.47</c:v>
                      </c:pt>
                      <c:pt idx="1904">
                        <c:v>59.5</c:v>
                      </c:pt>
                      <c:pt idx="1905">
                        <c:v>59.53</c:v>
                      </c:pt>
                      <c:pt idx="1906">
                        <c:v>59.56</c:v>
                      </c:pt>
                      <c:pt idx="1907">
                        <c:v>59.59</c:v>
                      </c:pt>
                      <c:pt idx="1908">
                        <c:v>59.63</c:v>
                      </c:pt>
                      <c:pt idx="1909">
                        <c:v>59.66</c:v>
                      </c:pt>
                      <c:pt idx="1910">
                        <c:v>59.69</c:v>
                      </c:pt>
                      <c:pt idx="1911">
                        <c:v>59.72</c:v>
                      </c:pt>
                      <c:pt idx="1912">
                        <c:v>59.75</c:v>
                      </c:pt>
                      <c:pt idx="1913">
                        <c:v>59.78</c:v>
                      </c:pt>
                      <c:pt idx="1914">
                        <c:v>59.81</c:v>
                      </c:pt>
                      <c:pt idx="1915">
                        <c:v>59.84</c:v>
                      </c:pt>
                      <c:pt idx="1916">
                        <c:v>59.88</c:v>
                      </c:pt>
                      <c:pt idx="1917">
                        <c:v>59.91</c:v>
                      </c:pt>
                      <c:pt idx="1918">
                        <c:v>59.94</c:v>
                      </c:pt>
                      <c:pt idx="1919">
                        <c:v>59.97</c:v>
                      </c:pt>
                      <c:pt idx="1920">
                        <c:v>60</c:v>
                      </c:pt>
                      <c:pt idx="1921">
                        <c:v>60.03</c:v>
                      </c:pt>
                      <c:pt idx="1922">
                        <c:v>60.06</c:v>
                      </c:pt>
                      <c:pt idx="1923">
                        <c:v>60.09</c:v>
                      </c:pt>
                      <c:pt idx="1924">
                        <c:v>60.13</c:v>
                      </c:pt>
                      <c:pt idx="1925">
                        <c:v>60.16</c:v>
                      </c:pt>
                      <c:pt idx="1926">
                        <c:v>60.19</c:v>
                      </c:pt>
                      <c:pt idx="1927">
                        <c:v>60.22</c:v>
                      </c:pt>
                      <c:pt idx="1928">
                        <c:v>60.25</c:v>
                      </c:pt>
                      <c:pt idx="1929">
                        <c:v>60.28</c:v>
                      </c:pt>
                      <c:pt idx="1930">
                        <c:v>60.31</c:v>
                      </c:pt>
                      <c:pt idx="1931">
                        <c:v>60.34</c:v>
                      </c:pt>
                      <c:pt idx="1932">
                        <c:v>60.38</c:v>
                      </c:pt>
                      <c:pt idx="1933">
                        <c:v>60.41</c:v>
                      </c:pt>
                      <c:pt idx="1934">
                        <c:v>60.44</c:v>
                      </c:pt>
                      <c:pt idx="1935">
                        <c:v>60.47</c:v>
                      </c:pt>
                      <c:pt idx="1936">
                        <c:v>60.5</c:v>
                      </c:pt>
                      <c:pt idx="1937">
                        <c:v>60.53</c:v>
                      </c:pt>
                      <c:pt idx="1938">
                        <c:v>60.56</c:v>
                      </c:pt>
                      <c:pt idx="1939">
                        <c:v>60.59</c:v>
                      </c:pt>
                      <c:pt idx="1940">
                        <c:v>60.63</c:v>
                      </c:pt>
                      <c:pt idx="1941">
                        <c:v>60.66</c:v>
                      </c:pt>
                      <c:pt idx="1942">
                        <c:v>60.69</c:v>
                      </c:pt>
                      <c:pt idx="1943">
                        <c:v>60.72</c:v>
                      </c:pt>
                      <c:pt idx="1944">
                        <c:v>60.75</c:v>
                      </c:pt>
                      <c:pt idx="1945">
                        <c:v>60.78</c:v>
                      </c:pt>
                      <c:pt idx="1946">
                        <c:v>60.81</c:v>
                      </c:pt>
                      <c:pt idx="1947">
                        <c:v>60.84</c:v>
                      </c:pt>
                      <c:pt idx="1948">
                        <c:v>60.88</c:v>
                      </c:pt>
                      <c:pt idx="1949">
                        <c:v>60.91</c:v>
                      </c:pt>
                      <c:pt idx="1950">
                        <c:v>60.94</c:v>
                      </c:pt>
                      <c:pt idx="1951">
                        <c:v>60.97</c:v>
                      </c:pt>
                      <c:pt idx="1952">
                        <c:v>61</c:v>
                      </c:pt>
                      <c:pt idx="1953">
                        <c:v>61.03</c:v>
                      </c:pt>
                      <c:pt idx="1954">
                        <c:v>61.06</c:v>
                      </c:pt>
                      <c:pt idx="1955">
                        <c:v>61.09</c:v>
                      </c:pt>
                      <c:pt idx="1956">
                        <c:v>61.13</c:v>
                      </c:pt>
                      <c:pt idx="1957">
                        <c:v>61.16</c:v>
                      </c:pt>
                      <c:pt idx="1958">
                        <c:v>61.19</c:v>
                      </c:pt>
                      <c:pt idx="1959">
                        <c:v>61.22</c:v>
                      </c:pt>
                      <c:pt idx="1960">
                        <c:v>61.25</c:v>
                      </c:pt>
                      <c:pt idx="1961">
                        <c:v>61.28</c:v>
                      </c:pt>
                      <c:pt idx="1962">
                        <c:v>61.31</c:v>
                      </c:pt>
                      <c:pt idx="1963">
                        <c:v>61.34</c:v>
                      </c:pt>
                      <c:pt idx="1964">
                        <c:v>61.38</c:v>
                      </c:pt>
                      <c:pt idx="1965">
                        <c:v>61.41</c:v>
                      </c:pt>
                      <c:pt idx="1966">
                        <c:v>61.44</c:v>
                      </c:pt>
                      <c:pt idx="1967">
                        <c:v>61.47</c:v>
                      </c:pt>
                      <c:pt idx="1968">
                        <c:v>61.5</c:v>
                      </c:pt>
                      <c:pt idx="1969">
                        <c:v>61.53</c:v>
                      </c:pt>
                      <c:pt idx="1970">
                        <c:v>61.56</c:v>
                      </c:pt>
                      <c:pt idx="1971">
                        <c:v>61.59</c:v>
                      </c:pt>
                      <c:pt idx="1972">
                        <c:v>61.63</c:v>
                      </c:pt>
                      <c:pt idx="1973">
                        <c:v>61.66</c:v>
                      </c:pt>
                      <c:pt idx="1974">
                        <c:v>61.69</c:v>
                      </c:pt>
                      <c:pt idx="1975">
                        <c:v>61.72</c:v>
                      </c:pt>
                      <c:pt idx="1976">
                        <c:v>61.75</c:v>
                      </c:pt>
                      <c:pt idx="1977">
                        <c:v>61.78</c:v>
                      </c:pt>
                      <c:pt idx="1978">
                        <c:v>61.81</c:v>
                      </c:pt>
                      <c:pt idx="1979">
                        <c:v>61.84</c:v>
                      </c:pt>
                      <c:pt idx="1980">
                        <c:v>61.88</c:v>
                      </c:pt>
                      <c:pt idx="1981">
                        <c:v>61.91</c:v>
                      </c:pt>
                      <c:pt idx="1982">
                        <c:v>61.94</c:v>
                      </c:pt>
                      <c:pt idx="1983">
                        <c:v>61.97</c:v>
                      </c:pt>
                      <c:pt idx="1984">
                        <c:v>62</c:v>
                      </c:pt>
                      <c:pt idx="1985">
                        <c:v>62.03</c:v>
                      </c:pt>
                      <c:pt idx="1986">
                        <c:v>62.06</c:v>
                      </c:pt>
                      <c:pt idx="1987">
                        <c:v>62.09</c:v>
                      </c:pt>
                      <c:pt idx="1988">
                        <c:v>62.13</c:v>
                      </c:pt>
                      <c:pt idx="1989">
                        <c:v>62.16</c:v>
                      </c:pt>
                      <c:pt idx="1990">
                        <c:v>62.19</c:v>
                      </c:pt>
                      <c:pt idx="1991">
                        <c:v>62.22</c:v>
                      </c:pt>
                      <c:pt idx="1992">
                        <c:v>62.25</c:v>
                      </c:pt>
                      <c:pt idx="1993">
                        <c:v>62.28</c:v>
                      </c:pt>
                      <c:pt idx="1994">
                        <c:v>62.31</c:v>
                      </c:pt>
                      <c:pt idx="1995">
                        <c:v>62.34</c:v>
                      </c:pt>
                      <c:pt idx="1996">
                        <c:v>62.38</c:v>
                      </c:pt>
                      <c:pt idx="1997">
                        <c:v>62.41</c:v>
                      </c:pt>
                      <c:pt idx="1998">
                        <c:v>62.44</c:v>
                      </c:pt>
                      <c:pt idx="1999">
                        <c:v>62.47</c:v>
                      </c:pt>
                      <c:pt idx="2000">
                        <c:v>62.5</c:v>
                      </c:pt>
                      <c:pt idx="2001">
                        <c:v>62.53</c:v>
                      </c:pt>
                      <c:pt idx="2002">
                        <c:v>62.56</c:v>
                      </c:pt>
                      <c:pt idx="2003">
                        <c:v>62.59</c:v>
                      </c:pt>
                      <c:pt idx="2004">
                        <c:v>62.63</c:v>
                      </c:pt>
                      <c:pt idx="2005">
                        <c:v>62.66</c:v>
                      </c:pt>
                      <c:pt idx="2006">
                        <c:v>62.69</c:v>
                      </c:pt>
                      <c:pt idx="2007">
                        <c:v>62.72</c:v>
                      </c:pt>
                      <c:pt idx="2008">
                        <c:v>62.75</c:v>
                      </c:pt>
                      <c:pt idx="2009">
                        <c:v>62.78</c:v>
                      </c:pt>
                      <c:pt idx="2010">
                        <c:v>62.81</c:v>
                      </c:pt>
                      <c:pt idx="2011">
                        <c:v>62.84</c:v>
                      </c:pt>
                      <c:pt idx="2012">
                        <c:v>62.88</c:v>
                      </c:pt>
                      <c:pt idx="2013">
                        <c:v>62.91</c:v>
                      </c:pt>
                      <c:pt idx="2014">
                        <c:v>62.94</c:v>
                      </c:pt>
                      <c:pt idx="2015">
                        <c:v>62.97</c:v>
                      </c:pt>
                      <c:pt idx="2016">
                        <c:v>63</c:v>
                      </c:pt>
                      <c:pt idx="2017">
                        <c:v>63.03</c:v>
                      </c:pt>
                      <c:pt idx="2018">
                        <c:v>63.06</c:v>
                      </c:pt>
                      <c:pt idx="2019">
                        <c:v>63.09</c:v>
                      </c:pt>
                      <c:pt idx="2020">
                        <c:v>63.13</c:v>
                      </c:pt>
                      <c:pt idx="2021">
                        <c:v>63.16</c:v>
                      </c:pt>
                      <c:pt idx="2022">
                        <c:v>63.19</c:v>
                      </c:pt>
                      <c:pt idx="2023">
                        <c:v>63.22</c:v>
                      </c:pt>
                      <c:pt idx="2024">
                        <c:v>63.25</c:v>
                      </c:pt>
                      <c:pt idx="2025">
                        <c:v>63.28</c:v>
                      </c:pt>
                      <c:pt idx="2026">
                        <c:v>63.31</c:v>
                      </c:pt>
                      <c:pt idx="2027">
                        <c:v>63.34</c:v>
                      </c:pt>
                      <c:pt idx="2028">
                        <c:v>63.38</c:v>
                      </c:pt>
                      <c:pt idx="2029">
                        <c:v>63.41</c:v>
                      </c:pt>
                      <c:pt idx="2030">
                        <c:v>63.44</c:v>
                      </c:pt>
                      <c:pt idx="2031">
                        <c:v>63.47</c:v>
                      </c:pt>
                      <c:pt idx="2032">
                        <c:v>63.5</c:v>
                      </c:pt>
                      <c:pt idx="2033">
                        <c:v>63.53</c:v>
                      </c:pt>
                      <c:pt idx="2034">
                        <c:v>63.56</c:v>
                      </c:pt>
                      <c:pt idx="2035">
                        <c:v>63.59</c:v>
                      </c:pt>
                      <c:pt idx="2036">
                        <c:v>63.63</c:v>
                      </c:pt>
                      <c:pt idx="2037">
                        <c:v>63.66</c:v>
                      </c:pt>
                      <c:pt idx="2038">
                        <c:v>63.69</c:v>
                      </c:pt>
                      <c:pt idx="2039">
                        <c:v>63.72</c:v>
                      </c:pt>
                      <c:pt idx="2040">
                        <c:v>63.75</c:v>
                      </c:pt>
                      <c:pt idx="2041">
                        <c:v>63.78</c:v>
                      </c:pt>
                      <c:pt idx="2042">
                        <c:v>63.81</c:v>
                      </c:pt>
                      <c:pt idx="2043">
                        <c:v>63.84</c:v>
                      </c:pt>
                      <c:pt idx="2044">
                        <c:v>63.88</c:v>
                      </c:pt>
                      <c:pt idx="2045">
                        <c:v>63.91</c:v>
                      </c:pt>
                      <c:pt idx="2046">
                        <c:v>63.94</c:v>
                      </c:pt>
                      <c:pt idx="2047">
                        <c:v>63.97</c:v>
                      </c:pt>
                      <c:pt idx="2048">
                        <c:v>64</c:v>
                      </c:pt>
                      <c:pt idx="2049">
                        <c:v>64.03</c:v>
                      </c:pt>
                      <c:pt idx="2050">
                        <c:v>64.06</c:v>
                      </c:pt>
                      <c:pt idx="2051">
                        <c:v>64.09</c:v>
                      </c:pt>
                      <c:pt idx="2052">
                        <c:v>64.13</c:v>
                      </c:pt>
                      <c:pt idx="2053">
                        <c:v>64.16</c:v>
                      </c:pt>
                      <c:pt idx="2054">
                        <c:v>64.19</c:v>
                      </c:pt>
                      <c:pt idx="2055">
                        <c:v>64.22</c:v>
                      </c:pt>
                      <c:pt idx="2056">
                        <c:v>64.25</c:v>
                      </c:pt>
                      <c:pt idx="2057">
                        <c:v>64.28</c:v>
                      </c:pt>
                      <c:pt idx="2058">
                        <c:v>64.31</c:v>
                      </c:pt>
                      <c:pt idx="2059">
                        <c:v>64.34</c:v>
                      </c:pt>
                      <c:pt idx="2060">
                        <c:v>64.38</c:v>
                      </c:pt>
                      <c:pt idx="2061">
                        <c:v>64.41</c:v>
                      </c:pt>
                      <c:pt idx="2062">
                        <c:v>64.44</c:v>
                      </c:pt>
                      <c:pt idx="2063">
                        <c:v>64.47</c:v>
                      </c:pt>
                      <c:pt idx="2064">
                        <c:v>64.5</c:v>
                      </c:pt>
                      <c:pt idx="2065">
                        <c:v>64.53</c:v>
                      </c:pt>
                      <c:pt idx="2066">
                        <c:v>64.56</c:v>
                      </c:pt>
                      <c:pt idx="2067">
                        <c:v>64.59</c:v>
                      </c:pt>
                      <c:pt idx="2068">
                        <c:v>64.63</c:v>
                      </c:pt>
                      <c:pt idx="2069">
                        <c:v>64.66</c:v>
                      </c:pt>
                      <c:pt idx="2070">
                        <c:v>64.69</c:v>
                      </c:pt>
                      <c:pt idx="2071">
                        <c:v>64.72</c:v>
                      </c:pt>
                      <c:pt idx="2072">
                        <c:v>64.75</c:v>
                      </c:pt>
                      <c:pt idx="2073">
                        <c:v>64.78</c:v>
                      </c:pt>
                      <c:pt idx="2074">
                        <c:v>64.81</c:v>
                      </c:pt>
                      <c:pt idx="2075">
                        <c:v>64.84</c:v>
                      </c:pt>
                      <c:pt idx="2076">
                        <c:v>64.88</c:v>
                      </c:pt>
                      <c:pt idx="2077">
                        <c:v>64.91</c:v>
                      </c:pt>
                      <c:pt idx="2078">
                        <c:v>64.94</c:v>
                      </c:pt>
                      <c:pt idx="2079">
                        <c:v>64.97</c:v>
                      </c:pt>
                      <c:pt idx="2080">
                        <c:v>65</c:v>
                      </c:pt>
                      <c:pt idx="2081">
                        <c:v>65.03</c:v>
                      </c:pt>
                      <c:pt idx="2082">
                        <c:v>65.06</c:v>
                      </c:pt>
                      <c:pt idx="2083">
                        <c:v>65.09</c:v>
                      </c:pt>
                      <c:pt idx="2084">
                        <c:v>65.13</c:v>
                      </c:pt>
                      <c:pt idx="2085">
                        <c:v>65.16</c:v>
                      </c:pt>
                      <c:pt idx="2086">
                        <c:v>65.19</c:v>
                      </c:pt>
                      <c:pt idx="2087">
                        <c:v>65.22</c:v>
                      </c:pt>
                      <c:pt idx="2088">
                        <c:v>65.25</c:v>
                      </c:pt>
                      <c:pt idx="2089">
                        <c:v>65.28</c:v>
                      </c:pt>
                      <c:pt idx="2090">
                        <c:v>65.31</c:v>
                      </c:pt>
                      <c:pt idx="2091">
                        <c:v>65.34</c:v>
                      </c:pt>
                      <c:pt idx="2092">
                        <c:v>65.38</c:v>
                      </c:pt>
                      <c:pt idx="2093">
                        <c:v>65.41</c:v>
                      </c:pt>
                      <c:pt idx="2094">
                        <c:v>65.44</c:v>
                      </c:pt>
                      <c:pt idx="2095">
                        <c:v>65.47</c:v>
                      </c:pt>
                      <c:pt idx="2096">
                        <c:v>65.5</c:v>
                      </c:pt>
                      <c:pt idx="2097">
                        <c:v>65.53</c:v>
                      </c:pt>
                      <c:pt idx="2098">
                        <c:v>65.56</c:v>
                      </c:pt>
                      <c:pt idx="2099">
                        <c:v>65.59</c:v>
                      </c:pt>
                      <c:pt idx="2100">
                        <c:v>65.63</c:v>
                      </c:pt>
                      <c:pt idx="2101">
                        <c:v>65.66</c:v>
                      </c:pt>
                      <c:pt idx="2102">
                        <c:v>65.69</c:v>
                      </c:pt>
                      <c:pt idx="2103">
                        <c:v>65.72</c:v>
                      </c:pt>
                      <c:pt idx="2104">
                        <c:v>65.75</c:v>
                      </c:pt>
                      <c:pt idx="2105">
                        <c:v>65.78</c:v>
                      </c:pt>
                      <c:pt idx="2106">
                        <c:v>65.81</c:v>
                      </c:pt>
                      <c:pt idx="2107">
                        <c:v>65.84</c:v>
                      </c:pt>
                      <c:pt idx="2108">
                        <c:v>65.88</c:v>
                      </c:pt>
                      <c:pt idx="2109">
                        <c:v>65.91</c:v>
                      </c:pt>
                      <c:pt idx="2110">
                        <c:v>65.94</c:v>
                      </c:pt>
                      <c:pt idx="2111">
                        <c:v>65.97</c:v>
                      </c:pt>
                      <c:pt idx="2112">
                        <c:v>66</c:v>
                      </c:pt>
                      <c:pt idx="2113">
                        <c:v>66.03</c:v>
                      </c:pt>
                      <c:pt idx="2114">
                        <c:v>66.06</c:v>
                      </c:pt>
                      <c:pt idx="2115">
                        <c:v>66.09</c:v>
                      </c:pt>
                      <c:pt idx="2116">
                        <c:v>66.13</c:v>
                      </c:pt>
                      <c:pt idx="2117">
                        <c:v>66.16</c:v>
                      </c:pt>
                      <c:pt idx="2118">
                        <c:v>66.19</c:v>
                      </c:pt>
                      <c:pt idx="2119">
                        <c:v>66.22</c:v>
                      </c:pt>
                      <c:pt idx="2120">
                        <c:v>66.25</c:v>
                      </c:pt>
                      <c:pt idx="2121">
                        <c:v>66.28</c:v>
                      </c:pt>
                      <c:pt idx="2122">
                        <c:v>66.31</c:v>
                      </c:pt>
                      <c:pt idx="2123">
                        <c:v>66.34</c:v>
                      </c:pt>
                      <c:pt idx="2124">
                        <c:v>66.38</c:v>
                      </c:pt>
                      <c:pt idx="2125">
                        <c:v>66.41</c:v>
                      </c:pt>
                      <c:pt idx="2126">
                        <c:v>66.44</c:v>
                      </c:pt>
                      <c:pt idx="2127">
                        <c:v>66.47</c:v>
                      </c:pt>
                      <c:pt idx="2128">
                        <c:v>66.5</c:v>
                      </c:pt>
                      <c:pt idx="2129">
                        <c:v>66.53</c:v>
                      </c:pt>
                      <c:pt idx="2130">
                        <c:v>66.56</c:v>
                      </c:pt>
                      <c:pt idx="2131">
                        <c:v>66.59</c:v>
                      </c:pt>
                      <c:pt idx="2132">
                        <c:v>66.63</c:v>
                      </c:pt>
                      <c:pt idx="2133">
                        <c:v>66.66</c:v>
                      </c:pt>
                      <c:pt idx="2134">
                        <c:v>66.69</c:v>
                      </c:pt>
                      <c:pt idx="2135">
                        <c:v>66.72</c:v>
                      </c:pt>
                      <c:pt idx="2136">
                        <c:v>66.75</c:v>
                      </c:pt>
                      <c:pt idx="2137">
                        <c:v>66.78</c:v>
                      </c:pt>
                      <c:pt idx="2138">
                        <c:v>66.81</c:v>
                      </c:pt>
                      <c:pt idx="2139">
                        <c:v>66.84</c:v>
                      </c:pt>
                      <c:pt idx="2140">
                        <c:v>66.88</c:v>
                      </c:pt>
                      <c:pt idx="2141">
                        <c:v>66.91</c:v>
                      </c:pt>
                      <c:pt idx="2142">
                        <c:v>66.94</c:v>
                      </c:pt>
                      <c:pt idx="2143">
                        <c:v>66.97</c:v>
                      </c:pt>
                      <c:pt idx="2144">
                        <c:v>67</c:v>
                      </c:pt>
                      <c:pt idx="2145">
                        <c:v>67.03</c:v>
                      </c:pt>
                      <c:pt idx="2146">
                        <c:v>67.06</c:v>
                      </c:pt>
                      <c:pt idx="2147">
                        <c:v>67.09</c:v>
                      </c:pt>
                      <c:pt idx="2148">
                        <c:v>67.13</c:v>
                      </c:pt>
                      <c:pt idx="2149">
                        <c:v>67.16</c:v>
                      </c:pt>
                      <c:pt idx="2150">
                        <c:v>67.19</c:v>
                      </c:pt>
                      <c:pt idx="2151">
                        <c:v>67.22</c:v>
                      </c:pt>
                      <c:pt idx="2152">
                        <c:v>67.25</c:v>
                      </c:pt>
                      <c:pt idx="2153">
                        <c:v>67.28</c:v>
                      </c:pt>
                      <c:pt idx="2154">
                        <c:v>67.31</c:v>
                      </c:pt>
                      <c:pt idx="2155">
                        <c:v>67.34</c:v>
                      </c:pt>
                      <c:pt idx="2156">
                        <c:v>67.38</c:v>
                      </c:pt>
                      <c:pt idx="2157">
                        <c:v>67.41</c:v>
                      </c:pt>
                      <c:pt idx="2158">
                        <c:v>67.44</c:v>
                      </c:pt>
                      <c:pt idx="2159">
                        <c:v>67.47</c:v>
                      </c:pt>
                      <c:pt idx="2160">
                        <c:v>67.5</c:v>
                      </c:pt>
                      <c:pt idx="2161">
                        <c:v>67.53</c:v>
                      </c:pt>
                      <c:pt idx="2162">
                        <c:v>67.56</c:v>
                      </c:pt>
                      <c:pt idx="2163">
                        <c:v>67.59</c:v>
                      </c:pt>
                      <c:pt idx="2164">
                        <c:v>67.63</c:v>
                      </c:pt>
                      <c:pt idx="2165">
                        <c:v>67.66</c:v>
                      </c:pt>
                      <c:pt idx="2166">
                        <c:v>67.69</c:v>
                      </c:pt>
                      <c:pt idx="2167">
                        <c:v>67.72</c:v>
                      </c:pt>
                      <c:pt idx="2168">
                        <c:v>67.75</c:v>
                      </c:pt>
                      <c:pt idx="2169">
                        <c:v>67.78</c:v>
                      </c:pt>
                      <c:pt idx="2170">
                        <c:v>67.81</c:v>
                      </c:pt>
                      <c:pt idx="2171">
                        <c:v>67.84</c:v>
                      </c:pt>
                      <c:pt idx="2172">
                        <c:v>67.88</c:v>
                      </c:pt>
                      <c:pt idx="2173">
                        <c:v>67.91</c:v>
                      </c:pt>
                      <c:pt idx="2174">
                        <c:v>67.94</c:v>
                      </c:pt>
                      <c:pt idx="2175">
                        <c:v>67.97</c:v>
                      </c:pt>
                      <c:pt idx="2176">
                        <c:v>68</c:v>
                      </c:pt>
                      <c:pt idx="2177">
                        <c:v>68.03</c:v>
                      </c:pt>
                      <c:pt idx="2178">
                        <c:v>68.06</c:v>
                      </c:pt>
                      <c:pt idx="2179">
                        <c:v>68.09</c:v>
                      </c:pt>
                      <c:pt idx="2180">
                        <c:v>68.13</c:v>
                      </c:pt>
                      <c:pt idx="2181">
                        <c:v>68.16</c:v>
                      </c:pt>
                      <c:pt idx="2182">
                        <c:v>68.19</c:v>
                      </c:pt>
                      <c:pt idx="2183">
                        <c:v>68.22</c:v>
                      </c:pt>
                      <c:pt idx="2184">
                        <c:v>68.25</c:v>
                      </c:pt>
                      <c:pt idx="2185">
                        <c:v>68.28</c:v>
                      </c:pt>
                      <c:pt idx="2186">
                        <c:v>68.31</c:v>
                      </c:pt>
                      <c:pt idx="2187">
                        <c:v>68.34</c:v>
                      </c:pt>
                      <c:pt idx="2188">
                        <c:v>68.38</c:v>
                      </c:pt>
                      <c:pt idx="2189">
                        <c:v>68.41</c:v>
                      </c:pt>
                      <c:pt idx="2190">
                        <c:v>68.44</c:v>
                      </c:pt>
                      <c:pt idx="2191">
                        <c:v>68.47</c:v>
                      </c:pt>
                      <c:pt idx="2192">
                        <c:v>68.5</c:v>
                      </c:pt>
                      <c:pt idx="2193">
                        <c:v>68.53</c:v>
                      </c:pt>
                      <c:pt idx="2194">
                        <c:v>68.56</c:v>
                      </c:pt>
                      <c:pt idx="2195">
                        <c:v>68.59</c:v>
                      </c:pt>
                      <c:pt idx="2196">
                        <c:v>68.63</c:v>
                      </c:pt>
                      <c:pt idx="2197">
                        <c:v>68.66</c:v>
                      </c:pt>
                      <c:pt idx="2198">
                        <c:v>68.69</c:v>
                      </c:pt>
                      <c:pt idx="2199">
                        <c:v>68.72</c:v>
                      </c:pt>
                      <c:pt idx="2200">
                        <c:v>68.75</c:v>
                      </c:pt>
                      <c:pt idx="2201">
                        <c:v>68.78</c:v>
                      </c:pt>
                      <c:pt idx="2202">
                        <c:v>68.81</c:v>
                      </c:pt>
                      <c:pt idx="2203">
                        <c:v>68.84</c:v>
                      </c:pt>
                      <c:pt idx="2204">
                        <c:v>68.88</c:v>
                      </c:pt>
                      <c:pt idx="2205">
                        <c:v>68.91</c:v>
                      </c:pt>
                      <c:pt idx="2206">
                        <c:v>68.94</c:v>
                      </c:pt>
                      <c:pt idx="2207">
                        <c:v>68.97</c:v>
                      </c:pt>
                      <c:pt idx="2208">
                        <c:v>69</c:v>
                      </c:pt>
                      <c:pt idx="2209">
                        <c:v>69.03</c:v>
                      </c:pt>
                      <c:pt idx="2210">
                        <c:v>69.06</c:v>
                      </c:pt>
                      <c:pt idx="2211">
                        <c:v>69.09</c:v>
                      </c:pt>
                      <c:pt idx="2212">
                        <c:v>69.13</c:v>
                      </c:pt>
                      <c:pt idx="2213">
                        <c:v>69.16</c:v>
                      </c:pt>
                      <c:pt idx="2214">
                        <c:v>69.19</c:v>
                      </c:pt>
                      <c:pt idx="2215">
                        <c:v>69.22</c:v>
                      </c:pt>
                      <c:pt idx="2216">
                        <c:v>69.25</c:v>
                      </c:pt>
                      <c:pt idx="2217">
                        <c:v>69.28</c:v>
                      </c:pt>
                      <c:pt idx="2218">
                        <c:v>69.31</c:v>
                      </c:pt>
                      <c:pt idx="2219">
                        <c:v>69.34</c:v>
                      </c:pt>
                      <c:pt idx="2220">
                        <c:v>69.38</c:v>
                      </c:pt>
                      <c:pt idx="2221">
                        <c:v>69.41</c:v>
                      </c:pt>
                      <c:pt idx="2222">
                        <c:v>69.44</c:v>
                      </c:pt>
                      <c:pt idx="2223">
                        <c:v>69.47</c:v>
                      </c:pt>
                      <c:pt idx="2224">
                        <c:v>69.5</c:v>
                      </c:pt>
                      <c:pt idx="2225">
                        <c:v>69.53</c:v>
                      </c:pt>
                      <c:pt idx="2226">
                        <c:v>69.56</c:v>
                      </c:pt>
                      <c:pt idx="2227">
                        <c:v>69.59</c:v>
                      </c:pt>
                      <c:pt idx="2228">
                        <c:v>69.63</c:v>
                      </c:pt>
                      <c:pt idx="2229">
                        <c:v>69.66</c:v>
                      </c:pt>
                      <c:pt idx="2230">
                        <c:v>69.69</c:v>
                      </c:pt>
                      <c:pt idx="2231">
                        <c:v>69.72</c:v>
                      </c:pt>
                      <c:pt idx="2232">
                        <c:v>69.75</c:v>
                      </c:pt>
                      <c:pt idx="2233">
                        <c:v>69.78</c:v>
                      </c:pt>
                      <c:pt idx="2234">
                        <c:v>69.81</c:v>
                      </c:pt>
                      <c:pt idx="2235">
                        <c:v>69.84</c:v>
                      </c:pt>
                      <c:pt idx="2236">
                        <c:v>69.88</c:v>
                      </c:pt>
                      <c:pt idx="2237">
                        <c:v>69.91</c:v>
                      </c:pt>
                      <c:pt idx="2238">
                        <c:v>69.94</c:v>
                      </c:pt>
                      <c:pt idx="2239">
                        <c:v>69.97</c:v>
                      </c:pt>
                      <c:pt idx="2240">
                        <c:v>70</c:v>
                      </c:pt>
                      <c:pt idx="2241">
                        <c:v>70.03</c:v>
                      </c:pt>
                      <c:pt idx="2242">
                        <c:v>70.06</c:v>
                      </c:pt>
                      <c:pt idx="2243">
                        <c:v>70.09</c:v>
                      </c:pt>
                      <c:pt idx="2244">
                        <c:v>70.13</c:v>
                      </c:pt>
                      <c:pt idx="2245">
                        <c:v>70.16</c:v>
                      </c:pt>
                      <c:pt idx="2246">
                        <c:v>70.19</c:v>
                      </c:pt>
                      <c:pt idx="2247">
                        <c:v>70.22</c:v>
                      </c:pt>
                      <c:pt idx="2248">
                        <c:v>70.25</c:v>
                      </c:pt>
                      <c:pt idx="2249">
                        <c:v>70.28</c:v>
                      </c:pt>
                      <c:pt idx="2250">
                        <c:v>70.31</c:v>
                      </c:pt>
                      <c:pt idx="2251">
                        <c:v>70.34</c:v>
                      </c:pt>
                      <c:pt idx="2252">
                        <c:v>70.38</c:v>
                      </c:pt>
                      <c:pt idx="2253">
                        <c:v>70.41</c:v>
                      </c:pt>
                      <c:pt idx="2254">
                        <c:v>70.44</c:v>
                      </c:pt>
                      <c:pt idx="2255">
                        <c:v>70.47</c:v>
                      </c:pt>
                      <c:pt idx="2256">
                        <c:v>70.5</c:v>
                      </c:pt>
                      <c:pt idx="2257">
                        <c:v>70.53</c:v>
                      </c:pt>
                      <c:pt idx="2258">
                        <c:v>70.56</c:v>
                      </c:pt>
                      <c:pt idx="2259">
                        <c:v>70.59</c:v>
                      </c:pt>
                      <c:pt idx="2260">
                        <c:v>70.63</c:v>
                      </c:pt>
                      <c:pt idx="2261">
                        <c:v>70.66</c:v>
                      </c:pt>
                      <c:pt idx="2262">
                        <c:v>70.69</c:v>
                      </c:pt>
                      <c:pt idx="2263">
                        <c:v>70.72</c:v>
                      </c:pt>
                      <c:pt idx="2264">
                        <c:v>70.75</c:v>
                      </c:pt>
                      <c:pt idx="2265">
                        <c:v>70.78</c:v>
                      </c:pt>
                      <c:pt idx="2266">
                        <c:v>70.81</c:v>
                      </c:pt>
                      <c:pt idx="2267">
                        <c:v>70.84</c:v>
                      </c:pt>
                      <c:pt idx="2268">
                        <c:v>70.88</c:v>
                      </c:pt>
                      <c:pt idx="2269">
                        <c:v>70.91</c:v>
                      </c:pt>
                      <c:pt idx="2270">
                        <c:v>70.94</c:v>
                      </c:pt>
                      <c:pt idx="2271">
                        <c:v>70.97</c:v>
                      </c:pt>
                      <c:pt idx="2272">
                        <c:v>71</c:v>
                      </c:pt>
                      <c:pt idx="2273">
                        <c:v>71.03</c:v>
                      </c:pt>
                      <c:pt idx="2274">
                        <c:v>71.06</c:v>
                      </c:pt>
                      <c:pt idx="2275">
                        <c:v>71.09</c:v>
                      </c:pt>
                      <c:pt idx="2276">
                        <c:v>71.13</c:v>
                      </c:pt>
                      <c:pt idx="2277">
                        <c:v>71.16</c:v>
                      </c:pt>
                      <c:pt idx="2278">
                        <c:v>71.19</c:v>
                      </c:pt>
                      <c:pt idx="2279">
                        <c:v>71.22</c:v>
                      </c:pt>
                      <c:pt idx="2280">
                        <c:v>71.25</c:v>
                      </c:pt>
                      <c:pt idx="2281">
                        <c:v>71.28</c:v>
                      </c:pt>
                      <c:pt idx="2282">
                        <c:v>71.31</c:v>
                      </c:pt>
                      <c:pt idx="2283">
                        <c:v>71.34</c:v>
                      </c:pt>
                      <c:pt idx="2284">
                        <c:v>71.38</c:v>
                      </c:pt>
                      <c:pt idx="2285">
                        <c:v>71.41</c:v>
                      </c:pt>
                      <c:pt idx="2286">
                        <c:v>71.44</c:v>
                      </c:pt>
                      <c:pt idx="2287">
                        <c:v>71.47</c:v>
                      </c:pt>
                      <c:pt idx="2288">
                        <c:v>71.5</c:v>
                      </c:pt>
                      <c:pt idx="2289">
                        <c:v>71.53</c:v>
                      </c:pt>
                      <c:pt idx="2290">
                        <c:v>71.56</c:v>
                      </c:pt>
                      <c:pt idx="2291">
                        <c:v>71.59</c:v>
                      </c:pt>
                      <c:pt idx="2292">
                        <c:v>71.63</c:v>
                      </c:pt>
                      <c:pt idx="2293">
                        <c:v>71.66</c:v>
                      </c:pt>
                      <c:pt idx="2294">
                        <c:v>71.69</c:v>
                      </c:pt>
                      <c:pt idx="2295">
                        <c:v>71.72</c:v>
                      </c:pt>
                      <c:pt idx="2296">
                        <c:v>71.75</c:v>
                      </c:pt>
                      <c:pt idx="2297">
                        <c:v>71.78</c:v>
                      </c:pt>
                      <c:pt idx="2298">
                        <c:v>71.81</c:v>
                      </c:pt>
                      <c:pt idx="2299">
                        <c:v>71.84</c:v>
                      </c:pt>
                      <c:pt idx="2300">
                        <c:v>71.88</c:v>
                      </c:pt>
                      <c:pt idx="2301">
                        <c:v>71.91</c:v>
                      </c:pt>
                      <c:pt idx="2302">
                        <c:v>71.94</c:v>
                      </c:pt>
                      <c:pt idx="2303">
                        <c:v>71.97</c:v>
                      </c:pt>
                      <c:pt idx="2304">
                        <c:v>72</c:v>
                      </c:pt>
                      <c:pt idx="2305">
                        <c:v>72.03</c:v>
                      </c:pt>
                      <c:pt idx="2306">
                        <c:v>72.06</c:v>
                      </c:pt>
                      <c:pt idx="2307">
                        <c:v>72.09</c:v>
                      </c:pt>
                      <c:pt idx="2308">
                        <c:v>72.13</c:v>
                      </c:pt>
                      <c:pt idx="2309">
                        <c:v>72.16</c:v>
                      </c:pt>
                      <c:pt idx="2310">
                        <c:v>72.19</c:v>
                      </c:pt>
                      <c:pt idx="2311">
                        <c:v>72.22</c:v>
                      </c:pt>
                      <c:pt idx="2312">
                        <c:v>72.25</c:v>
                      </c:pt>
                      <c:pt idx="2313">
                        <c:v>72.28</c:v>
                      </c:pt>
                      <c:pt idx="2314">
                        <c:v>72.31</c:v>
                      </c:pt>
                      <c:pt idx="2315">
                        <c:v>72.34</c:v>
                      </c:pt>
                      <c:pt idx="2316">
                        <c:v>72.38</c:v>
                      </c:pt>
                      <c:pt idx="2317">
                        <c:v>72.41</c:v>
                      </c:pt>
                      <c:pt idx="2318">
                        <c:v>72.44</c:v>
                      </c:pt>
                      <c:pt idx="2319">
                        <c:v>72.47</c:v>
                      </c:pt>
                      <c:pt idx="2320">
                        <c:v>72.5</c:v>
                      </c:pt>
                      <c:pt idx="2321">
                        <c:v>72.53</c:v>
                      </c:pt>
                      <c:pt idx="2322">
                        <c:v>72.56</c:v>
                      </c:pt>
                      <c:pt idx="2323">
                        <c:v>72.59</c:v>
                      </c:pt>
                      <c:pt idx="2324">
                        <c:v>72.63</c:v>
                      </c:pt>
                      <c:pt idx="2325">
                        <c:v>72.66</c:v>
                      </c:pt>
                      <c:pt idx="2326">
                        <c:v>72.69</c:v>
                      </c:pt>
                      <c:pt idx="2327">
                        <c:v>72.72</c:v>
                      </c:pt>
                      <c:pt idx="2328">
                        <c:v>72.75</c:v>
                      </c:pt>
                      <c:pt idx="2329">
                        <c:v>72.78</c:v>
                      </c:pt>
                      <c:pt idx="2330">
                        <c:v>72.81</c:v>
                      </c:pt>
                      <c:pt idx="2331">
                        <c:v>72.84</c:v>
                      </c:pt>
                      <c:pt idx="2332">
                        <c:v>72.88</c:v>
                      </c:pt>
                      <c:pt idx="2333">
                        <c:v>72.91</c:v>
                      </c:pt>
                      <c:pt idx="2334">
                        <c:v>72.94</c:v>
                      </c:pt>
                      <c:pt idx="2335">
                        <c:v>72.97</c:v>
                      </c:pt>
                      <c:pt idx="2336">
                        <c:v>73</c:v>
                      </c:pt>
                      <c:pt idx="2337">
                        <c:v>73.03</c:v>
                      </c:pt>
                      <c:pt idx="2338">
                        <c:v>73.06</c:v>
                      </c:pt>
                      <c:pt idx="2339">
                        <c:v>73.09</c:v>
                      </c:pt>
                      <c:pt idx="2340">
                        <c:v>73.13</c:v>
                      </c:pt>
                      <c:pt idx="2341">
                        <c:v>73.16</c:v>
                      </c:pt>
                      <c:pt idx="2342">
                        <c:v>73.19</c:v>
                      </c:pt>
                      <c:pt idx="2343">
                        <c:v>73.22</c:v>
                      </c:pt>
                      <c:pt idx="2344">
                        <c:v>73.25</c:v>
                      </c:pt>
                      <c:pt idx="2345">
                        <c:v>73.28</c:v>
                      </c:pt>
                      <c:pt idx="2346">
                        <c:v>73.31</c:v>
                      </c:pt>
                      <c:pt idx="2347">
                        <c:v>73.34</c:v>
                      </c:pt>
                      <c:pt idx="2348">
                        <c:v>73.38</c:v>
                      </c:pt>
                      <c:pt idx="2349">
                        <c:v>73.41</c:v>
                      </c:pt>
                      <c:pt idx="2350">
                        <c:v>73.44</c:v>
                      </c:pt>
                      <c:pt idx="2351">
                        <c:v>73.47</c:v>
                      </c:pt>
                      <c:pt idx="2352">
                        <c:v>73.5</c:v>
                      </c:pt>
                      <c:pt idx="2353">
                        <c:v>73.53</c:v>
                      </c:pt>
                      <c:pt idx="2354">
                        <c:v>73.56</c:v>
                      </c:pt>
                      <c:pt idx="2355">
                        <c:v>73.59</c:v>
                      </c:pt>
                      <c:pt idx="2356">
                        <c:v>73.63</c:v>
                      </c:pt>
                      <c:pt idx="2357">
                        <c:v>73.66</c:v>
                      </c:pt>
                      <c:pt idx="2358">
                        <c:v>73.69</c:v>
                      </c:pt>
                      <c:pt idx="2359">
                        <c:v>73.72</c:v>
                      </c:pt>
                      <c:pt idx="2360">
                        <c:v>73.75</c:v>
                      </c:pt>
                      <c:pt idx="2361">
                        <c:v>73.78</c:v>
                      </c:pt>
                      <c:pt idx="2362">
                        <c:v>73.81</c:v>
                      </c:pt>
                      <c:pt idx="2363">
                        <c:v>73.84</c:v>
                      </c:pt>
                      <c:pt idx="2364">
                        <c:v>73.88</c:v>
                      </c:pt>
                      <c:pt idx="2365">
                        <c:v>73.91</c:v>
                      </c:pt>
                      <c:pt idx="2366">
                        <c:v>73.94</c:v>
                      </c:pt>
                      <c:pt idx="2367">
                        <c:v>73.97</c:v>
                      </c:pt>
                      <c:pt idx="2368">
                        <c:v>74</c:v>
                      </c:pt>
                      <c:pt idx="2369">
                        <c:v>74.03</c:v>
                      </c:pt>
                      <c:pt idx="2370">
                        <c:v>74.06</c:v>
                      </c:pt>
                      <c:pt idx="2371">
                        <c:v>74.09</c:v>
                      </c:pt>
                      <c:pt idx="2372">
                        <c:v>74.13</c:v>
                      </c:pt>
                      <c:pt idx="2373">
                        <c:v>74.16</c:v>
                      </c:pt>
                      <c:pt idx="2374">
                        <c:v>74.19</c:v>
                      </c:pt>
                      <c:pt idx="2375">
                        <c:v>74.22</c:v>
                      </c:pt>
                      <c:pt idx="2376">
                        <c:v>74.25</c:v>
                      </c:pt>
                      <c:pt idx="2377">
                        <c:v>74.28</c:v>
                      </c:pt>
                      <c:pt idx="2378">
                        <c:v>74.31</c:v>
                      </c:pt>
                      <c:pt idx="2379">
                        <c:v>74.34</c:v>
                      </c:pt>
                      <c:pt idx="2380">
                        <c:v>74.38</c:v>
                      </c:pt>
                      <c:pt idx="2381">
                        <c:v>74.41</c:v>
                      </c:pt>
                      <c:pt idx="2382">
                        <c:v>74.44</c:v>
                      </c:pt>
                      <c:pt idx="2383">
                        <c:v>74.47</c:v>
                      </c:pt>
                      <c:pt idx="2384">
                        <c:v>74.5</c:v>
                      </c:pt>
                      <c:pt idx="2385">
                        <c:v>74.53</c:v>
                      </c:pt>
                      <c:pt idx="2386">
                        <c:v>74.56</c:v>
                      </c:pt>
                      <c:pt idx="2387">
                        <c:v>74.59</c:v>
                      </c:pt>
                      <c:pt idx="2388">
                        <c:v>74.63</c:v>
                      </c:pt>
                      <c:pt idx="2389">
                        <c:v>74.66</c:v>
                      </c:pt>
                      <c:pt idx="2390">
                        <c:v>74.69</c:v>
                      </c:pt>
                      <c:pt idx="2391">
                        <c:v>74.72</c:v>
                      </c:pt>
                      <c:pt idx="2392">
                        <c:v>74.75</c:v>
                      </c:pt>
                      <c:pt idx="2393">
                        <c:v>74.78</c:v>
                      </c:pt>
                      <c:pt idx="2394">
                        <c:v>74.81</c:v>
                      </c:pt>
                      <c:pt idx="2395">
                        <c:v>74.84</c:v>
                      </c:pt>
                      <c:pt idx="2396">
                        <c:v>74.88</c:v>
                      </c:pt>
                      <c:pt idx="2397">
                        <c:v>74.91</c:v>
                      </c:pt>
                      <c:pt idx="2398">
                        <c:v>74.94</c:v>
                      </c:pt>
                      <c:pt idx="2399">
                        <c:v>74.97</c:v>
                      </c:pt>
                      <c:pt idx="2400">
                        <c:v>75</c:v>
                      </c:pt>
                      <c:pt idx="2401">
                        <c:v>75.03</c:v>
                      </c:pt>
                      <c:pt idx="2402">
                        <c:v>75.06</c:v>
                      </c:pt>
                      <c:pt idx="2403">
                        <c:v>75.09</c:v>
                      </c:pt>
                      <c:pt idx="2404">
                        <c:v>75.13</c:v>
                      </c:pt>
                      <c:pt idx="2405">
                        <c:v>75.16</c:v>
                      </c:pt>
                      <c:pt idx="2406">
                        <c:v>75.19</c:v>
                      </c:pt>
                      <c:pt idx="2407">
                        <c:v>75.22</c:v>
                      </c:pt>
                      <c:pt idx="2408">
                        <c:v>75.25</c:v>
                      </c:pt>
                      <c:pt idx="2409">
                        <c:v>75.28</c:v>
                      </c:pt>
                      <c:pt idx="2410">
                        <c:v>75.31</c:v>
                      </c:pt>
                      <c:pt idx="2411">
                        <c:v>75.34</c:v>
                      </c:pt>
                      <c:pt idx="2412">
                        <c:v>75.38</c:v>
                      </c:pt>
                      <c:pt idx="2413">
                        <c:v>75.41</c:v>
                      </c:pt>
                      <c:pt idx="2414">
                        <c:v>75.44</c:v>
                      </c:pt>
                      <c:pt idx="2415">
                        <c:v>75.47</c:v>
                      </c:pt>
                      <c:pt idx="2416">
                        <c:v>75.5</c:v>
                      </c:pt>
                      <c:pt idx="2417">
                        <c:v>75.53</c:v>
                      </c:pt>
                      <c:pt idx="2418">
                        <c:v>75.56</c:v>
                      </c:pt>
                      <c:pt idx="2419">
                        <c:v>75.59</c:v>
                      </c:pt>
                      <c:pt idx="2420">
                        <c:v>75.63</c:v>
                      </c:pt>
                      <c:pt idx="2421">
                        <c:v>75.66</c:v>
                      </c:pt>
                      <c:pt idx="2422">
                        <c:v>75.69</c:v>
                      </c:pt>
                      <c:pt idx="2423">
                        <c:v>75.72</c:v>
                      </c:pt>
                      <c:pt idx="2424">
                        <c:v>75.75</c:v>
                      </c:pt>
                      <c:pt idx="2425">
                        <c:v>75.78</c:v>
                      </c:pt>
                      <c:pt idx="2426">
                        <c:v>75.81</c:v>
                      </c:pt>
                      <c:pt idx="2427">
                        <c:v>75.84</c:v>
                      </c:pt>
                      <c:pt idx="2428">
                        <c:v>75.88</c:v>
                      </c:pt>
                      <c:pt idx="2429">
                        <c:v>75.91</c:v>
                      </c:pt>
                      <c:pt idx="2430">
                        <c:v>75.94</c:v>
                      </c:pt>
                      <c:pt idx="2431">
                        <c:v>75.97</c:v>
                      </c:pt>
                      <c:pt idx="2432">
                        <c:v>76</c:v>
                      </c:pt>
                      <c:pt idx="2433">
                        <c:v>76.03</c:v>
                      </c:pt>
                      <c:pt idx="2434">
                        <c:v>76.06</c:v>
                      </c:pt>
                      <c:pt idx="2435">
                        <c:v>76.09</c:v>
                      </c:pt>
                      <c:pt idx="2436">
                        <c:v>76.13</c:v>
                      </c:pt>
                      <c:pt idx="2437">
                        <c:v>76.16</c:v>
                      </c:pt>
                      <c:pt idx="2438">
                        <c:v>76.19</c:v>
                      </c:pt>
                      <c:pt idx="2439">
                        <c:v>76.22</c:v>
                      </c:pt>
                      <c:pt idx="2440">
                        <c:v>76.25</c:v>
                      </c:pt>
                      <c:pt idx="2441">
                        <c:v>76.28</c:v>
                      </c:pt>
                      <c:pt idx="2442">
                        <c:v>76.31</c:v>
                      </c:pt>
                      <c:pt idx="2443">
                        <c:v>76.34</c:v>
                      </c:pt>
                      <c:pt idx="2444">
                        <c:v>76.38</c:v>
                      </c:pt>
                      <c:pt idx="2445">
                        <c:v>76.41</c:v>
                      </c:pt>
                      <c:pt idx="2446">
                        <c:v>76.44</c:v>
                      </c:pt>
                      <c:pt idx="2447">
                        <c:v>76.47</c:v>
                      </c:pt>
                      <c:pt idx="2448">
                        <c:v>76.5</c:v>
                      </c:pt>
                      <c:pt idx="2449">
                        <c:v>76.53</c:v>
                      </c:pt>
                      <c:pt idx="2450">
                        <c:v>76.56</c:v>
                      </c:pt>
                      <c:pt idx="2451">
                        <c:v>76.59</c:v>
                      </c:pt>
                      <c:pt idx="2452">
                        <c:v>76.63</c:v>
                      </c:pt>
                      <c:pt idx="2453">
                        <c:v>76.66</c:v>
                      </c:pt>
                      <c:pt idx="2454">
                        <c:v>76.69</c:v>
                      </c:pt>
                      <c:pt idx="2455">
                        <c:v>76.72</c:v>
                      </c:pt>
                      <c:pt idx="2456">
                        <c:v>76.75</c:v>
                      </c:pt>
                      <c:pt idx="2457">
                        <c:v>76.78</c:v>
                      </c:pt>
                      <c:pt idx="2458">
                        <c:v>76.81</c:v>
                      </c:pt>
                      <c:pt idx="2459">
                        <c:v>76.84</c:v>
                      </c:pt>
                      <c:pt idx="2460">
                        <c:v>76.88</c:v>
                      </c:pt>
                      <c:pt idx="2461">
                        <c:v>76.91</c:v>
                      </c:pt>
                      <c:pt idx="2462">
                        <c:v>76.94</c:v>
                      </c:pt>
                      <c:pt idx="2463">
                        <c:v>76.97</c:v>
                      </c:pt>
                      <c:pt idx="2464">
                        <c:v>77</c:v>
                      </c:pt>
                      <c:pt idx="2465">
                        <c:v>77.03</c:v>
                      </c:pt>
                      <c:pt idx="2466">
                        <c:v>77.06</c:v>
                      </c:pt>
                      <c:pt idx="2467">
                        <c:v>77.09</c:v>
                      </c:pt>
                      <c:pt idx="2468">
                        <c:v>77.13</c:v>
                      </c:pt>
                      <c:pt idx="2469">
                        <c:v>77.16</c:v>
                      </c:pt>
                      <c:pt idx="2470">
                        <c:v>77.19</c:v>
                      </c:pt>
                      <c:pt idx="2471">
                        <c:v>77.22</c:v>
                      </c:pt>
                      <c:pt idx="2472">
                        <c:v>77.25</c:v>
                      </c:pt>
                      <c:pt idx="2473">
                        <c:v>77.28</c:v>
                      </c:pt>
                      <c:pt idx="2474">
                        <c:v>77.31</c:v>
                      </c:pt>
                      <c:pt idx="2475">
                        <c:v>77.34</c:v>
                      </c:pt>
                      <c:pt idx="2476">
                        <c:v>77.38</c:v>
                      </c:pt>
                      <c:pt idx="2477">
                        <c:v>77.41</c:v>
                      </c:pt>
                      <c:pt idx="2478">
                        <c:v>77.44</c:v>
                      </c:pt>
                      <c:pt idx="2479">
                        <c:v>77.47</c:v>
                      </c:pt>
                      <c:pt idx="2480">
                        <c:v>77.5</c:v>
                      </c:pt>
                      <c:pt idx="2481">
                        <c:v>77.53</c:v>
                      </c:pt>
                      <c:pt idx="2482">
                        <c:v>77.56</c:v>
                      </c:pt>
                      <c:pt idx="2483">
                        <c:v>77.59</c:v>
                      </c:pt>
                      <c:pt idx="2484">
                        <c:v>77.63</c:v>
                      </c:pt>
                      <c:pt idx="2485">
                        <c:v>77.66</c:v>
                      </c:pt>
                      <c:pt idx="2486">
                        <c:v>77.69</c:v>
                      </c:pt>
                      <c:pt idx="2487">
                        <c:v>77.72</c:v>
                      </c:pt>
                      <c:pt idx="2488">
                        <c:v>77.75</c:v>
                      </c:pt>
                      <c:pt idx="2489">
                        <c:v>77.78</c:v>
                      </c:pt>
                      <c:pt idx="2490">
                        <c:v>77.81</c:v>
                      </c:pt>
                      <c:pt idx="2491">
                        <c:v>77.84</c:v>
                      </c:pt>
                      <c:pt idx="2492">
                        <c:v>77.88</c:v>
                      </c:pt>
                      <c:pt idx="2493">
                        <c:v>77.91</c:v>
                      </c:pt>
                      <c:pt idx="2494">
                        <c:v>77.94</c:v>
                      </c:pt>
                      <c:pt idx="2495">
                        <c:v>77.97</c:v>
                      </c:pt>
                      <c:pt idx="2496">
                        <c:v>78</c:v>
                      </c:pt>
                      <c:pt idx="2497">
                        <c:v>78.03</c:v>
                      </c:pt>
                      <c:pt idx="2498">
                        <c:v>78.06</c:v>
                      </c:pt>
                      <c:pt idx="2499">
                        <c:v>78.09</c:v>
                      </c:pt>
                      <c:pt idx="2500">
                        <c:v>78.13</c:v>
                      </c:pt>
                      <c:pt idx="2501">
                        <c:v>78.16</c:v>
                      </c:pt>
                      <c:pt idx="2502">
                        <c:v>78.19</c:v>
                      </c:pt>
                      <c:pt idx="2503">
                        <c:v>78.22</c:v>
                      </c:pt>
                      <c:pt idx="2504">
                        <c:v>78.25</c:v>
                      </c:pt>
                      <c:pt idx="2505">
                        <c:v>78.28</c:v>
                      </c:pt>
                      <c:pt idx="2506">
                        <c:v>78.31</c:v>
                      </c:pt>
                      <c:pt idx="2507">
                        <c:v>78.34</c:v>
                      </c:pt>
                      <c:pt idx="2508">
                        <c:v>78.38</c:v>
                      </c:pt>
                      <c:pt idx="2509">
                        <c:v>78.41</c:v>
                      </c:pt>
                      <c:pt idx="2510">
                        <c:v>78.44</c:v>
                      </c:pt>
                      <c:pt idx="2511">
                        <c:v>78.47</c:v>
                      </c:pt>
                      <c:pt idx="2512">
                        <c:v>78.5</c:v>
                      </c:pt>
                      <c:pt idx="2513">
                        <c:v>78.53</c:v>
                      </c:pt>
                      <c:pt idx="2514">
                        <c:v>78.56</c:v>
                      </c:pt>
                      <c:pt idx="2515">
                        <c:v>78.59</c:v>
                      </c:pt>
                      <c:pt idx="2516">
                        <c:v>78.63</c:v>
                      </c:pt>
                      <c:pt idx="2517">
                        <c:v>78.66</c:v>
                      </c:pt>
                      <c:pt idx="2518">
                        <c:v>78.69</c:v>
                      </c:pt>
                      <c:pt idx="2519">
                        <c:v>78.72</c:v>
                      </c:pt>
                      <c:pt idx="2520">
                        <c:v>78.75</c:v>
                      </c:pt>
                      <c:pt idx="2521">
                        <c:v>78.78</c:v>
                      </c:pt>
                      <c:pt idx="2522">
                        <c:v>78.81</c:v>
                      </c:pt>
                      <c:pt idx="2523">
                        <c:v>78.84</c:v>
                      </c:pt>
                      <c:pt idx="2524">
                        <c:v>78.88</c:v>
                      </c:pt>
                      <c:pt idx="2525">
                        <c:v>78.91</c:v>
                      </c:pt>
                      <c:pt idx="2526">
                        <c:v>78.94</c:v>
                      </c:pt>
                      <c:pt idx="2527">
                        <c:v>78.97</c:v>
                      </c:pt>
                      <c:pt idx="2528">
                        <c:v>79</c:v>
                      </c:pt>
                      <c:pt idx="2529">
                        <c:v>79.03</c:v>
                      </c:pt>
                      <c:pt idx="2530">
                        <c:v>79.06</c:v>
                      </c:pt>
                      <c:pt idx="2531">
                        <c:v>79.09</c:v>
                      </c:pt>
                      <c:pt idx="2532">
                        <c:v>79.13</c:v>
                      </c:pt>
                      <c:pt idx="2533">
                        <c:v>79.16</c:v>
                      </c:pt>
                      <c:pt idx="2534">
                        <c:v>79.19</c:v>
                      </c:pt>
                      <c:pt idx="2535">
                        <c:v>79.22</c:v>
                      </c:pt>
                      <c:pt idx="2536">
                        <c:v>79.25</c:v>
                      </c:pt>
                      <c:pt idx="2537">
                        <c:v>79.28</c:v>
                      </c:pt>
                      <c:pt idx="2538">
                        <c:v>79.31</c:v>
                      </c:pt>
                      <c:pt idx="2539">
                        <c:v>79.34</c:v>
                      </c:pt>
                      <c:pt idx="2540">
                        <c:v>79.38</c:v>
                      </c:pt>
                      <c:pt idx="2541">
                        <c:v>79.41</c:v>
                      </c:pt>
                      <c:pt idx="2542">
                        <c:v>79.44</c:v>
                      </c:pt>
                      <c:pt idx="2543">
                        <c:v>79.47</c:v>
                      </c:pt>
                      <c:pt idx="2544">
                        <c:v>79.5</c:v>
                      </c:pt>
                      <c:pt idx="2545">
                        <c:v>79.53</c:v>
                      </c:pt>
                      <c:pt idx="2546">
                        <c:v>79.56</c:v>
                      </c:pt>
                      <c:pt idx="2547">
                        <c:v>79.59</c:v>
                      </c:pt>
                      <c:pt idx="2548">
                        <c:v>79.63</c:v>
                      </c:pt>
                      <c:pt idx="2549">
                        <c:v>79.66</c:v>
                      </c:pt>
                      <c:pt idx="2550">
                        <c:v>79.69</c:v>
                      </c:pt>
                      <c:pt idx="2551">
                        <c:v>79.72</c:v>
                      </c:pt>
                      <c:pt idx="2552">
                        <c:v>79.75</c:v>
                      </c:pt>
                      <c:pt idx="2553">
                        <c:v>79.78</c:v>
                      </c:pt>
                      <c:pt idx="2554">
                        <c:v>79.81</c:v>
                      </c:pt>
                      <c:pt idx="2555">
                        <c:v>79.84</c:v>
                      </c:pt>
                      <c:pt idx="2556">
                        <c:v>79.88</c:v>
                      </c:pt>
                      <c:pt idx="2557">
                        <c:v>79.91</c:v>
                      </c:pt>
                      <c:pt idx="2558">
                        <c:v>79.94</c:v>
                      </c:pt>
                      <c:pt idx="2559">
                        <c:v>79.97</c:v>
                      </c:pt>
                      <c:pt idx="2560">
                        <c:v>80</c:v>
                      </c:pt>
                      <c:pt idx="2561">
                        <c:v>80.03</c:v>
                      </c:pt>
                      <c:pt idx="2562">
                        <c:v>80.06</c:v>
                      </c:pt>
                      <c:pt idx="2563">
                        <c:v>80.09</c:v>
                      </c:pt>
                      <c:pt idx="2564">
                        <c:v>80.13</c:v>
                      </c:pt>
                      <c:pt idx="2565">
                        <c:v>80.16</c:v>
                      </c:pt>
                      <c:pt idx="2566">
                        <c:v>80.19</c:v>
                      </c:pt>
                      <c:pt idx="2567">
                        <c:v>80.22</c:v>
                      </c:pt>
                      <c:pt idx="2568">
                        <c:v>80.25</c:v>
                      </c:pt>
                      <c:pt idx="2569">
                        <c:v>80.28</c:v>
                      </c:pt>
                      <c:pt idx="2570">
                        <c:v>80.31</c:v>
                      </c:pt>
                      <c:pt idx="2571">
                        <c:v>80.34</c:v>
                      </c:pt>
                      <c:pt idx="2572">
                        <c:v>80.38</c:v>
                      </c:pt>
                      <c:pt idx="2573">
                        <c:v>80.41</c:v>
                      </c:pt>
                      <c:pt idx="2574">
                        <c:v>80.44</c:v>
                      </c:pt>
                      <c:pt idx="2575">
                        <c:v>80.47</c:v>
                      </c:pt>
                      <c:pt idx="2576">
                        <c:v>80.5</c:v>
                      </c:pt>
                      <c:pt idx="2577">
                        <c:v>80.53</c:v>
                      </c:pt>
                      <c:pt idx="2578">
                        <c:v>80.56</c:v>
                      </c:pt>
                      <c:pt idx="2579">
                        <c:v>80.59</c:v>
                      </c:pt>
                      <c:pt idx="2580">
                        <c:v>80.63</c:v>
                      </c:pt>
                      <c:pt idx="2581">
                        <c:v>80.66</c:v>
                      </c:pt>
                      <c:pt idx="2582">
                        <c:v>80.69</c:v>
                      </c:pt>
                      <c:pt idx="2583">
                        <c:v>80.72</c:v>
                      </c:pt>
                      <c:pt idx="2584">
                        <c:v>80.75</c:v>
                      </c:pt>
                      <c:pt idx="2585">
                        <c:v>80.78</c:v>
                      </c:pt>
                      <c:pt idx="2586">
                        <c:v>80.81</c:v>
                      </c:pt>
                      <c:pt idx="2587">
                        <c:v>80.84</c:v>
                      </c:pt>
                      <c:pt idx="2588">
                        <c:v>80.88</c:v>
                      </c:pt>
                      <c:pt idx="2589">
                        <c:v>80.91</c:v>
                      </c:pt>
                      <c:pt idx="2590">
                        <c:v>80.94</c:v>
                      </c:pt>
                      <c:pt idx="2591">
                        <c:v>80.97</c:v>
                      </c:pt>
                      <c:pt idx="2592">
                        <c:v>81</c:v>
                      </c:pt>
                      <c:pt idx="2593">
                        <c:v>81.03</c:v>
                      </c:pt>
                      <c:pt idx="2594">
                        <c:v>81.06</c:v>
                      </c:pt>
                      <c:pt idx="2595">
                        <c:v>81.09</c:v>
                      </c:pt>
                      <c:pt idx="2596">
                        <c:v>81.13</c:v>
                      </c:pt>
                      <c:pt idx="2597">
                        <c:v>81.16</c:v>
                      </c:pt>
                      <c:pt idx="2598">
                        <c:v>81.19</c:v>
                      </c:pt>
                      <c:pt idx="2599">
                        <c:v>81.22</c:v>
                      </c:pt>
                      <c:pt idx="2600">
                        <c:v>81.25</c:v>
                      </c:pt>
                      <c:pt idx="2601">
                        <c:v>81.28</c:v>
                      </c:pt>
                      <c:pt idx="2602">
                        <c:v>81.31</c:v>
                      </c:pt>
                      <c:pt idx="2603">
                        <c:v>81.34</c:v>
                      </c:pt>
                      <c:pt idx="2604">
                        <c:v>81.38</c:v>
                      </c:pt>
                      <c:pt idx="2605">
                        <c:v>81.41</c:v>
                      </c:pt>
                      <c:pt idx="2606">
                        <c:v>81.44</c:v>
                      </c:pt>
                      <c:pt idx="2607">
                        <c:v>81.47</c:v>
                      </c:pt>
                      <c:pt idx="2608">
                        <c:v>81.5</c:v>
                      </c:pt>
                      <c:pt idx="2609">
                        <c:v>81.53</c:v>
                      </c:pt>
                      <c:pt idx="2610">
                        <c:v>81.56</c:v>
                      </c:pt>
                      <c:pt idx="2611">
                        <c:v>81.59</c:v>
                      </c:pt>
                      <c:pt idx="2612">
                        <c:v>81.63</c:v>
                      </c:pt>
                      <c:pt idx="2613">
                        <c:v>81.66</c:v>
                      </c:pt>
                      <c:pt idx="2614">
                        <c:v>81.69</c:v>
                      </c:pt>
                      <c:pt idx="2615">
                        <c:v>81.72</c:v>
                      </c:pt>
                      <c:pt idx="2616">
                        <c:v>81.75</c:v>
                      </c:pt>
                      <c:pt idx="2617">
                        <c:v>81.78</c:v>
                      </c:pt>
                      <c:pt idx="2618">
                        <c:v>81.81</c:v>
                      </c:pt>
                      <c:pt idx="2619">
                        <c:v>81.84</c:v>
                      </c:pt>
                      <c:pt idx="2620">
                        <c:v>81.88</c:v>
                      </c:pt>
                      <c:pt idx="2621">
                        <c:v>81.91</c:v>
                      </c:pt>
                      <c:pt idx="2622">
                        <c:v>81.94</c:v>
                      </c:pt>
                      <c:pt idx="2623">
                        <c:v>81.97</c:v>
                      </c:pt>
                      <c:pt idx="2624">
                        <c:v>82</c:v>
                      </c:pt>
                      <c:pt idx="2625">
                        <c:v>82.03</c:v>
                      </c:pt>
                      <c:pt idx="2626">
                        <c:v>82.06</c:v>
                      </c:pt>
                      <c:pt idx="2627">
                        <c:v>82.09</c:v>
                      </c:pt>
                      <c:pt idx="2628">
                        <c:v>82.13</c:v>
                      </c:pt>
                      <c:pt idx="2629">
                        <c:v>82.16</c:v>
                      </c:pt>
                      <c:pt idx="2630">
                        <c:v>82.19</c:v>
                      </c:pt>
                      <c:pt idx="2631">
                        <c:v>82.22</c:v>
                      </c:pt>
                      <c:pt idx="2632">
                        <c:v>82.25</c:v>
                      </c:pt>
                      <c:pt idx="2633">
                        <c:v>82.28</c:v>
                      </c:pt>
                      <c:pt idx="2634">
                        <c:v>82.31</c:v>
                      </c:pt>
                      <c:pt idx="2635">
                        <c:v>82.34</c:v>
                      </c:pt>
                      <c:pt idx="2636">
                        <c:v>82.38</c:v>
                      </c:pt>
                      <c:pt idx="2637">
                        <c:v>82.41</c:v>
                      </c:pt>
                      <c:pt idx="2638">
                        <c:v>82.44</c:v>
                      </c:pt>
                      <c:pt idx="2639">
                        <c:v>82.47</c:v>
                      </c:pt>
                      <c:pt idx="2640">
                        <c:v>82.5</c:v>
                      </c:pt>
                      <c:pt idx="2641">
                        <c:v>82.53</c:v>
                      </c:pt>
                      <c:pt idx="2642">
                        <c:v>82.56</c:v>
                      </c:pt>
                      <c:pt idx="2643">
                        <c:v>82.59</c:v>
                      </c:pt>
                      <c:pt idx="2644">
                        <c:v>82.63</c:v>
                      </c:pt>
                      <c:pt idx="2645">
                        <c:v>82.66</c:v>
                      </c:pt>
                      <c:pt idx="2646">
                        <c:v>82.69</c:v>
                      </c:pt>
                      <c:pt idx="2647">
                        <c:v>82.72</c:v>
                      </c:pt>
                      <c:pt idx="2648">
                        <c:v>82.75</c:v>
                      </c:pt>
                      <c:pt idx="2649">
                        <c:v>82.78</c:v>
                      </c:pt>
                      <c:pt idx="2650">
                        <c:v>82.81</c:v>
                      </c:pt>
                      <c:pt idx="2651">
                        <c:v>82.84</c:v>
                      </c:pt>
                      <c:pt idx="2652">
                        <c:v>82.88</c:v>
                      </c:pt>
                      <c:pt idx="2653">
                        <c:v>82.91</c:v>
                      </c:pt>
                      <c:pt idx="2654">
                        <c:v>82.94</c:v>
                      </c:pt>
                      <c:pt idx="2655">
                        <c:v>82.97</c:v>
                      </c:pt>
                      <c:pt idx="2656">
                        <c:v>83</c:v>
                      </c:pt>
                      <c:pt idx="2657">
                        <c:v>83.03</c:v>
                      </c:pt>
                      <c:pt idx="2658">
                        <c:v>83.06</c:v>
                      </c:pt>
                      <c:pt idx="2659">
                        <c:v>83.09</c:v>
                      </c:pt>
                      <c:pt idx="2660">
                        <c:v>83.13</c:v>
                      </c:pt>
                      <c:pt idx="2661">
                        <c:v>83.16</c:v>
                      </c:pt>
                      <c:pt idx="2662">
                        <c:v>83.19</c:v>
                      </c:pt>
                      <c:pt idx="2663">
                        <c:v>83.22</c:v>
                      </c:pt>
                      <c:pt idx="2664">
                        <c:v>83.25</c:v>
                      </c:pt>
                      <c:pt idx="2665">
                        <c:v>83.28</c:v>
                      </c:pt>
                      <c:pt idx="2666">
                        <c:v>83.31</c:v>
                      </c:pt>
                      <c:pt idx="2667">
                        <c:v>83.34</c:v>
                      </c:pt>
                      <c:pt idx="2668">
                        <c:v>83.38</c:v>
                      </c:pt>
                      <c:pt idx="2669">
                        <c:v>83.41</c:v>
                      </c:pt>
                      <c:pt idx="2670">
                        <c:v>83.44</c:v>
                      </c:pt>
                      <c:pt idx="2671">
                        <c:v>83.47</c:v>
                      </c:pt>
                      <c:pt idx="2672">
                        <c:v>83.5</c:v>
                      </c:pt>
                      <c:pt idx="2673">
                        <c:v>83.53</c:v>
                      </c:pt>
                      <c:pt idx="2674">
                        <c:v>83.56</c:v>
                      </c:pt>
                      <c:pt idx="2675">
                        <c:v>83.59</c:v>
                      </c:pt>
                      <c:pt idx="2676">
                        <c:v>83.63</c:v>
                      </c:pt>
                      <c:pt idx="2677">
                        <c:v>83.66</c:v>
                      </c:pt>
                      <c:pt idx="2678">
                        <c:v>83.69</c:v>
                      </c:pt>
                      <c:pt idx="2679">
                        <c:v>83.72</c:v>
                      </c:pt>
                      <c:pt idx="2680">
                        <c:v>83.75</c:v>
                      </c:pt>
                      <c:pt idx="2681">
                        <c:v>83.78</c:v>
                      </c:pt>
                      <c:pt idx="2682">
                        <c:v>83.81</c:v>
                      </c:pt>
                      <c:pt idx="2683">
                        <c:v>83.84</c:v>
                      </c:pt>
                      <c:pt idx="2684">
                        <c:v>83.88</c:v>
                      </c:pt>
                      <c:pt idx="2685">
                        <c:v>83.91</c:v>
                      </c:pt>
                      <c:pt idx="2686">
                        <c:v>83.94</c:v>
                      </c:pt>
                      <c:pt idx="2687">
                        <c:v>83.97</c:v>
                      </c:pt>
                      <c:pt idx="2688">
                        <c:v>84</c:v>
                      </c:pt>
                      <c:pt idx="2689">
                        <c:v>84.03</c:v>
                      </c:pt>
                      <c:pt idx="2690">
                        <c:v>84.06</c:v>
                      </c:pt>
                      <c:pt idx="2691">
                        <c:v>84.09</c:v>
                      </c:pt>
                      <c:pt idx="2692">
                        <c:v>84.13</c:v>
                      </c:pt>
                      <c:pt idx="2693">
                        <c:v>84.16</c:v>
                      </c:pt>
                      <c:pt idx="2694">
                        <c:v>84.19</c:v>
                      </c:pt>
                      <c:pt idx="2695">
                        <c:v>84.22</c:v>
                      </c:pt>
                      <c:pt idx="2696">
                        <c:v>84.25</c:v>
                      </c:pt>
                      <c:pt idx="2697">
                        <c:v>84.28</c:v>
                      </c:pt>
                      <c:pt idx="2698">
                        <c:v>84.31</c:v>
                      </c:pt>
                      <c:pt idx="2699">
                        <c:v>84.34</c:v>
                      </c:pt>
                      <c:pt idx="2700">
                        <c:v>84.38</c:v>
                      </c:pt>
                      <c:pt idx="2701">
                        <c:v>84.41</c:v>
                      </c:pt>
                      <c:pt idx="2702">
                        <c:v>84.44</c:v>
                      </c:pt>
                      <c:pt idx="2703">
                        <c:v>84.47</c:v>
                      </c:pt>
                      <c:pt idx="2704">
                        <c:v>84.5</c:v>
                      </c:pt>
                      <c:pt idx="2705">
                        <c:v>84.53</c:v>
                      </c:pt>
                      <c:pt idx="2706">
                        <c:v>84.56</c:v>
                      </c:pt>
                      <c:pt idx="2707">
                        <c:v>84.59</c:v>
                      </c:pt>
                      <c:pt idx="2708">
                        <c:v>84.63</c:v>
                      </c:pt>
                      <c:pt idx="2709">
                        <c:v>84.66</c:v>
                      </c:pt>
                      <c:pt idx="2710">
                        <c:v>84.69</c:v>
                      </c:pt>
                      <c:pt idx="2711">
                        <c:v>84.72</c:v>
                      </c:pt>
                      <c:pt idx="2712">
                        <c:v>84.75</c:v>
                      </c:pt>
                      <c:pt idx="2713">
                        <c:v>84.78</c:v>
                      </c:pt>
                      <c:pt idx="2714">
                        <c:v>84.81</c:v>
                      </c:pt>
                      <c:pt idx="2715">
                        <c:v>84.84</c:v>
                      </c:pt>
                      <c:pt idx="2716">
                        <c:v>84.88</c:v>
                      </c:pt>
                      <c:pt idx="2717">
                        <c:v>84.91</c:v>
                      </c:pt>
                      <c:pt idx="2718">
                        <c:v>84.94</c:v>
                      </c:pt>
                      <c:pt idx="2719">
                        <c:v>84.97</c:v>
                      </c:pt>
                      <c:pt idx="2720">
                        <c:v>85</c:v>
                      </c:pt>
                      <c:pt idx="2721">
                        <c:v>85.03</c:v>
                      </c:pt>
                      <c:pt idx="2722">
                        <c:v>85.06</c:v>
                      </c:pt>
                      <c:pt idx="2723">
                        <c:v>85.09</c:v>
                      </c:pt>
                      <c:pt idx="2724">
                        <c:v>85.13</c:v>
                      </c:pt>
                      <c:pt idx="2725">
                        <c:v>85.16</c:v>
                      </c:pt>
                      <c:pt idx="2726">
                        <c:v>85.19</c:v>
                      </c:pt>
                      <c:pt idx="2727">
                        <c:v>85.22</c:v>
                      </c:pt>
                      <c:pt idx="2728">
                        <c:v>85.25</c:v>
                      </c:pt>
                      <c:pt idx="2729">
                        <c:v>85.28</c:v>
                      </c:pt>
                      <c:pt idx="2730">
                        <c:v>85.31</c:v>
                      </c:pt>
                      <c:pt idx="2731">
                        <c:v>85.34</c:v>
                      </c:pt>
                      <c:pt idx="2732">
                        <c:v>85.38</c:v>
                      </c:pt>
                      <c:pt idx="2733">
                        <c:v>85.41</c:v>
                      </c:pt>
                      <c:pt idx="2734">
                        <c:v>85.44</c:v>
                      </c:pt>
                      <c:pt idx="2735">
                        <c:v>85.47</c:v>
                      </c:pt>
                      <c:pt idx="2736">
                        <c:v>85.5</c:v>
                      </c:pt>
                      <c:pt idx="2737">
                        <c:v>85.53</c:v>
                      </c:pt>
                      <c:pt idx="2738">
                        <c:v>85.56</c:v>
                      </c:pt>
                      <c:pt idx="2739">
                        <c:v>85.59</c:v>
                      </c:pt>
                      <c:pt idx="2740">
                        <c:v>85.63</c:v>
                      </c:pt>
                      <c:pt idx="2741">
                        <c:v>85.66</c:v>
                      </c:pt>
                      <c:pt idx="2742">
                        <c:v>85.69</c:v>
                      </c:pt>
                      <c:pt idx="2743">
                        <c:v>85.72</c:v>
                      </c:pt>
                      <c:pt idx="2744">
                        <c:v>85.75</c:v>
                      </c:pt>
                      <c:pt idx="2745">
                        <c:v>85.78</c:v>
                      </c:pt>
                      <c:pt idx="2746">
                        <c:v>85.81</c:v>
                      </c:pt>
                      <c:pt idx="2747">
                        <c:v>85.84</c:v>
                      </c:pt>
                      <c:pt idx="2748">
                        <c:v>85.88</c:v>
                      </c:pt>
                      <c:pt idx="2749">
                        <c:v>85.91</c:v>
                      </c:pt>
                      <c:pt idx="2750">
                        <c:v>85.94</c:v>
                      </c:pt>
                      <c:pt idx="2751">
                        <c:v>85.97</c:v>
                      </c:pt>
                      <c:pt idx="2752">
                        <c:v>86</c:v>
                      </c:pt>
                      <c:pt idx="2753">
                        <c:v>86.03</c:v>
                      </c:pt>
                      <c:pt idx="2754">
                        <c:v>86.06</c:v>
                      </c:pt>
                      <c:pt idx="2755">
                        <c:v>86.09</c:v>
                      </c:pt>
                      <c:pt idx="2756">
                        <c:v>86.13</c:v>
                      </c:pt>
                      <c:pt idx="2757">
                        <c:v>86.16</c:v>
                      </c:pt>
                      <c:pt idx="2758">
                        <c:v>86.19</c:v>
                      </c:pt>
                      <c:pt idx="2759">
                        <c:v>86.22</c:v>
                      </c:pt>
                      <c:pt idx="2760">
                        <c:v>86.25</c:v>
                      </c:pt>
                      <c:pt idx="2761">
                        <c:v>86.28</c:v>
                      </c:pt>
                      <c:pt idx="2762">
                        <c:v>86.31</c:v>
                      </c:pt>
                      <c:pt idx="2763">
                        <c:v>86.34</c:v>
                      </c:pt>
                      <c:pt idx="2764">
                        <c:v>86.38</c:v>
                      </c:pt>
                      <c:pt idx="2765">
                        <c:v>86.41</c:v>
                      </c:pt>
                      <c:pt idx="2766">
                        <c:v>86.44</c:v>
                      </c:pt>
                      <c:pt idx="2767">
                        <c:v>86.47</c:v>
                      </c:pt>
                      <c:pt idx="2768">
                        <c:v>86.5</c:v>
                      </c:pt>
                      <c:pt idx="2769">
                        <c:v>86.53</c:v>
                      </c:pt>
                      <c:pt idx="2770">
                        <c:v>86.56</c:v>
                      </c:pt>
                      <c:pt idx="2771">
                        <c:v>86.59</c:v>
                      </c:pt>
                      <c:pt idx="2772">
                        <c:v>86.63</c:v>
                      </c:pt>
                      <c:pt idx="2773">
                        <c:v>86.66</c:v>
                      </c:pt>
                      <c:pt idx="2774">
                        <c:v>86.69</c:v>
                      </c:pt>
                      <c:pt idx="2775">
                        <c:v>86.72</c:v>
                      </c:pt>
                      <c:pt idx="2776">
                        <c:v>86.75</c:v>
                      </c:pt>
                      <c:pt idx="2777">
                        <c:v>86.78</c:v>
                      </c:pt>
                      <c:pt idx="2778">
                        <c:v>86.81</c:v>
                      </c:pt>
                      <c:pt idx="2779">
                        <c:v>86.84</c:v>
                      </c:pt>
                      <c:pt idx="2780">
                        <c:v>86.88</c:v>
                      </c:pt>
                      <c:pt idx="2781">
                        <c:v>86.91</c:v>
                      </c:pt>
                      <c:pt idx="2782">
                        <c:v>86.94</c:v>
                      </c:pt>
                      <c:pt idx="2783">
                        <c:v>86.97</c:v>
                      </c:pt>
                      <c:pt idx="2784">
                        <c:v>87</c:v>
                      </c:pt>
                      <c:pt idx="2785">
                        <c:v>87.03</c:v>
                      </c:pt>
                      <c:pt idx="2786">
                        <c:v>87.06</c:v>
                      </c:pt>
                      <c:pt idx="2787">
                        <c:v>87.09</c:v>
                      </c:pt>
                      <c:pt idx="2788">
                        <c:v>87.13</c:v>
                      </c:pt>
                      <c:pt idx="2789">
                        <c:v>87.16</c:v>
                      </c:pt>
                      <c:pt idx="2790">
                        <c:v>87.19</c:v>
                      </c:pt>
                      <c:pt idx="2791">
                        <c:v>87.22</c:v>
                      </c:pt>
                      <c:pt idx="2792">
                        <c:v>87.25</c:v>
                      </c:pt>
                      <c:pt idx="2793">
                        <c:v>87.28</c:v>
                      </c:pt>
                      <c:pt idx="2794">
                        <c:v>87.31</c:v>
                      </c:pt>
                      <c:pt idx="2795">
                        <c:v>87.34</c:v>
                      </c:pt>
                      <c:pt idx="2796">
                        <c:v>87.38</c:v>
                      </c:pt>
                      <c:pt idx="2797">
                        <c:v>87.41</c:v>
                      </c:pt>
                      <c:pt idx="2798">
                        <c:v>87.44</c:v>
                      </c:pt>
                      <c:pt idx="2799">
                        <c:v>87.47</c:v>
                      </c:pt>
                      <c:pt idx="2800">
                        <c:v>87.5</c:v>
                      </c:pt>
                      <c:pt idx="2801">
                        <c:v>87.53</c:v>
                      </c:pt>
                      <c:pt idx="2802">
                        <c:v>87.56</c:v>
                      </c:pt>
                      <c:pt idx="2803">
                        <c:v>87.59</c:v>
                      </c:pt>
                      <c:pt idx="2804">
                        <c:v>87.63</c:v>
                      </c:pt>
                      <c:pt idx="2805">
                        <c:v>87.66</c:v>
                      </c:pt>
                      <c:pt idx="2806">
                        <c:v>87.69</c:v>
                      </c:pt>
                      <c:pt idx="2807">
                        <c:v>87.72</c:v>
                      </c:pt>
                      <c:pt idx="2808">
                        <c:v>87.75</c:v>
                      </c:pt>
                      <c:pt idx="2809">
                        <c:v>87.78</c:v>
                      </c:pt>
                      <c:pt idx="2810">
                        <c:v>87.81</c:v>
                      </c:pt>
                      <c:pt idx="2811">
                        <c:v>87.84</c:v>
                      </c:pt>
                      <c:pt idx="2812">
                        <c:v>87.88</c:v>
                      </c:pt>
                      <c:pt idx="2813">
                        <c:v>87.91</c:v>
                      </c:pt>
                      <c:pt idx="2814">
                        <c:v>87.94</c:v>
                      </c:pt>
                      <c:pt idx="2815">
                        <c:v>87.97</c:v>
                      </c:pt>
                      <c:pt idx="2816">
                        <c:v>88</c:v>
                      </c:pt>
                      <c:pt idx="2817">
                        <c:v>88.03</c:v>
                      </c:pt>
                      <c:pt idx="2818">
                        <c:v>88.06</c:v>
                      </c:pt>
                      <c:pt idx="2819">
                        <c:v>88.09</c:v>
                      </c:pt>
                      <c:pt idx="2820">
                        <c:v>88.13</c:v>
                      </c:pt>
                      <c:pt idx="2821">
                        <c:v>88.16</c:v>
                      </c:pt>
                      <c:pt idx="2822">
                        <c:v>88.19</c:v>
                      </c:pt>
                      <c:pt idx="2823">
                        <c:v>88.22</c:v>
                      </c:pt>
                      <c:pt idx="2824">
                        <c:v>88.25</c:v>
                      </c:pt>
                      <c:pt idx="2825">
                        <c:v>88.28</c:v>
                      </c:pt>
                      <c:pt idx="2826">
                        <c:v>88.31</c:v>
                      </c:pt>
                      <c:pt idx="2827">
                        <c:v>88.34</c:v>
                      </c:pt>
                      <c:pt idx="2828">
                        <c:v>88.38</c:v>
                      </c:pt>
                      <c:pt idx="2829">
                        <c:v>88.41</c:v>
                      </c:pt>
                      <c:pt idx="2830">
                        <c:v>88.44</c:v>
                      </c:pt>
                      <c:pt idx="2831">
                        <c:v>88.47</c:v>
                      </c:pt>
                      <c:pt idx="2832">
                        <c:v>88.5</c:v>
                      </c:pt>
                      <c:pt idx="2833">
                        <c:v>88.53</c:v>
                      </c:pt>
                      <c:pt idx="2834">
                        <c:v>88.56</c:v>
                      </c:pt>
                      <c:pt idx="2835">
                        <c:v>88.59</c:v>
                      </c:pt>
                      <c:pt idx="2836">
                        <c:v>88.63</c:v>
                      </c:pt>
                      <c:pt idx="2837">
                        <c:v>88.66</c:v>
                      </c:pt>
                      <c:pt idx="2838">
                        <c:v>88.69</c:v>
                      </c:pt>
                      <c:pt idx="2839">
                        <c:v>88.72</c:v>
                      </c:pt>
                      <c:pt idx="2840">
                        <c:v>88.75</c:v>
                      </c:pt>
                      <c:pt idx="2841">
                        <c:v>88.78</c:v>
                      </c:pt>
                      <c:pt idx="2842">
                        <c:v>88.81</c:v>
                      </c:pt>
                      <c:pt idx="2843">
                        <c:v>88.84</c:v>
                      </c:pt>
                      <c:pt idx="2844">
                        <c:v>88.88</c:v>
                      </c:pt>
                      <c:pt idx="2845">
                        <c:v>88.91</c:v>
                      </c:pt>
                      <c:pt idx="2846">
                        <c:v>88.94</c:v>
                      </c:pt>
                      <c:pt idx="2847">
                        <c:v>88.97</c:v>
                      </c:pt>
                      <c:pt idx="2848">
                        <c:v>89</c:v>
                      </c:pt>
                      <c:pt idx="2849">
                        <c:v>89.03</c:v>
                      </c:pt>
                      <c:pt idx="2850">
                        <c:v>89.06</c:v>
                      </c:pt>
                      <c:pt idx="2851">
                        <c:v>89.09</c:v>
                      </c:pt>
                      <c:pt idx="2852">
                        <c:v>89.13</c:v>
                      </c:pt>
                      <c:pt idx="2853">
                        <c:v>89.16</c:v>
                      </c:pt>
                      <c:pt idx="2854">
                        <c:v>89.19</c:v>
                      </c:pt>
                      <c:pt idx="2855">
                        <c:v>89.22</c:v>
                      </c:pt>
                      <c:pt idx="2856">
                        <c:v>89.25</c:v>
                      </c:pt>
                      <c:pt idx="2857">
                        <c:v>89.28</c:v>
                      </c:pt>
                      <c:pt idx="2858">
                        <c:v>89.31</c:v>
                      </c:pt>
                      <c:pt idx="2859">
                        <c:v>89.34</c:v>
                      </c:pt>
                      <c:pt idx="2860">
                        <c:v>89.38</c:v>
                      </c:pt>
                      <c:pt idx="2861">
                        <c:v>89.41</c:v>
                      </c:pt>
                      <c:pt idx="2862">
                        <c:v>89.44</c:v>
                      </c:pt>
                      <c:pt idx="2863">
                        <c:v>89.47</c:v>
                      </c:pt>
                      <c:pt idx="2864">
                        <c:v>89.5</c:v>
                      </c:pt>
                      <c:pt idx="2865">
                        <c:v>89.53</c:v>
                      </c:pt>
                      <c:pt idx="2866">
                        <c:v>89.56</c:v>
                      </c:pt>
                      <c:pt idx="2867">
                        <c:v>89.59</c:v>
                      </c:pt>
                      <c:pt idx="2868">
                        <c:v>89.63</c:v>
                      </c:pt>
                      <c:pt idx="2869">
                        <c:v>89.66</c:v>
                      </c:pt>
                      <c:pt idx="2870">
                        <c:v>89.69</c:v>
                      </c:pt>
                      <c:pt idx="2871">
                        <c:v>89.72</c:v>
                      </c:pt>
                      <c:pt idx="2872">
                        <c:v>89.75</c:v>
                      </c:pt>
                      <c:pt idx="2873">
                        <c:v>89.78</c:v>
                      </c:pt>
                      <c:pt idx="2874">
                        <c:v>89.81</c:v>
                      </c:pt>
                      <c:pt idx="2875">
                        <c:v>89.84</c:v>
                      </c:pt>
                      <c:pt idx="2876">
                        <c:v>89.88</c:v>
                      </c:pt>
                      <c:pt idx="2877">
                        <c:v>89.91</c:v>
                      </c:pt>
                      <c:pt idx="2878">
                        <c:v>89.94</c:v>
                      </c:pt>
                      <c:pt idx="2879">
                        <c:v>89.97</c:v>
                      </c:pt>
                      <c:pt idx="2880">
                        <c:v>90</c:v>
                      </c:pt>
                      <c:pt idx="2881">
                        <c:v>90.03</c:v>
                      </c:pt>
                      <c:pt idx="2882">
                        <c:v>90.06</c:v>
                      </c:pt>
                      <c:pt idx="2883">
                        <c:v>90.09</c:v>
                      </c:pt>
                      <c:pt idx="2884">
                        <c:v>90.13</c:v>
                      </c:pt>
                      <c:pt idx="2885">
                        <c:v>90.16</c:v>
                      </c:pt>
                      <c:pt idx="2886">
                        <c:v>90.19</c:v>
                      </c:pt>
                      <c:pt idx="2887">
                        <c:v>90.22</c:v>
                      </c:pt>
                      <c:pt idx="2888">
                        <c:v>90.25</c:v>
                      </c:pt>
                      <c:pt idx="2889">
                        <c:v>90.28</c:v>
                      </c:pt>
                      <c:pt idx="2890">
                        <c:v>90.31</c:v>
                      </c:pt>
                      <c:pt idx="2891">
                        <c:v>90.34</c:v>
                      </c:pt>
                      <c:pt idx="2892">
                        <c:v>90.38</c:v>
                      </c:pt>
                      <c:pt idx="2893">
                        <c:v>90.41</c:v>
                      </c:pt>
                      <c:pt idx="2894">
                        <c:v>90.44</c:v>
                      </c:pt>
                      <c:pt idx="2895">
                        <c:v>90.47</c:v>
                      </c:pt>
                      <c:pt idx="2896">
                        <c:v>90.5</c:v>
                      </c:pt>
                      <c:pt idx="2897">
                        <c:v>90.53</c:v>
                      </c:pt>
                      <c:pt idx="2898">
                        <c:v>90.56</c:v>
                      </c:pt>
                      <c:pt idx="2899">
                        <c:v>90.59</c:v>
                      </c:pt>
                      <c:pt idx="2900">
                        <c:v>90.63</c:v>
                      </c:pt>
                      <c:pt idx="2901">
                        <c:v>90.66</c:v>
                      </c:pt>
                      <c:pt idx="2902">
                        <c:v>90.69</c:v>
                      </c:pt>
                      <c:pt idx="2903">
                        <c:v>90.72</c:v>
                      </c:pt>
                      <c:pt idx="2904">
                        <c:v>90.75</c:v>
                      </c:pt>
                      <c:pt idx="2905">
                        <c:v>90.78</c:v>
                      </c:pt>
                      <c:pt idx="2906">
                        <c:v>90.81</c:v>
                      </c:pt>
                      <c:pt idx="2907">
                        <c:v>90.84</c:v>
                      </c:pt>
                      <c:pt idx="2908">
                        <c:v>90.88</c:v>
                      </c:pt>
                      <c:pt idx="2909">
                        <c:v>90.91</c:v>
                      </c:pt>
                      <c:pt idx="2910">
                        <c:v>90.94</c:v>
                      </c:pt>
                      <c:pt idx="2911">
                        <c:v>90.97</c:v>
                      </c:pt>
                      <c:pt idx="2912">
                        <c:v>91</c:v>
                      </c:pt>
                      <c:pt idx="2913">
                        <c:v>91.03</c:v>
                      </c:pt>
                      <c:pt idx="2914">
                        <c:v>91.06</c:v>
                      </c:pt>
                      <c:pt idx="2915">
                        <c:v>91.09</c:v>
                      </c:pt>
                      <c:pt idx="2916">
                        <c:v>91.13</c:v>
                      </c:pt>
                      <c:pt idx="2917">
                        <c:v>91.16</c:v>
                      </c:pt>
                      <c:pt idx="2918">
                        <c:v>91.19</c:v>
                      </c:pt>
                      <c:pt idx="2919">
                        <c:v>91.22</c:v>
                      </c:pt>
                      <c:pt idx="2920">
                        <c:v>91.25</c:v>
                      </c:pt>
                      <c:pt idx="2921">
                        <c:v>91.28</c:v>
                      </c:pt>
                      <c:pt idx="2922">
                        <c:v>91.31</c:v>
                      </c:pt>
                      <c:pt idx="2923">
                        <c:v>91.34</c:v>
                      </c:pt>
                      <c:pt idx="2924">
                        <c:v>91.38</c:v>
                      </c:pt>
                      <c:pt idx="2925">
                        <c:v>91.41</c:v>
                      </c:pt>
                      <c:pt idx="2926">
                        <c:v>91.44</c:v>
                      </c:pt>
                      <c:pt idx="2927">
                        <c:v>91.47</c:v>
                      </c:pt>
                      <c:pt idx="2928">
                        <c:v>91.5</c:v>
                      </c:pt>
                      <c:pt idx="2929">
                        <c:v>91.53</c:v>
                      </c:pt>
                      <c:pt idx="2930">
                        <c:v>91.56</c:v>
                      </c:pt>
                      <c:pt idx="2931">
                        <c:v>91.59</c:v>
                      </c:pt>
                      <c:pt idx="2932">
                        <c:v>91.63</c:v>
                      </c:pt>
                      <c:pt idx="2933">
                        <c:v>91.66</c:v>
                      </c:pt>
                      <c:pt idx="2934">
                        <c:v>91.69</c:v>
                      </c:pt>
                      <c:pt idx="2935">
                        <c:v>91.72</c:v>
                      </c:pt>
                      <c:pt idx="2936">
                        <c:v>91.75</c:v>
                      </c:pt>
                      <c:pt idx="2937">
                        <c:v>91.78</c:v>
                      </c:pt>
                      <c:pt idx="2938">
                        <c:v>91.81</c:v>
                      </c:pt>
                      <c:pt idx="2939">
                        <c:v>91.84</c:v>
                      </c:pt>
                      <c:pt idx="2940">
                        <c:v>91.88</c:v>
                      </c:pt>
                      <c:pt idx="2941">
                        <c:v>91.91</c:v>
                      </c:pt>
                      <c:pt idx="2942">
                        <c:v>91.94</c:v>
                      </c:pt>
                      <c:pt idx="2943">
                        <c:v>91.97</c:v>
                      </c:pt>
                      <c:pt idx="2944">
                        <c:v>92</c:v>
                      </c:pt>
                      <c:pt idx="2945">
                        <c:v>92.03</c:v>
                      </c:pt>
                      <c:pt idx="2946">
                        <c:v>92.06</c:v>
                      </c:pt>
                      <c:pt idx="2947">
                        <c:v>92.09</c:v>
                      </c:pt>
                      <c:pt idx="2948">
                        <c:v>92.13</c:v>
                      </c:pt>
                      <c:pt idx="2949">
                        <c:v>92.16</c:v>
                      </c:pt>
                      <c:pt idx="2950">
                        <c:v>92.19</c:v>
                      </c:pt>
                      <c:pt idx="2951">
                        <c:v>92.22</c:v>
                      </c:pt>
                      <c:pt idx="2952">
                        <c:v>92.25</c:v>
                      </c:pt>
                      <c:pt idx="2953">
                        <c:v>92.28</c:v>
                      </c:pt>
                      <c:pt idx="2954">
                        <c:v>92.31</c:v>
                      </c:pt>
                      <c:pt idx="2955">
                        <c:v>92.34</c:v>
                      </c:pt>
                      <c:pt idx="2956">
                        <c:v>92.38</c:v>
                      </c:pt>
                      <c:pt idx="2957">
                        <c:v>92.41</c:v>
                      </c:pt>
                      <c:pt idx="2958">
                        <c:v>92.44</c:v>
                      </c:pt>
                      <c:pt idx="2959">
                        <c:v>92.47</c:v>
                      </c:pt>
                      <c:pt idx="2960">
                        <c:v>92.5</c:v>
                      </c:pt>
                      <c:pt idx="2961">
                        <c:v>92.53</c:v>
                      </c:pt>
                      <c:pt idx="2962">
                        <c:v>92.56</c:v>
                      </c:pt>
                      <c:pt idx="2963">
                        <c:v>92.59</c:v>
                      </c:pt>
                      <c:pt idx="2964">
                        <c:v>92.63</c:v>
                      </c:pt>
                      <c:pt idx="2965">
                        <c:v>92.66</c:v>
                      </c:pt>
                      <c:pt idx="2966">
                        <c:v>92.69</c:v>
                      </c:pt>
                      <c:pt idx="2967">
                        <c:v>92.72</c:v>
                      </c:pt>
                      <c:pt idx="2968">
                        <c:v>92.75</c:v>
                      </c:pt>
                      <c:pt idx="2969">
                        <c:v>92.78</c:v>
                      </c:pt>
                      <c:pt idx="2970">
                        <c:v>92.81</c:v>
                      </c:pt>
                      <c:pt idx="2971">
                        <c:v>92.84</c:v>
                      </c:pt>
                      <c:pt idx="2972">
                        <c:v>92.88</c:v>
                      </c:pt>
                      <c:pt idx="2973">
                        <c:v>92.91</c:v>
                      </c:pt>
                      <c:pt idx="2974">
                        <c:v>92.94</c:v>
                      </c:pt>
                      <c:pt idx="2975">
                        <c:v>92.97</c:v>
                      </c:pt>
                      <c:pt idx="2976">
                        <c:v>93</c:v>
                      </c:pt>
                      <c:pt idx="2977">
                        <c:v>93.03</c:v>
                      </c:pt>
                      <c:pt idx="2978">
                        <c:v>93.06</c:v>
                      </c:pt>
                      <c:pt idx="2979">
                        <c:v>93.09</c:v>
                      </c:pt>
                      <c:pt idx="2980">
                        <c:v>93.13</c:v>
                      </c:pt>
                      <c:pt idx="2981">
                        <c:v>93.16</c:v>
                      </c:pt>
                      <c:pt idx="2982">
                        <c:v>93.19</c:v>
                      </c:pt>
                      <c:pt idx="2983">
                        <c:v>93.22</c:v>
                      </c:pt>
                      <c:pt idx="2984">
                        <c:v>93.25</c:v>
                      </c:pt>
                      <c:pt idx="2985">
                        <c:v>93.28</c:v>
                      </c:pt>
                      <c:pt idx="2986">
                        <c:v>93.31</c:v>
                      </c:pt>
                      <c:pt idx="2987">
                        <c:v>93.34</c:v>
                      </c:pt>
                      <c:pt idx="2988">
                        <c:v>93.38</c:v>
                      </c:pt>
                      <c:pt idx="2989">
                        <c:v>93.41</c:v>
                      </c:pt>
                      <c:pt idx="2990">
                        <c:v>93.44</c:v>
                      </c:pt>
                      <c:pt idx="2991">
                        <c:v>93.47</c:v>
                      </c:pt>
                      <c:pt idx="2992">
                        <c:v>93.5</c:v>
                      </c:pt>
                      <c:pt idx="2993">
                        <c:v>93.53</c:v>
                      </c:pt>
                      <c:pt idx="2994">
                        <c:v>93.56</c:v>
                      </c:pt>
                      <c:pt idx="2995">
                        <c:v>93.59</c:v>
                      </c:pt>
                      <c:pt idx="2996">
                        <c:v>93.63</c:v>
                      </c:pt>
                      <c:pt idx="2997">
                        <c:v>93.66</c:v>
                      </c:pt>
                      <c:pt idx="2998">
                        <c:v>93.69</c:v>
                      </c:pt>
                      <c:pt idx="2999">
                        <c:v>93.72</c:v>
                      </c:pt>
                      <c:pt idx="3000">
                        <c:v>93.75</c:v>
                      </c:pt>
                      <c:pt idx="3001">
                        <c:v>93.78</c:v>
                      </c:pt>
                      <c:pt idx="3002">
                        <c:v>93.81</c:v>
                      </c:pt>
                      <c:pt idx="3003">
                        <c:v>93.84</c:v>
                      </c:pt>
                      <c:pt idx="3004">
                        <c:v>93.88</c:v>
                      </c:pt>
                      <c:pt idx="3005">
                        <c:v>93.91</c:v>
                      </c:pt>
                      <c:pt idx="3006">
                        <c:v>93.94</c:v>
                      </c:pt>
                      <c:pt idx="3007">
                        <c:v>93.97</c:v>
                      </c:pt>
                      <c:pt idx="3008">
                        <c:v>94</c:v>
                      </c:pt>
                      <c:pt idx="3009">
                        <c:v>94.03</c:v>
                      </c:pt>
                      <c:pt idx="3010">
                        <c:v>94.06</c:v>
                      </c:pt>
                      <c:pt idx="3011">
                        <c:v>94.09</c:v>
                      </c:pt>
                      <c:pt idx="3012">
                        <c:v>94.13</c:v>
                      </c:pt>
                      <c:pt idx="3013">
                        <c:v>94.16</c:v>
                      </c:pt>
                      <c:pt idx="3014">
                        <c:v>94.19</c:v>
                      </c:pt>
                      <c:pt idx="3015">
                        <c:v>94.22</c:v>
                      </c:pt>
                      <c:pt idx="3016">
                        <c:v>94.25</c:v>
                      </c:pt>
                      <c:pt idx="3017">
                        <c:v>94.28</c:v>
                      </c:pt>
                      <c:pt idx="3018">
                        <c:v>94.31</c:v>
                      </c:pt>
                      <c:pt idx="3019">
                        <c:v>94.34</c:v>
                      </c:pt>
                      <c:pt idx="3020">
                        <c:v>94.38</c:v>
                      </c:pt>
                      <c:pt idx="3021">
                        <c:v>94.41</c:v>
                      </c:pt>
                      <c:pt idx="3022">
                        <c:v>94.44</c:v>
                      </c:pt>
                      <c:pt idx="3023">
                        <c:v>94.47</c:v>
                      </c:pt>
                      <c:pt idx="3024">
                        <c:v>94.5</c:v>
                      </c:pt>
                      <c:pt idx="3025">
                        <c:v>94.53</c:v>
                      </c:pt>
                      <c:pt idx="3026">
                        <c:v>94.56</c:v>
                      </c:pt>
                      <c:pt idx="3027">
                        <c:v>94.59</c:v>
                      </c:pt>
                      <c:pt idx="3028">
                        <c:v>94.63</c:v>
                      </c:pt>
                      <c:pt idx="3029">
                        <c:v>94.66</c:v>
                      </c:pt>
                      <c:pt idx="3030">
                        <c:v>94.69</c:v>
                      </c:pt>
                      <c:pt idx="3031">
                        <c:v>94.72</c:v>
                      </c:pt>
                      <c:pt idx="3032">
                        <c:v>94.75</c:v>
                      </c:pt>
                      <c:pt idx="3033">
                        <c:v>94.78</c:v>
                      </c:pt>
                      <c:pt idx="3034">
                        <c:v>94.81</c:v>
                      </c:pt>
                      <c:pt idx="3035">
                        <c:v>94.84</c:v>
                      </c:pt>
                      <c:pt idx="3036">
                        <c:v>94.88</c:v>
                      </c:pt>
                      <c:pt idx="3037">
                        <c:v>94.91</c:v>
                      </c:pt>
                      <c:pt idx="3038">
                        <c:v>94.94</c:v>
                      </c:pt>
                      <c:pt idx="3039">
                        <c:v>94.97</c:v>
                      </c:pt>
                      <c:pt idx="3040">
                        <c:v>95</c:v>
                      </c:pt>
                      <c:pt idx="3041">
                        <c:v>95.03</c:v>
                      </c:pt>
                      <c:pt idx="3042">
                        <c:v>95.06</c:v>
                      </c:pt>
                      <c:pt idx="3043">
                        <c:v>95.09</c:v>
                      </c:pt>
                      <c:pt idx="3044">
                        <c:v>95.13</c:v>
                      </c:pt>
                      <c:pt idx="3045">
                        <c:v>95.16</c:v>
                      </c:pt>
                      <c:pt idx="3046">
                        <c:v>95.19</c:v>
                      </c:pt>
                      <c:pt idx="3047">
                        <c:v>95.22</c:v>
                      </c:pt>
                      <c:pt idx="3048">
                        <c:v>95.25</c:v>
                      </c:pt>
                      <c:pt idx="3049">
                        <c:v>95.28</c:v>
                      </c:pt>
                      <c:pt idx="3050">
                        <c:v>95.31</c:v>
                      </c:pt>
                      <c:pt idx="3051">
                        <c:v>95.34</c:v>
                      </c:pt>
                      <c:pt idx="3052">
                        <c:v>95.38</c:v>
                      </c:pt>
                      <c:pt idx="3053">
                        <c:v>95.41</c:v>
                      </c:pt>
                      <c:pt idx="3054">
                        <c:v>95.44</c:v>
                      </c:pt>
                      <c:pt idx="3055">
                        <c:v>95.47</c:v>
                      </c:pt>
                      <c:pt idx="3056">
                        <c:v>95.5</c:v>
                      </c:pt>
                      <c:pt idx="3057">
                        <c:v>95.53</c:v>
                      </c:pt>
                      <c:pt idx="3058">
                        <c:v>95.56</c:v>
                      </c:pt>
                      <c:pt idx="3059">
                        <c:v>95.59</c:v>
                      </c:pt>
                      <c:pt idx="3060">
                        <c:v>95.63</c:v>
                      </c:pt>
                      <c:pt idx="3061">
                        <c:v>95.66</c:v>
                      </c:pt>
                      <c:pt idx="3062">
                        <c:v>95.69</c:v>
                      </c:pt>
                      <c:pt idx="3063">
                        <c:v>95.72</c:v>
                      </c:pt>
                      <c:pt idx="3064">
                        <c:v>95.75</c:v>
                      </c:pt>
                      <c:pt idx="3065">
                        <c:v>95.78</c:v>
                      </c:pt>
                      <c:pt idx="3066">
                        <c:v>95.81</c:v>
                      </c:pt>
                      <c:pt idx="3067">
                        <c:v>95.84</c:v>
                      </c:pt>
                      <c:pt idx="3068">
                        <c:v>95.88</c:v>
                      </c:pt>
                      <c:pt idx="3069">
                        <c:v>95.91</c:v>
                      </c:pt>
                      <c:pt idx="3070">
                        <c:v>95.94</c:v>
                      </c:pt>
                      <c:pt idx="3071">
                        <c:v>95.97</c:v>
                      </c:pt>
                      <c:pt idx="3072">
                        <c:v>96</c:v>
                      </c:pt>
                      <c:pt idx="3073">
                        <c:v>96.03</c:v>
                      </c:pt>
                      <c:pt idx="3074">
                        <c:v>96.06</c:v>
                      </c:pt>
                      <c:pt idx="3075">
                        <c:v>96.09</c:v>
                      </c:pt>
                      <c:pt idx="3076">
                        <c:v>96.13</c:v>
                      </c:pt>
                      <c:pt idx="3077">
                        <c:v>96.16</c:v>
                      </c:pt>
                      <c:pt idx="3078">
                        <c:v>96.19</c:v>
                      </c:pt>
                      <c:pt idx="3079">
                        <c:v>96.22</c:v>
                      </c:pt>
                      <c:pt idx="3080">
                        <c:v>96.25</c:v>
                      </c:pt>
                      <c:pt idx="3081">
                        <c:v>96.28</c:v>
                      </c:pt>
                      <c:pt idx="3082">
                        <c:v>96.31</c:v>
                      </c:pt>
                      <c:pt idx="3083">
                        <c:v>96.34</c:v>
                      </c:pt>
                      <c:pt idx="3084">
                        <c:v>96.38</c:v>
                      </c:pt>
                      <c:pt idx="3085">
                        <c:v>96.41</c:v>
                      </c:pt>
                      <c:pt idx="3086">
                        <c:v>96.44</c:v>
                      </c:pt>
                      <c:pt idx="3087">
                        <c:v>96.47</c:v>
                      </c:pt>
                      <c:pt idx="3088">
                        <c:v>96.5</c:v>
                      </c:pt>
                      <c:pt idx="3089">
                        <c:v>96.53</c:v>
                      </c:pt>
                      <c:pt idx="3090">
                        <c:v>96.56</c:v>
                      </c:pt>
                      <c:pt idx="3091">
                        <c:v>96.59</c:v>
                      </c:pt>
                      <c:pt idx="3092">
                        <c:v>96.63</c:v>
                      </c:pt>
                      <c:pt idx="3093">
                        <c:v>96.66</c:v>
                      </c:pt>
                      <c:pt idx="3094">
                        <c:v>96.69</c:v>
                      </c:pt>
                      <c:pt idx="3095">
                        <c:v>96.72</c:v>
                      </c:pt>
                      <c:pt idx="3096">
                        <c:v>96.75</c:v>
                      </c:pt>
                      <c:pt idx="3097">
                        <c:v>96.78</c:v>
                      </c:pt>
                      <c:pt idx="3098">
                        <c:v>96.81</c:v>
                      </c:pt>
                      <c:pt idx="3099">
                        <c:v>96.84</c:v>
                      </c:pt>
                      <c:pt idx="3100">
                        <c:v>96.88</c:v>
                      </c:pt>
                      <c:pt idx="3101">
                        <c:v>96.91</c:v>
                      </c:pt>
                      <c:pt idx="3102">
                        <c:v>96.94</c:v>
                      </c:pt>
                      <c:pt idx="3103">
                        <c:v>96.97</c:v>
                      </c:pt>
                      <c:pt idx="3104">
                        <c:v>97</c:v>
                      </c:pt>
                      <c:pt idx="3105">
                        <c:v>97.03</c:v>
                      </c:pt>
                      <c:pt idx="3106">
                        <c:v>97.06</c:v>
                      </c:pt>
                      <c:pt idx="3107">
                        <c:v>97.09</c:v>
                      </c:pt>
                      <c:pt idx="3108">
                        <c:v>97.13</c:v>
                      </c:pt>
                      <c:pt idx="3109">
                        <c:v>97.16</c:v>
                      </c:pt>
                      <c:pt idx="3110">
                        <c:v>97.19</c:v>
                      </c:pt>
                      <c:pt idx="3111">
                        <c:v>97.22</c:v>
                      </c:pt>
                      <c:pt idx="3112">
                        <c:v>97.25</c:v>
                      </c:pt>
                      <c:pt idx="3113">
                        <c:v>97.28</c:v>
                      </c:pt>
                      <c:pt idx="3114">
                        <c:v>97.31</c:v>
                      </c:pt>
                      <c:pt idx="3115">
                        <c:v>97.34</c:v>
                      </c:pt>
                      <c:pt idx="3116">
                        <c:v>97.38</c:v>
                      </c:pt>
                      <c:pt idx="3117">
                        <c:v>97.41</c:v>
                      </c:pt>
                      <c:pt idx="3118">
                        <c:v>97.44</c:v>
                      </c:pt>
                      <c:pt idx="3119">
                        <c:v>97.47</c:v>
                      </c:pt>
                      <c:pt idx="3120">
                        <c:v>97.5</c:v>
                      </c:pt>
                      <c:pt idx="3121">
                        <c:v>97.53</c:v>
                      </c:pt>
                      <c:pt idx="3122">
                        <c:v>97.56</c:v>
                      </c:pt>
                      <c:pt idx="3123">
                        <c:v>97.59</c:v>
                      </c:pt>
                      <c:pt idx="3124">
                        <c:v>97.63</c:v>
                      </c:pt>
                      <c:pt idx="3125">
                        <c:v>97.66</c:v>
                      </c:pt>
                      <c:pt idx="3126">
                        <c:v>97.69</c:v>
                      </c:pt>
                      <c:pt idx="3127">
                        <c:v>97.72</c:v>
                      </c:pt>
                      <c:pt idx="3128">
                        <c:v>97.75</c:v>
                      </c:pt>
                      <c:pt idx="3129">
                        <c:v>97.78</c:v>
                      </c:pt>
                      <c:pt idx="3130">
                        <c:v>97.81</c:v>
                      </c:pt>
                      <c:pt idx="3131">
                        <c:v>97.84</c:v>
                      </c:pt>
                      <c:pt idx="3132">
                        <c:v>97.88</c:v>
                      </c:pt>
                      <c:pt idx="3133">
                        <c:v>97.91</c:v>
                      </c:pt>
                      <c:pt idx="3134">
                        <c:v>97.94</c:v>
                      </c:pt>
                      <c:pt idx="3135">
                        <c:v>97.97</c:v>
                      </c:pt>
                      <c:pt idx="3136">
                        <c:v>98</c:v>
                      </c:pt>
                      <c:pt idx="3137">
                        <c:v>98.03</c:v>
                      </c:pt>
                      <c:pt idx="3138">
                        <c:v>98.06</c:v>
                      </c:pt>
                      <c:pt idx="3139">
                        <c:v>98.09</c:v>
                      </c:pt>
                      <c:pt idx="3140">
                        <c:v>98.13</c:v>
                      </c:pt>
                      <c:pt idx="3141">
                        <c:v>98.16</c:v>
                      </c:pt>
                      <c:pt idx="3142">
                        <c:v>98.19</c:v>
                      </c:pt>
                      <c:pt idx="3143">
                        <c:v>98.22</c:v>
                      </c:pt>
                      <c:pt idx="3144">
                        <c:v>98.25</c:v>
                      </c:pt>
                      <c:pt idx="3145">
                        <c:v>98.28</c:v>
                      </c:pt>
                      <c:pt idx="3146">
                        <c:v>98.31</c:v>
                      </c:pt>
                      <c:pt idx="3147">
                        <c:v>98.34</c:v>
                      </c:pt>
                      <c:pt idx="3148">
                        <c:v>98.38</c:v>
                      </c:pt>
                      <c:pt idx="3149">
                        <c:v>98.41</c:v>
                      </c:pt>
                      <c:pt idx="3150">
                        <c:v>98.44</c:v>
                      </c:pt>
                      <c:pt idx="3151">
                        <c:v>98.47</c:v>
                      </c:pt>
                      <c:pt idx="3152">
                        <c:v>98.5</c:v>
                      </c:pt>
                      <c:pt idx="3153">
                        <c:v>98.53</c:v>
                      </c:pt>
                      <c:pt idx="3154">
                        <c:v>98.56</c:v>
                      </c:pt>
                      <c:pt idx="3155">
                        <c:v>98.59</c:v>
                      </c:pt>
                      <c:pt idx="3156">
                        <c:v>98.63</c:v>
                      </c:pt>
                      <c:pt idx="3157">
                        <c:v>98.66</c:v>
                      </c:pt>
                      <c:pt idx="3158">
                        <c:v>98.69</c:v>
                      </c:pt>
                      <c:pt idx="3159">
                        <c:v>98.72</c:v>
                      </c:pt>
                      <c:pt idx="3160">
                        <c:v>98.75</c:v>
                      </c:pt>
                      <c:pt idx="3161">
                        <c:v>98.78</c:v>
                      </c:pt>
                      <c:pt idx="3162">
                        <c:v>98.81</c:v>
                      </c:pt>
                      <c:pt idx="3163">
                        <c:v>98.84</c:v>
                      </c:pt>
                      <c:pt idx="3164">
                        <c:v>98.88</c:v>
                      </c:pt>
                      <c:pt idx="3165">
                        <c:v>98.91</c:v>
                      </c:pt>
                      <c:pt idx="3166">
                        <c:v>98.94</c:v>
                      </c:pt>
                      <c:pt idx="3167">
                        <c:v>98.97</c:v>
                      </c:pt>
                      <c:pt idx="3168">
                        <c:v>99</c:v>
                      </c:pt>
                      <c:pt idx="3169">
                        <c:v>99.03</c:v>
                      </c:pt>
                      <c:pt idx="3170">
                        <c:v>99.06</c:v>
                      </c:pt>
                      <c:pt idx="3171">
                        <c:v>99.09</c:v>
                      </c:pt>
                      <c:pt idx="3172">
                        <c:v>99.13</c:v>
                      </c:pt>
                      <c:pt idx="3173">
                        <c:v>99.16</c:v>
                      </c:pt>
                      <c:pt idx="3174">
                        <c:v>99.19</c:v>
                      </c:pt>
                      <c:pt idx="3175">
                        <c:v>99.22</c:v>
                      </c:pt>
                      <c:pt idx="3176">
                        <c:v>99.25</c:v>
                      </c:pt>
                      <c:pt idx="3177">
                        <c:v>99.28</c:v>
                      </c:pt>
                      <c:pt idx="3178">
                        <c:v>99.31</c:v>
                      </c:pt>
                      <c:pt idx="3179">
                        <c:v>99.34</c:v>
                      </c:pt>
                      <c:pt idx="3180">
                        <c:v>99.38</c:v>
                      </c:pt>
                      <c:pt idx="3181">
                        <c:v>99.41</c:v>
                      </c:pt>
                      <c:pt idx="3182">
                        <c:v>99.44</c:v>
                      </c:pt>
                      <c:pt idx="3183">
                        <c:v>99.47</c:v>
                      </c:pt>
                      <c:pt idx="3184">
                        <c:v>99.5</c:v>
                      </c:pt>
                      <c:pt idx="3185">
                        <c:v>99.53</c:v>
                      </c:pt>
                      <c:pt idx="3186">
                        <c:v>99.56</c:v>
                      </c:pt>
                      <c:pt idx="3187">
                        <c:v>99.59</c:v>
                      </c:pt>
                      <c:pt idx="3188">
                        <c:v>99.63</c:v>
                      </c:pt>
                      <c:pt idx="3189">
                        <c:v>99.66</c:v>
                      </c:pt>
                      <c:pt idx="3190">
                        <c:v>99.69</c:v>
                      </c:pt>
                      <c:pt idx="3191">
                        <c:v>99.72</c:v>
                      </c:pt>
                      <c:pt idx="3192">
                        <c:v>99.75</c:v>
                      </c:pt>
                      <c:pt idx="3193">
                        <c:v>99.78</c:v>
                      </c:pt>
                      <c:pt idx="3194">
                        <c:v>99.81</c:v>
                      </c:pt>
                      <c:pt idx="3195">
                        <c:v>99.84</c:v>
                      </c:pt>
                      <c:pt idx="3196">
                        <c:v>99.88</c:v>
                      </c:pt>
                      <c:pt idx="3197">
                        <c:v>99.91</c:v>
                      </c:pt>
                      <c:pt idx="3198">
                        <c:v>99.94</c:v>
                      </c:pt>
                      <c:pt idx="3199">
                        <c:v>99.97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'20160603 1344  fily_sem_ab'!$D$22:$D$3221</c15:sqref>
                        </c15:formulaRef>
                      </c:ext>
                    </c:extLst>
                    <c:numCache>
                      <c:formatCode>0.00E+00</c:formatCode>
                      <c:ptCount val="3200"/>
                      <c:pt idx="0">
                        <c:v>2.7022099999999999E-14</c:v>
                      </c:pt>
                      <c:pt idx="1">
                        <c:v>2.8856500000000002E-14</c:v>
                      </c:pt>
                      <c:pt idx="2">
                        <c:v>3.1550399999999999E-14</c:v>
                      </c:pt>
                      <c:pt idx="3">
                        <c:v>3.2606100000000001E-14</c:v>
                      </c:pt>
                      <c:pt idx="4">
                        <c:v>3.2661300000000002E-14</c:v>
                      </c:pt>
                      <c:pt idx="5">
                        <c:v>3.40795E-14</c:v>
                      </c:pt>
                      <c:pt idx="6">
                        <c:v>3.7160700000000003E-14</c:v>
                      </c:pt>
                      <c:pt idx="7">
                        <c:v>3.9830599999999998E-14</c:v>
                      </c:pt>
                      <c:pt idx="8">
                        <c:v>4.0509599999999999E-14</c:v>
                      </c:pt>
                      <c:pt idx="9">
                        <c:v>4.0007000000000002E-14</c:v>
                      </c:pt>
                      <c:pt idx="10">
                        <c:v>3.9454799999999999E-14</c:v>
                      </c:pt>
                      <c:pt idx="11">
                        <c:v>3.7303599999999998E-14</c:v>
                      </c:pt>
                      <c:pt idx="12">
                        <c:v>3.17653E-14</c:v>
                      </c:pt>
                      <c:pt idx="13">
                        <c:v>2.5958799999999999E-14</c:v>
                      </c:pt>
                      <c:pt idx="14">
                        <c:v>2.5850300000000001E-14</c:v>
                      </c:pt>
                      <c:pt idx="15">
                        <c:v>3.2120300000000002E-14</c:v>
                      </c:pt>
                      <c:pt idx="16">
                        <c:v>3.8797900000000002E-14</c:v>
                      </c:pt>
                      <c:pt idx="17">
                        <c:v>4.09828E-14</c:v>
                      </c:pt>
                      <c:pt idx="18">
                        <c:v>4.00564E-14</c:v>
                      </c:pt>
                      <c:pt idx="19">
                        <c:v>4.0298199999999998E-14</c:v>
                      </c:pt>
                      <c:pt idx="20">
                        <c:v>4.2389499999999998E-14</c:v>
                      </c:pt>
                      <c:pt idx="21">
                        <c:v>4.3035700000000003E-14</c:v>
                      </c:pt>
                      <c:pt idx="22">
                        <c:v>4.0735000000000003E-14</c:v>
                      </c:pt>
                      <c:pt idx="23">
                        <c:v>3.77034E-14</c:v>
                      </c:pt>
                      <c:pt idx="24">
                        <c:v>3.5947799999999999E-14</c:v>
                      </c:pt>
                      <c:pt idx="25">
                        <c:v>3.4641999999999998E-14</c:v>
                      </c:pt>
                      <c:pt idx="26">
                        <c:v>3.2002999999999999E-14</c:v>
                      </c:pt>
                      <c:pt idx="27">
                        <c:v>2.8937099999999999E-14</c:v>
                      </c:pt>
                      <c:pt idx="28">
                        <c:v>3.0235400000000001E-14</c:v>
                      </c:pt>
                      <c:pt idx="29">
                        <c:v>4.4563500000000002E-14</c:v>
                      </c:pt>
                      <c:pt idx="30">
                        <c:v>9.7308100000000005E-14</c:v>
                      </c:pt>
                      <c:pt idx="31">
                        <c:v>2.7238399999999998E-13</c:v>
                      </c:pt>
                      <c:pt idx="32">
                        <c:v>7.5912900000000005E-13</c:v>
                      </c:pt>
                      <c:pt idx="33">
                        <c:v>1.81782E-12</c:v>
                      </c:pt>
                      <c:pt idx="34">
                        <c:v>3.6145199999999998E-12</c:v>
                      </c:pt>
                      <c:pt idx="35">
                        <c:v>6.0565899999999997E-12</c:v>
                      </c:pt>
                      <c:pt idx="36">
                        <c:v>8.8056100000000005E-12</c:v>
                      </c:pt>
                      <c:pt idx="37">
                        <c:v>1.14136E-11</c:v>
                      </c:pt>
                      <c:pt idx="38">
                        <c:v>1.34182E-11</c:v>
                      </c:pt>
                      <c:pt idx="39">
                        <c:v>1.44241E-11</c:v>
                      </c:pt>
                      <c:pt idx="40">
                        <c:v>1.4309E-11</c:v>
                      </c:pt>
                      <c:pt idx="41">
                        <c:v>1.34152E-11</c:v>
                      </c:pt>
                      <c:pt idx="42">
                        <c:v>1.23216E-11</c:v>
                      </c:pt>
                      <c:pt idx="43">
                        <c:v>1.13512E-11</c:v>
                      </c:pt>
                      <c:pt idx="44">
                        <c:v>1.0523100000000001E-11</c:v>
                      </c:pt>
                      <c:pt idx="45">
                        <c:v>9.9408100000000007E-12</c:v>
                      </c:pt>
                      <c:pt idx="46">
                        <c:v>9.9045699999999993E-12</c:v>
                      </c:pt>
                      <c:pt idx="47">
                        <c:v>1.06371E-11</c:v>
                      </c:pt>
                      <c:pt idx="48">
                        <c:v>1.21027E-11</c:v>
                      </c:pt>
                      <c:pt idx="49">
                        <c:v>1.40988E-11</c:v>
                      </c:pt>
                      <c:pt idx="50">
                        <c:v>1.64147E-11</c:v>
                      </c:pt>
                      <c:pt idx="51">
                        <c:v>1.8899100000000001E-11</c:v>
                      </c:pt>
                      <c:pt idx="52">
                        <c:v>2.1442400000000002E-11</c:v>
                      </c:pt>
                      <c:pt idx="53">
                        <c:v>2.3933599999999999E-11</c:v>
                      </c:pt>
                      <c:pt idx="54">
                        <c:v>2.6267E-11</c:v>
                      </c:pt>
                      <c:pt idx="55">
                        <c:v>2.84023E-11</c:v>
                      </c:pt>
                      <c:pt idx="56">
                        <c:v>3.0382499999999998E-11</c:v>
                      </c:pt>
                      <c:pt idx="57">
                        <c:v>3.2262500000000002E-11</c:v>
                      </c:pt>
                      <c:pt idx="58">
                        <c:v>3.4044999999999997E-11</c:v>
                      </c:pt>
                      <c:pt idx="59">
                        <c:v>3.5694500000000001E-11</c:v>
                      </c:pt>
                      <c:pt idx="60">
                        <c:v>3.7171699999999998E-11</c:v>
                      </c:pt>
                      <c:pt idx="61">
                        <c:v>3.8444000000000001E-11</c:v>
                      </c:pt>
                      <c:pt idx="62">
                        <c:v>3.9497499999999997E-11</c:v>
                      </c:pt>
                      <c:pt idx="63">
                        <c:v>4.0342099999999997E-11</c:v>
                      </c:pt>
                      <c:pt idx="64">
                        <c:v>4.0968300000000003E-11</c:v>
                      </c:pt>
                      <c:pt idx="65">
                        <c:v>4.1292800000000001E-11</c:v>
                      </c:pt>
                      <c:pt idx="66">
                        <c:v>4.1164700000000002E-11</c:v>
                      </c:pt>
                      <c:pt idx="67">
                        <c:v>4.0446199999999997E-11</c:v>
                      </c:pt>
                      <c:pt idx="68">
                        <c:v>3.9048900000000002E-11</c:v>
                      </c:pt>
                      <c:pt idx="69">
                        <c:v>3.6834399999999997E-11</c:v>
                      </c:pt>
                      <c:pt idx="70">
                        <c:v>3.36444E-11</c:v>
                      </c:pt>
                      <c:pt idx="71">
                        <c:v>2.9674000000000001E-11</c:v>
                      </c:pt>
                      <c:pt idx="72">
                        <c:v>2.56871E-11</c:v>
                      </c:pt>
                      <c:pt idx="73">
                        <c:v>2.24413E-11</c:v>
                      </c:pt>
                      <c:pt idx="74">
                        <c:v>1.9855099999999998E-11</c:v>
                      </c:pt>
                      <c:pt idx="75">
                        <c:v>1.7137900000000001E-11</c:v>
                      </c:pt>
                      <c:pt idx="76">
                        <c:v>1.37525E-11</c:v>
                      </c:pt>
                      <c:pt idx="77">
                        <c:v>9.9180399999999992E-12</c:v>
                      </c:pt>
                      <c:pt idx="78">
                        <c:v>6.2788199999999997E-12</c:v>
                      </c:pt>
                      <c:pt idx="79">
                        <c:v>3.4095500000000001E-12</c:v>
                      </c:pt>
                      <c:pt idx="80">
                        <c:v>1.5612000000000001E-12</c:v>
                      </c:pt>
                      <c:pt idx="81">
                        <c:v>6.1701099999999998E-13</c:v>
                      </c:pt>
                      <c:pt idx="82">
                        <c:v>2.4481600000000002E-13</c:v>
                      </c:pt>
                      <c:pt idx="83">
                        <c:v>1.33285E-13</c:v>
                      </c:pt>
                      <c:pt idx="84">
                        <c:v>1.06172E-13</c:v>
                      </c:pt>
                      <c:pt idx="85">
                        <c:v>9.6192100000000005E-14</c:v>
                      </c:pt>
                      <c:pt idx="86">
                        <c:v>8.7906999999999998E-14</c:v>
                      </c:pt>
                      <c:pt idx="87">
                        <c:v>8.2292799999999996E-14</c:v>
                      </c:pt>
                      <c:pt idx="88">
                        <c:v>8.0426300000000001E-14</c:v>
                      </c:pt>
                      <c:pt idx="89">
                        <c:v>7.9493099999999995E-14</c:v>
                      </c:pt>
                      <c:pt idx="90">
                        <c:v>7.6029800000000003E-14</c:v>
                      </c:pt>
                      <c:pt idx="91">
                        <c:v>7.0280399999999996E-14</c:v>
                      </c:pt>
                      <c:pt idx="92">
                        <c:v>6.6202200000000006E-14</c:v>
                      </c:pt>
                      <c:pt idx="93">
                        <c:v>6.6436899999999995E-14</c:v>
                      </c:pt>
                      <c:pt idx="94">
                        <c:v>6.9024799999999999E-14</c:v>
                      </c:pt>
                      <c:pt idx="95">
                        <c:v>7.0212500000000002E-14</c:v>
                      </c:pt>
                      <c:pt idx="96">
                        <c:v>6.8482499999999994E-14</c:v>
                      </c:pt>
                      <c:pt idx="97">
                        <c:v>6.4724499999999999E-14</c:v>
                      </c:pt>
                      <c:pt idx="98">
                        <c:v>5.9843700000000003E-14</c:v>
                      </c:pt>
                      <c:pt idx="99">
                        <c:v>5.4199799999999997E-14</c:v>
                      </c:pt>
                      <c:pt idx="100">
                        <c:v>5.00257E-14</c:v>
                      </c:pt>
                      <c:pt idx="101">
                        <c:v>5.0952200000000001E-14</c:v>
                      </c:pt>
                      <c:pt idx="102">
                        <c:v>5.6997100000000002E-14</c:v>
                      </c:pt>
                      <c:pt idx="103">
                        <c:v>6.3580899999999995E-14</c:v>
                      </c:pt>
                      <c:pt idx="104">
                        <c:v>6.6825199999999997E-14</c:v>
                      </c:pt>
                      <c:pt idx="105">
                        <c:v>6.7708900000000005E-14</c:v>
                      </c:pt>
                      <c:pt idx="106">
                        <c:v>7.1021399999999997E-14</c:v>
                      </c:pt>
                      <c:pt idx="107">
                        <c:v>8.0405200000000001E-14</c:v>
                      </c:pt>
                      <c:pt idx="108">
                        <c:v>9.4799999999999997E-14</c:v>
                      </c:pt>
                      <c:pt idx="109">
                        <c:v>1.1231E-13</c:v>
                      </c:pt>
                      <c:pt idx="110">
                        <c:v>1.35221E-13</c:v>
                      </c:pt>
                      <c:pt idx="111">
                        <c:v>1.6613199999999999E-13</c:v>
                      </c:pt>
                      <c:pt idx="112">
                        <c:v>2.0276800000000001E-13</c:v>
                      </c:pt>
                      <c:pt idx="113">
                        <c:v>2.4092300000000001E-13</c:v>
                      </c:pt>
                      <c:pt idx="114">
                        <c:v>2.7739800000000002E-13</c:v>
                      </c:pt>
                      <c:pt idx="115">
                        <c:v>3.0763000000000002E-13</c:v>
                      </c:pt>
                      <c:pt idx="116">
                        <c:v>3.2496999999999998E-13</c:v>
                      </c:pt>
                      <c:pt idx="117">
                        <c:v>3.2408700000000002E-13</c:v>
                      </c:pt>
                      <c:pt idx="118">
                        <c:v>3.08599E-13</c:v>
                      </c:pt>
                      <c:pt idx="119">
                        <c:v>2.9540400000000002E-13</c:v>
                      </c:pt>
                      <c:pt idx="120">
                        <c:v>3.0153900000000002E-13</c:v>
                      </c:pt>
                      <c:pt idx="121">
                        <c:v>3.25953E-13</c:v>
                      </c:pt>
                      <c:pt idx="122">
                        <c:v>3.50679E-13</c:v>
                      </c:pt>
                      <c:pt idx="123">
                        <c:v>3.57521E-13</c:v>
                      </c:pt>
                      <c:pt idx="124">
                        <c:v>3.4126300000000002E-13</c:v>
                      </c:pt>
                      <c:pt idx="125">
                        <c:v>3.11215E-13</c:v>
                      </c:pt>
                      <c:pt idx="126">
                        <c:v>2.8402100000000001E-13</c:v>
                      </c:pt>
                      <c:pt idx="127">
                        <c:v>2.7094399999999999E-13</c:v>
                      </c:pt>
                      <c:pt idx="128">
                        <c:v>2.6888599999999999E-13</c:v>
                      </c:pt>
                      <c:pt idx="129">
                        <c:v>2.6816800000000001E-13</c:v>
                      </c:pt>
                      <c:pt idx="130">
                        <c:v>2.6458400000000001E-13</c:v>
                      </c:pt>
                      <c:pt idx="131">
                        <c:v>2.5811399999999998E-13</c:v>
                      </c:pt>
                      <c:pt idx="132">
                        <c:v>2.4714300000000001E-13</c:v>
                      </c:pt>
                      <c:pt idx="133">
                        <c:v>2.2862600000000002E-13</c:v>
                      </c:pt>
                      <c:pt idx="134">
                        <c:v>2.03876E-13</c:v>
                      </c:pt>
                      <c:pt idx="135">
                        <c:v>1.81397E-13</c:v>
                      </c:pt>
                      <c:pt idx="136">
                        <c:v>1.67536E-13</c:v>
                      </c:pt>
                      <c:pt idx="137">
                        <c:v>1.57646E-13</c:v>
                      </c:pt>
                      <c:pt idx="138">
                        <c:v>1.42327E-13</c:v>
                      </c:pt>
                      <c:pt idx="139">
                        <c:v>1.19105E-13</c:v>
                      </c:pt>
                      <c:pt idx="140">
                        <c:v>9.4349900000000002E-14</c:v>
                      </c:pt>
                      <c:pt idx="141">
                        <c:v>7.4814699999999998E-14</c:v>
                      </c:pt>
                      <c:pt idx="142">
                        <c:v>6.0870600000000003E-14</c:v>
                      </c:pt>
                      <c:pt idx="143">
                        <c:v>4.9989E-14</c:v>
                      </c:pt>
                      <c:pt idx="144">
                        <c:v>4.2554699999999999E-14</c:v>
                      </c:pt>
                      <c:pt idx="145">
                        <c:v>3.98403E-14</c:v>
                      </c:pt>
                      <c:pt idx="146">
                        <c:v>3.9943800000000002E-14</c:v>
                      </c:pt>
                      <c:pt idx="147">
                        <c:v>4.0160199999999998E-14</c:v>
                      </c:pt>
                      <c:pt idx="148">
                        <c:v>4.09291E-14</c:v>
                      </c:pt>
                      <c:pt idx="149">
                        <c:v>4.40297E-14</c:v>
                      </c:pt>
                      <c:pt idx="150">
                        <c:v>4.8550599999999998E-14</c:v>
                      </c:pt>
                      <c:pt idx="151">
                        <c:v>5.16562E-14</c:v>
                      </c:pt>
                      <c:pt idx="152">
                        <c:v>5.27919E-14</c:v>
                      </c:pt>
                      <c:pt idx="153">
                        <c:v>5.4980500000000001E-14</c:v>
                      </c:pt>
                      <c:pt idx="154">
                        <c:v>6.1013299999999996E-14</c:v>
                      </c:pt>
                      <c:pt idx="155">
                        <c:v>6.8835000000000004E-14</c:v>
                      </c:pt>
                      <c:pt idx="156">
                        <c:v>7.2724799999999999E-14</c:v>
                      </c:pt>
                      <c:pt idx="157">
                        <c:v>6.9565799999999999E-14</c:v>
                      </c:pt>
                      <c:pt idx="158">
                        <c:v>6.2874299999999997E-14</c:v>
                      </c:pt>
                      <c:pt idx="159">
                        <c:v>5.9832799999999997E-14</c:v>
                      </c:pt>
                      <c:pt idx="160">
                        <c:v>6.2936699999999996E-14</c:v>
                      </c:pt>
                      <c:pt idx="161">
                        <c:v>6.6908899999999998E-14</c:v>
                      </c:pt>
                      <c:pt idx="162">
                        <c:v>6.6610800000000001E-14</c:v>
                      </c:pt>
                      <c:pt idx="163">
                        <c:v>6.3465400000000001E-14</c:v>
                      </c:pt>
                      <c:pt idx="164">
                        <c:v>6.1078800000000005E-14</c:v>
                      </c:pt>
                      <c:pt idx="165">
                        <c:v>5.9412000000000002E-14</c:v>
                      </c:pt>
                      <c:pt idx="166">
                        <c:v>5.6309900000000001E-14</c:v>
                      </c:pt>
                      <c:pt idx="167">
                        <c:v>5.1583199999999998E-14</c:v>
                      </c:pt>
                      <c:pt idx="168">
                        <c:v>4.73512E-14</c:v>
                      </c:pt>
                      <c:pt idx="169">
                        <c:v>4.6217199999999997E-14</c:v>
                      </c:pt>
                      <c:pt idx="170">
                        <c:v>5.0357199999999999E-14</c:v>
                      </c:pt>
                      <c:pt idx="171">
                        <c:v>6.1083700000000006E-14</c:v>
                      </c:pt>
                      <c:pt idx="172">
                        <c:v>7.9040100000000004E-14</c:v>
                      </c:pt>
                      <c:pt idx="173">
                        <c:v>1.05392E-13</c:v>
                      </c:pt>
                      <c:pt idx="174">
                        <c:v>1.4201200000000001E-13</c:v>
                      </c:pt>
                      <c:pt idx="175">
                        <c:v>1.8983599999999999E-13</c:v>
                      </c:pt>
                      <c:pt idx="176">
                        <c:v>2.4779500000000001E-13</c:v>
                      </c:pt>
                      <c:pt idx="177">
                        <c:v>3.1455500000000002E-13</c:v>
                      </c:pt>
                      <c:pt idx="178">
                        <c:v>3.8818999999999998E-13</c:v>
                      </c:pt>
                      <c:pt idx="179">
                        <c:v>4.6125200000000002E-13</c:v>
                      </c:pt>
                      <c:pt idx="180">
                        <c:v>5.2211200000000003E-13</c:v>
                      </c:pt>
                      <c:pt idx="181">
                        <c:v>5.6467800000000003E-13</c:v>
                      </c:pt>
                      <c:pt idx="182">
                        <c:v>5.9334200000000002E-13</c:v>
                      </c:pt>
                      <c:pt idx="183">
                        <c:v>6.1876399999999997E-13</c:v>
                      </c:pt>
                      <c:pt idx="184">
                        <c:v>6.47702E-13</c:v>
                      </c:pt>
                      <c:pt idx="185">
                        <c:v>6.7541700000000005E-13</c:v>
                      </c:pt>
                      <c:pt idx="186">
                        <c:v>6.94112E-13</c:v>
                      </c:pt>
                      <c:pt idx="187">
                        <c:v>7.0509100000000005E-13</c:v>
                      </c:pt>
                      <c:pt idx="188">
                        <c:v>7.1134200000000002E-13</c:v>
                      </c:pt>
                      <c:pt idx="189">
                        <c:v>7.0793399999999998E-13</c:v>
                      </c:pt>
                      <c:pt idx="190">
                        <c:v>6.9144300000000005E-13</c:v>
                      </c:pt>
                      <c:pt idx="191">
                        <c:v>6.7062300000000004E-13</c:v>
                      </c:pt>
                      <c:pt idx="192">
                        <c:v>6.5932999999999998E-13</c:v>
                      </c:pt>
                      <c:pt idx="193">
                        <c:v>6.5774799999999996E-13</c:v>
                      </c:pt>
                      <c:pt idx="194">
                        <c:v>6.4734599999999998E-13</c:v>
                      </c:pt>
                      <c:pt idx="195">
                        <c:v>6.1088099999999999E-13</c:v>
                      </c:pt>
                      <c:pt idx="196">
                        <c:v>5.49427E-13</c:v>
                      </c:pt>
                      <c:pt idx="197">
                        <c:v>4.7739400000000004E-13</c:v>
                      </c:pt>
                      <c:pt idx="198">
                        <c:v>4.1231600000000002E-13</c:v>
                      </c:pt>
                      <c:pt idx="199">
                        <c:v>3.6806399999999999E-13</c:v>
                      </c:pt>
                      <c:pt idx="200">
                        <c:v>3.46715E-13</c:v>
                      </c:pt>
                      <c:pt idx="201">
                        <c:v>3.3591499999999999E-13</c:v>
                      </c:pt>
                      <c:pt idx="202">
                        <c:v>3.1793600000000002E-13</c:v>
                      </c:pt>
                      <c:pt idx="203">
                        <c:v>2.8281699999999999E-13</c:v>
                      </c:pt>
                      <c:pt idx="204">
                        <c:v>2.3266600000000002E-13</c:v>
                      </c:pt>
                      <c:pt idx="205">
                        <c:v>1.7597700000000001E-13</c:v>
                      </c:pt>
                      <c:pt idx="206">
                        <c:v>1.23297E-13</c:v>
                      </c:pt>
                      <c:pt idx="207">
                        <c:v>8.4804400000000005E-14</c:v>
                      </c:pt>
                      <c:pt idx="208">
                        <c:v>6.4246799999999999E-14</c:v>
                      </c:pt>
                      <c:pt idx="209">
                        <c:v>5.6789299999999997E-14</c:v>
                      </c:pt>
                      <c:pt idx="210">
                        <c:v>5.5427999999999997E-14</c:v>
                      </c:pt>
                      <c:pt idx="211">
                        <c:v>5.6543399999999998E-14</c:v>
                      </c:pt>
                      <c:pt idx="212">
                        <c:v>5.8693399999999994E-14</c:v>
                      </c:pt>
                      <c:pt idx="213">
                        <c:v>5.9857300000000003E-14</c:v>
                      </c:pt>
                      <c:pt idx="214">
                        <c:v>5.8587799999999998E-14</c:v>
                      </c:pt>
                      <c:pt idx="215">
                        <c:v>5.6828700000000003E-14</c:v>
                      </c:pt>
                      <c:pt idx="216">
                        <c:v>5.8123999999999995E-14</c:v>
                      </c:pt>
                      <c:pt idx="217">
                        <c:v>6.1845400000000004E-14</c:v>
                      </c:pt>
                      <c:pt idx="218">
                        <c:v>6.25858E-14</c:v>
                      </c:pt>
                      <c:pt idx="219">
                        <c:v>5.7574799999999995E-14</c:v>
                      </c:pt>
                      <c:pt idx="220">
                        <c:v>5.0632100000000002E-14</c:v>
                      </c:pt>
                      <c:pt idx="221">
                        <c:v>4.67667E-14</c:v>
                      </c:pt>
                      <c:pt idx="222">
                        <c:v>4.7424700000000001E-14</c:v>
                      </c:pt>
                      <c:pt idx="223">
                        <c:v>5.1021899999999999E-14</c:v>
                      </c:pt>
                      <c:pt idx="224">
                        <c:v>5.50599E-14</c:v>
                      </c:pt>
                      <c:pt idx="225">
                        <c:v>5.8619600000000003E-14</c:v>
                      </c:pt>
                      <c:pt idx="226">
                        <c:v>6.1353900000000003E-14</c:v>
                      </c:pt>
                      <c:pt idx="227">
                        <c:v>5.9527300000000006E-14</c:v>
                      </c:pt>
                      <c:pt idx="228">
                        <c:v>4.9510000000000002E-14</c:v>
                      </c:pt>
                      <c:pt idx="229">
                        <c:v>3.5599799999999999E-14</c:v>
                      </c:pt>
                      <c:pt idx="230">
                        <c:v>2.6924899999999999E-14</c:v>
                      </c:pt>
                      <c:pt idx="231">
                        <c:v>2.7141600000000001E-14</c:v>
                      </c:pt>
                      <c:pt idx="232">
                        <c:v>3.1284E-14</c:v>
                      </c:pt>
                      <c:pt idx="233">
                        <c:v>3.2164599999999997E-14</c:v>
                      </c:pt>
                      <c:pt idx="234">
                        <c:v>2.89222E-14</c:v>
                      </c:pt>
                      <c:pt idx="235">
                        <c:v>2.73695E-14</c:v>
                      </c:pt>
                      <c:pt idx="236">
                        <c:v>3.2284100000000003E-14</c:v>
                      </c:pt>
                      <c:pt idx="237">
                        <c:v>4.4053800000000003E-14</c:v>
                      </c:pt>
                      <c:pt idx="238">
                        <c:v>6.3338300000000001E-14</c:v>
                      </c:pt>
                      <c:pt idx="239">
                        <c:v>9.42069E-14</c:v>
                      </c:pt>
                      <c:pt idx="240">
                        <c:v>1.4079999999999999E-13</c:v>
                      </c:pt>
                      <c:pt idx="241">
                        <c:v>2.0214700000000001E-13</c:v>
                      </c:pt>
                      <c:pt idx="242">
                        <c:v>2.71235E-13</c:v>
                      </c:pt>
                      <c:pt idx="243">
                        <c:v>3.41615E-13</c:v>
                      </c:pt>
                      <c:pt idx="244">
                        <c:v>4.1321200000000001E-13</c:v>
                      </c:pt>
                      <c:pt idx="245">
                        <c:v>4.8506699999999996E-13</c:v>
                      </c:pt>
                      <c:pt idx="246">
                        <c:v>5.4608800000000001E-13</c:v>
                      </c:pt>
                      <c:pt idx="247">
                        <c:v>5.8492E-13</c:v>
                      </c:pt>
                      <c:pt idx="248">
                        <c:v>6.0732600000000001E-13</c:v>
                      </c:pt>
                      <c:pt idx="249">
                        <c:v>6.31563E-13</c:v>
                      </c:pt>
                      <c:pt idx="250">
                        <c:v>6.67427E-13</c:v>
                      </c:pt>
                      <c:pt idx="251">
                        <c:v>7.0578000000000005E-13</c:v>
                      </c:pt>
                      <c:pt idx="252">
                        <c:v>7.2516499999999997E-13</c:v>
                      </c:pt>
                      <c:pt idx="253">
                        <c:v>7.1328800000000004E-13</c:v>
                      </c:pt>
                      <c:pt idx="254">
                        <c:v>6.8498900000000002E-13</c:v>
                      </c:pt>
                      <c:pt idx="255">
                        <c:v>6.65505E-13</c:v>
                      </c:pt>
                      <c:pt idx="256">
                        <c:v>6.5886200000000003E-13</c:v>
                      </c:pt>
                      <c:pt idx="257">
                        <c:v>6.4859699999999997E-13</c:v>
                      </c:pt>
                      <c:pt idx="258">
                        <c:v>6.2073700000000002E-13</c:v>
                      </c:pt>
                      <c:pt idx="259">
                        <c:v>5.7222699999999996E-13</c:v>
                      </c:pt>
                      <c:pt idx="260">
                        <c:v>5.0747500000000002E-13</c:v>
                      </c:pt>
                      <c:pt idx="261">
                        <c:v>4.3903100000000002E-13</c:v>
                      </c:pt>
                      <c:pt idx="262">
                        <c:v>3.8589400000000002E-13</c:v>
                      </c:pt>
                      <c:pt idx="263">
                        <c:v>3.6022700000000001E-13</c:v>
                      </c:pt>
                      <c:pt idx="264">
                        <c:v>3.5475600000000001E-13</c:v>
                      </c:pt>
                      <c:pt idx="265">
                        <c:v>3.4654000000000001E-13</c:v>
                      </c:pt>
                      <c:pt idx="266">
                        <c:v>3.1478599999999998E-13</c:v>
                      </c:pt>
                      <c:pt idx="267">
                        <c:v>2.5889999999999999E-13</c:v>
                      </c:pt>
                      <c:pt idx="268">
                        <c:v>1.9710699999999999E-13</c:v>
                      </c:pt>
                      <c:pt idx="269">
                        <c:v>1.45496E-13</c:v>
                      </c:pt>
                      <c:pt idx="270">
                        <c:v>1.06255E-13</c:v>
                      </c:pt>
                      <c:pt idx="271">
                        <c:v>7.6623699999999996E-14</c:v>
                      </c:pt>
                      <c:pt idx="272">
                        <c:v>5.8361099999999995E-14</c:v>
                      </c:pt>
                      <c:pt idx="273">
                        <c:v>5.3668399999999998E-14</c:v>
                      </c:pt>
                      <c:pt idx="274">
                        <c:v>5.7653299999999998E-14</c:v>
                      </c:pt>
                      <c:pt idx="275">
                        <c:v>6.0793999999999998E-14</c:v>
                      </c:pt>
                      <c:pt idx="276">
                        <c:v>5.7963700000000003E-14</c:v>
                      </c:pt>
                      <c:pt idx="277">
                        <c:v>5.2368100000000003E-14</c:v>
                      </c:pt>
                      <c:pt idx="278">
                        <c:v>5.0176999999999998E-14</c:v>
                      </c:pt>
                      <c:pt idx="279">
                        <c:v>5.2512899999999997E-14</c:v>
                      </c:pt>
                      <c:pt idx="280">
                        <c:v>5.4888100000000001E-14</c:v>
                      </c:pt>
                      <c:pt idx="281">
                        <c:v>5.3752799999999999E-14</c:v>
                      </c:pt>
                      <c:pt idx="282">
                        <c:v>5.0275300000000002E-14</c:v>
                      </c:pt>
                      <c:pt idx="283">
                        <c:v>4.72329E-14</c:v>
                      </c:pt>
                      <c:pt idx="284">
                        <c:v>4.60184E-14</c:v>
                      </c:pt>
                      <c:pt idx="285">
                        <c:v>4.7956900000000001E-14</c:v>
                      </c:pt>
                      <c:pt idx="286">
                        <c:v>5.3851899999999998E-14</c:v>
                      </c:pt>
                      <c:pt idx="287">
                        <c:v>6.0690700000000005E-14</c:v>
                      </c:pt>
                      <c:pt idx="288">
                        <c:v>6.2866599999999995E-14</c:v>
                      </c:pt>
                      <c:pt idx="289">
                        <c:v>5.8443399999999995E-14</c:v>
                      </c:pt>
                      <c:pt idx="290">
                        <c:v>5.2019900000000001E-14</c:v>
                      </c:pt>
                      <c:pt idx="291">
                        <c:v>4.9904399999999997E-14</c:v>
                      </c:pt>
                      <c:pt idx="292">
                        <c:v>5.3419799999999999E-14</c:v>
                      </c:pt>
                      <c:pt idx="293">
                        <c:v>5.8697400000000006E-14</c:v>
                      </c:pt>
                      <c:pt idx="294">
                        <c:v>6.2994099999999999E-14</c:v>
                      </c:pt>
                      <c:pt idx="295">
                        <c:v>6.6954199999999996E-14</c:v>
                      </c:pt>
                      <c:pt idx="296">
                        <c:v>6.9840399999999999E-14</c:v>
                      </c:pt>
                      <c:pt idx="297">
                        <c:v>6.9449999999999997E-14</c:v>
                      </c:pt>
                      <c:pt idx="298">
                        <c:v>6.6292800000000002E-14</c:v>
                      </c:pt>
                      <c:pt idx="299">
                        <c:v>6.2029500000000003E-14</c:v>
                      </c:pt>
                      <c:pt idx="300">
                        <c:v>5.6966300000000006E-14</c:v>
                      </c:pt>
                      <c:pt idx="301">
                        <c:v>5.1661800000000002E-14</c:v>
                      </c:pt>
                      <c:pt idx="302">
                        <c:v>4.7422299999999998E-14</c:v>
                      </c:pt>
                      <c:pt idx="303">
                        <c:v>4.4214200000000003E-14</c:v>
                      </c:pt>
                      <c:pt idx="304">
                        <c:v>4.0998899999999998E-14</c:v>
                      </c:pt>
                      <c:pt idx="305">
                        <c:v>3.9188999999999998E-14</c:v>
                      </c:pt>
                      <c:pt idx="306">
                        <c:v>4.1791299999999997E-14</c:v>
                      </c:pt>
                      <c:pt idx="307">
                        <c:v>4.7393199999999999E-14</c:v>
                      </c:pt>
                      <c:pt idx="308">
                        <c:v>4.9537200000000002E-14</c:v>
                      </c:pt>
                      <c:pt idx="309">
                        <c:v>4.4620699999999997E-14</c:v>
                      </c:pt>
                      <c:pt idx="310">
                        <c:v>3.6980899999999999E-14</c:v>
                      </c:pt>
                      <c:pt idx="311">
                        <c:v>3.35677E-14</c:v>
                      </c:pt>
                      <c:pt idx="312">
                        <c:v>3.6198599999999999E-14</c:v>
                      </c:pt>
                      <c:pt idx="313">
                        <c:v>4.0768100000000001E-14</c:v>
                      </c:pt>
                      <c:pt idx="314">
                        <c:v>4.2336900000000002E-14</c:v>
                      </c:pt>
                      <c:pt idx="315">
                        <c:v>4.0123200000000002E-14</c:v>
                      </c:pt>
                      <c:pt idx="316">
                        <c:v>3.7644099999999998E-14</c:v>
                      </c:pt>
                      <c:pt idx="317">
                        <c:v>3.8164099999999999E-14</c:v>
                      </c:pt>
                      <c:pt idx="318">
                        <c:v>4.0690100000000002E-14</c:v>
                      </c:pt>
                      <c:pt idx="319">
                        <c:v>4.1537600000000002E-14</c:v>
                      </c:pt>
                      <c:pt idx="320">
                        <c:v>3.9564099999999998E-14</c:v>
                      </c:pt>
                      <c:pt idx="321">
                        <c:v>3.7507200000000002E-14</c:v>
                      </c:pt>
                      <c:pt idx="322">
                        <c:v>3.77836E-14</c:v>
                      </c:pt>
                      <c:pt idx="323">
                        <c:v>3.9454599999999997E-14</c:v>
                      </c:pt>
                      <c:pt idx="324">
                        <c:v>4.05138E-14</c:v>
                      </c:pt>
                      <c:pt idx="325">
                        <c:v>4.1466800000000001E-14</c:v>
                      </c:pt>
                      <c:pt idx="326">
                        <c:v>4.4172199999999998E-14</c:v>
                      </c:pt>
                      <c:pt idx="327">
                        <c:v>4.7635400000000001E-14</c:v>
                      </c:pt>
                      <c:pt idx="328">
                        <c:v>4.7971499999999998E-14</c:v>
                      </c:pt>
                      <c:pt idx="329">
                        <c:v>4.3285999999999999E-14</c:v>
                      </c:pt>
                      <c:pt idx="330">
                        <c:v>3.7269400000000002E-14</c:v>
                      </c:pt>
                      <c:pt idx="331">
                        <c:v>3.6305700000000003E-14</c:v>
                      </c:pt>
                      <c:pt idx="332">
                        <c:v>4.2122999999999998E-14</c:v>
                      </c:pt>
                      <c:pt idx="333">
                        <c:v>4.9538199999999999E-14</c:v>
                      </c:pt>
                      <c:pt idx="334">
                        <c:v>5.2282300000000002E-14</c:v>
                      </c:pt>
                      <c:pt idx="335">
                        <c:v>4.8944400000000001E-14</c:v>
                      </c:pt>
                      <c:pt idx="336">
                        <c:v>4.3340999999999998E-14</c:v>
                      </c:pt>
                      <c:pt idx="337">
                        <c:v>4.0036399999999997E-14</c:v>
                      </c:pt>
                      <c:pt idx="338">
                        <c:v>4.0020799999999997E-14</c:v>
                      </c:pt>
                      <c:pt idx="339">
                        <c:v>4.1192400000000003E-14</c:v>
                      </c:pt>
                      <c:pt idx="340">
                        <c:v>4.2166300000000002E-14</c:v>
                      </c:pt>
                      <c:pt idx="341">
                        <c:v>4.3093699999999999E-14</c:v>
                      </c:pt>
                      <c:pt idx="342">
                        <c:v>4.2469500000000003E-14</c:v>
                      </c:pt>
                      <c:pt idx="343">
                        <c:v>3.7554000000000001E-14</c:v>
                      </c:pt>
                      <c:pt idx="344">
                        <c:v>2.9269800000000002E-14</c:v>
                      </c:pt>
                      <c:pt idx="345">
                        <c:v>2.29382E-14</c:v>
                      </c:pt>
                      <c:pt idx="346">
                        <c:v>2.2627399999999998E-14</c:v>
                      </c:pt>
                      <c:pt idx="347">
                        <c:v>2.6757799999999999E-14</c:v>
                      </c:pt>
                      <c:pt idx="348">
                        <c:v>3.03244E-14</c:v>
                      </c:pt>
                      <c:pt idx="349">
                        <c:v>3.0778000000000003E-14</c:v>
                      </c:pt>
                      <c:pt idx="350">
                        <c:v>3.01008E-14</c:v>
                      </c:pt>
                      <c:pt idx="351">
                        <c:v>3.0388199999999999E-14</c:v>
                      </c:pt>
                      <c:pt idx="352">
                        <c:v>3.0846099999999998E-14</c:v>
                      </c:pt>
                      <c:pt idx="353">
                        <c:v>3.0438499999999999E-14</c:v>
                      </c:pt>
                      <c:pt idx="354">
                        <c:v>3.0457100000000002E-14</c:v>
                      </c:pt>
                      <c:pt idx="355">
                        <c:v>3.3301400000000001E-14</c:v>
                      </c:pt>
                      <c:pt idx="356">
                        <c:v>3.9039399999999998E-14</c:v>
                      </c:pt>
                      <c:pt idx="357">
                        <c:v>4.4448799999999998E-14</c:v>
                      </c:pt>
                      <c:pt idx="358">
                        <c:v>4.72425E-14</c:v>
                      </c:pt>
                      <c:pt idx="359">
                        <c:v>4.8930499999999998E-14</c:v>
                      </c:pt>
                      <c:pt idx="360">
                        <c:v>5.0925600000000001E-14</c:v>
                      </c:pt>
                      <c:pt idx="361">
                        <c:v>5.16059E-14</c:v>
                      </c:pt>
                      <c:pt idx="362">
                        <c:v>5.0448999999999999E-14</c:v>
                      </c:pt>
                      <c:pt idx="363">
                        <c:v>5.2289100000000002E-14</c:v>
                      </c:pt>
                      <c:pt idx="364">
                        <c:v>6.5200000000000002E-14</c:v>
                      </c:pt>
                      <c:pt idx="365">
                        <c:v>9.6557899999999994E-14</c:v>
                      </c:pt>
                      <c:pt idx="366">
                        <c:v>1.5512299999999999E-13</c:v>
                      </c:pt>
                      <c:pt idx="367">
                        <c:v>2.5539100000000001E-13</c:v>
                      </c:pt>
                      <c:pt idx="368">
                        <c:v>4.1277799999999999E-13</c:v>
                      </c:pt>
                      <c:pt idx="369">
                        <c:v>6.2776800000000002E-13</c:v>
                      </c:pt>
                      <c:pt idx="370">
                        <c:v>8.7184100000000002E-13</c:v>
                      </c:pt>
                      <c:pt idx="371">
                        <c:v>1.0983700000000001E-12</c:v>
                      </c:pt>
                      <c:pt idx="372">
                        <c:v>1.2790300000000001E-12</c:v>
                      </c:pt>
                      <c:pt idx="373">
                        <c:v>1.42386E-12</c:v>
                      </c:pt>
                      <c:pt idx="374">
                        <c:v>1.5600400000000001E-12</c:v>
                      </c:pt>
                      <c:pt idx="375">
                        <c:v>1.6978000000000001E-12</c:v>
                      </c:pt>
                      <c:pt idx="376">
                        <c:v>1.8207799999999998E-12</c:v>
                      </c:pt>
                      <c:pt idx="377">
                        <c:v>1.90674E-12</c:v>
                      </c:pt>
                      <c:pt idx="378">
                        <c:v>1.9542999999999999E-12</c:v>
                      </c:pt>
                      <c:pt idx="379">
                        <c:v>1.9819200000000001E-12</c:v>
                      </c:pt>
                      <c:pt idx="380">
                        <c:v>1.9970899999999999E-12</c:v>
                      </c:pt>
                      <c:pt idx="381">
                        <c:v>1.9823300000000001E-12</c:v>
                      </c:pt>
                      <c:pt idx="382">
                        <c:v>1.9272400000000002E-12</c:v>
                      </c:pt>
                      <c:pt idx="383">
                        <c:v>1.8548000000000001E-12</c:v>
                      </c:pt>
                      <c:pt idx="384">
                        <c:v>1.78832E-12</c:v>
                      </c:pt>
                      <c:pt idx="385">
                        <c:v>1.7135699999999999E-12</c:v>
                      </c:pt>
                      <c:pt idx="386">
                        <c:v>1.60342E-12</c:v>
                      </c:pt>
                      <c:pt idx="387">
                        <c:v>1.4598500000000001E-12</c:v>
                      </c:pt>
                      <c:pt idx="388">
                        <c:v>1.3111499999999999E-12</c:v>
                      </c:pt>
                      <c:pt idx="389">
                        <c:v>1.1852700000000001E-12</c:v>
                      </c:pt>
                      <c:pt idx="390">
                        <c:v>1.0973299999999999E-12</c:v>
                      </c:pt>
                      <c:pt idx="391">
                        <c:v>1.04588E-12</c:v>
                      </c:pt>
                      <c:pt idx="392">
                        <c:v>1.0119999999999999E-12</c:v>
                      </c:pt>
                      <c:pt idx="393">
                        <c:v>9.6690600000000008E-13</c:v>
                      </c:pt>
                      <c:pt idx="394">
                        <c:v>8.8485799999999998E-13</c:v>
                      </c:pt>
                      <c:pt idx="395">
                        <c:v>7.5482700000000001E-13</c:v>
                      </c:pt>
                      <c:pt idx="396">
                        <c:v>5.8685500000000003E-13</c:v>
                      </c:pt>
                      <c:pt idx="397">
                        <c:v>4.1010399999999998E-13</c:v>
                      </c:pt>
                      <c:pt idx="398">
                        <c:v>2.5948499999999998E-13</c:v>
                      </c:pt>
                      <c:pt idx="399">
                        <c:v>1.55953E-13</c:v>
                      </c:pt>
                      <c:pt idx="400">
                        <c:v>9.8522600000000005E-14</c:v>
                      </c:pt>
                      <c:pt idx="401">
                        <c:v>7.3680300000000004E-14</c:v>
                      </c:pt>
                      <c:pt idx="402">
                        <c:v>6.7648299999999998E-14</c:v>
                      </c:pt>
                      <c:pt idx="403">
                        <c:v>7.1408500000000001E-14</c:v>
                      </c:pt>
                      <c:pt idx="404">
                        <c:v>7.9372799999999995E-14</c:v>
                      </c:pt>
                      <c:pt idx="405">
                        <c:v>8.7143699999999998E-14</c:v>
                      </c:pt>
                      <c:pt idx="406">
                        <c:v>9.2670299999999994E-14</c:v>
                      </c:pt>
                      <c:pt idx="407">
                        <c:v>9.6587700000000006E-14</c:v>
                      </c:pt>
                      <c:pt idx="408">
                        <c:v>9.9537100000000003E-14</c:v>
                      </c:pt>
                      <c:pt idx="409">
                        <c:v>1.01423E-13</c:v>
                      </c:pt>
                      <c:pt idx="410">
                        <c:v>1.0277E-13</c:v>
                      </c:pt>
                      <c:pt idx="411">
                        <c:v>1.0505E-13</c:v>
                      </c:pt>
                      <c:pt idx="412">
                        <c:v>1.09382E-13</c:v>
                      </c:pt>
                      <c:pt idx="413">
                        <c:v>1.1507599999999999E-13</c:v>
                      </c:pt>
                      <c:pt idx="414">
                        <c:v>1.1935200000000001E-13</c:v>
                      </c:pt>
                      <c:pt idx="415">
                        <c:v>1.18196E-13</c:v>
                      </c:pt>
                      <c:pt idx="416">
                        <c:v>1.10036E-13</c:v>
                      </c:pt>
                      <c:pt idx="417">
                        <c:v>9.9261699999999995E-14</c:v>
                      </c:pt>
                      <c:pt idx="418">
                        <c:v>9.1489400000000004E-14</c:v>
                      </c:pt>
                      <c:pt idx="419">
                        <c:v>8.6383800000000004E-14</c:v>
                      </c:pt>
                      <c:pt idx="420">
                        <c:v>8.0850599999999997E-14</c:v>
                      </c:pt>
                      <c:pt idx="421">
                        <c:v>7.6110599999999996E-14</c:v>
                      </c:pt>
                      <c:pt idx="422">
                        <c:v>7.5806699999999995E-14</c:v>
                      </c:pt>
                      <c:pt idx="423">
                        <c:v>7.9020499999999999E-14</c:v>
                      </c:pt>
                      <c:pt idx="424">
                        <c:v>7.9311299999999998E-14</c:v>
                      </c:pt>
                      <c:pt idx="425">
                        <c:v>7.2159399999999999E-14</c:v>
                      </c:pt>
                      <c:pt idx="426">
                        <c:v>6.1267999999999995E-14</c:v>
                      </c:pt>
                      <c:pt idx="427">
                        <c:v>5.3990599999999998E-14</c:v>
                      </c:pt>
                      <c:pt idx="428">
                        <c:v>5.1422700000000003E-14</c:v>
                      </c:pt>
                      <c:pt idx="429">
                        <c:v>4.81505E-14</c:v>
                      </c:pt>
                      <c:pt idx="430">
                        <c:v>4.2222700000000002E-14</c:v>
                      </c:pt>
                      <c:pt idx="431">
                        <c:v>3.8903300000000002E-14</c:v>
                      </c:pt>
                      <c:pt idx="432">
                        <c:v>4.3099500000000002E-14</c:v>
                      </c:pt>
                      <c:pt idx="433">
                        <c:v>5.3581900000000002E-14</c:v>
                      </c:pt>
                      <c:pt idx="434">
                        <c:v>6.5932699999999996E-14</c:v>
                      </c:pt>
                      <c:pt idx="435">
                        <c:v>7.75464E-14</c:v>
                      </c:pt>
                      <c:pt idx="436">
                        <c:v>8.89022E-14</c:v>
                      </c:pt>
                      <c:pt idx="437">
                        <c:v>1.01121E-13</c:v>
                      </c:pt>
                      <c:pt idx="438">
                        <c:v>1.12917E-13</c:v>
                      </c:pt>
                      <c:pt idx="439">
                        <c:v>1.2188600000000001E-13</c:v>
                      </c:pt>
                      <c:pt idx="440">
                        <c:v>1.2762100000000001E-13</c:v>
                      </c:pt>
                      <c:pt idx="441">
                        <c:v>1.3059299999999999E-13</c:v>
                      </c:pt>
                      <c:pt idx="442">
                        <c:v>1.3064200000000001E-13</c:v>
                      </c:pt>
                      <c:pt idx="443">
                        <c:v>1.28435E-13</c:v>
                      </c:pt>
                      <c:pt idx="444">
                        <c:v>1.26256E-13</c:v>
                      </c:pt>
                      <c:pt idx="445">
                        <c:v>1.2714299999999999E-13</c:v>
                      </c:pt>
                      <c:pt idx="446">
                        <c:v>1.33255E-13</c:v>
                      </c:pt>
                      <c:pt idx="447">
                        <c:v>1.4340500000000001E-13</c:v>
                      </c:pt>
                      <c:pt idx="448">
                        <c:v>1.51792E-13</c:v>
                      </c:pt>
                      <c:pt idx="449">
                        <c:v>1.51359E-13</c:v>
                      </c:pt>
                      <c:pt idx="450">
                        <c:v>1.4052699999999999E-13</c:v>
                      </c:pt>
                      <c:pt idx="451">
                        <c:v>1.25051E-13</c:v>
                      </c:pt>
                      <c:pt idx="452">
                        <c:v>1.1128800000000001E-13</c:v>
                      </c:pt>
                      <c:pt idx="453">
                        <c:v>1.00435E-13</c:v>
                      </c:pt>
                      <c:pt idx="454">
                        <c:v>9.0842999999999997E-14</c:v>
                      </c:pt>
                      <c:pt idx="455">
                        <c:v>8.2905000000000001E-14</c:v>
                      </c:pt>
                      <c:pt idx="456">
                        <c:v>7.9285499999999998E-14</c:v>
                      </c:pt>
                      <c:pt idx="457">
                        <c:v>8.0452800000000001E-14</c:v>
                      </c:pt>
                      <c:pt idx="458">
                        <c:v>8.2541099999999999E-14</c:v>
                      </c:pt>
                      <c:pt idx="459">
                        <c:v>8.0871300000000006E-14</c:v>
                      </c:pt>
                      <c:pt idx="460">
                        <c:v>7.3955299999999995E-14</c:v>
                      </c:pt>
                      <c:pt idx="461">
                        <c:v>6.3079600000000004E-14</c:v>
                      </c:pt>
                      <c:pt idx="462">
                        <c:v>5.0386700000000001E-14</c:v>
                      </c:pt>
                      <c:pt idx="463">
                        <c:v>3.9488400000000002E-14</c:v>
                      </c:pt>
                      <c:pt idx="464">
                        <c:v>3.50657E-14</c:v>
                      </c:pt>
                      <c:pt idx="465">
                        <c:v>3.91532E-14</c:v>
                      </c:pt>
                      <c:pt idx="466">
                        <c:v>4.8823699999999997E-14</c:v>
                      </c:pt>
                      <c:pt idx="467">
                        <c:v>5.8827999999999994E-14</c:v>
                      </c:pt>
                      <c:pt idx="468">
                        <c:v>6.6346900000000005E-14</c:v>
                      </c:pt>
                      <c:pt idx="469">
                        <c:v>7.2572599999999999E-14</c:v>
                      </c:pt>
                      <c:pt idx="470">
                        <c:v>8.0008100000000006E-14</c:v>
                      </c:pt>
                      <c:pt idx="471">
                        <c:v>8.8426499999999994E-14</c:v>
                      </c:pt>
                      <c:pt idx="472">
                        <c:v>9.45488E-14</c:v>
                      </c:pt>
                      <c:pt idx="473">
                        <c:v>9.6884200000000001E-14</c:v>
                      </c:pt>
                      <c:pt idx="474">
                        <c:v>9.7725100000000002E-14</c:v>
                      </c:pt>
                      <c:pt idx="475">
                        <c:v>9.8828099999999995E-14</c:v>
                      </c:pt>
                      <c:pt idx="476">
                        <c:v>9.9184099999999994E-14</c:v>
                      </c:pt>
                      <c:pt idx="477">
                        <c:v>9.8368499999999994E-14</c:v>
                      </c:pt>
                      <c:pt idx="478">
                        <c:v>9.8391399999999998E-14</c:v>
                      </c:pt>
                      <c:pt idx="479">
                        <c:v>1.0071800000000001E-13</c:v>
                      </c:pt>
                      <c:pt idx="480">
                        <c:v>1.04404E-13</c:v>
                      </c:pt>
                      <c:pt idx="481">
                        <c:v>1.07543E-13</c:v>
                      </c:pt>
                      <c:pt idx="482">
                        <c:v>1.0829899999999999E-13</c:v>
                      </c:pt>
                      <c:pt idx="483">
                        <c:v>1.06088E-13</c:v>
                      </c:pt>
                      <c:pt idx="484">
                        <c:v>1.02592E-13</c:v>
                      </c:pt>
                      <c:pt idx="485">
                        <c:v>9.9224799999999999E-14</c:v>
                      </c:pt>
                      <c:pt idx="486">
                        <c:v>9.5267700000000005E-14</c:v>
                      </c:pt>
                      <c:pt idx="487">
                        <c:v>9.0415799999999994E-14</c:v>
                      </c:pt>
                      <c:pt idx="488">
                        <c:v>8.6342800000000002E-14</c:v>
                      </c:pt>
                      <c:pt idx="489">
                        <c:v>8.4738699999999995E-14</c:v>
                      </c:pt>
                      <c:pt idx="490">
                        <c:v>8.5503700000000005E-14</c:v>
                      </c:pt>
                      <c:pt idx="491">
                        <c:v>8.8495700000000006E-14</c:v>
                      </c:pt>
                      <c:pt idx="492">
                        <c:v>9.7901099999999996E-14</c:v>
                      </c:pt>
                      <c:pt idx="493">
                        <c:v>1.2526599999999999E-13</c:v>
                      </c:pt>
                      <c:pt idx="494">
                        <c:v>1.9098000000000001E-13</c:v>
                      </c:pt>
                      <c:pt idx="495">
                        <c:v>3.2272000000000001E-13</c:v>
                      </c:pt>
                      <c:pt idx="496">
                        <c:v>5.4517600000000002E-13</c:v>
                      </c:pt>
                      <c:pt idx="497">
                        <c:v>8.6728600000000005E-13</c:v>
                      </c:pt>
                      <c:pt idx="498">
                        <c:v>1.27526E-12</c:v>
                      </c:pt>
                      <c:pt idx="499">
                        <c:v>1.72392E-12</c:v>
                      </c:pt>
                      <c:pt idx="500">
                        <c:v>2.1369699999999999E-12</c:v>
                      </c:pt>
                      <c:pt idx="501">
                        <c:v>2.4481199999999999E-12</c:v>
                      </c:pt>
                      <c:pt idx="502">
                        <c:v>2.6553399999999999E-12</c:v>
                      </c:pt>
                      <c:pt idx="503">
                        <c:v>2.8095899999999999E-12</c:v>
                      </c:pt>
                      <c:pt idx="504">
                        <c:v>2.9476899999999999E-12</c:v>
                      </c:pt>
                      <c:pt idx="505">
                        <c:v>3.0654399999999999E-12</c:v>
                      </c:pt>
                      <c:pt idx="506">
                        <c:v>3.1503E-12</c:v>
                      </c:pt>
                      <c:pt idx="507">
                        <c:v>3.1988199999999999E-12</c:v>
                      </c:pt>
                      <c:pt idx="508">
                        <c:v>3.1991100000000001E-12</c:v>
                      </c:pt>
                      <c:pt idx="509">
                        <c:v>3.1394799999999999E-12</c:v>
                      </c:pt>
                      <c:pt idx="510">
                        <c:v>3.04106E-12</c:v>
                      </c:pt>
                      <c:pt idx="511">
                        <c:v>2.94701E-12</c:v>
                      </c:pt>
                      <c:pt idx="512">
                        <c:v>2.87317E-12</c:v>
                      </c:pt>
                      <c:pt idx="513">
                        <c:v>2.7809500000000002E-12</c:v>
                      </c:pt>
                      <c:pt idx="514">
                        <c:v>2.6110799999999998E-12</c:v>
                      </c:pt>
                      <c:pt idx="515">
                        <c:v>2.35654E-12</c:v>
                      </c:pt>
                      <c:pt idx="516">
                        <c:v>2.0884999999999998E-12</c:v>
                      </c:pt>
                      <c:pt idx="517">
                        <c:v>1.8971899999999999E-12</c:v>
                      </c:pt>
                      <c:pt idx="518">
                        <c:v>1.81317E-12</c:v>
                      </c:pt>
                      <c:pt idx="519">
                        <c:v>1.7875599999999999E-12</c:v>
                      </c:pt>
                      <c:pt idx="520">
                        <c:v>1.74275E-12</c:v>
                      </c:pt>
                      <c:pt idx="521">
                        <c:v>1.63131E-12</c:v>
                      </c:pt>
                      <c:pt idx="522">
                        <c:v>1.44738E-12</c:v>
                      </c:pt>
                      <c:pt idx="523">
                        <c:v>1.2061899999999999E-12</c:v>
                      </c:pt>
                      <c:pt idx="524">
                        <c:v>9.3243300000000001E-13</c:v>
                      </c:pt>
                      <c:pt idx="525">
                        <c:v>6.6328100000000005E-13</c:v>
                      </c:pt>
                      <c:pt idx="526">
                        <c:v>4.4592600000000001E-13</c:v>
                      </c:pt>
                      <c:pt idx="527">
                        <c:v>3.2037499999999999E-13</c:v>
                      </c:pt>
                      <c:pt idx="528">
                        <c:v>3.0212400000000002E-13</c:v>
                      </c:pt>
                      <c:pt idx="529">
                        <c:v>3.79597E-13</c:v>
                      </c:pt>
                      <c:pt idx="530">
                        <c:v>5.2272300000000003E-13</c:v>
                      </c:pt>
                      <c:pt idx="531">
                        <c:v>6.9654600000000001E-13</c:v>
                      </c:pt>
                      <c:pt idx="532">
                        <c:v>8.7396700000000005E-13</c:v>
                      </c:pt>
                      <c:pt idx="533">
                        <c:v>1.03767E-12</c:v>
                      </c:pt>
                      <c:pt idx="534">
                        <c:v>1.17538E-12</c:v>
                      </c:pt>
                      <c:pt idx="535">
                        <c:v>1.2761299999999999E-12</c:v>
                      </c:pt>
                      <c:pt idx="536">
                        <c:v>1.3298200000000001E-12</c:v>
                      </c:pt>
                      <c:pt idx="537">
                        <c:v>1.33708E-12</c:v>
                      </c:pt>
                      <c:pt idx="538">
                        <c:v>1.31699E-12</c:v>
                      </c:pt>
                      <c:pt idx="539">
                        <c:v>1.2952100000000001E-12</c:v>
                      </c:pt>
                      <c:pt idx="540">
                        <c:v>1.2894999999999999E-12</c:v>
                      </c:pt>
                      <c:pt idx="541">
                        <c:v>1.3018E-12</c:v>
                      </c:pt>
                      <c:pt idx="542">
                        <c:v>1.31579E-12</c:v>
                      </c:pt>
                      <c:pt idx="543">
                        <c:v>1.31117E-12</c:v>
                      </c:pt>
                      <c:pt idx="544">
                        <c:v>1.2820099999999999E-12</c:v>
                      </c:pt>
                      <c:pt idx="545">
                        <c:v>1.2323699999999999E-12</c:v>
                      </c:pt>
                      <c:pt idx="546">
                        <c:v>1.1589200000000001E-12</c:v>
                      </c:pt>
                      <c:pt idx="547">
                        <c:v>1.05337E-12</c:v>
                      </c:pt>
                      <c:pt idx="548">
                        <c:v>9.3127200000000007E-13</c:v>
                      </c:pt>
                      <c:pt idx="549">
                        <c:v>8.3917700000000005E-13</c:v>
                      </c:pt>
                      <c:pt idx="550">
                        <c:v>8.0738400000000003E-13</c:v>
                      </c:pt>
                      <c:pt idx="551">
                        <c:v>8.10056E-13</c:v>
                      </c:pt>
                      <c:pt idx="552">
                        <c:v>7.9946600000000004E-13</c:v>
                      </c:pt>
                      <c:pt idx="553">
                        <c:v>7.6489500000000004E-13</c:v>
                      </c:pt>
                      <c:pt idx="554">
                        <c:v>7.2770000000000002E-13</c:v>
                      </c:pt>
                      <c:pt idx="555">
                        <c:v>6.9481000000000005E-13</c:v>
                      </c:pt>
                      <c:pt idx="556">
                        <c:v>6.5196200000000002E-13</c:v>
                      </c:pt>
                      <c:pt idx="557">
                        <c:v>5.9714499999999998E-13</c:v>
                      </c:pt>
                      <c:pt idx="558">
                        <c:v>5.5801299999999998E-13</c:v>
                      </c:pt>
                      <c:pt idx="559">
                        <c:v>5.7817599999999998E-13</c:v>
                      </c:pt>
                      <c:pt idx="560">
                        <c:v>6.93462E-13</c:v>
                      </c:pt>
                      <c:pt idx="561">
                        <c:v>9.1505399999999991E-13</c:v>
                      </c:pt>
                      <c:pt idx="562">
                        <c:v>1.228E-12</c:v>
                      </c:pt>
                      <c:pt idx="563">
                        <c:v>1.59557E-12</c:v>
                      </c:pt>
                      <c:pt idx="564">
                        <c:v>1.9603800000000002E-12</c:v>
                      </c:pt>
                      <c:pt idx="565">
                        <c:v>2.2648900000000001E-12</c:v>
                      </c:pt>
                      <c:pt idx="566">
                        <c:v>2.4900000000000001E-12</c:v>
                      </c:pt>
                      <c:pt idx="567">
                        <c:v>2.6582799999999999E-12</c:v>
                      </c:pt>
                      <c:pt idx="568">
                        <c:v>2.79318E-12</c:v>
                      </c:pt>
                      <c:pt idx="569">
                        <c:v>2.8954100000000001E-12</c:v>
                      </c:pt>
                      <c:pt idx="570">
                        <c:v>2.9566700000000002E-12</c:v>
                      </c:pt>
                      <c:pt idx="571">
                        <c:v>2.9696399999999999E-12</c:v>
                      </c:pt>
                      <c:pt idx="572">
                        <c:v>2.9264000000000001E-12</c:v>
                      </c:pt>
                      <c:pt idx="573">
                        <c:v>2.8374199999999998E-12</c:v>
                      </c:pt>
                      <c:pt idx="574">
                        <c:v>2.7476000000000001E-12</c:v>
                      </c:pt>
                      <c:pt idx="575">
                        <c:v>2.6939800000000002E-12</c:v>
                      </c:pt>
                      <c:pt idx="576">
                        <c:v>2.6553799999999999E-12</c:v>
                      </c:pt>
                      <c:pt idx="577">
                        <c:v>2.5746E-12</c:v>
                      </c:pt>
                      <c:pt idx="578">
                        <c:v>2.4152800000000002E-12</c:v>
                      </c:pt>
                      <c:pt idx="579">
                        <c:v>2.18479E-12</c:v>
                      </c:pt>
                      <c:pt idx="580">
                        <c:v>1.9251999999999999E-12</c:v>
                      </c:pt>
                      <c:pt idx="581">
                        <c:v>1.69654E-12</c:v>
                      </c:pt>
                      <c:pt idx="582">
                        <c:v>1.54729E-12</c:v>
                      </c:pt>
                      <c:pt idx="583">
                        <c:v>1.4779600000000001E-12</c:v>
                      </c:pt>
                      <c:pt idx="584">
                        <c:v>1.4400300000000001E-12</c:v>
                      </c:pt>
                      <c:pt idx="585">
                        <c:v>1.3740799999999999E-12</c:v>
                      </c:pt>
                      <c:pt idx="586">
                        <c:v>1.2465400000000001E-12</c:v>
                      </c:pt>
                      <c:pt idx="587">
                        <c:v>1.06396E-12</c:v>
                      </c:pt>
                      <c:pt idx="588">
                        <c:v>8.6232600000000004E-13</c:v>
                      </c:pt>
                      <c:pt idx="589">
                        <c:v>6.80061E-13</c:v>
                      </c:pt>
                      <c:pt idx="590">
                        <c:v>5.3855400000000005E-13</c:v>
                      </c:pt>
                      <c:pt idx="591">
                        <c:v>4.4474200000000002E-13</c:v>
                      </c:pt>
                      <c:pt idx="592">
                        <c:v>4.0067899999999999E-13</c:v>
                      </c:pt>
                      <c:pt idx="593">
                        <c:v>4.0107200000000002E-13</c:v>
                      </c:pt>
                      <c:pt idx="594">
                        <c:v>4.2968699999999999E-13</c:v>
                      </c:pt>
                      <c:pt idx="595">
                        <c:v>4.6943500000000001E-13</c:v>
                      </c:pt>
                      <c:pt idx="596">
                        <c:v>5.1308299999999999E-13</c:v>
                      </c:pt>
                      <c:pt idx="597">
                        <c:v>5.5838200000000003E-13</c:v>
                      </c:pt>
                      <c:pt idx="598">
                        <c:v>6.0024299999999999E-13</c:v>
                      </c:pt>
                      <c:pt idx="599">
                        <c:v>6.3531000000000005E-13</c:v>
                      </c:pt>
                      <c:pt idx="600">
                        <c:v>6.6388900000000004E-13</c:v>
                      </c:pt>
                      <c:pt idx="601">
                        <c:v>6.8338599999999999E-13</c:v>
                      </c:pt>
                      <c:pt idx="602">
                        <c:v>6.9435399999999995E-13</c:v>
                      </c:pt>
                      <c:pt idx="603">
                        <c:v>7.0890000000000004E-13</c:v>
                      </c:pt>
                      <c:pt idx="604">
                        <c:v>7.3388E-13</c:v>
                      </c:pt>
                      <c:pt idx="605">
                        <c:v>7.5417399999999999E-13</c:v>
                      </c:pt>
                      <c:pt idx="606">
                        <c:v>7.5390800000000002E-13</c:v>
                      </c:pt>
                      <c:pt idx="607">
                        <c:v>7.4383500000000003E-13</c:v>
                      </c:pt>
                      <c:pt idx="608">
                        <c:v>7.4538200000000004E-13</c:v>
                      </c:pt>
                      <c:pt idx="609">
                        <c:v>7.5867400000000002E-13</c:v>
                      </c:pt>
                      <c:pt idx="610">
                        <c:v>7.6439199999999998E-13</c:v>
                      </c:pt>
                      <c:pt idx="611">
                        <c:v>7.4831500000000003E-13</c:v>
                      </c:pt>
                      <c:pt idx="612">
                        <c:v>7.1265200000000004E-13</c:v>
                      </c:pt>
                      <c:pt idx="613">
                        <c:v>6.6930099999999996E-13</c:v>
                      </c:pt>
                      <c:pt idx="614">
                        <c:v>6.2904799999999999E-13</c:v>
                      </c:pt>
                      <c:pt idx="615">
                        <c:v>5.95731E-13</c:v>
                      </c:pt>
                      <c:pt idx="616">
                        <c:v>5.67774E-13</c:v>
                      </c:pt>
                      <c:pt idx="617">
                        <c:v>5.3997299999999999E-13</c:v>
                      </c:pt>
                      <c:pt idx="618">
                        <c:v>5.0182399999999996E-13</c:v>
                      </c:pt>
                      <c:pt idx="619">
                        <c:v>4.4309600000000001E-13</c:v>
                      </c:pt>
                      <c:pt idx="620">
                        <c:v>3.6487699999999999E-13</c:v>
                      </c:pt>
                      <c:pt idx="621">
                        <c:v>2.8027999999999999E-13</c:v>
                      </c:pt>
                      <c:pt idx="622">
                        <c:v>2.04134E-13</c:v>
                      </c:pt>
                      <c:pt idx="623">
                        <c:v>1.4402600000000001E-13</c:v>
                      </c:pt>
                      <c:pt idx="624">
                        <c:v>1.01097E-13</c:v>
                      </c:pt>
                      <c:pt idx="625">
                        <c:v>7.5461400000000001E-14</c:v>
                      </c:pt>
                      <c:pt idx="626">
                        <c:v>6.5593900000000006E-14</c:v>
                      </c:pt>
                      <c:pt idx="627">
                        <c:v>6.4807900000000003E-14</c:v>
                      </c:pt>
                      <c:pt idx="628">
                        <c:v>6.4565600000000006E-14</c:v>
                      </c:pt>
                      <c:pt idx="629">
                        <c:v>6.1860599999999994E-14</c:v>
                      </c:pt>
                      <c:pt idx="630">
                        <c:v>6.0066099999999998E-14</c:v>
                      </c:pt>
                      <c:pt idx="631">
                        <c:v>6.2072200000000002E-14</c:v>
                      </c:pt>
                      <c:pt idx="632">
                        <c:v>6.6063400000000005E-14</c:v>
                      </c:pt>
                      <c:pt idx="633">
                        <c:v>6.9235199999999997E-14</c:v>
                      </c:pt>
                      <c:pt idx="634">
                        <c:v>7.2278200000000004E-14</c:v>
                      </c:pt>
                      <c:pt idx="635">
                        <c:v>7.7833400000000001E-14</c:v>
                      </c:pt>
                      <c:pt idx="636">
                        <c:v>8.5853999999999994E-14</c:v>
                      </c:pt>
                      <c:pt idx="637">
                        <c:v>9.2073499999999994E-14</c:v>
                      </c:pt>
                      <c:pt idx="638">
                        <c:v>9.1327999999999995E-14</c:v>
                      </c:pt>
                      <c:pt idx="639">
                        <c:v>8.3215299999999998E-14</c:v>
                      </c:pt>
                      <c:pt idx="640">
                        <c:v>7.4017399999999998E-14</c:v>
                      </c:pt>
                      <c:pt idx="641">
                        <c:v>7.0749399999999996E-14</c:v>
                      </c:pt>
                      <c:pt idx="642">
                        <c:v>7.3457800000000002E-14</c:v>
                      </c:pt>
                      <c:pt idx="643">
                        <c:v>7.5548299999999994E-14</c:v>
                      </c:pt>
                      <c:pt idx="644">
                        <c:v>7.1794200000000004E-14</c:v>
                      </c:pt>
                      <c:pt idx="645">
                        <c:v>6.3767499999999998E-14</c:v>
                      </c:pt>
                      <c:pt idx="646">
                        <c:v>5.6950900000000002E-14</c:v>
                      </c:pt>
                      <c:pt idx="647">
                        <c:v>5.42885E-14</c:v>
                      </c:pt>
                      <c:pt idx="648">
                        <c:v>5.3308299999999999E-14</c:v>
                      </c:pt>
                      <c:pt idx="649">
                        <c:v>5.09174E-14</c:v>
                      </c:pt>
                      <c:pt idx="650">
                        <c:v>4.86453E-14</c:v>
                      </c:pt>
                      <c:pt idx="651">
                        <c:v>4.83945E-14</c:v>
                      </c:pt>
                      <c:pt idx="652">
                        <c:v>4.7227100000000003E-14</c:v>
                      </c:pt>
                      <c:pt idx="653">
                        <c:v>4.1756599999999997E-14</c:v>
                      </c:pt>
                      <c:pt idx="654">
                        <c:v>3.47449E-14</c:v>
                      </c:pt>
                      <c:pt idx="655">
                        <c:v>3.2429400000000001E-14</c:v>
                      </c:pt>
                      <c:pt idx="656">
                        <c:v>3.5860599999999997E-14</c:v>
                      </c:pt>
                      <c:pt idx="657">
                        <c:v>3.9619700000000003E-14</c:v>
                      </c:pt>
                      <c:pt idx="658">
                        <c:v>3.9549999999999999E-14</c:v>
                      </c:pt>
                      <c:pt idx="659">
                        <c:v>3.7767600000000003E-14</c:v>
                      </c:pt>
                      <c:pt idx="660">
                        <c:v>3.8875599999999998E-14</c:v>
                      </c:pt>
                      <c:pt idx="661">
                        <c:v>4.3071999999999999E-14</c:v>
                      </c:pt>
                      <c:pt idx="662">
                        <c:v>4.4995199999999997E-14</c:v>
                      </c:pt>
                      <c:pt idx="663">
                        <c:v>4.0600300000000001E-14</c:v>
                      </c:pt>
                      <c:pt idx="664">
                        <c:v>3.2758099999999999E-14</c:v>
                      </c:pt>
                      <c:pt idx="665">
                        <c:v>2.7431900000000001E-14</c:v>
                      </c:pt>
                      <c:pt idx="666">
                        <c:v>2.6715500000000001E-14</c:v>
                      </c:pt>
                      <c:pt idx="667">
                        <c:v>2.8186699999999999E-14</c:v>
                      </c:pt>
                      <c:pt idx="668">
                        <c:v>3.0228100000000002E-14</c:v>
                      </c:pt>
                      <c:pt idx="669">
                        <c:v>3.4420200000000002E-14</c:v>
                      </c:pt>
                      <c:pt idx="670">
                        <c:v>4.0615699999999999E-14</c:v>
                      </c:pt>
                      <c:pt idx="671">
                        <c:v>4.3733600000000002E-14</c:v>
                      </c:pt>
                      <c:pt idx="672">
                        <c:v>3.9598600000000003E-14</c:v>
                      </c:pt>
                      <c:pt idx="673">
                        <c:v>3.11923E-14</c:v>
                      </c:pt>
                      <c:pt idx="674">
                        <c:v>2.5374299999999999E-14</c:v>
                      </c:pt>
                      <c:pt idx="675">
                        <c:v>2.54434E-14</c:v>
                      </c:pt>
                      <c:pt idx="676">
                        <c:v>2.8980399999999997E-14</c:v>
                      </c:pt>
                      <c:pt idx="677">
                        <c:v>3.1609499999999999E-14</c:v>
                      </c:pt>
                      <c:pt idx="678">
                        <c:v>3.1815299999999998E-14</c:v>
                      </c:pt>
                      <c:pt idx="679">
                        <c:v>3.1504099999999999E-14</c:v>
                      </c:pt>
                      <c:pt idx="680">
                        <c:v>3.2243499999999998E-14</c:v>
                      </c:pt>
                      <c:pt idx="681">
                        <c:v>3.3430199999999998E-14</c:v>
                      </c:pt>
                      <c:pt idx="682">
                        <c:v>3.4558300000000003E-14</c:v>
                      </c:pt>
                      <c:pt idx="683">
                        <c:v>3.6350400000000002E-14</c:v>
                      </c:pt>
                      <c:pt idx="684">
                        <c:v>3.9042600000000002E-14</c:v>
                      </c:pt>
                      <c:pt idx="685">
                        <c:v>4.1247599999999998E-14</c:v>
                      </c:pt>
                      <c:pt idx="686">
                        <c:v>4.1275800000000001E-14</c:v>
                      </c:pt>
                      <c:pt idx="687">
                        <c:v>3.9797999999999999E-14</c:v>
                      </c:pt>
                      <c:pt idx="688">
                        <c:v>3.9757600000000002E-14</c:v>
                      </c:pt>
                      <c:pt idx="689">
                        <c:v>4.2422500000000002E-14</c:v>
                      </c:pt>
                      <c:pt idx="690">
                        <c:v>4.5205999999999998E-14</c:v>
                      </c:pt>
                      <c:pt idx="691">
                        <c:v>4.53054E-14</c:v>
                      </c:pt>
                      <c:pt idx="692">
                        <c:v>4.4167800000000001E-14</c:v>
                      </c:pt>
                      <c:pt idx="693">
                        <c:v>4.63827E-14</c:v>
                      </c:pt>
                      <c:pt idx="694">
                        <c:v>5.5289499999999999E-14</c:v>
                      </c:pt>
                      <c:pt idx="695">
                        <c:v>7.0079599999999999E-14</c:v>
                      </c:pt>
                      <c:pt idx="696">
                        <c:v>8.6372199999999997E-14</c:v>
                      </c:pt>
                      <c:pt idx="697">
                        <c:v>1.01536E-13</c:v>
                      </c:pt>
                      <c:pt idx="698">
                        <c:v>1.18501E-13</c:v>
                      </c:pt>
                      <c:pt idx="699">
                        <c:v>1.3854599999999999E-13</c:v>
                      </c:pt>
                      <c:pt idx="700">
                        <c:v>1.54196E-13</c:v>
                      </c:pt>
                      <c:pt idx="701">
                        <c:v>1.5972500000000001E-13</c:v>
                      </c:pt>
                      <c:pt idx="702">
                        <c:v>1.62406E-13</c:v>
                      </c:pt>
                      <c:pt idx="703">
                        <c:v>1.7166299999999999E-13</c:v>
                      </c:pt>
                      <c:pt idx="704">
                        <c:v>1.8467000000000001E-13</c:v>
                      </c:pt>
                      <c:pt idx="705">
                        <c:v>1.9295999999999999E-13</c:v>
                      </c:pt>
                      <c:pt idx="706">
                        <c:v>1.95862E-13</c:v>
                      </c:pt>
                      <c:pt idx="707">
                        <c:v>1.9814299999999999E-13</c:v>
                      </c:pt>
                      <c:pt idx="708">
                        <c:v>2.0026400000000001E-13</c:v>
                      </c:pt>
                      <c:pt idx="709">
                        <c:v>1.9717800000000001E-13</c:v>
                      </c:pt>
                      <c:pt idx="710">
                        <c:v>1.8524999999999999E-13</c:v>
                      </c:pt>
                      <c:pt idx="711">
                        <c:v>1.6878599999999999E-13</c:v>
                      </c:pt>
                      <c:pt idx="712">
                        <c:v>1.56239E-13</c:v>
                      </c:pt>
                      <c:pt idx="713">
                        <c:v>1.4968199999999999E-13</c:v>
                      </c:pt>
                      <c:pt idx="714">
                        <c:v>1.4311000000000001E-13</c:v>
                      </c:pt>
                      <c:pt idx="715">
                        <c:v>1.3163300000000001E-13</c:v>
                      </c:pt>
                      <c:pt idx="716">
                        <c:v>1.18349E-13</c:v>
                      </c:pt>
                      <c:pt idx="717">
                        <c:v>1.0967599999999999E-13</c:v>
                      </c:pt>
                      <c:pt idx="718">
                        <c:v>1.0590399999999999E-13</c:v>
                      </c:pt>
                      <c:pt idx="719">
                        <c:v>1.01975E-13</c:v>
                      </c:pt>
                      <c:pt idx="720">
                        <c:v>9.6024700000000003E-14</c:v>
                      </c:pt>
                      <c:pt idx="721">
                        <c:v>9.0036599999999994E-14</c:v>
                      </c:pt>
                      <c:pt idx="722">
                        <c:v>8.4353099999999999E-14</c:v>
                      </c:pt>
                      <c:pt idx="723">
                        <c:v>7.7412700000000001E-14</c:v>
                      </c:pt>
                      <c:pt idx="724">
                        <c:v>6.8777800000000003E-14</c:v>
                      </c:pt>
                      <c:pt idx="725">
                        <c:v>5.91841E-14</c:v>
                      </c:pt>
                      <c:pt idx="726">
                        <c:v>5.0190599999999998E-14</c:v>
                      </c:pt>
                      <c:pt idx="727">
                        <c:v>4.4055700000000002E-14</c:v>
                      </c:pt>
                      <c:pt idx="728">
                        <c:v>4.0981600000000002E-14</c:v>
                      </c:pt>
                      <c:pt idx="729">
                        <c:v>3.8329099999999997E-14</c:v>
                      </c:pt>
                      <c:pt idx="730">
                        <c:v>3.50487E-14</c:v>
                      </c:pt>
                      <c:pt idx="731">
                        <c:v>3.37526E-14</c:v>
                      </c:pt>
                      <c:pt idx="732">
                        <c:v>3.5933900000000003E-14</c:v>
                      </c:pt>
                      <c:pt idx="733">
                        <c:v>3.8447499999999998E-14</c:v>
                      </c:pt>
                      <c:pt idx="734">
                        <c:v>3.7213099999999997E-14</c:v>
                      </c:pt>
                      <c:pt idx="735">
                        <c:v>3.2842700000000002E-14</c:v>
                      </c:pt>
                      <c:pt idx="736">
                        <c:v>3.0774799999999998E-14</c:v>
                      </c:pt>
                      <c:pt idx="737">
                        <c:v>3.4777600000000001E-14</c:v>
                      </c:pt>
                      <c:pt idx="738">
                        <c:v>4.1687200000000003E-14</c:v>
                      </c:pt>
                      <c:pt idx="739">
                        <c:v>4.5147300000000002E-14</c:v>
                      </c:pt>
                      <c:pt idx="740">
                        <c:v>4.2811200000000001E-14</c:v>
                      </c:pt>
                      <c:pt idx="741">
                        <c:v>3.6955300000000002E-14</c:v>
                      </c:pt>
                      <c:pt idx="742">
                        <c:v>3.01701E-14</c:v>
                      </c:pt>
                      <c:pt idx="743">
                        <c:v>2.3616399999999999E-14</c:v>
                      </c:pt>
                      <c:pt idx="744">
                        <c:v>1.8519500000000001E-14</c:v>
                      </c:pt>
                      <c:pt idx="745">
                        <c:v>1.74621E-14</c:v>
                      </c:pt>
                      <c:pt idx="746">
                        <c:v>2.23465E-14</c:v>
                      </c:pt>
                      <c:pt idx="747">
                        <c:v>3.0618900000000002E-14</c:v>
                      </c:pt>
                      <c:pt idx="748">
                        <c:v>3.67064E-14</c:v>
                      </c:pt>
                      <c:pt idx="749">
                        <c:v>3.8206999999999999E-14</c:v>
                      </c:pt>
                      <c:pt idx="750">
                        <c:v>3.8273200000000002E-14</c:v>
                      </c:pt>
                      <c:pt idx="751">
                        <c:v>4.1069400000000003E-14</c:v>
                      </c:pt>
                      <c:pt idx="752">
                        <c:v>4.6122299999999999E-14</c:v>
                      </c:pt>
                      <c:pt idx="753">
                        <c:v>4.8702000000000003E-14</c:v>
                      </c:pt>
                      <c:pt idx="754">
                        <c:v>4.6320400000000002E-14</c:v>
                      </c:pt>
                      <c:pt idx="755">
                        <c:v>4.2580900000000002E-14</c:v>
                      </c:pt>
                      <c:pt idx="756">
                        <c:v>4.2884700000000002E-14</c:v>
                      </c:pt>
                      <c:pt idx="757">
                        <c:v>4.8630899999999999E-14</c:v>
                      </c:pt>
                      <c:pt idx="758">
                        <c:v>5.7047900000000006E-14</c:v>
                      </c:pt>
                      <c:pt idx="759">
                        <c:v>6.5026200000000004E-14</c:v>
                      </c:pt>
                      <c:pt idx="760">
                        <c:v>7.0957000000000005E-14</c:v>
                      </c:pt>
                      <c:pt idx="761">
                        <c:v>7.2643199999999998E-14</c:v>
                      </c:pt>
                      <c:pt idx="762">
                        <c:v>6.6978700000000003E-14</c:v>
                      </c:pt>
                      <c:pt idx="763">
                        <c:v>5.4857199999999998E-14</c:v>
                      </c:pt>
                      <c:pt idx="764">
                        <c:v>4.3345500000000002E-14</c:v>
                      </c:pt>
                      <c:pt idx="765">
                        <c:v>3.9222600000000001E-14</c:v>
                      </c:pt>
                      <c:pt idx="766">
                        <c:v>4.2616900000000002E-14</c:v>
                      </c:pt>
                      <c:pt idx="767">
                        <c:v>4.8059299999999999E-14</c:v>
                      </c:pt>
                      <c:pt idx="768">
                        <c:v>4.9746099999999998E-14</c:v>
                      </c:pt>
                      <c:pt idx="769">
                        <c:v>4.6600599999999998E-14</c:v>
                      </c:pt>
                      <c:pt idx="770">
                        <c:v>4.2570000000000002E-14</c:v>
                      </c:pt>
                      <c:pt idx="771">
                        <c:v>4.13383E-14</c:v>
                      </c:pt>
                      <c:pt idx="772">
                        <c:v>4.2644499999999999E-14</c:v>
                      </c:pt>
                      <c:pt idx="773">
                        <c:v>4.4437999999999998E-14</c:v>
                      </c:pt>
                      <c:pt idx="774">
                        <c:v>4.6206800000000001E-14</c:v>
                      </c:pt>
                      <c:pt idx="775">
                        <c:v>4.8435699999999998E-14</c:v>
                      </c:pt>
                      <c:pt idx="776">
                        <c:v>4.9701899999999998E-14</c:v>
                      </c:pt>
                      <c:pt idx="777">
                        <c:v>4.7585200000000002E-14</c:v>
                      </c:pt>
                      <c:pt idx="778">
                        <c:v>4.3291100000000002E-14</c:v>
                      </c:pt>
                      <c:pt idx="779">
                        <c:v>4.1218200000000002E-14</c:v>
                      </c:pt>
                      <c:pt idx="780">
                        <c:v>4.3044799999999999E-14</c:v>
                      </c:pt>
                      <c:pt idx="781">
                        <c:v>4.54685E-14</c:v>
                      </c:pt>
                      <c:pt idx="782">
                        <c:v>4.4513900000000003E-14</c:v>
                      </c:pt>
                      <c:pt idx="783">
                        <c:v>4.08183E-14</c:v>
                      </c:pt>
                      <c:pt idx="784">
                        <c:v>3.9340599999999999E-14</c:v>
                      </c:pt>
                      <c:pt idx="785">
                        <c:v>4.3007800000000003E-14</c:v>
                      </c:pt>
                      <c:pt idx="786">
                        <c:v>4.8383299999999997E-14</c:v>
                      </c:pt>
                      <c:pt idx="787">
                        <c:v>5.0736299999999997E-14</c:v>
                      </c:pt>
                      <c:pt idx="788">
                        <c:v>5.1060200000000001E-14</c:v>
                      </c:pt>
                      <c:pt idx="789">
                        <c:v>5.2568699999999998E-14</c:v>
                      </c:pt>
                      <c:pt idx="790">
                        <c:v>5.3305300000000003E-14</c:v>
                      </c:pt>
                      <c:pt idx="791">
                        <c:v>5.0037300000000001E-14</c:v>
                      </c:pt>
                      <c:pt idx="792">
                        <c:v>4.6520100000000001E-14</c:v>
                      </c:pt>
                      <c:pt idx="793">
                        <c:v>4.9145100000000003E-14</c:v>
                      </c:pt>
                      <c:pt idx="794">
                        <c:v>5.6932600000000002E-14</c:v>
                      </c:pt>
                      <c:pt idx="795">
                        <c:v>6.2168300000000005E-14</c:v>
                      </c:pt>
                      <c:pt idx="796">
                        <c:v>5.9238999999999999E-14</c:v>
                      </c:pt>
                      <c:pt idx="797">
                        <c:v>5.0383900000000001E-14</c:v>
                      </c:pt>
                      <c:pt idx="798">
                        <c:v>4.2830599999999998E-14</c:v>
                      </c:pt>
                      <c:pt idx="799">
                        <c:v>4.11812E-14</c:v>
                      </c:pt>
                      <c:pt idx="800">
                        <c:v>4.4227299999999998E-14</c:v>
                      </c:pt>
                      <c:pt idx="801">
                        <c:v>4.8103700000000001E-14</c:v>
                      </c:pt>
                      <c:pt idx="802">
                        <c:v>4.95914E-14</c:v>
                      </c:pt>
                      <c:pt idx="803">
                        <c:v>4.7316399999999999E-14</c:v>
                      </c:pt>
                      <c:pt idx="804">
                        <c:v>4.26609E-14</c:v>
                      </c:pt>
                      <c:pt idx="805">
                        <c:v>3.82703E-14</c:v>
                      </c:pt>
                      <c:pt idx="806">
                        <c:v>3.5342199999999999E-14</c:v>
                      </c:pt>
                      <c:pt idx="807">
                        <c:v>3.4566499999999997E-14</c:v>
                      </c:pt>
                      <c:pt idx="808">
                        <c:v>3.6808799999999998E-14</c:v>
                      </c:pt>
                      <c:pt idx="809">
                        <c:v>4.0586399999999999E-14</c:v>
                      </c:pt>
                      <c:pt idx="810">
                        <c:v>4.2483899999999998E-14</c:v>
                      </c:pt>
                      <c:pt idx="811">
                        <c:v>4.1316899999999997E-14</c:v>
                      </c:pt>
                      <c:pt idx="812">
                        <c:v>3.90879E-14</c:v>
                      </c:pt>
                      <c:pt idx="813">
                        <c:v>3.7573200000000002E-14</c:v>
                      </c:pt>
                      <c:pt idx="814">
                        <c:v>3.6489800000000002E-14</c:v>
                      </c:pt>
                      <c:pt idx="815">
                        <c:v>3.5702299999999998E-14</c:v>
                      </c:pt>
                      <c:pt idx="816">
                        <c:v>3.7114099999999999E-14</c:v>
                      </c:pt>
                      <c:pt idx="817">
                        <c:v>4.2739900000000002E-14</c:v>
                      </c:pt>
                      <c:pt idx="818">
                        <c:v>5.2160100000000003E-14</c:v>
                      </c:pt>
                      <c:pt idx="819">
                        <c:v>6.2338600000000002E-14</c:v>
                      </c:pt>
                      <c:pt idx="820">
                        <c:v>6.9402500000000004E-14</c:v>
                      </c:pt>
                      <c:pt idx="821">
                        <c:v>7.2397800000000004E-14</c:v>
                      </c:pt>
                      <c:pt idx="822">
                        <c:v>7.41339E-14</c:v>
                      </c:pt>
                      <c:pt idx="823">
                        <c:v>7.6762699999999999E-14</c:v>
                      </c:pt>
                      <c:pt idx="824">
                        <c:v>7.9511200000000005E-14</c:v>
                      </c:pt>
                      <c:pt idx="825">
                        <c:v>8.1106300000000004E-14</c:v>
                      </c:pt>
                      <c:pt idx="826">
                        <c:v>8.2085400000000002E-14</c:v>
                      </c:pt>
                      <c:pt idx="827">
                        <c:v>8.3741700000000002E-14</c:v>
                      </c:pt>
                      <c:pt idx="828">
                        <c:v>8.5089199999999999E-14</c:v>
                      </c:pt>
                      <c:pt idx="829">
                        <c:v>8.29395E-14</c:v>
                      </c:pt>
                      <c:pt idx="830">
                        <c:v>7.6394299999999999E-14</c:v>
                      </c:pt>
                      <c:pt idx="831">
                        <c:v>6.9826000000000005E-14</c:v>
                      </c:pt>
                      <c:pt idx="832">
                        <c:v>6.8399500000000006E-14</c:v>
                      </c:pt>
                      <c:pt idx="833">
                        <c:v>7.1575200000000002E-14</c:v>
                      </c:pt>
                      <c:pt idx="834">
                        <c:v>7.5143499999999997E-14</c:v>
                      </c:pt>
                      <c:pt idx="835">
                        <c:v>7.7190699999999997E-14</c:v>
                      </c:pt>
                      <c:pt idx="836">
                        <c:v>7.7785199999999996E-14</c:v>
                      </c:pt>
                      <c:pt idx="837">
                        <c:v>7.5544299999999995E-14</c:v>
                      </c:pt>
                      <c:pt idx="838">
                        <c:v>6.7972700000000006E-14</c:v>
                      </c:pt>
                      <c:pt idx="839">
                        <c:v>5.4958E-14</c:v>
                      </c:pt>
                      <c:pt idx="840">
                        <c:v>4.1233800000000002E-14</c:v>
                      </c:pt>
                      <c:pt idx="841">
                        <c:v>3.4119700000000001E-14</c:v>
                      </c:pt>
                      <c:pt idx="842">
                        <c:v>3.6363599999999998E-14</c:v>
                      </c:pt>
                      <c:pt idx="843">
                        <c:v>4.2843599999999999E-14</c:v>
                      </c:pt>
                      <c:pt idx="844">
                        <c:v>4.6506700000000003E-14</c:v>
                      </c:pt>
                      <c:pt idx="845">
                        <c:v>4.5416500000000003E-14</c:v>
                      </c:pt>
                      <c:pt idx="846">
                        <c:v>4.2943000000000001E-14</c:v>
                      </c:pt>
                      <c:pt idx="847">
                        <c:v>4.2475500000000002E-14</c:v>
                      </c:pt>
                      <c:pt idx="848">
                        <c:v>4.4091999999999998E-14</c:v>
                      </c:pt>
                      <c:pt idx="849">
                        <c:v>4.6585599999999997E-14</c:v>
                      </c:pt>
                      <c:pt idx="850">
                        <c:v>4.9802399999999997E-14</c:v>
                      </c:pt>
                      <c:pt idx="851">
                        <c:v>5.3661699999999999E-14</c:v>
                      </c:pt>
                      <c:pt idx="852">
                        <c:v>5.6934900000000005E-14</c:v>
                      </c:pt>
                      <c:pt idx="853">
                        <c:v>5.8391700000000001E-14</c:v>
                      </c:pt>
                      <c:pt idx="854">
                        <c:v>5.8849099999999995E-14</c:v>
                      </c:pt>
                      <c:pt idx="855">
                        <c:v>6.1403800000000006E-14</c:v>
                      </c:pt>
                      <c:pt idx="856">
                        <c:v>6.8241300000000001E-14</c:v>
                      </c:pt>
                      <c:pt idx="857">
                        <c:v>7.6783000000000005E-14</c:v>
                      </c:pt>
                      <c:pt idx="858">
                        <c:v>8.0854900000000005E-14</c:v>
                      </c:pt>
                      <c:pt idx="859">
                        <c:v>7.7116399999999995E-14</c:v>
                      </c:pt>
                      <c:pt idx="860">
                        <c:v>6.9074400000000006E-14</c:v>
                      </c:pt>
                      <c:pt idx="861">
                        <c:v>6.3048700000000001E-14</c:v>
                      </c:pt>
                      <c:pt idx="862">
                        <c:v>6.15615E-14</c:v>
                      </c:pt>
                      <c:pt idx="863">
                        <c:v>6.2659499999999997E-14</c:v>
                      </c:pt>
                      <c:pt idx="864">
                        <c:v>6.4679299999999995E-14</c:v>
                      </c:pt>
                      <c:pt idx="865">
                        <c:v>6.8492999999999997E-14</c:v>
                      </c:pt>
                      <c:pt idx="866">
                        <c:v>7.2911600000000004E-14</c:v>
                      </c:pt>
                      <c:pt idx="867">
                        <c:v>7.1804599999999999E-14</c:v>
                      </c:pt>
                      <c:pt idx="868">
                        <c:v>6.1707500000000005E-14</c:v>
                      </c:pt>
                      <c:pt idx="869">
                        <c:v>4.91475E-14</c:v>
                      </c:pt>
                      <c:pt idx="870">
                        <c:v>4.3678500000000002E-14</c:v>
                      </c:pt>
                      <c:pt idx="871">
                        <c:v>4.6431299999999997E-14</c:v>
                      </c:pt>
                      <c:pt idx="872">
                        <c:v>5.0644699999999999E-14</c:v>
                      </c:pt>
                      <c:pt idx="873">
                        <c:v>5.08195E-14</c:v>
                      </c:pt>
                      <c:pt idx="874">
                        <c:v>4.7915899999999999E-14</c:v>
                      </c:pt>
                      <c:pt idx="875">
                        <c:v>4.7454000000000002E-14</c:v>
                      </c:pt>
                      <c:pt idx="876">
                        <c:v>5.54079E-14</c:v>
                      </c:pt>
                      <c:pt idx="877">
                        <c:v>7.7901400000000002E-14</c:v>
                      </c:pt>
                      <c:pt idx="878">
                        <c:v>1.27684E-13</c:v>
                      </c:pt>
                      <c:pt idx="879">
                        <c:v>2.3085999999999999E-13</c:v>
                      </c:pt>
                      <c:pt idx="880">
                        <c:v>4.1918899999999998E-13</c:v>
                      </c:pt>
                      <c:pt idx="881">
                        <c:v>7.03107E-13</c:v>
                      </c:pt>
                      <c:pt idx="882">
                        <c:v>1.05274E-12</c:v>
                      </c:pt>
                      <c:pt idx="883">
                        <c:v>1.4185899999999999E-12</c:v>
                      </c:pt>
                      <c:pt idx="884">
                        <c:v>1.7644599999999999E-12</c:v>
                      </c:pt>
                      <c:pt idx="885">
                        <c:v>2.0689099999999999E-12</c:v>
                      </c:pt>
                      <c:pt idx="886">
                        <c:v>2.3140700000000001E-12</c:v>
                      </c:pt>
                      <c:pt idx="887">
                        <c:v>2.4913400000000002E-12</c:v>
                      </c:pt>
                      <c:pt idx="888">
                        <c:v>2.6161400000000002E-12</c:v>
                      </c:pt>
                      <c:pt idx="889">
                        <c:v>2.7243400000000001E-12</c:v>
                      </c:pt>
                      <c:pt idx="890">
                        <c:v>2.8334199999999999E-12</c:v>
                      </c:pt>
                      <c:pt idx="891">
                        <c:v>2.9151599999999999E-12</c:v>
                      </c:pt>
                      <c:pt idx="892">
                        <c:v>2.93179E-12</c:v>
                      </c:pt>
                      <c:pt idx="893">
                        <c:v>2.8826399999999999E-12</c:v>
                      </c:pt>
                      <c:pt idx="894">
                        <c:v>2.7965899999999999E-12</c:v>
                      </c:pt>
                      <c:pt idx="895">
                        <c:v>2.7005100000000002E-12</c:v>
                      </c:pt>
                      <c:pt idx="896">
                        <c:v>2.6065399999999999E-12</c:v>
                      </c:pt>
                      <c:pt idx="897">
                        <c:v>2.5072499999999998E-12</c:v>
                      </c:pt>
                      <c:pt idx="898">
                        <c:v>2.3721100000000001E-12</c:v>
                      </c:pt>
                      <c:pt idx="899">
                        <c:v>2.1785199999999999E-12</c:v>
                      </c:pt>
                      <c:pt idx="900">
                        <c:v>1.9614000000000001E-12</c:v>
                      </c:pt>
                      <c:pt idx="901">
                        <c:v>1.79509E-12</c:v>
                      </c:pt>
                      <c:pt idx="902">
                        <c:v>1.7139400000000001E-12</c:v>
                      </c:pt>
                      <c:pt idx="903">
                        <c:v>1.68095E-12</c:v>
                      </c:pt>
                      <c:pt idx="904">
                        <c:v>1.6318100000000001E-12</c:v>
                      </c:pt>
                      <c:pt idx="905">
                        <c:v>1.52544E-12</c:v>
                      </c:pt>
                      <c:pt idx="906">
                        <c:v>1.35683E-12</c:v>
                      </c:pt>
                      <c:pt idx="907">
                        <c:v>1.13899E-12</c:v>
                      </c:pt>
                      <c:pt idx="908">
                        <c:v>8.8780700000000002E-13</c:v>
                      </c:pt>
                      <c:pt idx="909">
                        <c:v>6.2936299999999997E-13</c:v>
                      </c:pt>
                      <c:pt idx="910">
                        <c:v>4.0120599999999998E-13</c:v>
                      </c:pt>
                      <c:pt idx="911">
                        <c:v>2.3102799999999998E-13</c:v>
                      </c:pt>
                      <c:pt idx="912">
                        <c:v>1.2406299999999999E-13</c:v>
                      </c:pt>
                      <c:pt idx="913">
                        <c:v>6.9103899999999995E-14</c:v>
                      </c:pt>
                      <c:pt idx="914">
                        <c:v>4.7578400000000002E-14</c:v>
                      </c:pt>
                      <c:pt idx="915">
                        <c:v>4.3379699999999998E-14</c:v>
                      </c:pt>
                      <c:pt idx="916">
                        <c:v>4.9377099999999998E-14</c:v>
                      </c:pt>
                      <c:pt idx="917">
                        <c:v>6.2799299999999995E-14</c:v>
                      </c:pt>
                      <c:pt idx="918">
                        <c:v>7.7950499999999997E-14</c:v>
                      </c:pt>
                      <c:pt idx="919">
                        <c:v>8.7638400000000003E-14</c:v>
                      </c:pt>
                      <c:pt idx="920">
                        <c:v>8.9207700000000003E-14</c:v>
                      </c:pt>
                      <c:pt idx="921">
                        <c:v>8.6495700000000002E-14</c:v>
                      </c:pt>
                      <c:pt idx="922">
                        <c:v>8.5079599999999998E-14</c:v>
                      </c:pt>
                      <c:pt idx="923">
                        <c:v>8.6022900000000004E-14</c:v>
                      </c:pt>
                      <c:pt idx="924">
                        <c:v>8.5821700000000004E-14</c:v>
                      </c:pt>
                      <c:pt idx="925">
                        <c:v>8.24454E-14</c:v>
                      </c:pt>
                      <c:pt idx="926">
                        <c:v>7.9014699999999996E-14</c:v>
                      </c:pt>
                      <c:pt idx="927">
                        <c:v>7.8699600000000004E-14</c:v>
                      </c:pt>
                      <c:pt idx="928">
                        <c:v>7.91994E-14</c:v>
                      </c:pt>
                      <c:pt idx="929">
                        <c:v>7.7382900000000002E-14</c:v>
                      </c:pt>
                      <c:pt idx="930">
                        <c:v>7.4912200000000001E-14</c:v>
                      </c:pt>
                      <c:pt idx="931">
                        <c:v>7.4116000000000004E-14</c:v>
                      </c:pt>
                      <c:pt idx="932">
                        <c:v>7.3432299999999999E-14</c:v>
                      </c:pt>
                      <c:pt idx="933">
                        <c:v>7.0555199999999998E-14</c:v>
                      </c:pt>
                      <c:pt idx="934">
                        <c:v>6.6848500000000005E-14</c:v>
                      </c:pt>
                      <c:pt idx="935">
                        <c:v>6.7162399999999998E-14</c:v>
                      </c:pt>
                      <c:pt idx="936">
                        <c:v>7.4851299999999997E-14</c:v>
                      </c:pt>
                      <c:pt idx="937">
                        <c:v>8.6726000000000001E-14</c:v>
                      </c:pt>
                      <c:pt idx="938">
                        <c:v>9.5348200000000001E-14</c:v>
                      </c:pt>
                      <c:pt idx="939">
                        <c:v>9.6673199999999998E-14</c:v>
                      </c:pt>
                      <c:pt idx="940">
                        <c:v>9.2558300000000002E-14</c:v>
                      </c:pt>
                      <c:pt idx="941">
                        <c:v>8.6466400000000001E-14</c:v>
                      </c:pt>
                      <c:pt idx="942">
                        <c:v>8.0370099999999997E-14</c:v>
                      </c:pt>
                      <c:pt idx="943">
                        <c:v>7.5428699999999994E-14</c:v>
                      </c:pt>
                      <c:pt idx="944">
                        <c:v>7.3646300000000004E-14</c:v>
                      </c:pt>
                      <c:pt idx="945">
                        <c:v>7.8076199999999997E-14</c:v>
                      </c:pt>
                      <c:pt idx="946">
                        <c:v>8.9043800000000002E-14</c:v>
                      </c:pt>
                      <c:pt idx="947">
                        <c:v>1.00993E-13</c:v>
                      </c:pt>
                      <c:pt idx="948">
                        <c:v>1.07123E-13</c:v>
                      </c:pt>
                      <c:pt idx="949">
                        <c:v>1.0502E-13</c:v>
                      </c:pt>
                      <c:pt idx="950">
                        <c:v>9.6208800000000002E-14</c:v>
                      </c:pt>
                      <c:pt idx="951">
                        <c:v>8.5392899999999998E-14</c:v>
                      </c:pt>
                      <c:pt idx="952">
                        <c:v>7.8286000000000001E-14</c:v>
                      </c:pt>
                      <c:pt idx="953">
                        <c:v>7.5939000000000006E-14</c:v>
                      </c:pt>
                      <c:pt idx="954">
                        <c:v>7.5593499999999997E-14</c:v>
                      </c:pt>
                      <c:pt idx="955">
                        <c:v>7.6499000000000006E-14</c:v>
                      </c:pt>
                      <c:pt idx="956">
                        <c:v>7.8931800000000002E-14</c:v>
                      </c:pt>
                      <c:pt idx="957">
                        <c:v>8.0217500000000006E-14</c:v>
                      </c:pt>
                      <c:pt idx="958">
                        <c:v>7.7240199999999996E-14</c:v>
                      </c:pt>
                      <c:pt idx="959">
                        <c:v>7.1094500000000001E-14</c:v>
                      </c:pt>
                      <c:pt idx="960">
                        <c:v>6.5352299999999997E-14</c:v>
                      </c:pt>
                      <c:pt idx="961">
                        <c:v>6.1141700000000002E-14</c:v>
                      </c:pt>
                      <c:pt idx="962">
                        <c:v>5.6653900000000002E-14</c:v>
                      </c:pt>
                      <c:pt idx="963">
                        <c:v>5.0256200000000001E-14</c:v>
                      </c:pt>
                      <c:pt idx="964">
                        <c:v>4.32427E-14</c:v>
                      </c:pt>
                      <c:pt idx="965">
                        <c:v>3.9818100000000002E-14</c:v>
                      </c:pt>
                      <c:pt idx="966">
                        <c:v>4.24631E-14</c:v>
                      </c:pt>
                      <c:pt idx="967">
                        <c:v>4.7443E-14</c:v>
                      </c:pt>
                      <c:pt idx="968">
                        <c:v>4.8447100000000003E-14</c:v>
                      </c:pt>
                      <c:pt idx="969">
                        <c:v>4.43784E-14</c:v>
                      </c:pt>
                      <c:pt idx="970">
                        <c:v>3.95575E-14</c:v>
                      </c:pt>
                      <c:pt idx="971">
                        <c:v>3.7136499999999999E-14</c:v>
                      </c:pt>
                      <c:pt idx="972">
                        <c:v>3.6630500000000002E-14</c:v>
                      </c:pt>
                      <c:pt idx="973">
                        <c:v>3.7146300000000002E-14</c:v>
                      </c:pt>
                      <c:pt idx="974">
                        <c:v>3.9217E-14</c:v>
                      </c:pt>
                      <c:pt idx="975">
                        <c:v>4.2798500000000003E-14</c:v>
                      </c:pt>
                      <c:pt idx="976">
                        <c:v>4.5516499999999997E-14</c:v>
                      </c:pt>
                      <c:pt idx="977">
                        <c:v>4.50594E-14</c:v>
                      </c:pt>
                      <c:pt idx="978">
                        <c:v>4.2945300000000003E-14</c:v>
                      </c:pt>
                      <c:pt idx="979">
                        <c:v>4.29749E-14</c:v>
                      </c:pt>
                      <c:pt idx="980">
                        <c:v>4.5469699999999998E-14</c:v>
                      </c:pt>
                      <c:pt idx="981">
                        <c:v>4.6466799999999998E-14</c:v>
                      </c:pt>
                      <c:pt idx="982">
                        <c:v>4.3592599999999999E-14</c:v>
                      </c:pt>
                      <c:pt idx="983">
                        <c:v>3.9546599999999999E-14</c:v>
                      </c:pt>
                      <c:pt idx="984">
                        <c:v>3.8560399999999999E-14</c:v>
                      </c:pt>
                      <c:pt idx="985">
                        <c:v>4.1165999999999997E-14</c:v>
                      </c:pt>
                      <c:pt idx="986">
                        <c:v>4.35098E-14</c:v>
                      </c:pt>
                      <c:pt idx="987">
                        <c:v>4.1901499999999998E-14</c:v>
                      </c:pt>
                      <c:pt idx="988">
                        <c:v>3.7488399999999998E-14</c:v>
                      </c:pt>
                      <c:pt idx="989">
                        <c:v>3.4537800000000002E-14</c:v>
                      </c:pt>
                      <c:pt idx="990">
                        <c:v>3.4614299999999999E-14</c:v>
                      </c:pt>
                      <c:pt idx="991">
                        <c:v>3.61171E-14</c:v>
                      </c:pt>
                      <c:pt idx="992">
                        <c:v>3.8400200000000001E-14</c:v>
                      </c:pt>
                      <c:pt idx="993">
                        <c:v>4.2275899999999997E-14</c:v>
                      </c:pt>
                      <c:pt idx="994">
                        <c:v>4.6961400000000003E-14</c:v>
                      </c:pt>
                      <c:pt idx="995">
                        <c:v>4.86528E-14</c:v>
                      </c:pt>
                      <c:pt idx="996">
                        <c:v>4.3655699999999998E-14</c:v>
                      </c:pt>
                      <c:pt idx="997">
                        <c:v>3.4283700000000003E-14</c:v>
                      </c:pt>
                      <c:pt idx="998">
                        <c:v>2.9033900000000002E-14</c:v>
                      </c:pt>
                      <c:pt idx="999">
                        <c:v>3.2779699999999997E-14</c:v>
                      </c:pt>
                      <c:pt idx="1000">
                        <c:v>3.9977299999999997E-14</c:v>
                      </c:pt>
                      <c:pt idx="1001">
                        <c:v>4.2047200000000001E-14</c:v>
                      </c:pt>
                      <c:pt idx="1002">
                        <c:v>3.7905699999999997E-14</c:v>
                      </c:pt>
                      <c:pt idx="1003">
                        <c:v>3.3110899999999999E-14</c:v>
                      </c:pt>
                      <c:pt idx="1004">
                        <c:v>3.1395600000000001E-14</c:v>
                      </c:pt>
                      <c:pt idx="1005">
                        <c:v>3.1736200000000002E-14</c:v>
                      </c:pt>
                      <c:pt idx="1006">
                        <c:v>3.2904799999999998E-14</c:v>
                      </c:pt>
                      <c:pt idx="1007">
                        <c:v>3.7013299999999997E-14</c:v>
                      </c:pt>
                      <c:pt idx="1008">
                        <c:v>4.78147E-14</c:v>
                      </c:pt>
                      <c:pt idx="1009">
                        <c:v>6.6527500000000004E-14</c:v>
                      </c:pt>
                      <c:pt idx="1010">
                        <c:v>8.9687099999999999E-14</c:v>
                      </c:pt>
                      <c:pt idx="1011">
                        <c:v>1.11891E-13</c:v>
                      </c:pt>
                      <c:pt idx="1012">
                        <c:v>1.30529E-13</c:v>
                      </c:pt>
                      <c:pt idx="1013">
                        <c:v>1.4593699999999999E-13</c:v>
                      </c:pt>
                      <c:pt idx="1014">
                        <c:v>1.5764899999999999E-13</c:v>
                      </c:pt>
                      <c:pt idx="1015">
                        <c:v>1.63965E-13</c:v>
                      </c:pt>
                      <c:pt idx="1016">
                        <c:v>1.6519999999999999E-13</c:v>
                      </c:pt>
                      <c:pt idx="1017">
                        <c:v>1.6404500000000001E-13</c:v>
                      </c:pt>
                      <c:pt idx="1018">
                        <c:v>1.62233E-13</c:v>
                      </c:pt>
                      <c:pt idx="1019">
                        <c:v>1.59887E-13</c:v>
                      </c:pt>
                      <c:pt idx="1020">
                        <c:v>1.5812900000000001E-13</c:v>
                      </c:pt>
                      <c:pt idx="1021">
                        <c:v>1.5890499999999999E-13</c:v>
                      </c:pt>
                      <c:pt idx="1022">
                        <c:v>1.62241E-13</c:v>
                      </c:pt>
                      <c:pt idx="1023">
                        <c:v>1.664E-13</c:v>
                      </c:pt>
                      <c:pt idx="1024">
                        <c:v>1.6994700000000001E-13</c:v>
                      </c:pt>
                      <c:pt idx="1025">
                        <c:v>1.70117E-13</c:v>
                      </c:pt>
                      <c:pt idx="1026">
                        <c:v>1.6278599999999999E-13</c:v>
                      </c:pt>
                      <c:pt idx="1027">
                        <c:v>1.48787E-13</c:v>
                      </c:pt>
                      <c:pt idx="1028">
                        <c:v>1.34253E-13</c:v>
                      </c:pt>
                      <c:pt idx="1029">
                        <c:v>1.22646E-13</c:v>
                      </c:pt>
                      <c:pt idx="1030">
                        <c:v>1.1284999999999999E-13</c:v>
                      </c:pt>
                      <c:pt idx="1031">
                        <c:v>1.04973E-13</c:v>
                      </c:pt>
                      <c:pt idx="1032">
                        <c:v>1.0203399999999999E-13</c:v>
                      </c:pt>
                      <c:pt idx="1033">
                        <c:v>1.02861E-13</c:v>
                      </c:pt>
                      <c:pt idx="1034">
                        <c:v>9.8935400000000001E-14</c:v>
                      </c:pt>
                      <c:pt idx="1035">
                        <c:v>8.5022699999999994E-14</c:v>
                      </c:pt>
                      <c:pt idx="1036">
                        <c:v>6.70172E-14</c:v>
                      </c:pt>
                      <c:pt idx="1037">
                        <c:v>5.38297E-14</c:v>
                      </c:pt>
                      <c:pt idx="1038">
                        <c:v>4.7691499999999998E-14</c:v>
                      </c:pt>
                      <c:pt idx="1039">
                        <c:v>4.5294399999999999E-14</c:v>
                      </c:pt>
                      <c:pt idx="1040">
                        <c:v>4.4144100000000002E-14</c:v>
                      </c:pt>
                      <c:pt idx="1041">
                        <c:v>4.4575199999999997E-14</c:v>
                      </c:pt>
                      <c:pt idx="1042">
                        <c:v>4.5921400000000002E-14</c:v>
                      </c:pt>
                      <c:pt idx="1043">
                        <c:v>4.4286000000000001E-14</c:v>
                      </c:pt>
                      <c:pt idx="1044">
                        <c:v>3.7025499999999997E-14</c:v>
                      </c:pt>
                      <c:pt idx="1045">
                        <c:v>2.7535E-14</c:v>
                      </c:pt>
                      <c:pt idx="1046">
                        <c:v>2.2262400000000001E-14</c:v>
                      </c:pt>
                      <c:pt idx="1047">
                        <c:v>2.3533399999999999E-14</c:v>
                      </c:pt>
                      <c:pt idx="1048">
                        <c:v>2.7325899999999999E-14</c:v>
                      </c:pt>
                      <c:pt idx="1049">
                        <c:v>2.8577800000000001E-14</c:v>
                      </c:pt>
                      <c:pt idx="1050">
                        <c:v>2.7259600000000001E-14</c:v>
                      </c:pt>
                      <c:pt idx="1051">
                        <c:v>2.71609E-14</c:v>
                      </c:pt>
                      <c:pt idx="1052">
                        <c:v>2.9917699999999998E-14</c:v>
                      </c:pt>
                      <c:pt idx="1053">
                        <c:v>3.3313800000000003E-14</c:v>
                      </c:pt>
                      <c:pt idx="1054">
                        <c:v>3.5286100000000002E-14</c:v>
                      </c:pt>
                      <c:pt idx="1055">
                        <c:v>3.6308900000000001E-14</c:v>
                      </c:pt>
                      <c:pt idx="1056">
                        <c:v>3.6958700000000002E-14</c:v>
                      </c:pt>
                      <c:pt idx="1057">
                        <c:v>3.5770899999999998E-14</c:v>
                      </c:pt>
                      <c:pt idx="1058">
                        <c:v>3.15559E-14</c:v>
                      </c:pt>
                      <c:pt idx="1059">
                        <c:v>2.72272E-14</c:v>
                      </c:pt>
                      <c:pt idx="1060">
                        <c:v>2.8139700000000001E-14</c:v>
                      </c:pt>
                      <c:pt idx="1061">
                        <c:v>3.5640200000000002E-14</c:v>
                      </c:pt>
                      <c:pt idx="1062">
                        <c:v>4.4631400000000002E-14</c:v>
                      </c:pt>
                      <c:pt idx="1063">
                        <c:v>4.8193400000000001E-14</c:v>
                      </c:pt>
                      <c:pt idx="1064">
                        <c:v>4.3922099999999998E-14</c:v>
                      </c:pt>
                      <c:pt idx="1065">
                        <c:v>3.5453599999999998E-14</c:v>
                      </c:pt>
                      <c:pt idx="1066">
                        <c:v>2.7626900000000001E-14</c:v>
                      </c:pt>
                      <c:pt idx="1067">
                        <c:v>2.19516E-14</c:v>
                      </c:pt>
                      <c:pt idx="1068">
                        <c:v>1.8691599999999999E-14</c:v>
                      </c:pt>
                      <c:pt idx="1069">
                        <c:v>1.9772E-14</c:v>
                      </c:pt>
                      <c:pt idx="1070">
                        <c:v>2.5799600000000001E-14</c:v>
                      </c:pt>
                      <c:pt idx="1071">
                        <c:v>3.3097899999999998E-14</c:v>
                      </c:pt>
                      <c:pt idx="1072">
                        <c:v>3.67839E-14</c:v>
                      </c:pt>
                      <c:pt idx="1073">
                        <c:v>3.5836299999999999E-14</c:v>
                      </c:pt>
                      <c:pt idx="1074">
                        <c:v>3.4260600000000003E-14</c:v>
                      </c:pt>
                      <c:pt idx="1075">
                        <c:v>3.6724100000000001E-14</c:v>
                      </c:pt>
                      <c:pt idx="1076">
                        <c:v>4.2892499999999999E-14</c:v>
                      </c:pt>
                      <c:pt idx="1077">
                        <c:v>4.8152700000000002E-14</c:v>
                      </c:pt>
                      <c:pt idx="1078">
                        <c:v>4.9828399999999998E-14</c:v>
                      </c:pt>
                      <c:pt idx="1079">
                        <c:v>4.96981E-14</c:v>
                      </c:pt>
                      <c:pt idx="1080">
                        <c:v>5.0193700000000001E-14</c:v>
                      </c:pt>
                      <c:pt idx="1081">
                        <c:v>5.0203200000000001E-14</c:v>
                      </c:pt>
                      <c:pt idx="1082">
                        <c:v>4.6464599999999997E-14</c:v>
                      </c:pt>
                      <c:pt idx="1083">
                        <c:v>3.9075300000000003E-14</c:v>
                      </c:pt>
                      <c:pt idx="1084">
                        <c:v>3.2814999999999997E-14</c:v>
                      </c:pt>
                      <c:pt idx="1085">
                        <c:v>3.1350900000000002E-14</c:v>
                      </c:pt>
                      <c:pt idx="1086">
                        <c:v>3.2307999999999997E-14</c:v>
                      </c:pt>
                      <c:pt idx="1087">
                        <c:v>3.0726200000000001E-14</c:v>
                      </c:pt>
                      <c:pt idx="1088">
                        <c:v>2.62654E-14</c:v>
                      </c:pt>
                      <c:pt idx="1089">
                        <c:v>2.34917E-14</c:v>
                      </c:pt>
                      <c:pt idx="1090">
                        <c:v>2.49979E-14</c:v>
                      </c:pt>
                      <c:pt idx="1091">
                        <c:v>2.77539E-14</c:v>
                      </c:pt>
                      <c:pt idx="1092">
                        <c:v>2.7731300000000002E-14</c:v>
                      </c:pt>
                      <c:pt idx="1093">
                        <c:v>2.6050500000000002E-14</c:v>
                      </c:pt>
                      <c:pt idx="1094">
                        <c:v>2.71269E-14</c:v>
                      </c:pt>
                      <c:pt idx="1095">
                        <c:v>3.1375300000000002E-14</c:v>
                      </c:pt>
                      <c:pt idx="1096">
                        <c:v>3.43962E-14</c:v>
                      </c:pt>
                      <c:pt idx="1097">
                        <c:v>3.3369699999999998E-14</c:v>
                      </c:pt>
                      <c:pt idx="1098">
                        <c:v>3.0321E-14</c:v>
                      </c:pt>
                      <c:pt idx="1099">
                        <c:v>2.8583499999999998E-14</c:v>
                      </c:pt>
                      <c:pt idx="1100">
                        <c:v>2.8574099999999999E-14</c:v>
                      </c:pt>
                      <c:pt idx="1101">
                        <c:v>2.8725300000000002E-14</c:v>
                      </c:pt>
                      <c:pt idx="1102">
                        <c:v>2.94028E-14</c:v>
                      </c:pt>
                      <c:pt idx="1103">
                        <c:v>3.2874899999999998E-14</c:v>
                      </c:pt>
                      <c:pt idx="1104">
                        <c:v>3.9211900000000003E-14</c:v>
                      </c:pt>
                      <c:pt idx="1105">
                        <c:v>4.4828500000000002E-14</c:v>
                      </c:pt>
                      <c:pt idx="1106">
                        <c:v>4.6071999999999999E-14</c:v>
                      </c:pt>
                      <c:pt idx="1107">
                        <c:v>4.3642799999999998E-14</c:v>
                      </c:pt>
                      <c:pt idx="1108">
                        <c:v>4.2440300000000003E-14</c:v>
                      </c:pt>
                      <c:pt idx="1109">
                        <c:v>4.5544100000000001E-14</c:v>
                      </c:pt>
                      <c:pt idx="1110">
                        <c:v>4.9582000000000001E-14</c:v>
                      </c:pt>
                      <c:pt idx="1111">
                        <c:v>4.9369900000000001E-14</c:v>
                      </c:pt>
                      <c:pt idx="1112">
                        <c:v>4.5586499999999997E-14</c:v>
                      </c:pt>
                      <c:pt idx="1113">
                        <c:v>4.4193700000000002E-14</c:v>
                      </c:pt>
                      <c:pt idx="1114">
                        <c:v>4.8748800000000002E-14</c:v>
                      </c:pt>
                      <c:pt idx="1115">
                        <c:v>5.5444399999999998E-14</c:v>
                      </c:pt>
                      <c:pt idx="1116">
                        <c:v>5.7482799999999999E-14</c:v>
                      </c:pt>
                      <c:pt idx="1117">
                        <c:v>5.3341599999999999E-14</c:v>
                      </c:pt>
                      <c:pt idx="1118">
                        <c:v>4.7433799999999997E-14</c:v>
                      </c:pt>
                      <c:pt idx="1119">
                        <c:v>4.3456400000000003E-14</c:v>
                      </c:pt>
                      <c:pt idx="1120">
                        <c:v>4.08666E-14</c:v>
                      </c:pt>
                      <c:pt idx="1121">
                        <c:v>3.82574E-14</c:v>
                      </c:pt>
                      <c:pt idx="1122">
                        <c:v>3.6671100000000001E-14</c:v>
                      </c:pt>
                      <c:pt idx="1123">
                        <c:v>3.7484200000000003E-14</c:v>
                      </c:pt>
                      <c:pt idx="1124">
                        <c:v>3.89547E-14</c:v>
                      </c:pt>
                      <c:pt idx="1125">
                        <c:v>3.76994E-14</c:v>
                      </c:pt>
                      <c:pt idx="1126">
                        <c:v>3.3672099999999997E-14</c:v>
                      </c:pt>
                      <c:pt idx="1127">
                        <c:v>3.0493100000000002E-14</c:v>
                      </c:pt>
                      <c:pt idx="1128">
                        <c:v>3.0025500000000002E-14</c:v>
                      </c:pt>
                      <c:pt idx="1129">
                        <c:v>3.0008799999999998E-14</c:v>
                      </c:pt>
                      <c:pt idx="1130">
                        <c:v>2.8138400000000001E-14</c:v>
                      </c:pt>
                      <c:pt idx="1131">
                        <c:v>2.5611499999999999E-14</c:v>
                      </c:pt>
                      <c:pt idx="1132">
                        <c:v>2.5345300000000001E-14</c:v>
                      </c:pt>
                      <c:pt idx="1133">
                        <c:v>2.81981E-14</c:v>
                      </c:pt>
                      <c:pt idx="1134">
                        <c:v>3.1540600000000003E-14</c:v>
                      </c:pt>
                      <c:pt idx="1135">
                        <c:v>3.1554800000000002E-14</c:v>
                      </c:pt>
                      <c:pt idx="1136">
                        <c:v>2.74127E-14</c:v>
                      </c:pt>
                      <c:pt idx="1137">
                        <c:v>2.2622699999999999E-14</c:v>
                      </c:pt>
                      <c:pt idx="1138">
                        <c:v>2.1378899999999999E-14</c:v>
                      </c:pt>
                      <c:pt idx="1139">
                        <c:v>2.4064100000000001E-14</c:v>
                      </c:pt>
                      <c:pt idx="1140">
                        <c:v>2.7650700000000001E-14</c:v>
                      </c:pt>
                      <c:pt idx="1141">
                        <c:v>2.9911699999999999E-14</c:v>
                      </c:pt>
                      <c:pt idx="1142">
                        <c:v>3.1228400000000001E-14</c:v>
                      </c:pt>
                      <c:pt idx="1143">
                        <c:v>3.2098199999999999E-14</c:v>
                      </c:pt>
                      <c:pt idx="1144">
                        <c:v>3.0828900000000002E-14</c:v>
                      </c:pt>
                      <c:pt idx="1145">
                        <c:v>2.64221E-14</c:v>
                      </c:pt>
                      <c:pt idx="1146">
                        <c:v>2.2584999999999999E-14</c:v>
                      </c:pt>
                      <c:pt idx="1147">
                        <c:v>2.4483500000000001E-14</c:v>
                      </c:pt>
                      <c:pt idx="1148">
                        <c:v>3.1017800000000002E-14</c:v>
                      </c:pt>
                      <c:pt idx="1149">
                        <c:v>3.52084E-14</c:v>
                      </c:pt>
                      <c:pt idx="1150">
                        <c:v>3.4256400000000002E-14</c:v>
                      </c:pt>
                      <c:pt idx="1151">
                        <c:v>3.32986E-14</c:v>
                      </c:pt>
                      <c:pt idx="1152">
                        <c:v>3.6733700000000001E-14</c:v>
                      </c:pt>
                      <c:pt idx="1153">
                        <c:v>4.1589300000000002E-14</c:v>
                      </c:pt>
                      <c:pt idx="1154">
                        <c:v>4.1953600000000002E-14</c:v>
                      </c:pt>
                      <c:pt idx="1155">
                        <c:v>3.6606600000000001E-14</c:v>
                      </c:pt>
                      <c:pt idx="1156">
                        <c:v>3.0167600000000002E-14</c:v>
                      </c:pt>
                      <c:pt idx="1157">
                        <c:v>2.72527E-14</c:v>
                      </c:pt>
                      <c:pt idx="1158">
                        <c:v>2.7463599999999999E-14</c:v>
                      </c:pt>
                      <c:pt idx="1159">
                        <c:v>2.7921600000000002E-14</c:v>
                      </c:pt>
                      <c:pt idx="1160">
                        <c:v>2.8234500000000001E-14</c:v>
                      </c:pt>
                      <c:pt idx="1161">
                        <c:v>2.9672499999999999E-14</c:v>
                      </c:pt>
                      <c:pt idx="1162">
                        <c:v>3.13208E-14</c:v>
                      </c:pt>
                      <c:pt idx="1163">
                        <c:v>3.0000699999999999E-14</c:v>
                      </c:pt>
                      <c:pt idx="1164">
                        <c:v>2.4682799999999999E-14</c:v>
                      </c:pt>
                      <c:pt idx="1165">
                        <c:v>1.9544199999999999E-14</c:v>
                      </c:pt>
                      <c:pt idx="1166">
                        <c:v>1.9813600000000002E-14</c:v>
                      </c:pt>
                      <c:pt idx="1167">
                        <c:v>2.4948400000000001E-14</c:v>
                      </c:pt>
                      <c:pt idx="1168">
                        <c:v>2.9937499999999999E-14</c:v>
                      </c:pt>
                      <c:pt idx="1169">
                        <c:v>3.2806100000000003E-14</c:v>
                      </c:pt>
                      <c:pt idx="1170">
                        <c:v>3.5872799999999997E-14</c:v>
                      </c:pt>
                      <c:pt idx="1171">
                        <c:v>4.0345600000000003E-14</c:v>
                      </c:pt>
                      <c:pt idx="1172">
                        <c:v>4.3667700000000002E-14</c:v>
                      </c:pt>
                      <c:pt idx="1173">
                        <c:v>4.2598799999999998E-14</c:v>
                      </c:pt>
                      <c:pt idx="1174">
                        <c:v>3.7892899999999999E-14</c:v>
                      </c:pt>
                      <c:pt idx="1175">
                        <c:v>3.4202800000000003E-14</c:v>
                      </c:pt>
                      <c:pt idx="1176">
                        <c:v>3.4338899999999998E-14</c:v>
                      </c:pt>
                      <c:pt idx="1177">
                        <c:v>3.6123300000000001E-14</c:v>
                      </c:pt>
                      <c:pt idx="1178">
                        <c:v>3.6926200000000003E-14</c:v>
                      </c:pt>
                      <c:pt idx="1179">
                        <c:v>3.8587300000000003E-14</c:v>
                      </c:pt>
                      <c:pt idx="1180">
                        <c:v>4.3988500000000002E-14</c:v>
                      </c:pt>
                      <c:pt idx="1181">
                        <c:v>5.0416000000000002E-14</c:v>
                      </c:pt>
                      <c:pt idx="1182">
                        <c:v>5.1792499999999997E-14</c:v>
                      </c:pt>
                      <c:pt idx="1183">
                        <c:v>4.7665400000000002E-14</c:v>
                      </c:pt>
                      <c:pt idx="1184">
                        <c:v>4.4545299999999998E-14</c:v>
                      </c:pt>
                      <c:pt idx="1185">
                        <c:v>4.6973500000000002E-14</c:v>
                      </c:pt>
                      <c:pt idx="1186">
                        <c:v>5.1601499999999997E-14</c:v>
                      </c:pt>
                      <c:pt idx="1187">
                        <c:v>5.1929700000000003E-14</c:v>
                      </c:pt>
                      <c:pt idx="1188">
                        <c:v>4.64248E-14</c:v>
                      </c:pt>
                      <c:pt idx="1189">
                        <c:v>4.03235E-14</c:v>
                      </c:pt>
                      <c:pt idx="1190">
                        <c:v>3.9482200000000001E-14</c:v>
                      </c:pt>
                      <c:pt idx="1191">
                        <c:v>4.3481799999999999E-14</c:v>
                      </c:pt>
                      <c:pt idx="1192">
                        <c:v>4.6790700000000002E-14</c:v>
                      </c:pt>
                      <c:pt idx="1193">
                        <c:v>4.6098800000000002E-14</c:v>
                      </c:pt>
                      <c:pt idx="1194">
                        <c:v>4.3230299999999999E-14</c:v>
                      </c:pt>
                      <c:pt idx="1195">
                        <c:v>4.0276499999999999E-14</c:v>
                      </c:pt>
                      <c:pt idx="1196">
                        <c:v>3.6145E-14</c:v>
                      </c:pt>
                      <c:pt idx="1197">
                        <c:v>3.08355E-14</c:v>
                      </c:pt>
                      <c:pt idx="1198">
                        <c:v>2.87374E-14</c:v>
                      </c:pt>
                      <c:pt idx="1199">
                        <c:v>3.3100300000000002E-14</c:v>
                      </c:pt>
                      <c:pt idx="1200">
                        <c:v>3.9803900000000003E-14</c:v>
                      </c:pt>
                      <c:pt idx="1201">
                        <c:v>4.0800999999999997E-14</c:v>
                      </c:pt>
                      <c:pt idx="1202">
                        <c:v>3.3269600000000002E-14</c:v>
                      </c:pt>
                      <c:pt idx="1203">
                        <c:v>2.29732E-14</c:v>
                      </c:pt>
                      <c:pt idx="1204">
                        <c:v>1.8117100000000001E-14</c:v>
                      </c:pt>
                      <c:pt idx="1205">
                        <c:v>2.06749E-14</c:v>
                      </c:pt>
                      <c:pt idx="1206">
                        <c:v>2.5700499999999999E-14</c:v>
                      </c:pt>
                      <c:pt idx="1207">
                        <c:v>2.8703500000000001E-14</c:v>
                      </c:pt>
                      <c:pt idx="1208">
                        <c:v>3.0362099999999997E-14</c:v>
                      </c:pt>
                      <c:pt idx="1209">
                        <c:v>3.34685E-14</c:v>
                      </c:pt>
                      <c:pt idx="1210">
                        <c:v>3.7493600000000002E-14</c:v>
                      </c:pt>
                      <c:pt idx="1211">
                        <c:v>3.9051300000000001E-14</c:v>
                      </c:pt>
                      <c:pt idx="1212">
                        <c:v>3.7696399999999998E-14</c:v>
                      </c:pt>
                      <c:pt idx="1213">
                        <c:v>3.71427E-14</c:v>
                      </c:pt>
                      <c:pt idx="1214">
                        <c:v>3.9655600000000002E-14</c:v>
                      </c:pt>
                      <c:pt idx="1215">
                        <c:v>4.2715599999999997E-14</c:v>
                      </c:pt>
                      <c:pt idx="1216">
                        <c:v>4.2676800000000003E-14</c:v>
                      </c:pt>
                      <c:pt idx="1217">
                        <c:v>3.9917599999999998E-14</c:v>
                      </c:pt>
                      <c:pt idx="1218">
                        <c:v>3.8328300000000002E-14</c:v>
                      </c:pt>
                      <c:pt idx="1219">
                        <c:v>3.9629499999999999E-14</c:v>
                      </c:pt>
                      <c:pt idx="1220">
                        <c:v>4.1193299999999998E-14</c:v>
                      </c:pt>
                      <c:pt idx="1221">
                        <c:v>4.0887700000000001E-14</c:v>
                      </c:pt>
                      <c:pt idx="1222">
                        <c:v>4.0361900000000003E-14</c:v>
                      </c:pt>
                      <c:pt idx="1223">
                        <c:v>4.14042E-14</c:v>
                      </c:pt>
                      <c:pt idx="1224">
                        <c:v>4.2705900000000002E-14</c:v>
                      </c:pt>
                      <c:pt idx="1225">
                        <c:v>4.2459499999999998E-14</c:v>
                      </c:pt>
                      <c:pt idx="1226">
                        <c:v>4.15347E-14</c:v>
                      </c:pt>
                      <c:pt idx="1227">
                        <c:v>4.2114600000000002E-14</c:v>
                      </c:pt>
                      <c:pt idx="1228">
                        <c:v>4.3875199999999998E-14</c:v>
                      </c:pt>
                      <c:pt idx="1229">
                        <c:v>4.3965900000000001E-14</c:v>
                      </c:pt>
                      <c:pt idx="1230">
                        <c:v>4.1577600000000001E-14</c:v>
                      </c:pt>
                      <c:pt idx="1231">
                        <c:v>3.9842699999999997E-14</c:v>
                      </c:pt>
                      <c:pt idx="1232">
                        <c:v>4.1672800000000001E-14</c:v>
                      </c:pt>
                      <c:pt idx="1233">
                        <c:v>4.5294000000000001E-14</c:v>
                      </c:pt>
                      <c:pt idx="1234">
                        <c:v>4.6160199999999998E-14</c:v>
                      </c:pt>
                      <c:pt idx="1235">
                        <c:v>4.2754399999999998E-14</c:v>
                      </c:pt>
                      <c:pt idx="1236">
                        <c:v>3.9017799999999999E-14</c:v>
                      </c:pt>
                      <c:pt idx="1237">
                        <c:v>4.0979899999999998E-14</c:v>
                      </c:pt>
                      <c:pt idx="1238">
                        <c:v>5.0180200000000002E-14</c:v>
                      </c:pt>
                      <c:pt idx="1239">
                        <c:v>6.0525400000000003E-14</c:v>
                      </c:pt>
                      <c:pt idx="1240">
                        <c:v>6.32539E-14</c:v>
                      </c:pt>
                      <c:pt idx="1241">
                        <c:v>5.5844300000000001E-14</c:v>
                      </c:pt>
                      <c:pt idx="1242">
                        <c:v>4.4078900000000002E-14</c:v>
                      </c:pt>
                      <c:pt idx="1243">
                        <c:v>3.4471300000000003E-14</c:v>
                      </c:pt>
                      <c:pt idx="1244">
                        <c:v>2.9053199999999998E-14</c:v>
                      </c:pt>
                      <c:pt idx="1245">
                        <c:v>2.7672400000000001E-14</c:v>
                      </c:pt>
                      <c:pt idx="1246">
                        <c:v>2.9947699999999999E-14</c:v>
                      </c:pt>
                      <c:pt idx="1247">
                        <c:v>3.3938699999999999E-14</c:v>
                      </c:pt>
                      <c:pt idx="1248">
                        <c:v>3.6257699999999999E-14</c:v>
                      </c:pt>
                      <c:pt idx="1249">
                        <c:v>3.5269100000000002E-14</c:v>
                      </c:pt>
                      <c:pt idx="1250">
                        <c:v>3.3093799999999998E-14</c:v>
                      </c:pt>
                      <c:pt idx="1251">
                        <c:v>3.3378699999999999E-14</c:v>
                      </c:pt>
                      <c:pt idx="1252">
                        <c:v>3.6731100000000002E-14</c:v>
                      </c:pt>
                      <c:pt idx="1253">
                        <c:v>3.9555899999999997E-14</c:v>
                      </c:pt>
                      <c:pt idx="1254">
                        <c:v>3.8709600000000002E-14</c:v>
                      </c:pt>
                      <c:pt idx="1255">
                        <c:v>3.5975599999999999E-14</c:v>
                      </c:pt>
                      <c:pt idx="1256">
                        <c:v>3.5841400000000002E-14</c:v>
                      </c:pt>
                      <c:pt idx="1257">
                        <c:v>3.9415000000000002E-14</c:v>
                      </c:pt>
                      <c:pt idx="1258">
                        <c:v>4.30394E-14</c:v>
                      </c:pt>
                      <c:pt idx="1259">
                        <c:v>4.2892800000000002E-14</c:v>
                      </c:pt>
                      <c:pt idx="1260">
                        <c:v>3.9511099999999998E-14</c:v>
                      </c:pt>
                      <c:pt idx="1261">
                        <c:v>3.7055599999999999E-14</c:v>
                      </c:pt>
                      <c:pt idx="1262">
                        <c:v>3.7859699999999999E-14</c:v>
                      </c:pt>
                      <c:pt idx="1263">
                        <c:v>3.9577599999999997E-14</c:v>
                      </c:pt>
                      <c:pt idx="1264">
                        <c:v>3.9010700000000003E-14</c:v>
                      </c:pt>
                      <c:pt idx="1265">
                        <c:v>3.6613699999999998E-14</c:v>
                      </c:pt>
                      <c:pt idx="1266">
                        <c:v>3.5096500000000002E-14</c:v>
                      </c:pt>
                      <c:pt idx="1267">
                        <c:v>3.5138500000000001E-14</c:v>
                      </c:pt>
                      <c:pt idx="1268">
                        <c:v>3.5385400000000003E-14</c:v>
                      </c:pt>
                      <c:pt idx="1269">
                        <c:v>3.5695E-14</c:v>
                      </c:pt>
                      <c:pt idx="1270">
                        <c:v>3.7331E-14</c:v>
                      </c:pt>
                      <c:pt idx="1271">
                        <c:v>3.98349E-14</c:v>
                      </c:pt>
                      <c:pt idx="1272">
                        <c:v>4.0748500000000002E-14</c:v>
                      </c:pt>
                      <c:pt idx="1273">
                        <c:v>3.9445799999999997E-14</c:v>
                      </c:pt>
                      <c:pt idx="1274">
                        <c:v>3.8140600000000001E-14</c:v>
                      </c:pt>
                      <c:pt idx="1275">
                        <c:v>3.87787E-14</c:v>
                      </c:pt>
                      <c:pt idx="1276">
                        <c:v>4.1032700000000003E-14</c:v>
                      </c:pt>
                      <c:pt idx="1277">
                        <c:v>4.24801E-14</c:v>
                      </c:pt>
                      <c:pt idx="1278">
                        <c:v>4.0376800000000002E-14</c:v>
                      </c:pt>
                      <c:pt idx="1279">
                        <c:v>3.5268300000000001E-14</c:v>
                      </c:pt>
                      <c:pt idx="1280">
                        <c:v>3.1529199999999998E-14</c:v>
                      </c:pt>
                      <c:pt idx="1281">
                        <c:v>3.1529700000000003E-14</c:v>
                      </c:pt>
                      <c:pt idx="1282">
                        <c:v>3.2414500000000002E-14</c:v>
                      </c:pt>
                      <c:pt idx="1283">
                        <c:v>3.1081999999999998E-14</c:v>
                      </c:pt>
                      <c:pt idx="1284">
                        <c:v>2.86823E-14</c:v>
                      </c:pt>
                      <c:pt idx="1285">
                        <c:v>2.8263100000000001E-14</c:v>
                      </c:pt>
                      <c:pt idx="1286">
                        <c:v>2.99607E-14</c:v>
                      </c:pt>
                      <c:pt idx="1287">
                        <c:v>3.0883800000000001E-14</c:v>
                      </c:pt>
                      <c:pt idx="1288">
                        <c:v>2.99519E-14</c:v>
                      </c:pt>
                      <c:pt idx="1289">
                        <c:v>2.99424E-14</c:v>
                      </c:pt>
                      <c:pt idx="1290">
                        <c:v>3.3029299999999999E-14</c:v>
                      </c:pt>
                      <c:pt idx="1291">
                        <c:v>3.6620499999999998E-14</c:v>
                      </c:pt>
                      <c:pt idx="1292">
                        <c:v>3.6528500000000002E-14</c:v>
                      </c:pt>
                      <c:pt idx="1293">
                        <c:v>3.3120600000000001E-14</c:v>
                      </c:pt>
                      <c:pt idx="1294">
                        <c:v>3.0574800000000003E-14</c:v>
                      </c:pt>
                      <c:pt idx="1295">
                        <c:v>3.0651799999999998E-14</c:v>
                      </c:pt>
                      <c:pt idx="1296">
                        <c:v>3.1097900000000001E-14</c:v>
                      </c:pt>
                      <c:pt idx="1297">
                        <c:v>3.0000300000000001E-14</c:v>
                      </c:pt>
                      <c:pt idx="1298">
                        <c:v>2.87686E-14</c:v>
                      </c:pt>
                      <c:pt idx="1299">
                        <c:v>2.9845799999999999E-14</c:v>
                      </c:pt>
                      <c:pt idx="1300">
                        <c:v>3.2561200000000001E-14</c:v>
                      </c:pt>
                      <c:pt idx="1301">
                        <c:v>3.3669900000000002E-14</c:v>
                      </c:pt>
                      <c:pt idx="1302">
                        <c:v>3.23525E-14</c:v>
                      </c:pt>
                      <c:pt idx="1303">
                        <c:v>3.1695699999999998E-14</c:v>
                      </c:pt>
                      <c:pt idx="1304">
                        <c:v>3.42813E-14</c:v>
                      </c:pt>
                      <c:pt idx="1305">
                        <c:v>3.8591900000000001E-14</c:v>
                      </c:pt>
                      <c:pt idx="1306">
                        <c:v>4.0815499999999999E-14</c:v>
                      </c:pt>
                      <c:pt idx="1307">
                        <c:v>3.9291400000000003E-14</c:v>
                      </c:pt>
                      <c:pt idx="1308">
                        <c:v>3.6233799999999998E-14</c:v>
                      </c:pt>
                      <c:pt idx="1309">
                        <c:v>3.46341E-14</c:v>
                      </c:pt>
                      <c:pt idx="1310">
                        <c:v>3.4657400000000002E-14</c:v>
                      </c:pt>
                      <c:pt idx="1311">
                        <c:v>3.4479300000000002E-14</c:v>
                      </c:pt>
                      <c:pt idx="1312">
                        <c:v>3.3702699999999998E-14</c:v>
                      </c:pt>
                      <c:pt idx="1313">
                        <c:v>3.4031599999999997E-14</c:v>
                      </c:pt>
                      <c:pt idx="1314">
                        <c:v>3.6235299999999999E-14</c:v>
                      </c:pt>
                      <c:pt idx="1315">
                        <c:v>3.8276199999999998E-14</c:v>
                      </c:pt>
                      <c:pt idx="1316">
                        <c:v>3.8225600000000002E-14</c:v>
                      </c:pt>
                      <c:pt idx="1317">
                        <c:v>3.7647800000000001E-14</c:v>
                      </c:pt>
                      <c:pt idx="1318">
                        <c:v>3.9366999999999998E-14</c:v>
                      </c:pt>
                      <c:pt idx="1319">
                        <c:v>4.2652200000000002E-14</c:v>
                      </c:pt>
                      <c:pt idx="1320">
                        <c:v>4.3407300000000001E-14</c:v>
                      </c:pt>
                      <c:pt idx="1321">
                        <c:v>3.9302900000000002E-14</c:v>
                      </c:pt>
                      <c:pt idx="1322">
                        <c:v>3.3333699999999998E-14</c:v>
                      </c:pt>
                      <c:pt idx="1323">
                        <c:v>3.1042300000000002E-14</c:v>
                      </c:pt>
                      <c:pt idx="1324">
                        <c:v>3.3676899999999998E-14</c:v>
                      </c:pt>
                      <c:pt idx="1325">
                        <c:v>3.6495100000000001E-14</c:v>
                      </c:pt>
                      <c:pt idx="1326">
                        <c:v>3.5718499999999997E-14</c:v>
                      </c:pt>
                      <c:pt idx="1327">
                        <c:v>3.32986E-14</c:v>
                      </c:pt>
                      <c:pt idx="1328">
                        <c:v>3.2523900000000001E-14</c:v>
                      </c:pt>
                      <c:pt idx="1329">
                        <c:v>3.3645599999999998E-14</c:v>
                      </c:pt>
                      <c:pt idx="1330">
                        <c:v>3.5502900000000002E-14</c:v>
                      </c:pt>
                      <c:pt idx="1331">
                        <c:v>3.7912699999999999E-14</c:v>
                      </c:pt>
                      <c:pt idx="1332">
                        <c:v>4.1235700000000001E-14</c:v>
                      </c:pt>
                      <c:pt idx="1333">
                        <c:v>4.4335700000000001E-14</c:v>
                      </c:pt>
                      <c:pt idx="1334">
                        <c:v>4.3771799999999997E-14</c:v>
                      </c:pt>
                      <c:pt idx="1335">
                        <c:v>3.7223200000000003E-14</c:v>
                      </c:pt>
                      <c:pt idx="1336">
                        <c:v>2.7987E-14</c:v>
                      </c:pt>
                      <c:pt idx="1337">
                        <c:v>2.2832399999999999E-14</c:v>
                      </c:pt>
                      <c:pt idx="1338">
                        <c:v>2.4824399999999998E-14</c:v>
                      </c:pt>
                      <c:pt idx="1339">
                        <c:v>3.01538E-14</c:v>
                      </c:pt>
                      <c:pt idx="1340">
                        <c:v>3.2967000000000001E-14</c:v>
                      </c:pt>
                      <c:pt idx="1341">
                        <c:v>3.2443299999999998E-14</c:v>
                      </c:pt>
                      <c:pt idx="1342">
                        <c:v>3.2516099999999998E-14</c:v>
                      </c:pt>
                      <c:pt idx="1343">
                        <c:v>3.4845000000000002E-14</c:v>
                      </c:pt>
                      <c:pt idx="1344">
                        <c:v>3.6198100000000001E-14</c:v>
                      </c:pt>
                      <c:pt idx="1345">
                        <c:v>3.4139699999999997E-14</c:v>
                      </c:pt>
                      <c:pt idx="1346">
                        <c:v>3.1016500000000002E-14</c:v>
                      </c:pt>
                      <c:pt idx="1347">
                        <c:v>2.9981300000000001E-14</c:v>
                      </c:pt>
                      <c:pt idx="1348">
                        <c:v>3.0280300000000001E-14</c:v>
                      </c:pt>
                      <c:pt idx="1349">
                        <c:v>2.9160300000000002E-14</c:v>
                      </c:pt>
                      <c:pt idx="1350">
                        <c:v>2.6959E-14</c:v>
                      </c:pt>
                      <c:pt idx="1351">
                        <c:v>2.7221100000000001E-14</c:v>
                      </c:pt>
                      <c:pt idx="1352">
                        <c:v>3.1462300000000002E-14</c:v>
                      </c:pt>
                      <c:pt idx="1353">
                        <c:v>3.6249700000000001E-14</c:v>
                      </c:pt>
                      <c:pt idx="1354">
                        <c:v>3.6879E-14</c:v>
                      </c:pt>
                      <c:pt idx="1355">
                        <c:v>3.2838799999999997E-14</c:v>
                      </c:pt>
                      <c:pt idx="1356">
                        <c:v>2.76526E-14</c:v>
                      </c:pt>
                      <c:pt idx="1357">
                        <c:v>2.37626E-14</c:v>
                      </c:pt>
                      <c:pt idx="1358">
                        <c:v>2.0337900000000001E-14</c:v>
                      </c:pt>
                      <c:pt idx="1359">
                        <c:v>1.6481200000000001E-14</c:v>
                      </c:pt>
                      <c:pt idx="1360">
                        <c:v>1.34812E-14</c:v>
                      </c:pt>
                      <c:pt idx="1361">
                        <c:v>1.30772E-14</c:v>
                      </c:pt>
                      <c:pt idx="1362">
                        <c:v>1.5454699999999999E-14</c:v>
                      </c:pt>
                      <c:pt idx="1363">
                        <c:v>1.91202E-14</c:v>
                      </c:pt>
                      <c:pt idx="1364">
                        <c:v>2.2418499999999999E-14</c:v>
                      </c:pt>
                      <c:pt idx="1365">
                        <c:v>2.5137099999999999E-14</c:v>
                      </c:pt>
                      <c:pt idx="1366">
                        <c:v>2.8060900000000001E-14</c:v>
                      </c:pt>
                      <c:pt idx="1367">
                        <c:v>3.0886899999999998E-14</c:v>
                      </c:pt>
                      <c:pt idx="1368">
                        <c:v>3.1600900000000001E-14</c:v>
                      </c:pt>
                      <c:pt idx="1369">
                        <c:v>2.9524600000000002E-14</c:v>
                      </c:pt>
                      <c:pt idx="1370">
                        <c:v>2.7669700000000001E-14</c:v>
                      </c:pt>
                      <c:pt idx="1371">
                        <c:v>2.9366499999999998E-14</c:v>
                      </c:pt>
                      <c:pt idx="1372">
                        <c:v>3.35548E-14</c:v>
                      </c:pt>
                      <c:pt idx="1373">
                        <c:v>3.5961399999999999E-14</c:v>
                      </c:pt>
                      <c:pt idx="1374">
                        <c:v>3.4782400000000001E-14</c:v>
                      </c:pt>
                      <c:pt idx="1375">
                        <c:v>3.2823899999999998E-14</c:v>
                      </c:pt>
                      <c:pt idx="1376">
                        <c:v>3.3235600000000002E-14</c:v>
                      </c:pt>
                      <c:pt idx="1377">
                        <c:v>3.5368300000000002E-14</c:v>
                      </c:pt>
                      <c:pt idx="1378">
                        <c:v>3.6691899999999998E-14</c:v>
                      </c:pt>
                      <c:pt idx="1379">
                        <c:v>3.7088400000000001E-14</c:v>
                      </c:pt>
                      <c:pt idx="1380">
                        <c:v>3.8369000000000002E-14</c:v>
                      </c:pt>
                      <c:pt idx="1381">
                        <c:v>4.0291200000000003E-14</c:v>
                      </c:pt>
                      <c:pt idx="1382">
                        <c:v>4.0323199999999997E-14</c:v>
                      </c:pt>
                      <c:pt idx="1383">
                        <c:v>3.8091700000000002E-14</c:v>
                      </c:pt>
                      <c:pt idx="1384">
                        <c:v>3.7337599999999998E-14</c:v>
                      </c:pt>
                      <c:pt idx="1385">
                        <c:v>4.0926500000000001E-14</c:v>
                      </c:pt>
                      <c:pt idx="1386">
                        <c:v>4.50859E-14</c:v>
                      </c:pt>
                      <c:pt idx="1387">
                        <c:v>4.3244599999999999E-14</c:v>
                      </c:pt>
                      <c:pt idx="1388">
                        <c:v>3.61375E-14</c:v>
                      </c:pt>
                      <c:pt idx="1389">
                        <c:v>3.3431599999999998E-14</c:v>
                      </c:pt>
                      <c:pt idx="1390">
                        <c:v>4.4971100000000001E-14</c:v>
                      </c:pt>
                      <c:pt idx="1391">
                        <c:v>7.3548500000000005E-14</c:v>
                      </c:pt>
                      <c:pt idx="1392">
                        <c:v>1.1697399999999999E-13</c:v>
                      </c:pt>
                      <c:pt idx="1393">
                        <c:v>1.74345E-13</c:v>
                      </c:pt>
                      <c:pt idx="1394">
                        <c:v>2.4582000000000001E-13</c:v>
                      </c:pt>
                      <c:pt idx="1395">
                        <c:v>3.2616E-13</c:v>
                      </c:pt>
                      <c:pt idx="1396">
                        <c:v>4.0330399999999999E-13</c:v>
                      </c:pt>
                      <c:pt idx="1397">
                        <c:v>4.6735400000000001E-13</c:v>
                      </c:pt>
                      <c:pt idx="1398">
                        <c:v>5.1885500000000001E-13</c:v>
                      </c:pt>
                      <c:pt idx="1399">
                        <c:v>5.6369499999999995E-13</c:v>
                      </c:pt>
                      <c:pt idx="1400">
                        <c:v>6.0211000000000005E-13</c:v>
                      </c:pt>
                      <c:pt idx="1401">
                        <c:v>6.2750099999999997E-13</c:v>
                      </c:pt>
                      <c:pt idx="1402">
                        <c:v>6.3758499999999995E-13</c:v>
                      </c:pt>
                      <c:pt idx="1403">
                        <c:v>6.4086699999999996E-13</c:v>
                      </c:pt>
                      <c:pt idx="1404">
                        <c:v>6.4659699999999998E-13</c:v>
                      </c:pt>
                      <c:pt idx="1405">
                        <c:v>6.5573999999999999E-13</c:v>
                      </c:pt>
                      <c:pt idx="1406">
                        <c:v>6.6308599999999997E-13</c:v>
                      </c:pt>
                      <c:pt idx="1407">
                        <c:v>6.6133500000000003E-13</c:v>
                      </c:pt>
                      <c:pt idx="1408">
                        <c:v>6.4408499999999998E-13</c:v>
                      </c:pt>
                      <c:pt idx="1409">
                        <c:v>6.0937999999999997E-13</c:v>
                      </c:pt>
                      <c:pt idx="1410">
                        <c:v>5.6381399999999998E-13</c:v>
                      </c:pt>
                      <c:pt idx="1411">
                        <c:v>5.21788E-13</c:v>
                      </c:pt>
                      <c:pt idx="1412">
                        <c:v>4.9792400000000005E-13</c:v>
                      </c:pt>
                      <c:pt idx="1413">
                        <c:v>4.9621900000000001E-13</c:v>
                      </c:pt>
                      <c:pt idx="1414">
                        <c:v>5.0201499999999996E-13</c:v>
                      </c:pt>
                      <c:pt idx="1415">
                        <c:v>4.9283499999999999E-13</c:v>
                      </c:pt>
                      <c:pt idx="1416">
                        <c:v>4.6408699999999998E-13</c:v>
                      </c:pt>
                      <c:pt idx="1417">
                        <c:v>4.3125099999999998E-13</c:v>
                      </c:pt>
                      <c:pt idx="1418">
                        <c:v>4.0132100000000002E-13</c:v>
                      </c:pt>
                      <c:pt idx="1419">
                        <c:v>3.6127199999999998E-13</c:v>
                      </c:pt>
                      <c:pt idx="1420">
                        <c:v>3.0148800000000002E-13</c:v>
                      </c:pt>
                      <c:pt idx="1421">
                        <c:v>2.3166800000000002E-13</c:v>
                      </c:pt>
                      <c:pt idx="1422">
                        <c:v>1.6816100000000001E-13</c:v>
                      </c:pt>
                      <c:pt idx="1423">
                        <c:v>1.2000799999999999E-13</c:v>
                      </c:pt>
                      <c:pt idx="1424">
                        <c:v>8.86269E-14</c:v>
                      </c:pt>
                      <c:pt idx="1425">
                        <c:v>7.0572799999999997E-14</c:v>
                      </c:pt>
                      <c:pt idx="1426">
                        <c:v>6.0975600000000006E-14</c:v>
                      </c:pt>
                      <c:pt idx="1427">
                        <c:v>5.7472600000000005E-14</c:v>
                      </c:pt>
                      <c:pt idx="1428">
                        <c:v>5.8573999999999996E-14</c:v>
                      </c:pt>
                      <c:pt idx="1429">
                        <c:v>6.0642799999999995E-14</c:v>
                      </c:pt>
                      <c:pt idx="1430">
                        <c:v>6.0484999999999994E-14</c:v>
                      </c:pt>
                      <c:pt idx="1431">
                        <c:v>5.9009600000000002E-14</c:v>
                      </c:pt>
                      <c:pt idx="1432">
                        <c:v>5.9083700000000002E-14</c:v>
                      </c:pt>
                      <c:pt idx="1433">
                        <c:v>6.0150099999999996E-14</c:v>
                      </c:pt>
                      <c:pt idx="1434">
                        <c:v>5.7328299999999997E-14</c:v>
                      </c:pt>
                      <c:pt idx="1435">
                        <c:v>4.7723900000000002E-14</c:v>
                      </c:pt>
                      <c:pt idx="1436">
                        <c:v>3.5821299999999999E-14</c:v>
                      </c:pt>
                      <c:pt idx="1437">
                        <c:v>2.8799400000000002E-14</c:v>
                      </c:pt>
                      <c:pt idx="1438">
                        <c:v>2.8388800000000001E-14</c:v>
                      </c:pt>
                      <c:pt idx="1439">
                        <c:v>3.0424899999999999E-14</c:v>
                      </c:pt>
                      <c:pt idx="1440">
                        <c:v>3.1043299999999999E-14</c:v>
                      </c:pt>
                      <c:pt idx="1441">
                        <c:v>3.1686199999999998E-14</c:v>
                      </c:pt>
                      <c:pt idx="1442">
                        <c:v>3.6110099999999998E-14</c:v>
                      </c:pt>
                      <c:pt idx="1443">
                        <c:v>4.2729299999999998E-14</c:v>
                      </c:pt>
                      <c:pt idx="1444">
                        <c:v>4.4703699999999998E-14</c:v>
                      </c:pt>
                      <c:pt idx="1445">
                        <c:v>3.9126900000000002E-14</c:v>
                      </c:pt>
                      <c:pt idx="1446">
                        <c:v>3.1124600000000003E-14</c:v>
                      </c:pt>
                      <c:pt idx="1447">
                        <c:v>2.6861600000000001E-14</c:v>
                      </c:pt>
                      <c:pt idx="1448">
                        <c:v>2.70369E-14</c:v>
                      </c:pt>
                      <c:pt idx="1449">
                        <c:v>2.8742300000000002E-14</c:v>
                      </c:pt>
                      <c:pt idx="1450">
                        <c:v>3.0397400000000003E-14</c:v>
                      </c:pt>
                      <c:pt idx="1451">
                        <c:v>3.2468599999999999E-14</c:v>
                      </c:pt>
                      <c:pt idx="1452">
                        <c:v>3.4087100000000001E-14</c:v>
                      </c:pt>
                      <c:pt idx="1453">
                        <c:v>3.2543999999999999E-14</c:v>
                      </c:pt>
                      <c:pt idx="1454">
                        <c:v>2.743E-14</c:v>
                      </c:pt>
                      <c:pt idx="1455">
                        <c:v>2.32005E-14</c:v>
                      </c:pt>
                      <c:pt idx="1456">
                        <c:v>2.52908E-14</c:v>
                      </c:pt>
                      <c:pt idx="1457">
                        <c:v>3.3260199999999997E-14</c:v>
                      </c:pt>
                      <c:pt idx="1458">
                        <c:v>4.06817E-14</c:v>
                      </c:pt>
                      <c:pt idx="1459">
                        <c:v>4.2687700000000003E-14</c:v>
                      </c:pt>
                      <c:pt idx="1460">
                        <c:v>4.0938999999999997E-14</c:v>
                      </c:pt>
                      <c:pt idx="1461">
                        <c:v>4.0680699999999997E-14</c:v>
                      </c:pt>
                      <c:pt idx="1462">
                        <c:v>4.3648999999999999E-14</c:v>
                      </c:pt>
                      <c:pt idx="1463">
                        <c:v>4.5323400000000003E-14</c:v>
                      </c:pt>
                      <c:pt idx="1464">
                        <c:v>4.17875E-14</c:v>
                      </c:pt>
                      <c:pt idx="1465">
                        <c:v>3.6564600000000003E-14</c:v>
                      </c:pt>
                      <c:pt idx="1466">
                        <c:v>3.5914200000000003E-14</c:v>
                      </c:pt>
                      <c:pt idx="1467">
                        <c:v>3.9968800000000001E-14</c:v>
                      </c:pt>
                      <c:pt idx="1468">
                        <c:v>4.3007299999999998E-14</c:v>
                      </c:pt>
                      <c:pt idx="1469">
                        <c:v>4.1473700000000002E-14</c:v>
                      </c:pt>
                      <c:pt idx="1470">
                        <c:v>3.7755699999999999E-14</c:v>
                      </c:pt>
                      <c:pt idx="1471">
                        <c:v>3.5216999999999998E-14</c:v>
                      </c:pt>
                      <c:pt idx="1472">
                        <c:v>3.3307600000000002E-14</c:v>
                      </c:pt>
                      <c:pt idx="1473">
                        <c:v>2.9877699999999999E-14</c:v>
                      </c:pt>
                      <c:pt idx="1474">
                        <c:v>2.5993000000000001E-14</c:v>
                      </c:pt>
                      <c:pt idx="1475">
                        <c:v>2.5000099999999999E-14</c:v>
                      </c:pt>
                      <c:pt idx="1476">
                        <c:v>2.7357800000000001E-14</c:v>
                      </c:pt>
                      <c:pt idx="1477">
                        <c:v>2.9694899999999999E-14</c:v>
                      </c:pt>
                      <c:pt idx="1478">
                        <c:v>2.9241300000000003E-14</c:v>
                      </c:pt>
                      <c:pt idx="1479">
                        <c:v>2.7315099999999999E-14</c:v>
                      </c:pt>
                      <c:pt idx="1480">
                        <c:v>2.70814E-14</c:v>
                      </c:pt>
                      <c:pt idx="1481">
                        <c:v>2.8513400000000003E-14</c:v>
                      </c:pt>
                      <c:pt idx="1482">
                        <c:v>2.8461600000000002E-14</c:v>
                      </c:pt>
                      <c:pt idx="1483">
                        <c:v>2.5947299999999999E-14</c:v>
                      </c:pt>
                      <c:pt idx="1484">
                        <c:v>2.4147199999999999E-14</c:v>
                      </c:pt>
                      <c:pt idx="1485">
                        <c:v>2.60425E-14</c:v>
                      </c:pt>
                      <c:pt idx="1486">
                        <c:v>3.0161400000000001E-14</c:v>
                      </c:pt>
                      <c:pt idx="1487">
                        <c:v>3.2345300000000003E-14</c:v>
                      </c:pt>
                      <c:pt idx="1488">
                        <c:v>3.12793E-14</c:v>
                      </c:pt>
                      <c:pt idx="1489">
                        <c:v>3.0073200000000003E-14</c:v>
                      </c:pt>
                      <c:pt idx="1490">
                        <c:v>3.1632800000000001E-14</c:v>
                      </c:pt>
                      <c:pt idx="1491">
                        <c:v>3.4517099999999999E-14</c:v>
                      </c:pt>
                      <c:pt idx="1492">
                        <c:v>3.4756999999999999E-14</c:v>
                      </c:pt>
                      <c:pt idx="1493">
                        <c:v>3.09735E-14</c:v>
                      </c:pt>
                      <c:pt idx="1494">
                        <c:v>2.6006399999999999E-14</c:v>
                      </c:pt>
                      <c:pt idx="1495">
                        <c:v>2.3106200000000001E-14</c:v>
                      </c:pt>
                      <c:pt idx="1496">
                        <c:v>2.2527599999999999E-14</c:v>
                      </c:pt>
                      <c:pt idx="1497">
                        <c:v>2.2881200000000001E-14</c:v>
                      </c:pt>
                      <c:pt idx="1498">
                        <c:v>2.37534E-14</c:v>
                      </c:pt>
                      <c:pt idx="1499">
                        <c:v>2.5509899999999999E-14</c:v>
                      </c:pt>
                      <c:pt idx="1500">
                        <c:v>2.72673E-14</c:v>
                      </c:pt>
                      <c:pt idx="1501">
                        <c:v>2.66569E-14</c:v>
                      </c:pt>
                      <c:pt idx="1502">
                        <c:v>2.3049700000000001E-14</c:v>
                      </c:pt>
                      <c:pt idx="1503">
                        <c:v>1.9877800000000001E-14</c:v>
                      </c:pt>
                      <c:pt idx="1504">
                        <c:v>2.1335000000000001E-14</c:v>
                      </c:pt>
                      <c:pt idx="1505">
                        <c:v>2.6796499999999999E-14</c:v>
                      </c:pt>
                      <c:pt idx="1506">
                        <c:v>3.0928900000000003E-14</c:v>
                      </c:pt>
                      <c:pt idx="1507">
                        <c:v>3.0631999999999998E-14</c:v>
                      </c:pt>
                      <c:pt idx="1508">
                        <c:v>2.8812400000000003E-14</c:v>
                      </c:pt>
                      <c:pt idx="1509">
                        <c:v>2.9134799999999998E-14</c:v>
                      </c:pt>
                      <c:pt idx="1510">
                        <c:v>3.0791799999999998E-14</c:v>
                      </c:pt>
                      <c:pt idx="1511">
                        <c:v>3.1032100000000002E-14</c:v>
                      </c:pt>
                      <c:pt idx="1512">
                        <c:v>2.99431E-14</c:v>
                      </c:pt>
                      <c:pt idx="1513">
                        <c:v>2.99709E-14</c:v>
                      </c:pt>
                      <c:pt idx="1514">
                        <c:v>3.1768100000000001E-14</c:v>
                      </c:pt>
                      <c:pt idx="1515">
                        <c:v>3.2959199999999998E-14</c:v>
                      </c:pt>
                      <c:pt idx="1516">
                        <c:v>3.1316800000000001E-14</c:v>
                      </c:pt>
                      <c:pt idx="1517">
                        <c:v>2.7945300000000001E-14</c:v>
                      </c:pt>
                      <c:pt idx="1518">
                        <c:v>2.6465799999999999E-14</c:v>
                      </c:pt>
                      <c:pt idx="1519">
                        <c:v>2.8623400000000002E-14</c:v>
                      </c:pt>
                      <c:pt idx="1520">
                        <c:v>3.2002899999999998E-14</c:v>
                      </c:pt>
                      <c:pt idx="1521">
                        <c:v>3.3380200000000001E-14</c:v>
                      </c:pt>
                      <c:pt idx="1522">
                        <c:v>3.2644399999999997E-14</c:v>
                      </c:pt>
                      <c:pt idx="1523">
                        <c:v>3.2168600000000003E-14</c:v>
                      </c:pt>
                      <c:pt idx="1524">
                        <c:v>3.3266100000000002E-14</c:v>
                      </c:pt>
                      <c:pt idx="1525">
                        <c:v>3.4534300000000001E-14</c:v>
                      </c:pt>
                      <c:pt idx="1526">
                        <c:v>3.4580099999999997E-14</c:v>
                      </c:pt>
                      <c:pt idx="1527">
                        <c:v>3.49467E-14</c:v>
                      </c:pt>
                      <c:pt idx="1528">
                        <c:v>3.7702900000000001E-14</c:v>
                      </c:pt>
                      <c:pt idx="1529">
                        <c:v>4.1132500000000002E-14</c:v>
                      </c:pt>
                      <c:pt idx="1530">
                        <c:v>4.1618600000000003E-14</c:v>
                      </c:pt>
                      <c:pt idx="1531">
                        <c:v>3.9574399999999999E-14</c:v>
                      </c:pt>
                      <c:pt idx="1532">
                        <c:v>3.9019799999999999E-14</c:v>
                      </c:pt>
                      <c:pt idx="1533">
                        <c:v>4.0997200000000001E-14</c:v>
                      </c:pt>
                      <c:pt idx="1534">
                        <c:v>4.1889700000000002E-14</c:v>
                      </c:pt>
                      <c:pt idx="1535">
                        <c:v>3.9061000000000003E-14</c:v>
                      </c:pt>
                      <c:pt idx="1536">
                        <c:v>3.4996600000000002E-14</c:v>
                      </c:pt>
                      <c:pt idx="1537">
                        <c:v>3.4462200000000001E-14</c:v>
                      </c:pt>
                      <c:pt idx="1538">
                        <c:v>3.8795900000000002E-14</c:v>
                      </c:pt>
                      <c:pt idx="1539">
                        <c:v>4.42635E-14</c:v>
                      </c:pt>
                      <c:pt idx="1540">
                        <c:v>4.5944799999999998E-14</c:v>
                      </c:pt>
                      <c:pt idx="1541">
                        <c:v>4.2812099999999997E-14</c:v>
                      </c:pt>
                      <c:pt idx="1542">
                        <c:v>3.7944599999999999E-14</c:v>
                      </c:pt>
                      <c:pt idx="1543">
                        <c:v>3.4015900000000003E-14</c:v>
                      </c:pt>
                      <c:pt idx="1544">
                        <c:v>3.1561899999999999E-14</c:v>
                      </c:pt>
                      <c:pt idx="1545">
                        <c:v>3.1177699999999997E-14</c:v>
                      </c:pt>
                      <c:pt idx="1546">
                        <c:v>3.3898399999999997E-14</c:v>
                      </c:pt>
                      <c:pt idx="1547">
                        <c:v>3.9065800000000003E-14</c:v>
                      </c:pt>
                      <c:pt idx="1548">
                        <c:v>4.2977999999999997E-14</c:v>
                      </c:pt>
                      <c:pt idx="1549">
                        <c:v>4.0898600000000001E-14</c:v>
                      </c:pt>
                      <c:pt idx="1550">
                        <c:v>3.2403700000000002E-14</c:v>
                      </c:pt>
                      <c:pt idx="1551">
                        <c:v>2.34683E-14</c:v>
                      </c:pt>
                      <c:pt idx="1552">
                        <c:v>2.04972E-14</c:v>
                      </c:pt>
                      <c:pt idx="1553">
                        <c:v>2.3994599999999999E-14</c:v>
                      </c:pt>
                      <c:pt idx="1554">
                        <c:v>2.9301299999999998E-14</c:v>
                      </c:pt>
                      <c:pt idx="1555">
                        <c:v>3.2188200000000002E-14</c:v>
                      </c:pt>
                      <c:pt idx="1556">
                        <c:v>3.2821799999999997E-14</c:v>
                      </c:pt>
                      <c:pt idx="1557">
                        <c:v>3.38124E-14</c:v>
                      </c:pt>
                      <c:pt idx="1558">
                        <c:v>3.6373000000000003E-14</c:v>
                      </c:pt>
                      <c:pt idx="1559">
                        <c:v>3.9952099999999997E-14</c:v>
                      </c:pt>
                      <c:pt idx="1560">
                        <c:v>4.3754700000000002E-14</c:v>
                      </c:pt>
                      <c:pt idx="1561">
                        <c:v>4.6699000000000003E-14</c:v>
                      </c:pt>
                      <c:pt idx="1562">
                        <c:v>4.68829E-14</c:v>
                      </c:pt>
                      <c:pt idx="1563">
                        <c:v>4.3086099999999998E-14</c:v>
                      </c:pt>
                      <c:pt idx="1564">
                        <c:v>3.6825400000000001E-14</c:v>
                      </c:pt>
                      <c:pt idx="1565">
                        <c:v>3.21425E-14</c:v>
                      </c:pt>
                      <c:pt idx="1566">
                        <c:v>3.2564800000000003E-14</c:v>
                      </c:pt>
                      <c:pt idx="1567">
                        <c:v>3.71305E-14</c:v>
                      </c:pt>
                      <c:pt idx="1568">
                        <c:v>4.0150099999999999E-14</c:v>
                      </c:pt>
                      <c:pt idx="1569">
                        <c:v>3.7684799999999997E-14</c:v>
                      </c:pt>
                      <c:pt idx="1570">
                        <c:v>3.3179499999999999E-14</c:v>
                      </c:pt>
                      <c:pt idx="1571">
                        <c:v>3.3183900000000002E-14</c:v>
                      </c:pt>
                      <c:pt idx="1572">
                        <c:v>3.8796400000000001E-14</c:v>
                      </c:pt>
                      <c:pt idx="1573">
                        <c:v>4.42221E-14</c:v>
                      </c:pt>
                      <c:pt idx="1574">
                        <c:v>4.40127E-14</c:v>
                      </c:pt>
                      <c:pt idx="1575">
                        <c:v>3.9188299999999998E-14</c:v>
                      </c:pt>
                      <c:pt idx="1576">
                        <c:v>3.4123100000000001E-14</c:v>
                      </c:pt>
                      <c:pt idx="1577">
                        <c:v>3.0508100000000002E-14</c:v>
                      </c:pt>
                      <c:pt idx="1578">
                        <c:v>2.7569899999999999E-14</c:v>
                      </c:pt>
                      <c:pt idx="1579">
                        <c:v>2.6133799999999999E-14</c:v>
                      </c:pt>
                      <c:pt idx="1580">
                        <c:v>2.8327099999999999E-14</c:v>
                      </c:pt>
                      <c:pt idx="1581">
                        <c:v>3.3290600000000002E-14</c:v>
                      </c:pt>
                      <c:pt idx="1582">
                        <c:v>3.6769800000000002E-14</c:v>
                      </c:pt>
                      <c:pt idx="1583">
                        <c:v>3.5599300000000001E-14</c:v>
                      </c:pt>
                      <c:pt idx="1584">
                        <c:v>3.1276000000000001E-14</c:v>
                      </c:pt>
                      <c:pt idx="1585">
                        <c:v>2.8179E-14</c:v>
                      </c:pt>
                      <c:pt idx="1586">
                        <c:v>2.8008699999999999E-14</c:v>
                      </c:pt>
                      <c:pt idx="1587">
                        <c:v>2.8035700000000001E-14</c:v>
                      </c:pt>
                      <c:pt idx="1588">
                        <c:v>2.5972300000000001E-14</c:v>
                      </c:pt>
                      <c:pt idx="1589">
                        <c:v>2.36712E-14</c:v>
                      </c:pt>
                      <c:pt idx="1590">
                        <c:v>2.4009199999999999E-14</c:v>
                      </c:pt>
                      <c:pt idx="1591">
                        <c:v>2.6402999999999999E-14</c:v>
                      </c:pt>
                      <c:pt idx="1592">
                        <c:v>2.73804E-14</c:v>
                      </c:pt>
                      <c:pt idx="1593">
                        <c:v>2.5246199999999999E-14</c:v>
                      </c:pt>
                      <c:pt idx="1594">
                        <c:v>2.2900200000000001E-14</c:v>
                      </c:pt>
                      <c:pt idx="1595">
                        <c:v>2.43967E-14</c:v>
                      </c:pt>
                      <c:pt idx="1596">
                        <c:v>2.9254900000000003E-14</c:v>
                      </c:pt>
                      <c:pt idx="1597">
                        <c:v>3.2619200000000003E-14</c:v>
                      </c:pt>
                      <c:pt idx="1598">
                        <c:v>3.1414100000000002E-14</c:v>
                      </c:pt>
                      <c:pt idx="1599">
                        <c:v>2.7690100000000001E-14</c:v>
                      </c:pt>
                      <c:pt idx="1600">
                        <c:v>2.4673599999999999E-14</c:v>
                      </c:pt>
                      <c:pt idx="1601">
                        <c:v>2.27224E-14</c:v>
                      </c:pt>
                      <c:pt idx="1602">
                        <c:v>2.1354399999999998E-14</c:v>
                      </c:pt>
                      <c:pt idx="1603">
                        <c:v>2.1919599999999999E-14</c:v>
                      </c:pt>
                      <c:pt idx="1604">
                        <c:v>2.5456E-14</c:v>
                      </c:pt>
                      <c:pt idx="1605">
                        <c:v>3.0107299999999998E-14</c:v>
                      </c:pt>
                      <c:pt idx="1606">
                        <c:v>3.24816E-14</c:v>
                      </c:pt>
                      <c:pt idx="1607">
                        <c:v>3.1255299999999998E-14</c:v>
                      </c:pt>
                      <c:pt idx="1608">
                        <c:v>2.8952599999999998E-14</c:v>
                      </c:pt>
                      <c:pt idx="1609">
                        <c:v>2.9028099999999999E-14</c:v>
                      </c:pt>
                      <c:pt idx="1610">
                        <c:v>3.15756E-14</c:v>
                      </c:pt>
                      <c:pt idx="1611">
                        <c:v>3.3647099999999999E-14</c:v>
                      </c:pt>
                      <c:pt idx="1612">
                        <c:v>3.33747E-14</c:v>
                      </c:pt>
                      <c:pt idx="1613">
                        <c:v>3.2318700000000002E-14</c:v>
                      </c:pt>
                      <c:pt idx="1614">
                        <c:v>3.3297300000000001E-14</c:v>
                      </c:pt>
                      <c:pt idx="1615">
                        <c:v>3.6056999999999997E-14</c:v>
                      </c:pt>
                      <c:pt idx="1616">
                        <c:v>3.6996200000000003E-14</c:v>
                      </c:pt>
                      <c:pt idx="1617">
                        <c:v>3.4496200000000001E-14</c:v>
                      </c:pt>
                      <c:pt idx="1618">
                        <c:v>3.1593400000000001E-14</c:v>
                      </c:pt>
                      <c:pt idx="1619">
                        <c:v>3.14078E-14</c:v>
                      </c:pt>
                      <c:pt idx="1620">
                        <c:v>3.2905399999999997E-14</c:v>
                      </c:pt>
                      <c:pt idx="1621">
                        <c:v>3.3268900000000002E-14</c:v>
                      </c:pt>
                      <c:pt idx="1622">
                        <c:v>3.2509899999999998E-14</c:v>
                      </c:pt>
                      <c:pt idx="1623">
                        <c:v>3.3336900000000003E-14</c:v>
                      </c:pt>
                      <c:pt idx="1624">
                        <c:v>3.65786E-14</c:v>
                      </c:pt>
                      <c:pt idx="1625">
                        <c:v>3.9342900000000001E-14</c:v>
                      </c:pt>
                      <c:pt idx="1626">
                        <c:v>3.9007100000000001E-14</c:v>
                      </c:pt>
                      <c:pt idx="1627">
                        <c:v>3.6920399999999999E-14</c:v>
                      </c:pt>
                      <c:pt idx="1628">
                        <c:v>3.6632600000000003E-14</c:v>
                      </c:pt>
                      <c:pt idx="1629">
                        <c:v>3.9277100000000002E-14</c:v>
                      </c:pt>
                      <c:pt idx="1630">
                        <c:v>4.1590700000000003E-14</c:v>
                      </c:pt>
                      <c:pt idx="1631">
                        <c:v>3.9270599999999999E-14</c:v>
                      </c:pt>
                      <c:pt idx="1632">
                        <c:v>3.2449200000000002E-14</c:v>
                      </c:pt>
                      <c:pt idx="1633">
                        <c:v>2.5924199999999999E-14</c:v>
                      </c:pt>
                      <c:pt idx="1634">
                        <c:v>2.3590199999999999E-14</c:v>
                      </c:pt>
                      <c:pt idx="1635">
                        <c:v>2.54866E-14</c:v>
                      </c:pt>
                      <c:pt idx="1636">
                        <c:v>2.9924800000000001E-14</c:v>
                      </c:pt>
                      <c:pt idx="1637">
                        <c:v>3.5725700000000001E-14</c:v>
                      </c:pt>
                      <c:pt idx="1638">
                        <c:v>4.1985099999999998E-14</c:v>
                      </c:pt>
                      <c:pt idx="1639">
                        <c:v>4.5808199999999998E-14</c:v>
                      </c:pt>
                      <c:pt idx="1640">
                        <c:v>4.2849499999999997E-14</c:v>
                      </c:pt>
                      <c:pt idx="1641">
                        <c:v>3.37281E-14</c:v>
                      </c:pt>
                      <c:pt idx="1642">
                        <c:v>2.6265999999999999E-14</c:v>
                      </c:pt>
                      <c:pt idx="1643">
                        <c:v>2.6254399999999998E-14</c:v>
                      </c:pt>
                      <c:pt idx="1644">
                        <c:v>3.0507699999999998E-14</c:v>
                      </c:pt>
                      <c:pt idx="1645">
                        <c:v>3.2685899999999997E-14</c:v>
                      </c:pt>
                      <c:pt idx="1646">
                        <c:v>3.1318800000000001E-14</c:v>
                      </c:pt>
                      <c:pt idx="1647">
                        <c:v>2.95917E-14</c:v>
                      </c:pt>
                      <c:pt idx="1648">
                        <c:v>2.9398200000000002E-14</c:v>
                      </c:pt>
                      <c:pt idx="1649">
                        <c:v>2.8737799999999998E-14</c:v>
                      </c:pt>
                      <c:pt idx="1650">
                        <c:v>2.6180300000000001E-14</c:v>
                      </c:pt>
                      <c:pt idx="1651">
                        <c:v>2.4376400000000001E-14</c:v>
                      </c:pt>
                      <c:pt idx="1652">
                        <c:v>2.61333E-14</c:v>
                      </c:pt>
                      <c:pt idx="1653">
                        <c:v>2.9745600000000003E-14</c:v>
                      </c:pt>
                      <c:pt idx="1654">
                        <c:v>3.1066800000000002E-14</c:v>
                      </c:pt>
                      <c:pt idx="1655">
                        <c:v>2.86476E-14</c:v>
                      </c:pt>
                      <c:pt idx="1656">
                        <c:v>2.5365400000000002E-14</c:v>
                      </c:pt>
                      <c:pt idx="1657">
                        <c:v>2.4862199999999999E-14</c:v>
                      </c:pt>
                      <c:pt idx="1658">
                        <c:v>2.6644100000000001E-14</c:v>
                      </c:pt>
                      <c:pt idx="1659">
                        <c:v>2.6964399999999999E-14</c:v>
                      </c:pt>
                      <c:pt idx="1660">
                        <c:v>2.4700099999999999E-14</c:v>
                      </c:pt>
                      <c:pt idx="1661">
                        <c:v>2.3121100000000001E-14</c:v>
                      </c:pt>
                      <c:pt idx="1662">
                        <c:v>2.5194100000000001E-14</c:v>
                      </c:pt>
                      <c:pt idx="1663">
                        <c:v>2.89474E-14</c:v>
                      </c:pt>
                      <c:pt idx="1664">
                        <c:v>2.9090599999999998E-14</c:v>
                      </c:pt>
                      <c:pt idx="1665">
                        <c:v>2.39196E-14</c:v>
                      </c:pt>
                      <c:pt idx="1666">
                        <c:v>1.8143099999999999E-14</c:v>
                      </c:pt>
                      <c:pt idx="1667">
                        <c:v>1.7070800000000001E-14</c:v>
                      </c:pt>
                      <c:pt idx="1668">
                        <c:v>2.10429E-14</c:v>
                      </c:pt>
                      <c:pt idx="1669">
                        <c:v>2.6775300000000001E-14</c:v>
                      </c:pt>
                      <c:pt idx="1670">
                        <c:v>3.1491099999999998E-14</c:v>
                      </c:pt>
                      <c:pt idx="1671">
                        <c:v>3.4503800000000002E-14</c:v>
                      </c:pt>
                      <c:pt idx="1672">
                        <c:v>3.5617700000000001E-14</c:v>
                      </c:pt>
                      <c:pt idx="1673">
                        <c:v>3.3867299999999999E-14</c:v>
                      </c:pt>
                      <c:pt idx="1674">
                        <c:v>2.9469699999999997E-14</c:v>
                      </c:pt>
                      <c:pt idx="1675">
                        <c:v>2.57404E-14</c:v>
                      </c:pt>
                      <c:pt idx="1676">
                        <c:v>2.5589399999999999E-14</c:v>
                      </c:pt>
                      <c:pt idx="1677">
                        <c:v>2.68748E-14</c:v>
                      </c:pt>
                      <c:pt idx="1678">
                        <c:v>2.5109100000000001E-14</c:v>
                      </c:pt>
                      <c:pt idx="1679">
                        <c:v>2.0036100000000001E-14</c:v>
                      </c:pt>
                      <c:pt idx="1680">
                        <c:v>1.6630499999999999E-14</c:v>
                      </c:pt>
                      <c:pt idx="1681">
                        <c:v>1.90988E-14</c:v>
                      </c:pt>
                      <c:pt idx="1682">
                        <c:v>2.5178899999999999E-14</c:v>
                      </c:pt>
                      <c:pt idx="1683">
                        <c:v>2.8783200000000003E-14</c:v>
                      </c:pt>
                      <c:pt idx="1684">
                        <c:v>2.7940600000000001E-14</c:v>
                      </c:pt>
                      <c:pt idx="1685">
                        <c:v>2.6790999999999999E-14</c:v>
                      </c:pt>
                      <c:pt idx="1686">
                        <c:v>2.9252999999999998E-14</c:v>
                      </c:pt>
                      <c:pt idx="1687">
                        <c:v>3.3659700000000002E-14</c:v>
                      </c:pt>
                      <c:pt idx="1688">
                        <c:v>3.5540599999999999E-14</c:v>
                      </c:pt>
                      <c:pt idx="1689">
                        <c:v>3.3932399999999997E-14</c:v>
                      </c:pt>
                      <c:pt idx="1690">
                        <c:v>3.1658000000000001E-14</c:v>
                      </c:pt>
                      <c:pt idx="1691">
                        <c:v>3.0160200000000003E-14</c:v>
                      </c:pt>
                      <c:pt idx="1692">
                        <c:v>2.8362399999999999E-14</c:v>
                      </c:pt>
                      <c:pt idx="1693">
                        <c:v>2.6527600000000001E-14</c:v>
                      </c:pt>
                      <c:pt idx="1694">
                        <c:v>2.6885400000000001E-14</c:v>
                      </c:pt>
                      <c:pt idx="1695">
                        <c:v>2.9753799999999997E-14</c:v>
                      </c:pt>
                      <c:pt idx="1696">
                        <c:v>3.1864999999999999E-14</c:v>
                      </c:pt>
                      <c:pt idx="1697">
                        <c:v>3.03319E-14</c:v>
                      </c:pt>
                      <c:pt idx="1698">
                        <c:v>2.74321E-14</c:v>
                      </c:pt>
                      <c:pt idx="1699">
                        <c:v>2.8355800000000001E-14</c:v>
                      </c:pt>
                      <c:pt idx="1700">
                        <c:v>3.4078300000000002E-14</c:v>
                      </c:pt>
                      <c:pt idx="1701">
                        <c:v>3.9238699999999999E-14</c:v>
                      </c:pt>
                      <c:pt idx="1702">
                        <c:v>3.7644099999999998E-14</c:v>
                      </c:pt>
                      <c:pt idx="1703">
                        <c:v>2.8932299999999999E-14</c:v>
                      </c:pt>
                      <c:pt idx="1704">
                        <c:v>1.9355199999999999E-14</c:v>
                      </c:pt>
                      <c:pt idx="1705">
                        <c:v>1.6126100000000001E-14</c:v>
                      </c:pt>
                      <c:pt idx="1706">
                        <c:v>2.0218099999999999E-14</c:v>
                      </c:pt>
                      <c:pt idx="1707">
                        <c:v>2.57013E-14</c:v>
                      </c:pt>
                      <c:pt idx="1708">
                        <c:v>2.7743E-14</c:v>
                      </c:pt>
                      <c:pt idx="1709">
                        <c:v>2.8044900000000001E-14</c:v>
                      </c:pt>
                      <c:pt idx="1710">
                        <c:v>3.0677599999999998E-14</c:v>
                      </c:pt>
                      <c:pt idx="1711">
                        <c:v>3.6199799999999998E-14</c:v>
                      </c:pt>
                      <c:pt idx="1712">
                        <c:v>4.1452700000000002E-14</c:v>
                      </c:pt>
                      <c:pt idx="1713">
                        <c:v>4.3445699999999998E-14</c:v>
                      </c:pt>
                      <c:pt idx="1714">
                        <c:v>4.25732E-14</c:v>
                      </c:pt>
                      <c:pt idx="1715">
                        <c:v>4.1449399999999997E-14</c:v>
                      </c:pt>
                      <c:pt idx="1716">
                        <c:v>4.1030000000000003E-14</c:v>
                      </c:pt>
                      <c:pt idx="1717">
                        <c:v>3.97037E-14</c:v>
                      </c:pt>
                      <c:pt idx="1718">
                        <c:v>3.6370499999999999E-14</c:v>
                      </c:pt>
                      <c:pt idx="1719">
                        <c:v>3.2655299999999997E-14</c:v>
                      </c:pt>
                      <c:pt idx="1720">
                        <c:v>3.0336200000000003E-14</c:v>
                      </c:pt>
                      <c:pt idx="1721">
                        <c:v>2.8556299999999997E-14</c:v>
                      </c:pt>
                      <c:pt idx="1722">
                        <c:v>2.6599900000000001E-14</c:v>
                      </c:pt>
                      <c:pt idx="1723">
                        <c:v>2.6116799999999999E-14</c:v>
                      </c:pt>
                      <c:pt idx="1724">
                        <c:v>2.8150200000000001E-14</c:v>
                      </c:pt>
                      <c:pt idx="1725">
                        <c:v>3.1306700000000002E-14</c:v>
                      </c:pt>
                      <c:pt idx="1726">
                        <c:v>3.3319700000000001E-14</c:v>
                      </c:pt>
                      <c:pt idx="1727">
                        <c:v>3.31755E-14</c:v>
                      </c:pt>
                      <c:pt idx="1728">
                        <c:v>3.2322200000000003E-14</c:v>
                      </c:pt>
                      <c:pt idx="1729">
                        <c:v>3.2637799999999999E-14</c:v>
                      </c:pt>
                      <c:pt idx="1730">
                        <c:v>3.30817E-14</c:v>
                      </c:pt>
                      <c:pt idx="1731">
                        <c:v>3.1342299999999998E-14</c:v>
                      </c:pt>
                      <c:pt idx="1732">
                        <c:v>2.8215899999999998E-14</c:v>
                      </c:pt>
                      <c:pt idx="1733">
                        <c:v>2.6842999999999999E-14</c:v>
                      </c:pt>
                      <c:pt idx="1734">
                        <c:v>2.81009E-14</c:v>
                      </c:pt>
                      <c:pt idx="1735">
                        <c:v>2.9248700000000002E-14</c:v>
                      </c:pt>
                      <c:pt idx="1736">
                        <c:v>2.7699000000000001E-14</c:v>
                      </c:pt>
                      <c:pt idx="1737">
                        <c:v>2.5107400000000001E-14</c:v>
                      </c:pt>
                      <c:pt idx="1738">
                        <c:v>2.5410500000000001E-14</c:v>
                      </c:pt>
                      <c:pt idx="1739">
                        <c:v>2.8683300000000003E-14</c:v>
                      </c:pt>
                      <c:pt idx="1740">
                        <c:v>3.0656E-14</c:v>
                      </c:pt>
                      <c:pt idx="1741">
                        <c:v>2.8930500000000001E-14</c:v>
                      </c:pt>
                      <c:pt idx="1742">
                        <c:v>2.5650599999999999E-14</c:v>
                      </c:pt>
                      <c:pt idx="1743">
                        <c:v>2.3574400000000001E-14</c:v>
                      </c:pt>
                      <c:pt idx="1744">
                        <c:v>2.3065000000000001E-14</c:v>
                      </c:pt>
                      <c:pt idx="1745">
                        <c:v>2.33409E-14</c:v>
                      </c:pt>
                      <c:pt idx="1746">
                        <c:v>2.43356E-14</c:v>
                      </c:pt>
                      <c:pt idx="1747">
                        <c:v>2.6427700000000001E-14</c:v>
                      </c:pt>
                      <c:pt idx="1748">
                        <c:v>2.8930099999999997E-14</c:v>
                      </c:pt>
                      <c:pt idx="1749">
                        <c:v>3.0064599999999999E-14</c:v>
                      </c:pt>
                      <c:pt idx="1750">
                        <c:v>2.9326399999999998E-14</c:v>
                      </c:pt>
                      <c:pt idx="1751">
                        <c:v>2.8889399999999998E-14</c:v>
                      </c:pt>
                      <c:pt idx="1752">
                        <c:v>3.1466699999999998E-14</c:v>
                      </c:pt>
                      <c:pt idx="1753">
                        <c:v>3.69273E-14</c:v>
                      </c:pt>
                      <c:pt idx="1754">
                        <c:v>4.1542499999999997E-14</c:v>
                      </c:pt>
                      <c:pt idx="1755">
                        <c:v>4.1949400000000001E-14</c:v>
                      </c:pt>
                      <c:pt idx="1756">
                        <c:v>4.0113299999999998E-14</c:v>
                      </c:pt>
                      <c:pt idx="1757">
                        <c:v>4.0934000000000001E-14</c:v>
                      </c:pt>
                      <c:pt idx="1758">
                        <c:v>4.42322E-14</c:v>
                      </c:pt>
                      <c:pt idx="1759">
                        <c:v>4.4346799999999997E-14</c:v>
                      </c:pt>
                      <c:pt idx="1760">
                        <c:v>3.83831E-14</c:v>
                      </c:pt>
                      <c:pt idx="1761">
                        <c:v>3.0666300000000001E-14</c:v>
                      </c:pt>
                      <c:pt idx="1762">
                        <c:v>2.81794E-14</c:v>
                      </c:pt>
                      <c:pt idx="1763">
                        <c:v>3.2364399999999997E-14</c:v>
                      </c:pt>
                      <c:pt idx="1764">
                        <c:v>3.7762499999999999E-14</c:v>
                      </c:pt>
                      <c:pt idx="1765">
                        <c:v>3.9892000000000001E-14</c:v>
                      </c:pt>
                      <c:pt idx="1766">
                        <c:v>3.9718299999999997E-14</c:v>
                      </c:pt>
                      <c:pt idx="1767">
                        <c:v>3.8648500000000003E-14</c:v>
                      </c:pt>
                      <c:pt idx="1768">
                        <c:v>3.4832299999999998E-14</c:v>
                      </c:pt>
                      <c:pt idx="1769">
                        <c:v>2.7043599999999999E-14</c:v>
                      </c:pt>
                      <c:pt idx="1770">
                        <c:v>1.88595E-14</c:v>
                      </c:pt>
                      <c:pt idx="1771">
                        <c:v>1.6477599999999999E-14</c:v>
                      </c:pt>
                      <c:pt idx="1772">
                        <c:v>2.1793700000000001E-14</c:v>
                      </c:pt>
                      <c:pt idx="1773">
                        <c:v>2.9392299999999998E-14</c:v>
                      </c:pt>
                      <c:pt idx="1774">
                        <c:v>3.2953699999999997E-14</c:v>
                      </c:pt>
                      <c:pt idx="1775">
                        <c:v>3.2567699999999998E-14</c:v>
                      </c:pt>
                      <c:pt idx="1776">
                        <c:v>3.2916999999999997E-14</c:v>
                      </c:pt>
                      <c:pt idx="1777">
                        <c:v>3.6138300000000001E-14</c:v>
                      </c:pt>
                      <c:pt idx="1778">
                        <c:v>3.9418599999999997E-14</c:v>
                      </c:pt>
                      <c:pt idx="1779">
                        <c:v>3.9282799999999998E-14</c:v>
                      </c:pt>
                      <c:pt idx="1780">
                        <c:v>3.6354799999999998E-14</c:v>
                      </c:pt>
                      <c:pt idx="1781">
                        <c:v>3.4307699999999999E-14</c:v>
                      </c:pt>
                      <c:pt idx="1782">
                        <c:v>3.4486700000000001E-14</c:v>
                      </c:pt>
                      <c:pt idx="1783">
                        <c:v>3.4994400000000001E-14</c:v>
                      </c:pt>
                      <c:pt idx="1784">
                        <c:v>3.50439E-14</c:v>
                      </c:pt>
                      <c:pt idx="1785">
                        <c:v>3.6489299999999998E-14</c:v>
                      </c:pt>
                      <c:pt idx="1786">
                        <c:v>4.0365800000000001E-14</c:v>
                      </c:pt>
                      <c:pt idx="1787">
                        <c:v>4.3330899999999999E-14</c:v>
                      </c:pt>
                      <c:pt idx="1788">
                        <c:v>3.96316E-14</c:v>
                      </c:pt>
                      <c:pt idx="1789">
                        <c:v>2.8758500000000001E-14</c:v>
                      </c:pt>
                      <c:pt idx="1790">
                        <c:v>1.8254700000000001E-14</c:v>
                      </c:pt>
                      <c:pt idx="1791">
                        <c:v>1.5247900000000001E-14</c:v>
                      </c:pt>
                      <c:pt idx="1792">
                        <c:v>1.9024E-14</c:v>
                      </c:pt>
                      <c:pt idx="1793">
                        <c:v>2.4098500000000001E-14</c:v>
                      </c:pt>
                      <c:pt idx="1794">
                        <c:v>2.7001399999999999E-14</c:v>
                      </c:pt>
                      <c:pt idx="1795">
                        <c:v>2.8864100000000003E-14</c:v>
                      </c:pt>
                      <c:pt idx="1796">
                        <c:v>3.2055700000000002E-14</c:v>
                      </c:pt>
                      <c:pt idx="1797">
                        <c:v>3.6039999999999997E-14</c:v>
                      </c:pt>
                      <c:pt idx="1798">
                        <c:v>3.8841099999999999E-14</c:v>
                      </c:pt>
                      <c:pt idx="1799">
                        <c:v>4.0486999999999997E-14</c:v>
                      </c:pt>
                      <c:pt idx="1800">
                        <c:v>4.1641199999999998E-14</c:v>
                      </c:pt>
                      <c:pt idx="1801">
                        <c:v>4.1413599999999999E-14</c:v>
                      </c:pt>
                      <c:pt idx="1802">
                        <c:v>3.9119300000000001E-14</c:v>
                      </c:pt>
                      <c:pt idx="1803">
                        <c:v>3.5900500000000002E-14</c:v>
                      </c:pt>
                      <c:pt idx="1804">
                        <c:v>3.4217700000000002E-14</c:v>
                      </c:pt>
                      <c:pt idx="1805">
                        <c:v>3.61069E-14</c:v>
                      </c:pt>
                      <c:pt idx="1806">
                        <c:v>3.9961500000000002E-14</c:v>
                      </c:pt>
                      <c:pt idx="1807">
                        <c:v>4.0792600000000001E-14</c:v>
                      </c:pt>
                      <c:pt idx="1808">
                        <c:v>3.7173899999999999E-14</c:v>
                      </c:pt>
                      <c:pt idx="1809">
                        <c:v>3.4626999999999997E-14</c:v>
                      </c:pt>
                      <c:pt idx="1810">
                        <c:v>3.8321099999999999E-14</c:v>
                      </c:pt>
                      <c:pt idx="1811">
                        <c:v>4.5853300000000001E-14</c:v>
                      </c:pt>
                      <c:pt idx="1812">
                        <c:v>5.02499E-14</c:v>
                      </c:pt>
                      <c:pt idx="1813">
                        <c:v>4.8307899999999998E-14</c:v>
                      </c:pt>
                      <c:pt idx="1814">
                        <c:v>4.3224500000000002E-14</c:v>
                      </c:pt>
                      <c:pt idx="1815">
                        <c:v>3.9080000000000002E-14</c:v>
                      </c:pt>
                      <c:pt idx="1816">
                        <c:v>3.6113100000000001E-14</c:v>
                      </c:pt>
                      <c:pt idx="1817">
                        <c:v>3.2811799999999999E-14</c:v>
                      </c:pt>
                      <c:pt idx="1818">
                        <c:v>2.99186E-14</c:v>
                      </c:pt>
                      <c:pt idx="1819">
                        <c:v>2.9441100000000003E-14</c:v>
                      </c:pt>
                      <c:pt idx="1820">
                        <c:v>3.0383399999999999E-14</c:v>
                      </c:pt>
                      <c:pt idx="1821">
                        <c:v>2.8938800000000002E-14</c:v>
                      </c:pt>
                      <c:pt idx="1822">
                        <c:v>2.42288E-14</c:v>
                      </c:pt>
                      <c:pt idx="1823">
                        <c:v>2.0856500000000001E-14</c:v>
                      </c:pt>
                      <c:pt idx="1824">
                        <c:v>2.29368E-14</c:v>
                      </c:pt>
                      <c:pt idx="1825">
                        <c:v>2.81155E-14</c:v>
                      </c:pt>
                      <c:pt idx="1826">
                        <c:v>3.0684499999999999E-14</c:v>
                      </c:pt>
                      <c:pt idx="1827">
                        <c:v>2.9098699999999998E-14</c:v>
                      </c:pt>
                      <c:pt idx="1828">
                        <c:v>2.7725599999999999E-14</c:v>
                      </c:pt>
                      <c:pt idx="1829">
                        <c:v>3.0247399999999998E-14</c:v>
                      </c:pt>
                      <c:pt idx="1830">
                        <c:v>3.4064100000000002E-14</c:v>
                      </c:pt>
                      <c:pt idx="1831">
                        <c:v>3.4485400000000001E-14</c:v>
                      </c:pt>
                      <c:pt idx="1832">
                        <c:v>3.1873099999999998E-14</c:v>
                      </c:pt>
                      <c:pt idx="1833">
                        <c:v>3.0702099999999998E-14</c:v>
                      </c:pt>
                      <c:pt idx="1834">
                        <c:v>3.2826300000000001E-14</c:v>
                      </c:pt>
                      <c:pt idx="1835">
                        <c:v>3.4774599999999998E-14</c:v>
                      </c:pt>
                      <c:pt idx="1836">
                        <c:v>3.2230499999999997E-14</c:v>
                      </c:pt>
                      <c:pt idx="1837">
                        <c:v>2.5863999999999999E-14</c:v>
                      </c:pt>
                      <c:pt idx="1838">
                        <c:v>2.1243699999999999E-14</c:v>
                      </c:pt>
                      <c:pt idx="1839">
                        <c:v>2.26279E-14</c:v>
                      </c:pt>
                      <c:pt idx="1840">
                        <c:v>2.8166699999999999E-14</c:v>
                      </c:pt>
                      <c:pt idx="1841">
                        <c:v>3.2756599999999997E-14</c:v>
                      </c:pt>
                      <c:pt idx="1842">
                        <c:v>3.4482800000000003E-14</c:v>
                      </c:pt>
                      <c:pt idx="1843">
                        <c:v>3.54381E-14</c:v>
                      </c:pt>
                      <c:pt idx="1844">
                        <c:v>3.6956899999999998E-14</c:v>
                      </c:pt>
                      <c:pt idx="1845">
                        <c:v>3.7192600000000002E-14</c:v>
                      </c:pt>
                      <c:pt idx="1846">
                        <c:v>3.4106800000000001E-14</c:v>
                      </c:pt>
                      <c:pt idx="1847">
                        <c:v>2.9320700000000002E-14</c:v>
                      </c:pt>
                      <c:pt idx="1848">
                        <c:v>2.6907899999999998E-14</c:v>
                      </c:pt>
                      <c:pt idx="1849">
                        <c:v>2.7960000000000002E-14</c:v>
                      </c:pt>
                      <c:pt idx="1850">
                        <c:v>2.9189799999999998E-14</c:v>
                      </c:pt>
                      <c:pt idx="1851">
                        <c:v>2.82076E-14</c:v>
                      </c:pt>
                      <c:pt idx="1852">
                        <c:v>2.6752900000000001E-14</c:v>
                      </c:pt>
                      <c:pt idx="1853">
                        <c:v>2.7024000000000001E-14</c:v>
                      </c:pt>
                      <c:pt idx="1854">
                        <c:v>2.7957200000000001E-14</c:v>
                      </c:pt>
                      <c:pt idx="1855">
                        <c:v>2.72343E-14</c:v>
                      </c:pt>
                      <c:pt idx="1856">
                        <c:v>2.5442800000000001E-14</c:v>
                      </c:pt>
                      <c:pt idx="1857">
                        <c:v>2.55763E-14</c:v>
                      </c:pt>
                      <c:pt idx="1858">
                        <c:v>2.8321900000000001E-14</c:v>
                      </c:pt>
                      <c:pt idx="1859">
                        <c:v>3.0809200000000002E-14</c:v>
                      </c:pt>
                      <c:pt idx="1860">
                        <c:v>3.0809100000000001E-14</c:v>
                      </c:pt>
                      <c:pt idx="1861">
                        <c:v>2.9731900000000002E-14</c:v>
                      </c:pt>
                      <c:pt idx="1862">
                        <c:v>2.9982199999999997E-14</c:v>
                      </c:pt>
                      <c:pt idx="1863">
                        <c:v>3.0728599999999998E-14</c:v>
                      </c:pt>
                      <c:pt idx="1864">
                        <c:v>2.8842499999999998E-14</c:v>
                      </c:pt>
                      <c:pt idx="1865">
                        <c:v>2.41551E-14</c:v>
                      </c:pt>
                      <c:pt idx="1866">
                        <c:v>2.09994E-14</c:v>
                      </c:pt>
                      <c:pt idx="1867">
                        <c:v>2.3139199999999999E-14</c:v>
                      </c:pt>
                      <c:pt idx="1868">
                        <c:v>2.8702499999999998E-14</c:v>
                      </c:pt>
                      <c:pt idx="1869">
                        <c:v>3.2030500000000002E-14</c:v>
                      </c:pt>
                      <c:pt idx="1870">
                        <c:v>3.0639800000000001E-14</c:v>
                      </c:pt>
                      <c:pt idx="1871">
                        <c:v>2.80387E-14</c:v>
                      </c:pt>
                      <c:pt idx="1872">
                        <c:v>2.86572E-14</c:v>
                      </c:pt>
                      <c:pt idx="1873">
                        <c:v>3.2509600000000001E-14</c:v>
                      </c:pt>
                      <c:pt idx="1874">
                        <c:v>3.6208300000000001E-14</c:v>
                      </c:pt>
                      <c:pt idx="1875">
                        <c:v>3.7241699999999998E-14</c:v>
                      </c:pt>
                      <c:pt idx="1876">
                        <c:v>3.5987500000000002E-14</c:v>
                      </c:pt>
                      <c:pt idx="1877">
                        <c:v>3.4027599999999998E-14</c:v>
                      </c:pt>
                      <c:pt idx="1878">
                        <c:v>3.20086E-14</c:v>
                      </c:pt>
                      <c:pt idx="1879">
                        <c:v>3.0909299999999998E-14</c:v>
                      </c:pt>
                      <c:pt idx="1880">
                        <c:v>3.3256999999999999E-14</c:v>
                      </c:pt>
                      <c:pt idx="1881">
                        <c:v>3.9733900000000003E-14</c:v>
                      </c:pt>
                      <c:pt idx="1882">
                        <c:v>4.5970499999999997E-14</c:v>
                      </c:pt>
                      <c:pt idx="1883">
                        <c:v>4.5688900000000001E-14</c:v>
                      </c:pt>
                      <c:pt idx="1884">
                        <c:v>3.6879300000000003E-14</c:v>
                      </c:pt>
                      <c:pt idx="1885">
                        <c:v>2.41816E-14</c:v>
                      </c:pt>
                      <c:pt idx="1886">
                        <c:v>1.5078799999999999E-14</c:v>
                      </c:pt>
                      <c:pt idx="1887">
                        <c:v>1.2807099999999999E-14</c:v>
                      </c:pt>
                      <c:pt idx="1888">
                        <c:v>1.4689699999999999E-14</c:v>
                      </c:pt>
                      <c:pt idx="1889">
                        <c:v>1.7655399999999999E-14</c:v>
                      </c:pt>
                      <c:pt idx="1890">
                        <c:v>2.1424700000000001E-14</c:v>
                      </c:pt>
                      <c:pt idx="1891">
                        <c:v>2.5950900000000001E-14</c:v>
                      </c:pt>
                      <c:pt idx="1892">
                        <c:v>2.8690399999999999E-14</c:v>
                      </c:pt>
                      <c:pt idx="1893">
                        <c:v>2.6833E-14</c:v>
                      </c:pt>
                      <c:pt idx="1894">
                        <c:v>2.2115500000000001E-14</c:v>
                      </c:pt>
                      <c:pt idx="1895">
                        <c:v>2.0099000000000001E-14</c:v>
                      </c:pt>
                      <c:pt idx="1896">
                        <c:v>2.3709799999999999E-14</c:v>
                      </c:pt>
                      <c:pt idx="1897">
                        <c:v>2.9918900000000003E-14</c:v>
                      </c:pt>
                      <c:pt idx="1898">
                        <c:v>3.3435599999999998E-14</c:v>
                      </c:pt>
                      <c:pt idx="1899">
                        <c:v>3.2464800000000002E-14</c:v>
                      </c:pt>
                      <c:pt idx="1900">
                        <c:v>2.99988E-14</c:v>
                      </c:pt>
                      <c:pt idx="1901">
                        <c:v>2.9291400000000001E-14</c:v>
                      </c:pt>
                      <c:pt idx="1902">
                        <c:v>2.9779799999999998E-14</c:v>
                      </c:pt>
                      <c:pt idx="1903">
                        <c:v>2.9233299999999998E-14</c:v>
                      </c:pt>
                      <c:pt idx="1904">
                        <c:v>2.8311799999999999E-14</c:v>
                      </c:pt>
                      <c:pt idx="1905">
                        <c:v>2.9794799999999999E-14</c:v>
                      </c:pt>
                      <c:pt idx="1906">
                        <c:v>3.3546399999999998E-14</c:v>
                      </c:pt>
                      <c:pt idx="1907">
                        <c:v>3.5958599999999999E-14</c:v>
                      </c:pt>
                      <c:pt idx="1908">
                        <c:v>3.5266400000000002E-14</c:v>
                      </c:pt>
                      <c:pt idx="1909">
                        <c:v>3.4009399999999999E-14</c:v>
                      </c:pt>
                      <c:pt idx="1910">
                        <c:v>3.4792899999999998E-14</c:v>
                      </c:pt>
                      <c:pt idx="1911">
                        <c:v>3.61477E-14</c:v>
                      </c:pt>
                      <c:pt idx="1912">
                        <c:v>3.4821399999999997E-14</c:v>
                      </c:pt>
                      <c:pt idx="1913">
                        <c:v>3.11957E-14</c:v>
                      </c:pt>
                      <c:pt idx="1914">
                        <c:v>2.95761E-14</c:v>
                      </c:pt>
                      <c:pt idx="1915">
                        <c:v>3.2688699999999998E-14</c:v>
                      </c:pt>
                      <c:pt idx="1916">
                        <c:v>3.7890699999999997E-14</c:v>
                      </c:pt>
                      <c:pt idx="1917">
                        <c:v>3.9988299999999999E-14</c:v>
                      </c:pt>
                      <c:pt idx="1918">
                        <c:v>3.7341599999999998E-14</c:v>
                      </c:pt>
                      <c:pt idx="1919">
                        <c:v>3.31348E-14</c:v>
                      </c:pt>
                      <c:pt idx="1920">
                        <c:v>3.0217599999999999E-14</c:v>
                      </c:pt>
                      <c:pt idx="1921">
                        <c:v>2.7668099999999998E-14</c:v>
                      </c:pt>
                      <c:pt idx="1922">
                        <c:v>2.37395E-14</c:v>
                      </c:pt>
                      <c:pt idx="1923">
                        <c:v>1.9805100000000001E-14</c:v>
                      </c:pt>
                      <c:pt idx="1924">
                        <c:v>1.9131299999999999E-14</c:v>
                      </c:pt>
                      <c:pt idx="1925">
                        <c:v>2.2396600000000001E-14</c:v>
                      </c:pt>
                      <c:pt idx="1926">
                        <c:v>2.66246E-14</c:v>
                      </c:pt>
                      <c:pt idx="1927">
                        <c:v>2.8855200000000002E-14</c:v>
                      </c:pt>
                      <c:pt idx="1928">
                        <c:v>2.9050499999999998E-14</c:v>
                      </c:pt>
                      <c:pt idx="1929">
                        <c:v>2.8504799999999999E-14</c:v>
                      </c:pt>
                      <c:pt idx="1930">
                        <c:v>2.73713E-14</c:v>
                      </c:pt>
                      <c:pt idx="1931">
                        <c:v>2.5725699999999999E-14</c:v>
                      </c:pt>
                      <c:pt idx="1932">
                        <c:v>2.5042299999999999E-14</c:v>
                      </c:pt>
                      <c:pt idx="1933">
                        <c:v>2.65788E-14</c:v>
                      </c:pt>
                      <c:pt idx="1934">
                        <c:v>2.9395400000000001E-14</c:v>
                      </c:pt>
                      <c:pt idx="1935">
                        <c:v>3.0338399999999998E-14</c:v>
                      </c:pt>
                      <c:pt idx="1936">
                        <c:v>2.6818599999999999E-14</c:v>
                      </c:pt>
                      <c:pt idx="1937">
                        <c:v>2.1340700000000001E-14</c:v>
                      </c:pt>
                      <c:pt idx="1938">
                        <c:v>2.0520700000000001E-14</c:v>
                      </c:pt>
                      <c:pt idx="1939">
                        <c:v>2.6328499999999999E-14</c:v>
                      </c:pt>
                      <c:pt idx="1940">
                        <c:v>3.2478699999999998E-14</c:v>
                      </c:pt>
                      <c:pt idx="1941">
                        <c:v>3.2743699999999998E-14</c:v>
                      </c:pt>
                      <c:pt idx="1942">
                        <c:v>2.81831E-14</c:v>
                      </c:pt>
                      <c:pt idx="1943">
                        <c:v>2.4153599999999999E-14</c:v>
                      </c:pt>
                      <c:pt idx="1944">
                        <c:v>2.3454E-14</c:v>
                      </c:pt>
                      <c:pt idx="1945">
                        <c:v>2.4454399999999999E-14</c:v>
                      </c:pt>
                      <c:pt idx="1946">
                        <c:v>2.47644E-14</c:v>
                      </c:pt>
                      <c:pt idx="1947">
                        <c:v>2.4166E-14</c:v>
                      </c:pt>
                      <c:pt idx="1948">
                        <c:v>2.3644100000000001E-14</c:v>
                      </c:pt>
                      <c:pt idx="1949">
                        <c:v>2.3485100000000001E-14</c:v>
                      </c:pt>
                      <c:pt idx="1950">
                        <c:v>2.3514300000000001E-14</c:v>
                      </c:pt>
                      <c:pt idx="1951">
                        <c:v>2.42737E-14</c:v>
                      </c:pt>
                      <c:pt idx="1952">
                        <c:v>2.6732299999999999E-14</c:v>
                      </c:pt>
                      <c:pt idx="1953">
                        <c:v>3.0583500000000002E-14</c:v>
                      </c:pt>
                      <c:pt idx="1954">
                        <c:v>3.3331099999999999E-14</c:v>
                      </c:pt>
                      <c:pt idx="1955">
                        <c:v>3.2333600000000001E-14</c:v>
                      </c:pt>
                      <c:pt idx="1956">
                        <c:v>2.8218600000000001E-14</c:v>
                      </c:pt>
                      <c:pt idx="1957">
                        <c:v>2.4856000000000002E-14</c:v>
                      </c:pt>
                      <c:pt idx="1958">
                        <c:v>2.5015799999999999E-14</c:v>
                      </c:pt>
                      <c:pt idx="1959">
                        <c:v>2.7268700000000001E-14</c:v>
                      </c:pt>
                      <c:pt idx="1960">
                        <c:v>2.80095E-14</c:v>
                      </c:pt>
                      <c:pt idx="1961">
                        <c:v>2.6177699999999999E-14</c:v>
                      </c:pt>
                      <c:pt idx="1962">
                        <c:v>2.5196899999999999E-14</c:v>
                      </c:pt>
                      <c:pt idx="1963">
                        <c:v>2.8436600000000003E-14</c:v>
                      </c:pt>
                      <c:pt idx="1964">
                        <c:v>3.35929E-14</c:v>
                      </c:pt>
                      <c:pt idx="1965">
                        <c:v>3.5607099999999998E-14</c:v>
                      </c:pt>
                      <c:pt idx="1966">
                        <c:v>3.3934599999999999E-14</c:v>
                      </c:pt>
                      <c:pt idx="1967">
                        <c:v>3.2798899999999999E-14</c:v>
                      </c:pt>
                      <c:pt idx="1968">
                        <c:v>3.5403399999999999E-14</c:v>
                      </c:pt>
                      <c:pt idx="1969">
                        <c:v>4.0435E-14</c:v>
                      </c:pt>
                      <c:pt idx="1970">
                        <c:v>4.4392700000000001E-14</c:v>
                      </c:pt>
                      <c:pt idx="1971">
                        <c:v>4.5399300000000001E-14</c:v>
                      </c:pt>
                      <c:pt idx="1972">
                        <c:v>4.3160199999999998E-14</c:v>
                      </c:pt>
                      <c:pt idx="1973">
                        <c:v>3.7150400000000002E-14</c:v>
                      </c:pt>
                      <c:pt idx="1974">
                        <c:v>2.7955299999999999E-14</c:v>
                      </c:pt>
                      <c:pt idx="1975">
                        <c:v>1.9946E-14</c:v>
                      </c:pt>
                      <c:pt idx="1976">
                        <c:v>1.8535400000000001E-14</c:v>
                      </c:pt>
                      <c:pt idx="1977">
                        <c:v>2.3884499999999999E-14</c:v>
                      </c:pt>
                      <c:pt idx="1978">
                        <c:v>3.0032400000000003E-14</c:v>
                      </c:pt>
                      <c:pt idx="1979">
                        <c:v>3.1022299999999999E-14</c:v>
                      </c:pt>
                      <c:pt idx="1980">
                        <c:v>2.7033600000000001E-14</c:v>
                      </c:pt>
                      <c:pt idx="1981">
                        <c:v>2.31761E-14</c:v>
                      </c:pt>
                      <c:pt idx="1982">
                        <c:v>2.3127999999999999E-14</c:v>
                      </c:pt>
                      <c:pt idx="1983">
                        <c:v>2.6082100000000002E-14</c:v>
                      </c:pt>
                      <c:pt idx="1984">
                        <c:v>2.8784099999999998E-14</c:v>
                      </c:pt>
                      <c:pt idx="1985">
                        <c:v>2.9427599999999997E-14</c:v>
                      </c:pt>
                      <c:pt idx="1986">
                        <c:v>2.9436800000000001E-14</c:v>
                      </c:pt>
                      <c:pt idx="1987">
                        <c:v>3.0551099999999997E-14</c:v>
                      </c:pt>
                      <c:pt idx="1988">
                        <c:v>3.1956400000000002E-14</c:v>
                      </c:pt>
                      <c:pt idx="1989">
                        <c:v>3.21907E-14</c:v>
                      </c:pt>
                      <c:pt idx="1990">
                        <c:v>3.1898100000000003E-14</c:v>
                      </c:pt>
                      <c:pt idx="1991">
                        <c:v>3.2955500000000002E-14</c:v>
                      </c:pt>
                      <c:pt idx="1992">
                        <c:v>3.5078900000000003E-14</c:v>
                      </c:pt>
                      <c:pt idx="1993">
                        <c:v>3.5121799999999997E-14</c:v>
                      </c:pt>
                      <c:pt idx="1994">
                        <c:v>3.1830399999999999E-14</c:v>
                      </c:pt>
                      <c:pt idx="1995">
                        <c:v>2.9070899999999998E-14</c:v>
                      </c:pt>
                      <c:pt idx="1996">
                        <c:v>3.0979999999999998E-14</c:v>
                      </c:pt>
                      <c:pt idx="1997">
                        <c:v>3.58262E-14</c:v>
                      </c:pt>
                      <c:pt idx="1998">
                        <c:v>3.8130699999999998E-14</c:v>
                      </c:pt>
                      <c:pt idx="1999">
                        <c:v>3.5758699999999998E-14</c:v>
                      </c:pt>
                      <c:pt idx="2000">
                        <c:v>3.2033200000000002E-14</c:v>
                      </c:pt>
                      <c:pt idx="2001">
                        <c:v>3.13418E-14</c:v>
                      </c:pt>
                      <c:pt idx="2002">
                        <c:v>3.43819E-14</c:v>
                      </c:pt>
                      <c:pt idx="2003">
                        <c:v>3.7983600000000001E-14</c:v>
                      </c:pt>
                      <c:pt idx="2004">
                        <c:v>3.94957E-14</c:v>
                      </c:pt>
                      <c:pt idx="2005">
                        <c:v>3.9998399999999998E-14</c:v>
                      </c:pt>
                      <c:pt idx="2006">
                        <c:v>4.1618799999999999E-14</c:v>
                      </c:pt>
                      <c:pt idx="2007">
                        <c:v>4.3414499999999999E-14</c:v>
                      </c:pt>
                      <c:pt idx="2008">
                        <c:v>4.2655000000000002E-14</c:v>
                      </c:pt>
                      <c:pt idx="2009">
                        <c:v>3.95671E-14</c:v>
                      </c:pt>
                      <c:pt idx="2010">
                        <c:v>3.7545400000000003E-14</c:v>
                      </c:pt>
                      <c:pt idx="2011">
                        <c:v>3.74424E-14</c:v>
                      </c:pt>
                      <c:pt idx="2012">
                        <c:v>3.5865200000000002E-14</c:v>
                      </c:pt>
                      <c:pt idx="2013">
                        <c:v>3.1210200000000002E-14</c:v>
                      </c:pt>
                      <c:pt idx="2014">
                        <c:v>2.6992800000000001E-14</c:v>
                      </c:pt>
                      <c:pt idx="2015">
                        <c:v>2.7298399999999999E-14</c:v>
                      </c:pt>
                      <c:pt idx="2016">
                        <c:v>3.12106E-14</c:v>
                      </c:pt>
                      <c:pt idx="2017">
                        <c:v>3.3561100000000002E-14</c:v>
                      </c:pt>
                      <c:pt idx="2018">
                        <c:v>3.1348399999999998E-14</c:v>
                      </c:pt>
                      <c:pt idx="2019">
                        <c:v>2.7530899999999999E-14</c:v>
                      </c:pt>
                      <c:pt idx="2020">
                        <c:v>2.67973E-14</c:v>
                      </c:pt>
                      <c:pt idx="2021">
                        <c:v>2.9036199999999998E-14</c:v>
                      </c:pt>
                      <c:pt idx="2022">
                        <c:v>3.0226299999999998E-14</c:v>
                      </c:pt>
                      <c:pt idx="2023">
                        <c:v>2.8952499999999997E-14</c:v>
                      </c:pt>
                      <c:pt idx="2024">
                        <c:v>2.7595000000000001E-14</c:v>
                      </c:pt>
                      <c:pt idx="2025">
                        <c:v>2.7520999999999999E-14</c:v>
                      </c:pt>
                      <c:pt idx="2026">
                        <c:v>2.7162199999999999E-14</c:v>
                      </c:pt>
                      <c:pt idx="2027">
                        <c:v>2.4829400000000001E-14</c:v>
                      </c:pt>
                      <c:pt idx="2028">
                        <c:v>2.12682E-14</c:v>
                      </c:pt>
                      <c:pt idx="2029">
                        <c:v>1.92123E-14</c:v>
                      </c:pt>
                      <c:pt idx="2030">
                        <c:v>2.0392699999999999E-14</c:v>
                      </c:pt>
                      <c:pt idx="2031">
                        <c:v>2.3334900000000001E-14</c:v>
                      </c:pt>
                      <c:pt idx="2032">
                        <c:v>2.5378999999999998E-14</c:v>
                      </c:pt>
                      <c:pt idx="2033">
                        <c:v>2.6338399999999999E-14</c:v>
                      </c:pt>
                      <c:pt idx="2034">
                        <c:v>2.8090100000000001E-14</c:v>
                      </c:pt>
                      <c:pt idx="2035">
                        <c:v>3.0530600000000003E-14</c:v>
                      </c:pt>
                      <c:pt idx="2036">
                        <c:v>3.09891E-14</c:v>
                      </c:pt>
                      <c:pt idx="2037">
                        <c:v>2.8702499999999998E-14</c:v>
                      </c:pt>
                      <c:pt idx="2038">
                        <c:v>2.6581600000000001E-14</c:v>
                      </c:pt>
                      <c:pt idx="2039">
                        <c:v>2.7047800000000001E-14</c:v>
                      </c:pt>
                      <c:pt idx="2040">
                        <c:v>2.8549900000000001E-14</c:v>
                      </c:pt>
                      <c:pt idx="2041">
                        <c:v>2.79225E-14</c:v>
                      </c:pt>
                      <c:pt idx="2042">
                        <c:v>2.51454E-14</c:v>
                      </c:pt>
                      <c:pt idx="2043">
                        <c:v>2.3487800000000001E-14</c:v>
                      </c:pt>
                      <c:pt idx="2044">
                        <c:v>2.4807700000000001E-14</c:v>
                      </c:pt>
                      <c:pt idx="2045">
                        <c:v>2.7307599999999999E-14</c:v>
                      </c:pt>
                      <c:pt idx="2046">
                        <c:v>2.8524999999999997E-14</c:v>
                      </c:pt>
                      <c:pt idx="2047">
                        <c:v>2.8566400000000003E-14</c:v>
                      </c:pt>
                      <c:pt idx="2048">
                        <c:v>2.9430499999999999E-14</c:v>
                      </c:pt>
                      <c:pt idx="2049">
                        <c:v>3.15246E-14</c:v>
                      </c:pt>
                      <c:pt idx="2050">
                        <c:v>3.2572499999999998E-14</c:v>
                      </c:pt>
                      <c:pt idx="2051">
                        <c:v>3.1483300000000001E-14</c:v>
                      </c:pt>
                      <c:pt idx="2052">
                        <c:v>3.1112599999999998E-14</c:v>
                      </c:pt>
                      <c:pt idx="2053">
                        <c:v>3.4378899999999997E-14</c:v>
                      </c:pt>
                      <c:pt idx="2054">
                        <c:v>3.9502000000000002E-14</c:v>
                      </c:pt>
                      <c:pt idx="2055">
                        <c:v>4.20247E-14</c:v>
                      </c:pt>
                      <c:pt idx="2056">
                        <c:v>4.0426900000000001E-14</c:v>
                      </c:pt>
                      <c:pt idx="2057">
                        <c:v>3.7595500000000001E-14</c:v>
                      </c:pt>
                      <c:pt idx="2058">
                        <c:v>3.69925E-14</c:v>
                      </c:pt>
                      <c:pt idx="2059">
                        <c:v>3.8558199999999998E-14</c:v>
                      </c:pt>
                      <c:pt idx="2060">
                        <c:v>3.9297799999999999E-14</c:v>
                      </c:pt>
                      <c:pt idx="2061">
                        <c:v>3.8014499999999998E-14</c:v>
                      </c:pt>
                      <c:pt idx="2062">
                        <c:v>3.7614700000000003E-14</c:v>
                      </c:pt>
                      <c:pt idx="2063">
                        <c:v>4.08638E-14</c:v>
                      </c:pt>
                      <c:pt idx="2064">
                        <c:v>4.5267000000000003E-14</c:v>
                      </c:pt>
                      <c:pt idx="2065">
                        <c:v>4.5190800000000002E-14</c:v>
                      </c:pt>
                      <c:pt idx="2066">
                        <c:v>3.9270900000000002E-14</c:v>
                      </c:pt>
                      <c:pt idx="2067">
                        <c:v>3.2445999999999998E-14</c:v>
                      </c:pt>
                      <c:pt idx="2068">
                        <c:v>2.98126E-14</c:v>
                      </c:pt>
                      <c:pt idx="2069">
                        <c:v>3.1671299999999999E-14</c:v>
                      </c:pt>
                      <c:pt idx="2070">
                        <c:v>3.50405E-14</c:v>
                      </c:pt>
                      <c:pt idx="2071">
                        <c:v>3.7603999999999998E-14</c:v>
                      </c:pt>
                      <c:pt idx="2072">
                        <c:v>3.86387E-14</c:v>
                      </c:pt>
                      <c:pt idx="2073">
                        <c:v>3.6922999999999998E-14</c:v>
                      </c:pt>
                      <c:pt idx="2074">
                        <c:v>3.1020500000000001E-14</c:v>
                      </c:pt>
                      <c:pt idx="2075">
                        <c:v>2.2759599999999999E-14</c:v>
                      </c:pt>
                      <c:pt idx="2076">
                        <c:v>1.7778399999999999E-14</c:v>
                      </c:pt>
                      <c:pt idx="2077">
                        <c:v>1.9997499999999999E-14</c:v>
                      </c:pt>
                      <c:pt idx="2078">
                        <c:v>2.6658400000000001E-14</c:v>
                      </c:pt>
                      <c:pt idx="2079">
                        <c:v>3.1314100000000001E-14</c:v>
                      </c:pt>
                      <c:pt idx="2080">
                        <c:v>3.1335499999999998E-14</c:v>
                      </c:pt>
                      <c:pt idx="2081">
                        <c:v>3.0175999999999998E-14</c:v>
                      </c:pt>
                      <c:pt idx="2082">
                        <c:v>3.15206E-14</c:v>
                      </c:pt>
                      <c:pt idx="2083">
                        <c:v>3.4148400000000002E-14</c:v>
                      </c:pt>
                      <c:pt idx="2084">
                        <c:v>3.46898E-14</c:v>
                      </c:pt>
                      <c:pt idx="2085">
                        <c:v>3.2978000000000002E-14</c:v>
                      </c:pt>
                      <c:pt idx="2086">
                        <c:v>3.20167E-14</c:v>
                      </c:pt>
                      <c:pt idx="2087">
                        <c:v>3.3357399999999997E-14</c:v>
                      </c:pt>
                      <c:pt idx="2088">
                        <c:v>3.4628599999999999E-14</c:v>
                      </c:pt>
                      <c:pt idx="2089">
                        <c:v>3.2743699999999998E-14</c:v>
                      </c:pt>
                      <c:pt idx="2090">
                        <c:v>2.8917399999999999E-14</c:v>
                      </c:pt>
                      <c:pt idx="2091">
                        <c:v>2.8082000000000002E-14</c:v>
                      </c:pt>
                      <c:pt idx="2092">
                        <c:v>3.21764E-14</c:v>
                      </c:pt>
                      <c:pt idx="2093">
                        <c:v>3.6849300000000002E-14</c:v>
                      </c:pt>
                      <c:pt idx="2094">
                        <c:v>3.7236000000000002E-14</c:v>
                      </c:pt>
                      <c:pt idx="2095">
                        <c:v>3.4438199999999999E-14</c:v>
                      </c:pt>
                      <c:pt idx="2096">
                        <c:v>3.3331400000000002E-14</c:v>
                      </c:pt>
                      <c:pt idx="2097">
                        <c:v>3.5884499999999998E-14</c:v>
                      </c:pt>
                      <c:pt idx="2098">
                        <c:v>3.9359699999999999E-14</c:v>
                      </c:pt>
                      <c:pt idx="2099">
                        <c:v>4.02807E-14</c:v>
                      </c:pt>
                      <c:pt idx="2100">
                        <c:v>3.8023499999999999E-14</c:v>
                      </c:pt>
                      <c:pt idx="2101">
                        <c:v>3.4064899999999997E-14</c:v>
                      </c:pt>
                      <c:pt idx="2102">
                        <c:v>2.9185799999999999E-14</c:v>
                      </c:pt>
                      <c:pt idx="2103">
                        <c:v>2.36892E-14</c:v>
                      </c:pt>
                      <c:pt idx="2104">
                        <c:v>2.0214900000000001E-14</c:v>
                      </c:pt>
                      <c:pt idx="2105">
                        <c:v>2.21929E-14</c:v>
                      </c:pt>
                      <c:pt idx="2106">
                        <c:v>2.8365799999999999E-14</c:v>
                      </c:pt>
                      <c:pt idx="2107">
                        <c:v>3.2904799999999998E-14</c:v>
                      </c:pt>
                      <c:pt idx="2108">
                        <c:v>3.2389599999999998E-14</c:v>
                      </c:pt>
                      <c:pt idx="2109">
                        <c:v>2.9959000000000003E-14</c:v>
                      </c:pt>
                      <c:pt idx="2110">
                        <c:v>3.0797299999999999E-14</c:v>
                      </c:pt>
                      <c:pt idx="2111">
                        <c:v>3.5372099999999999E-14</c:v>
                      </c:pt>
                      <c:pt idx="2112">
                        <c:v>3.94624E-14</c:v>
                      </c:pt>
                      <c:pt idx="2113">
                        <c:v>3.9748199999999997E-14</c:v>
                      </c:pt>
                      <c:pt idx="2114">
                        <c:v>3.7252900000000001E-14</c:v>
                      </c:pt>
                      <c:pt idx="2115">
                        <c:v>3.5190800000000001E-14</c:v>
                      </c:pt>
                      <c:pt idx="2116">
                        <c:v>3.4515599999999998E-14</c:v>
                      </c:pt>
                      <c:pt idx="2117">
                        <c:v>3.3163400000000001E-14</c:v>
                      </c:pt>
                      <c:pt idx="2118">
                        <c:v>2.9845799999999999E-14</c:v>
                      </c:pt>
                      <c:pt idx="2119">
                        <c:v>2.61064E-14</c:v>
                      </c:pt>
                      <c:pt idx="2120">
                        <c:v>2.3652300000000001E-14</c:v>
                      </c:pt>
                      <c:pt idx="2121">
                        <c:v>2.1636400000000001E-14</c:v>
                      </c:pt>
                      <c:pt idx="2122">
                        <c:v>1.8528799999999999E-14</c:v>
                      </c:pt>
                      <c:pt idx="2123">
                        <c:v>1.6171399999999999E-14</c:v>
                      </c:pt>
                      <c:pt idx="2124">
                        <c:v>1.8555E-14</c:v>
                      </c:pt>
                      <c:pt idx="2125">
                        <c:v>2.5496500000000001E-14</c:v>
                      </c:pt>
                      <c:pt idx="2126">
                        <c:v>3.1170200000000003E-14</c:v>
                      </c:pt>
                      <c:pt idx="2127">
                        <c:v>3.0907600000000001E-14</c:v>
                      </c:pt>
                      <c:pt idx="2128">
                        <c:v>2.7170299999999999E-14</c:v>
                      </c:pt>
                      <c:pt idx="2129">
                        <c:v>2.6558800000000001E-14</c:v>
                      </c:pt>
                      <c:pt idx="2130">
                        <c:v>3.15845E-14</c:v>
                      </c:pt>
                      <c:pt idx="2131">
                        <c:v>3.7582299999999999E-14</c:v>
                      </c:pt>
                      <c:pt idx="2132">
                        <c:v>3.9156100000000002E-14</c:v>
                      </c:pt>
                      <c:pt idx="2133">
                        <c:v>3.77789E-14</c:v>
                      </c:pt>
                      <c:pt idx="2134">
                        <c:v>3.92265E-14</c:v>
                      </c:pt>
                      <c:pt idx="2135">
                        <c:v>4.4250800000000002E-14</c:v>
                      </c:pt>
                      <c:pt idx="2136">
                        <c:v>4.6611399999999997E-14</c:v>
                      </c:pt>
                      <c:pt idx="2137">
                        <c:v>4.1851700000000003E-14</c:v>
                      </c:pt>
                      <c:pt idx="2138">
                        <c:v>3.3531800000000001E-14</c:v>
                      </c:pt>
                      <c:pt idx="2139">
                        <c:v>2.8207400000000002E-14</c:v>
                      </c:pt>
                      <c:pt idx="2140">
                        <c:v>2.80686E-14</c:v>
                      </c:pt>
                      <c:pt idx="2141">
                        <c:v>3.01205E-14</c:v>
                      </c:pt>
                      <c:pt idx="2142">
                        <c:v>3.0637200000000002E-14</c:v>
                      </c:pt>
                      <c:pt idx="2143">
                        <c:v>2.9234300000000001E-14</c:v>
                      </c:pt>
                      <c:pt idx="2144">
                        <c:v>2.8254999999999999E-14</c:v>
                      </c:pt>
                      <c:pt idx="2145">
                        <c:v>2.9390299999999998E-14</c:v>
                      </c:pt>
                      <c:pt idx="2146">
                        <c:v>3.2145300000000001E-14</c:v>
                      </c:pt>
                      <c:pt idx="2147">
                        <c:v>3.56047E-14</c:v>
                      </c:pt>
                      <c:pt idx="2148">
                        <c:v>3.9769000000000001E-14</c:v>
                      </c:pt>
                      <c:pt idx="2149">
                        <c:v>4.3488900000000002E-14</c:v>
                      </c:pt>
                      <c:pt idx="2150">
                        <c:v>4.3131300000000001E-14</c:v>
                      </c:pt>
                      <c:pt idx="2151">
                        <c:v>3.6177000000000001E-14</c:v>
                      </c:pt>
                      <c:pt idx="2152">
                        <c:v>2.5870399999999998E-14</c:v>
                      </c:pt>
                      <c:pt idx="2153">
                        <c:v>1.9530800000000001E-14</c:v>
                      </c:pt>
                      <c:pt idx="2154">
                        <c:v>2.1141900000000001E-14</c:v>
                      </c:pt>
                      <c:pt idx="2155">
                        <c:v>2.71704E-14</c:v>
                      </c:pt>
                      <c:pt idx="2156">
                        <c:v>3.1187999999999998E-14</c:v>
                      </c:pt>
                      <c:pt idx="2157">
                        <c:v>3.1317699999999997E-14</c:v>
                      </c:pt>
                      <c:pt idx="2158">
                        <c:v>3.06492E-14</c:v>
                      </c:pt>
                      <c:pt idx="2159">
                        <c:v>3.1185299999999998E-14</c:v>
                      </c:pt>
                      <c:pt idx="2160">
                        <c:v>3.1064199999999997E-14</c:v>
                      </c:pt>
                      <c:pt idx="2161">
                        <c:v>2.9076299999999998E-14</c:v>
                      </c:pt>
                      <c:pt idx="2162">
                        <c:v>2.7704199999999999E-14</c:v>
                      </c:pt>
                      <c:pt idx="2163">
                        <c:v>2.8949000000000002E-14</c:v>
                      </c:pt>
                      <c:pt idx="2164">
                        <c:v>3.0928700000000001E-14</c:v>
                      </c:pt>
                      <c:pt idx="2165">
                        <c:v>3.08837E-14</c:v>
                      </c:pt>
                      <c:pt idx="2166">
                        <c:v>2.9270699999999998E-14</c:v>
                      </c:pt>
                      <c:pt idx="2167">
                        <c:v>2.9116900000000003E-14</c:v>
                      </c:pt>
                      <c:pt idx="2168">
                        <c:v>3.1695400000000001E-14</c:v>
                      </c:pt>
                      <c:pt idx="2169">
                        <c:v>3.4048099999999999E-14</c:v>
                      </c:pt>
                      <c:pt idx="2170">
                        <c:v>3.2596000000000002E-14</c:v>
                      </c:pt>
                      <c:pt idx="2171">
                        <c:v>2.89249E-14</c:v>
                      </c:pt>
                      <c:pt idx="2172">
                        <c:v>2.8063300000000001E-14</c:v>
                      </c:pt>
                      <c:pt idx="2173">
                        <c:v>3.10652E-14</c:v>
                      </c:pt>
                      <c:pt idx="2174">
                        <c:v>3.4032499999999999E-14</c:v>
                      </c:pt>
                      <c:pt idx="2175">
                        <c:v>3.4110300000000002E-14</c:v>
                      </c:pt>
                      <c:pt idx="2176">
                        <c:v>3.2576699999999999E-14</c:v>
                      </c:pt>
                      <c:pt idx="2177">
                        <c:v>3.1901300000000001E-14</c:v>
                      </c:pt>
                      <c:pt idx="2178">
                        <c:v>3.1823800000000001E-14</c:v>
                      </c:pt>
                      <c:pt idx="2179">
                        <c:v>2.99546E-14</c:v>
                      </c:pt>
                      <c:pt idx="2180">
                        <c:v>2.6243800000000001E-14</c:v>
                      </c:pt>
                      <c:pt idx="2181">
                        <c:v>2.4381500000000001E-14</c:v>
                      </c:pt>
                      <c:pt idx="2182">
                        <c:v>2.7284799999999999E-14</c:v>
                      </c:pt>
                      <c:pt idx="2183">
                        <c:v>3.2827299999999998E-14</c:v>
                      </c:pt>
                      <c:pt idx="2184">
                        <c:v>3.5880100000000002E-14</c:v>
                      </c:pt>
                      <c:pt idx="2185">
                        <c:v>3.4460900000000001E-14</c:v>
                      </c:pt>
                      <c:pt idx="2186">
                        <c:v>3.1915000000000002E-14</c:v>
                      </c:pt>
                      <c:pt idx="2187">
                        <c:v>3.1856799999999998E-14</c:v>
                      </c:pt>
                      <c:pt idx="2188">
                        <c:v>3.3066900000000001E-14</c:v>
                      </c:pt>
                      <c:pt idx="2189">
                        <c:v>3.1940100000000002E-14</c:v>
                      </c:pt>
                      <c:pt idx="2190">
                        <c:v>2.8457899999999999E-14</c:v>
                      </c:pt>
                      <c:pt idx="2191">
                        <c:v>2.61927E-14</c:v>
                      </c:pt>
                      <c:pt idx="2192">
                        <c:v>2.6791600000000001E-14</c:v>
                      </c:pt>
                      <c:pt idx="2193">
                        <c:v>2.7913700000000001E-14</c:v>
                      </c:pt>
                      <c:pt idx="2194">
                        <c:v>2.70161E-14</c:v>
                      </c:pt>
                      <c:pt idx="2195">
                        <c:v>2.49489E-14</c:v>
                      </c:pt>
                      <c:pt idx="2196">
                        <c:v>2.4639800000000001E-14</c:v>
                      </c:pt>
                      <c:pt idx="2197">
                        <c:v>2.6553100000000001E-14</c:v>
                      </c:pt>
                      <c:pt idx="2198">
                        <c:v>2.8104799999999999E-14</c:v>
                      </c:pt>
                      <c:pt idx="2199">
                        <c:v>2.81987E-14</c:v>
                      </c:pt>
                      <c:pt idx="2200">
                        <c:v>2.8463600000000001E-14</c:v>
                      </c:pt>
                      <c:pt idx="2201">
                        <c:v>2.9382299999999999E-14</c:v>
                      </c:pt>
                      <c:pt idx="2202">
                        <c:v>2.8655900000000001E-14</c:v>
                      </c:pt>
                      <c:pt idx="2203">
                        <c:v>2.4882E-14</c:v>
                      </c:pt>
                      <c:pt idx="2204">
                        <c:v>2.1224999999999999E-14</c:v>
                      </c:pt>
                      <c:pt idx="2205">
                        <c:v>2.2497500000000001E-14</c:v>
                      </c:pt>
                      <c:pt idx="2206">
                        <c:v>2.8567000000000002E-14</c:v>
                      </c:pt>
                      <c:pt idx="2207">
                        <c:v>3.3740199999999999E-14</c:v>
                      </c:pt>
                      <c:pt idx="2208">
                        <c:v>3.3296700000000002E-14</c:v>
                      </c:pt>
                      <c:pt idx="2209">
                        <c:v>2.8766100000000002E-14</c:v>
                      </c:pt>
                      <c:pt idx="2210">
                        <c:v>2.5609300000000001E-14</c:v>
                      </c:pt>
                      <c:pt idx="2211">
                        <c:v>2.6707700000000001E-14</c:v>
                      </c:pt>
                      <c:pt idx="2212">
                        <c:v>2.9921500000000002E-14</c:v>
                      </c:pt>
                      <c:pt idx="2213">
                        <c:v>3.16225E-14</c:v>
                      </c:pt>
                      <c:pt idx="2214">
                        <c:v>3.11114E-14</c:v>
                      </c:pt>
                      <c:pt idx="2215">
                        <c:v>3.0846799999999998E-14</c:v>
                      </c:pt>
                      <c:pt idx="2216">
                        <c:v>3.2343399999999998E-14</c:v>
                      </c:pt>
                      <c:pt idx="2217">
                        <c:v>3.3741200000000002E-14</c:v>
                      </c:pt>
                      <c:pt idx="2218">
                        <c:v>3.2710599999999999E-14</c:v>
                      </c:pt>
                      <c:pt idx="2219">
                        <c:v>2.99213E-14</c:v>
                      </c:pt>
                      <c:pt idx="2220">
                        <c:v>2.7951899999999999E-14</c:v>
                      </c:pt>
                      <c:pt idx="2221">
                        <c:v>2.7270800000000001E-14</c:v>
                      </c:pt>
                      <c:pt idx="2222">
                        <c:v>2.5856700000000001E-14</c:v>
                      </c:pt>
                      <c:pt idx="2223">
                        <c:v>2.3364100000000001E-14</c:v>
                      </c:pt>
                      <c:pt idx="2224">
                        <c:v>2.2314000000000001E-14</c:v>
                      </c:pt>
                      <c:pt idx="2225">
                        <c:v>2.4480100000000001E-14</c:v>
                      </c:pt>
                      <c:pt idx="2226">
                        <c:v>2.8195400000000001E-14</c:v>
                      </c:pt>
                      <c:pt idx="2227">
                        <c:v>2.9485300000000003E-14</c:v>
                      </c:pt>
                      <c:pt idx="2228">
                        <c:v>2.6204899999999999E-14</c:v>
                      </c:pt>
                      <c:pt idx="2229">
                        <c:v>2.0689399999999999E-14</c:v>
                      </c:pt>
                      <c:pt idx="2230">
                        <c:v>1.6857199999999999E-14</c:v>
                      </c:pt>
                      <c:pt idx="2231">
                        <c:v>1.61236E-14</c:v>
                      </c:pt>
                      <c:pt idx="2232">
                        <c:v>1.7407200000000001E-14</c:v>
                      </c:pt>
                      <c:pt idx="2233">
                        <c:v>1.97584E-14</c:v>
                      </c:pt>
                      <c:pt idx="2234">
                        <c:v>2.3259499999999999E-14</c:v>
                      </c:pt>
                      <c:pt idx="2235">
                        <c:v>2.7186E-14</c:v>
                      </c:pt>
                      <c:pt idx="2236">
                        <c:v>2.9379900000000002E-14</c:v>
                      </c:pt>
                      <c:pt idx="2237">
                        <c:v>2.8388199999999999E-14</c:v>
                      </c:pt>
                      <c:pt idx="2238">
                        <c:v>2.5812900000000001E-14</c:v>
                      </c:pt>
                      <c:pt idx="2239">
                        <c:v>2.5562199999999999E-14</c:v>
                      </c:pt>
                      <c:pt idx="2240">
                        <c:v>2.9262599999999999E-14</c:v>
                      </c:pt>
                      <c:pt idx="2241">
                        <c:v>3.3573200000000001E-14</c:v>
                      </c:pt>
                      <c:pt idx="2242">
                        <c:v>3.41216E-14</c:v>
                      </c:pt>
                      <c:pt idx="2243">
                        <c:v>3.1280200000000002E-14</c:v>
                      </c:pt>
                      <c:pt idx="2244">
                        <c:v>2.9624099999999998E-14</c:v>
                      </c:pt>
                      <c:pt idx="2245">
                        <c:v>3.1647300000000003E-14</c:v>
                      </c:pt>
                      <c:pt idx="2246">
                        <c:v>3.5281699999999999E-14</c:v>
                      </c:pt>
                      <c:pt idx="2247">
                        <c:v>3.8213699999999999E-14</c:v>
                      </c:pt>
                      <c:pt idx="2248">
                        <c:v>4.0832900000000003E-14</c:v>
                      </c:pt>
                      <c:pt idx="2249">
                        <c:v>4.3945199999999998E-14</c:v>
                      </c:pt>
                      <c:pt idx="2250">
                        <c:v>4.61251E-14</c:v>
                      </c:pt>
                      <c:pt idx="2251">
                        <c:v>4.4751899999999997E-14</c:v>
                      </c:pt>
                      <c:pt idx="2252">
                        <c:v>4.0363700000000001E-14</c:v>
                      </c:pt>
                      <c:pt idx="2253">
                        <c:v>3.79345E-14</c:v>
                      </c:pt>
                      <c:pt idx="2254">
                        <c:v>4.0325900000000003E-14</c:v>
                      </c:pt>
                      <c:pt idx="2255">
                        <c:v>4.2980600000000003E-14</c:v>
                      </c:pt>
                      <c:pt idx="2256">
                        <c:v>4.0060199999999997E-14</c:v>
                      </c:pt>
                      <c:pt idx="2257">
                        <c:v>3.3150899999999998E-14</c:v>
                      </c:pt>
                      <c:pt idx="2258">
                        <c:v>2.91187E-14</c:v>
                      </c:pt>
                      <c:pt idx="2259">
                        <c:v>3.1828700000000002E-14</c:v>
                      </c:pt>
                      <c:pt idx="2260">
                        <c:v>3.8763900000000002E-14</c:v>
                      </c:pt>
                      <c:pt idx="2261">
                        <c:v>4.4392200000000002E-14</c:v>
                      </c:pt>
                      <c:pt idx="2262">
                        <c:v>4.54638E-14</c:v>
                      </c:pt>
                      <c:pt idx="2263">
                        <c:v>4.23346E-14</c:v>
                      </c:pt>
                      <c:pt idx="2264">
                        <c:v>3.57372E-14</c:v>
                      </c:pt>
                      <c:pt idx="2265">
                        <c:v>2.5999899999999999E-14</c:v>
                      </c:pt>
                      <c:pt idx="2266">
                        <c:v>1.6905300000000001E-14</c:v>
                      </c:pt>
                      <c:pt idx="2267">
                        <c:v>1.4666899999999999E-14</c:v>
                      </c:pt>
                      <c:pt idx="2268">
                        <c:v>2.07201E-14</c:v>
                      </c:pt>
                      <c:pt idx="2269">
                        <c:v>2.93361E-14</c:v>
                      </c:pt>
                      <c:pt idx="2270">
                        <c:v>3.34807E-14</c:v>
                      </c:pt>
                      <c:pt idx="2271">
                        <c:v>3.2065300000000003E-14</c:v>
                      </c:pt>
                      <c:pt idx="2272">
                        <c:v>3.0144099999999998E-14</c:v>
                      </c:pt>
                      <c:pt idx="2273">
                        <c:v>3.1628299999999997E-14</c:v>
                      </c:pt>
                      <c:pt idx="2274">
                        <c:v>3.4231800000000001E-14</c:v>
                      </c:pt>
                      <c:pt idx="2275">
                        <c:v>3.3440999999999997E-14</c:v>
                      </c:pt>
                      <c:pt idx="2276">
                        <c:v>2.9259600000000002E-14</c:v>
                      </c:pt>
                      <c:pt idx="2277">
                        <c:v>2.5656399999999999E-14</c:v>
                      </c:pt>
                      <c:pt idx="2278">
                        <c:v>2.45503E-14</c:v>
                      </c:pt>
                      <c:pt idx="2279">
                        <c:v>2.4334399999999999E-14</c:v>
                      </c:pt>
                      <c:pt idx="2280">
                        <c:v>2.4324199999999999E-14</c:v>
                      </c:pt>
                      <c:pt idx="2281">
                        <c:v>2.62495E-14</c:v>
                      </c:pt>
                      <c:pt idx="2282">
                        <c:v>3.0054299999999998E-14</c:v>
                      </c:pt>
                      <c:pt idx="2283">
                        <c:v>3.2130500000000003E-14</c:v>
                      </c:pt>
                      <c:pt idx="2284">
                        <c:v>2.9687600000000001E-14</c:v>
                      </c:pt>
                      <c:pt idx="2285">
                        <c:v>2.48613E-14</c:v>
                      </c:pt>
                      <c:pt idx="2286">
                        <c:v>2.25688E-14</c:v>
                      </c:pt>
                      <c:pt idx="2287">
                        <c:v>2.4816900000000001E-14</c:v>
                      </c:pt>
                      <c:pt idx="2288">
                        <c:v>2.8724600000000001E-14</c:v>
                      </c:pt>
                      <c:pt idx="2289">
                        <c:v>3.0318400000000001E-14</c:v>
                      </c:pt>
                      <c:pt idx="2290">
                        <c:v>2.9065900000000002E-14</c:v>
                      </c:pt>
                      <c:pt idx="2291">
                        <c:v>2.7764900000000001E-14</c:v>
                      </c:pt>
                      <c:pt idx="2292">
                        <c:v>2.8487099999999999E-14</c:v>
                      </c:pt>
                      <c:pt idx="2293">
                        <c:v>3.0140699999999998E-14</c:v>
                      </c:pt>
                      <c:pt idx="2294">
                        <c:v>3.0373500000000002E-14</c:v>
                      </c:pt>
                      <c:pt idx="2295">
                        <c:v>2.8788199999999999E-14</c:v>
                      </c:pt>
                      <c:pt idx="2296">
                        <c:v>2.7632700000000001E-14</c:v>
                      </c:pt>
                      <c:pt idx="2297">
                        <c:v>2.9182100000000002E-14</c:v>
                      </c:pt>
                      <c:pt idx="2298">
                        <c:v>3.2593900000000001E-14</c:v>
                      </c:pt>
                      <c:pt idx="2299">
                        <c:v>3.4620899999999997E-14</c:v>
                      </c:pt>
                      <c:pt idx="2300">
                        <c:v>3.4299800000000001E-14</c:v>
                      </c:pt>
                      <c:pt idx="2301">
                        <c:v>3.4460400000000003E-14</c:v>
                      </c:pt>
                      <c:pt idx="2302">
                        <c:v>3.6027700000000003E-14</c:v>
                      </c:pt>
                      <c:pt idx="2303">
                        <c:v>3.4643000000000001E-14</c:v>
                      </c:pt>
                      <c:pt idx="2304">
                        <c:v>2.7231499999999999E-14</c:v>
                      </c:pt>
                      <c:pt idx="2305">
                        <c:v>1.78937E-14</c:v>
                      </c:pt>
                      <c:pt idx="2306">
                        <c:v>1.32196E-14</c:v>
                      </c:pt>
                      <c:pt idx="2307">
                        <c:v>1.45206E-14</c:v>
                      </c:pt>
                      <c:pt idx="2308">
                        <c:v>1.78944E-14</c:v>
                      </c:pt>
                      <c:pt idx="2309">
                        <c:v>2.0304699999999999E-14</c:v>
                      </c:pt>
                      <c:pt idx="2310">
                        <c:v>2.2542400000000001E-14</c:v>
                      </c:pt>
                      <c:pt idx="2311">
                        <c:v>2.65621E-14</c:v>
                      </c:pt>
                      <c:pt idx="2312">
                        <c:v>3.1429100000000003E-14</c:v>
                      </c:pt>
                      <c:pt idx="2313">
                        <c:v>3.3631999999999997E-14</c:v>
                      </c:pt>
                      <c:pt idx="2314">
                        <c:v>3.2103200000000001E-14</c:v>
                      </c:pt>
                      <c:pt idx="2315">
                        <c:v>3.0240200000000001E-14</c:v>
                      </c:pt>
                      <c:pt idx="2316">
                        <c:v>3.1325000000000002E-14</c:v>
                      </c:pt>
                      <c:pt idx="2317">
                        <c:v>3.4204700000000001E-14</c:v>
                      </c:pt>
                      <c:pt idx="2318">
                        <c:v>3.4885399999999998E-14</c:v>
                      </c:pt>
                      <c:pt idx="2319">
                        <c:v>3.1608799999999999E-14</c:v>
                      </c:pt>
                      <c:pt idx="2320">
                        <c:v>2.7319199999999999E-14</c:v>
                      </c:pt>
                      <c:pt idx="2321">
                        <c:v>2.5842E-14</c:v>
                      </c:pt>
                      <c:pt idx="2322">
                        <c:v>2.7066299999999999E-14</c:v>
                      </c:pt>
                      <c:pt idx="2323">
                        <c:v>2.81559E-14</c:v>
                      </c:pt>
                      <c:pt idx="2324">
                        <c:v>2.8316400000000001E-14</c:v>
                      </c:pt>
                      <c:pt idx="2325">
                        <c:v>3.0170900000000001E-14</c:v>
                      </c:pt>
                      <c:pt idx="2326">
                        <c:v>3.5318100000000003E-14</c:v>
                      </c:pt>
                      <c:pt idx="2327">
                        <c:v>4.0387700000000003E-14</c:v>
                      </c:pt>
                      <c:pt idx="2328">
                        <c:v>4.0652600000000001E-14</c:v>
                      </c:pt>
                      <c:pt idx="2329">
                        <c:v>3.6580999999999997E-14</c:v>
                      </c:pt>
                      <c:pt idx="2330">
                        <c:v>3.3273000000000002E-14</c:v>
                      </c:pt>
                      <c:pt idx="2331">
                        <c:v>3.3509199999999999E-14</c:v>
                      </c:pt>
                      <c:pt idx="2332">
                        <c:v>3.5451599999999999E-14</c:v>
                      </c:pt>
                      <c:pt idx="2333">
                        <c:v>3.7582299999999999E-14</c:v>
                      </c:pt>
                      <c:pt idx="2334">
                        <c:v>4.0990199999999999E-14</c:v>
                      </c:pt>
                      <c:pt idx="2335">
                        <c:v>4.5238599999999998E-14</c:v>
                      </c:pt>
                      <c:pt idx="2336">
                        <c:v>4.6203500000000002E-14</c:v>
                      </c:pt>
                      <c:pt idx="2337">
                        <c:v>4.0526499999999998E-14</c:v>
                      </c:pt>
                      <c:pt idx="2338">
                        <c:v>3.0861799999999998E-14</c:v>
                      </c:pt>
                      <c:pt idx="2339">
                        <c:v>2.49721E-14</c:v>
                      </c:pt>
                      <c:pt idx="2340">
                        <c:v>2.79972E-14</c:v>
                      </c:pt>
                      <c:pt idx="2341">
                        <c:v>3.6698300000000001E-14</c:v>
                      </c:pt>
                      <c:pt idx="2342">
                        <c:v>4.3466099999999998E-14</c:v>
                      </c:pt>
                      <c:pt idx="2343">
                        <c:v>4.4082499999999998E-14</c:v>
                      </c:pt>
                      <c:pt idx="2344">
                        <c:v>3.95086E-14</c:v>
                      </c:pt>
                      <c:pt idx="2345">
                        <c:v>3.2327199999999999E-14</c:v>
                      </c:pt>
                      <c:pt idx="2346">
                        <c:v>2.4307100000000001E-14</c:v>
                      </c:pt>
                      <c:pt idx="2347">
                        <c:v>1.73524E-14</c:v>
                      </c:pt>
                      <c:pt idx="2348">
                        <c:v>1.47513E-14</c:v>
                      </c:pt>
                      <c:pt idx="2349">
                        <c:v>1.8646900000000001E-14</c:v>
                      </c:pt>
                      <c:pt idx="2350">
                        <c:v>2.61482E-14</c:v>
                      </c:pt>
                      <c:pt idx="2351">
                        <c:v>3.1110599999999999E-14</c:v>
                      </c:pt>
                      <c:pt idx="2352">
                        <c:v>3.0298100000000002E-14</c:v>
                      </c:pt>
                      <c:pt idx="2353">
                        <c:v>2.58169E-14</c:v>
                      </c:pt>
                      <c:pt idx="2354">
                        <c:v>2.1844799999999999E-14</c:v>
                      </c:pt>
                      <c:pt idx="2355">
                        <c:v>2.0166399999999999E-14</c:v>
                      </c:pt>
                      <c:pt idx="2356">
                        <c:v>1.8997900000000001E-14</c:v>
                      </c:pt>
                      <c:pt idx="2357">
                        <c:v>1.6509100000000002E-14</c:v>
                      </c:pt>
                      <c:pt idx="2358">
                        <c:v>1.4364499999999999E-14</c:v>
                      </c:pt>
                      <c:pt idx="2359">
                        <c:v>1.56974E-14</c:v>
                      </c:pt>
                      <c:pt idx="2360">
                        <c:v>2.0893500000000001E-14</c:v>
                      </c:pt>
                      <c:pt idx="2361">
                        <c:v>2.7133299999999999E-14</c:v>
                      </c:pt>
                      <c:pt idx="2362">
                        <c:v>3.1522100000000002E-14</c:v>
                      </c:pt>
                      <c:pt idx="2363">
                        <c:v>3.3750000000000001E-14</c:v>
                      </c:pt>
                      <c:pt idx="2364">
                        <c:v>3.4841700000000003E-14</c:v>
                      </c:pt>
                      <c:pt idx="2365">
                        <c:v>3.4765400000000001E-14</c:v>
                      </c:pt>
                      <c:pt idx="2366">
                        <c:v>3.3485199999999998E-14</c:v>
                      </c:pt>
                      <c:pt idx="2367">
                        <c:v>3.2916499999999999E-14</c:v>
                      </c:pt>
                      <c:pt idx="2368">
                        <c:v>3.4970600000000001E-14</c:v>
                      </c:pt>
                      <c:pt idx="2369">
                        <c:v>3.83246E-14</c:v>
                      </c:pt>
                      <c:pt idx="2370">
                        <c:v>3.95079E-14</c:v>
                      </c:pt>
                      <c:pt idx="2371">
                        <c:v>3.7035699999999997E-14</c:v>
                      </c:pt>
                      <c:pt idx="2372">
                        <c:v>3.3432799999999997E-14</c:v>
                      </c:pt>
                      <c:pt idx="2373">
                        <c:v>3.2668199999999997E-14</c:v>
                      </c:pt>
                      <c:pt idx="2374">
                        <c:v>3.5074000000000002E-14</c:v>
                      </c:pt>
                      <c:pt idx="2375">
                        <c:v>3.63686E-14</c:v>
                      </c:pt>
                      <c:pt idx="2376">
                        <c:v>3.40774E-14</c:v>
                      </c:pt>
                      <c:pt idx="2377">
                        <c:v>3.2241800000000001E-14</c:v>
                      </c:pt>
                      <c:pt idx="2378">
                        <c:v>3.5787600000000001E-14</c:v>
                      </c:pt>
                      <c:pt idx="2379">
                        <c:v>4.2390500000000001E-14</c:v>
                      </c:pt>
                      <c:pt idx="2380">
                        <c:v>4.4260200000000001E-14</c:v>
                      </c:pt>
                      <c:pt idx="2381">
                        <c:v>3.8030899999999999E-14</c:v>
                      </c:pt>
                      <c:pt idx="2382">
                        <c:v>2.8835799999999999E-14</c:v>
                      </c:pt>
                      <c:pt idx="2383">
                        <c:v>2.32834E-14</c:v>
                      </c:pt>
                      <c:pt idx="2384">
                        <c:v>2.2678399999999999E-14</c:v>
                      </c:pt>
                      <c:pt idx="2385">
                        <c:v>2.4628999999999998E-14</c:v>
                      </c:pt>
                      <c:pt idx="2386">
                        <c:v>2.7733699999999999E-14</c:v>
                      </c:pt>
                      <c:pt idx="2387">
                        <c:v>3.2288000000000001E-14</c:v>
                      </c:pt>
                      <c:pt idx="2388">
                        <c:v>3.7052799999999998E-14</c:v>
                      </c:pt>
                      <c:pt idx="2389">
                        <c:v>3.8114800000000002E-14</c:v>
                      </c:pt>
                      <c:pt idx="2390">
                        <c:v>3.3073700000000001E-14</c:v>
                      </c:pt>
                      <c:pt idx="2391">
                        <c:v>2.5085499999999999E-14</c:v>
                      </c:pt>
                      <c:pt idx="2392">
                        <c:v>2.0219700000000002E-14</c:v>
                      </c:pt>
                      <c:pt idx="2393">
                        <c:v>2.09005E-14</c:v>
                      </c:pt>
                      <c:pt idx="2394">
                        <c:v>2.38078E-14</c:v>
                      </c:pt>
                      <c:pt idx="2395">
                        <c:v>2.46876E-14</c:v>
                      </c:pt>
                      <c:pt idx="2396">
                        <c:v>2.3171800000000002E-14</c:v>
                      </c:pt>
                      <c:pt idx="2397">
                        <c:v>2.1521200000000001E-14</c:v>
                      </c:pt>
                      <c:pt idx="2398">
                        <c:v>2.05006E-14</c:v>
                      </c:pt>
                      <c:pt idx="2399">
                        <c:v>1.91875E-14</c:v>
                      </c:pt>
                      <c:pt idx="2400">
                        <c:v>1.8674499999999998E-14</c:v>
                      </c:pt>
                      <c:pt idx="2401">
                        <c:v>2.1239500000000001E-14</c:v>
                      </c:pt>
                      <c:pt idx="2402">
                        <c:v>2.4893099999999999E-14</c:v>
                      </c:pt>
                      <c:pt idx="2403">
                        <c:v>2.46101E-14</c:v>
                      </c:pt>
                      <c:pt idx="2404">
                        <c:v>2.0002E-14</c:v>
                      </c:pt>
                      <c:pt idx="2405">
                        <c:v>1.6970699999999999E-14</c:v>
                      </c:pt>
                      <c:pt idx="2406">
                        <c:v>2.0064300000000001E-14</c:v>
                      </c:pt>
                      <c:pt idx="2407">
                        <c:v>2.67079E-14</c:v>
                      </c:pt>
                      <c:pt idx="2408">
                        <c:v>3.1147899999999998E-14</c:v>
                      </c:pt>
                      <c:pt idx="2409">
                        <c:v>3.1272999999999998E-14</c:v>
                      </c:pt>
                      <c:pt idx="2410">
                        <c:v>3.0288500000000001E-14</c:v>
                      </c:pt>
                      <c:pt idx="2411">
                        <c:v>3.2650500000000003E-14</c:v>
                      </c:pt>
                      <c:pt idx="2412">
                        <c:v>3.81608E-14</c:v>
                      </c:pt>
                      <c:pt idx="2413">
                        <c:v>4.1355699999999998E-14</c:v>
                      </c:pt>
                      <c:pt idx="2414">
                        <c:v>3.8383900000000001E-14</c:v>
                      </c:pt>
                      <c:pt idx="2415">
                        <c:v>3.2246999999999999E-14</c:v>
                      </c:pt>
                      <c:pt idx="2416">
                        <c:v>2.8960099999999998E-14</c:v>
                      </c:pt>
                      <c:pt idx="2417">
                        <c:v>3.0672199999999999E-14</c:v>
                      </c:pt>
                      <c:pt idx="2418">
                        <c:v>3.4485099999999999E-14</c:v>
                      </c:pt>
                      <c:pt idx="2419">
                        <c:v>3.68498E-14</c:v>
                      </c:pt>
                      <c:pt idx="2420">
                        <c:v>3.6758399999999997E-14</c:v>
                      </c:pt>
                      <c:pt idx="2421">
                        <c:v>3.4487600000000003E-14</c:v>
                      </c:pt>
                      <c:pt idx="2422">
                        <c:v>2.9742999999999998E-14</c:v>
                      </c:pt>
                      <c:pt idx="2423">
                        <c:v>2.2686599999999999E-14</c:v>
                      </c:pt>
                      <c:pt idx="2424">
                        <c:v>1.6601800000000001E-14</c:v>
                      </c:pt>
                      <c:pt idx="2425">
                        <c:v>1.6297000000000001E-14</c:v>
                      </c:pt>
                      <c:pt idx="2426">
                        <c:v>2.1812400000000001E-14</c:v>
                      </c:pt>
                      <c:pt idx="2427">
                        <c:v>2.7243699999999999E-14</c:v>
                      </c:pt>
                      <c:pt idx="2428">
                        <c:v>2.7849900000000002E-14</c:v>
                      </c:pt>
                      <c:pt idx="2429">
                        <c:v>2.5612199999999999E-14</c:v>
                      </c:pt>
                      <c:pt idx="2430">
                        <c:v>2.55858E-14</c:v>
                      </c:pt>
                      <c:pt idx="2431">
                        <c:v>2.8685499999999998E-14</c:v>
                      </c:pt>
                      <c:pt idx="2432">
                        <c:v>3.1217199999999998E-14</c:v>
                      </c:pt>
                      <c:pt idx="2433">
                        <c:v>3.0525399999999999E-14</c:v>
                      </c:pt>
                      <c:pt idx="2434">
                        <c:v>2.82154E-14</c:v>
                      </c:pt>
                      <c:pt idx="2435">
                        <c:v>2.7731300000000002E-14</c:v>
                      </c:pt>
                      <c:pt idx="2436">
                        <c:v>2.9765100000000001E-14</c:v>
                      </c:pt>
                      <c:pt idx="2437">
                        <c:v>3.1580000000000003E-14</c:v>
                      </c:pt>
                      <c:pt idx="2438">
                        <c:v>3.15736E-14</c:v>
                      </c:pt>
                      <c:pt idx="2439">
                        <c:v>3.1806900000000002E-14</c:v>
                      </c:pt>
                      <c:pt idx="2440">
                        <c:v>3.4491000000000003E-14</c:v>
                      </c:pt>
                      <c:pt idx="2441">
                        <c:v>3.8076299999999998E-14</c:v>
                      </c:pt>
                      <c:pt idx="2442">
                        <c:v>3.9085500000000003E-14</c:v>
                      </c:pt>
                      <c:pt idx="2443">
                        <c:v>3.6927600000000003E-14</c:v>
                      </c:pt>
                      <c:pt idx="2444">
                        <c:v>3.4058999999999999E-14</c:v>
                      </c:pt>
                      <c:pt idx="2445">
                        <c:v>3.1957499999999999E-14</c:v>
                      </c:pt>
                      <c:pt idx="2446">
                        <c:v>2.9692500000000002E-14</c:v>
                      </c:pt>
                      <c:pt idx="2447">
                        <c:v>2.6477300000000001E-14</c:v>
                      </c:pt>
                      <c:pt idx="2448">
                        <c:v>2.3772900000000001E-14</c:v>
                      </c:pt>
                      <c:pt idx="2449">
                        <c:v>2.3840999999999999E-14</c:v>
                      </c:pt>
                      <c:pt idx="2450">
                        <c:v>2.6401899999999999E-14</c:v>
                      </c:pt>
                      <c:pt idx="2451">
                        <c:v>2.7998099999999999E-14</c:v>
                      </c:pt>
                      <c:pt idx="2452">
                        <c:v>2.617E-14</c:v>
                      </c:pt>
                      <c:pt idx="2453">
                        <c:v>2.3237399999999999E-14</c:v>
                      </c:pt>
                      <c:pt idx="2454">
                        <c:v>2.3484400000000001E-14</c:v>
                      </c:pt>
                      <c:pt idx="2455">
                        <c:v>2.7555299999999999E-14</c:v>
                      </c:pt>
                      <c:pt idx="2456">
                        <c:v>3.2059299999999998E-14</c:v>
                      </c:pt>
                      <c:pt idx="2457">
                        <c:v>3.3929099999999998E-14</c:v>
                      </c:pt>
                      <c:pt idx="2458">
                        <c:v>3.3511699999999997E-14</c:v>
                      </c:pt>
                      <c:pt idx="2459">
                        <c:v>3.3251300000000003E-14</c:v>
                      </c:pt>
                      <c:pt idx="2460">
                        <c:v>3.4050500000000002E-14</c:v>
                      </c:pt>
                      <c:pt idx="2461">
                        <c:v>3.4413599999999997E-14</c:v>
                      </c:pt>
                      <c:pt idx="2462">
                        <c:v>3.3657199999999998E-14</c:v>
                      </c:pt>
                      <c:pt idx="2463">
                        <c:v>3.3502399999999999E-14</c:v>
                      </c:pt>
                      <c:pt idx="2464">
                        <c:v>3.5081699999999997E-14</c:v>
                      </c:pt>
                      <c:pt idx="2465">
                        <c:v>3.6568500000000001E-14</c:v>
                      </c:pt>
                      <c:pt idx="2466">
                        <c:v>3.5746E-14</c:v>
                      </c:pt>
                      <c:pt idx="2467">
                        <c:v>3.4062299999999998E-14</c:v>
                      </c:pt>
                      <c:pt idx="2468">
                        <c:v>3.5080100000000001E-14</c:v>
                      </c:pt>
                      <c:pt idx="2469">
                        <c:v>3.8428100000000001E-14</c:v>
                      </c:pt>
                      <c:pt idx="2470">
                        <c:v>3.9317499999999999E-14</c:v>
                      </c:pt>
                      <c:pt idx="2471">
                        <c:v>3.48156E-14</c:v>
                      </c:pt>
                      <c:pt idx="2472">
                        <c:v>2.7597300000000001E-14</c:v>
                      </c:pt>
                      <c:pt idx="2473">
                        <c:v>2.3020599999999999E-14</c:v>
                      </c:pt>
                      <c:pt idx="2474">
                        <c:v>2.31529E-14</c:v>
                      </c:pt>
                      <c:pt idx="2475">
                        <c:v>2.4784399999999999E-14</c:v>
                      </c:pt>
                      <c:pt idx="2476">
                        <c:v>2.4181400000000001E-14</c:v>
                      </c:pt>
                      <c:pt idx="2477">
                        <c:v>2.19612E-14</c:v>
                      </c:pt>
                      <c:pt idx="2478">
                        <c:v>2.1436600000000001E-14</c:v>
                      </c:pt>
                      <c:pt idx="2479">
                        <c:v>2.30459E-14</c:v>
                      </c:pt>
                      <c:pt idx="2480">
                        <c:v>2.3275899999999999E-14</c:v>
                      </c:pt>
                      <c:pt idx="2481">
                        <c:v>2.0038800000000001E-14</c:v>
                      </c:pt>
                      <c:pt idx="2482">
                        <c:v>1.65466E-14</c:v>
                      </c:pt>
                      <c:pt idx="2483">
                        <c:v>1.7628E-14</c:v>
                      </c:pt>
                      <c:pt idx="2484">
                        <c:v>2.28342E-14</c:v>
                      </c:pt>
                      <c:pt idx="2485">
                        <c:v>2.6222799999999998E-14</c:v>
                      </c:pt>
                      <c:pt idx="2486">
                        <c:v>2.4265000000000001E-14</c:v>
                      </c:pt>
                      <c:pt idx="2487">
                        <c:v>2.0782199999999999E-14</c:v>
                      </c:pt>
                      <c:pt idx="2488">
                        <c:v>2.1683399999999999E-14</c:v>
                      </c:pt>
                      <c:pt idx="2489">
                        <c:v>2.6675400000000001E-14</c:v>
                      </c:pt>
                      <c:pt idx="2490">
                        <c:v>3.0017599999999998E-14</c:v>
                      </c:pt>
                      <c:pt idx="2491">
                        <c:v>2.93966E-14</c:v>
                      </c:pt>
                      <c:pt idx="2492">
                        <c:v>2.8717599999999999E-14</c:v>
                      </c:pt>
                      <c:pt idx="2493">
                        <c:v>3.1187700000000001E-14</c:v>
                      </c:pt>
                      <c:pt idx="2494">
                        <c:v>3.4523699999999997E-14</c:v>
                      </c:pt>
                      <c:pt idx="2495">
                        <c:v>3.4937300000000001E-14</c:v>
                      </c:pt>
                      <c:pt idx="2496">
                        <c:v>3.2946899999999997E-14</c:v>
                      </c:pt>
                      <c:pt idx="2497">
                        <c:v>3.2194900000000001E-14</c:v>
                      </c:pt>
                      <c:pt idx="2498">
                        <c:v>3.40435E-14</c:v>
                      </c:pt>
                      <c:pt idx="2499">
                        <c:v>3.6376800000000001E-14</c:v>
                      </c:pt>
                      <c:pt idx="2500">
                        <c:v>3.6517500000000001E-14</c:v>
                      </c:pt>
                      <c:pt idx="2501">
                        <c:v>3.38905E-14</c:v>
                      </c:pt>
                      <c:pt idx="2502">
                        <c:v>3.04929E-14</c:v>
                      </c:pt>
                      <c:pt idx="2503">
                        <c:v>2.8143E-14</c:v>
                      </c:pt>
                      <c:pt idx="2504">
                        <c:v>2.6515499999999999E-14</c:v>
                      </c:pt>
                      <c:pt idx="2505">
                        <c:v>2.58267E-14</c:v>
                      </c:pt>
                      <c:pt idx="2506">
                        <c:v>2.7937999999999999E-14</c:v>
                      </c:pt>
                      <c:pt idx="2507">
                        <c:v>3.2560000000000002E-14</c:v>
                      </c:pt>
                      <c:pt idx="2508">
                        <c:v>3.5872299999999999E-14</c:v>
                      </c:pt>
                      <c:pt idx="2509">
                        <c:v>3.5005400000000002E-14</c:v>
                      </c:pt>
                      <c:pt idx="2510">
                        <c:v>3.23314E-14</c:v>
                      </c:pt>
                      <c:pt idx="2511">
                        <c:v>3.2969999999999997E-14</c:v>
                      </c:pt>
                      <c:pt idx="2512">
                        <c:v>3.7981700000000003E-14</c:v>
                      </c:pt>
                      <c:pt idx="2513">
                        <c:v>4.2508999999999997E-14</c:v>
                      </c:pt>
                      <c:pt idx="2514">
                        <c:v>4.21912E-14</c:v>
                      </c:pt>
                      <c:pt idx="2515">
                        <c:v>3.9272300000000002E-14</c:v>
                      </c:pt>
                      <c:pt idx="2516">
                        <c:v>3.9470700000000001E-14</c:v>
                      </c:pt>
                      <c:pt idx="2517">
                        <c:v>4.3565600000000001E-14</c:v>
                      </c:pt>
                      <c:pt idx="2518">
                        <c:v>4.5657700000000002E-14</c:v>
                      </c:pt>
                      <c:pt idx="2519">
                        <c:v>4.13756E-14</c:v>
                      </c:pt>
                      <c:pt idx="2520">
                        <c:v>3.3836699999999999E-14</c:v>
                      </c:pt>
                      <c:pt idx="2521">
                        <c:v>2.8884400000000002E-14</c:v>
                      </c:pt>
                      <c:pt idx="2522">
                        <c:v>2.81647E-14</c:v>
                      </c:pt>
                      <c:pt idx="2523">
                        <c:v>2.9139200000000001E-14</c:v>
                      </c:pt>
                      <c:pt idx="2524">
                        <c:v>2.9850300000000003E-14</c:v>
                      </c:pt>
                      <c:pt idx="2525">
                        <c:v>3.1020899999999999E-14</c:v>
                      </c:pt>
                      <c:pt idx="2526">
                        <c:v>3.3023699999999997E-14</c:v>
                      </c:pt>
                      <c:pt idx="2527">
                        <c:v>3.34855E-14</c:v>
                      </c:pt>
                      <c:pt idx="2528">
                        <c:v>3.0124899999999997E-14</c:v>
                      </c:pt>
                      <c:pt idx="2529">
                        <c:v>2.4842099999999999E-14</c:v>
                      </c:pt>
                      <c:pt idx="2530">
                        <c:v>2.2228400000000001E-14</c:v>
                      </c:pt>
                      <c:pt idx="2531">
                        <c:v>2.4090600000000001E-14</c:v>
                      </c:pt>
                      <c:pt idx="2532">
                        <c:v>2.77325E-14</c:v>
                      </c:pt>
                      <c:pt idx="2533">
                        <c:v>2.9478500000000003E-14</c:v>
                      </c:pt>
                      <c:pt idx="2534">
                        <c:v>2.85749E-14</c:v>
                      </c:pt>
                      <c:pt idx="2535">
                        <c:v>2.7333799999999999E-14</c:v>
                      </c:pt>
                      <c:pt idx="2536">
                        <c:v>2.73661E-14</c:v>
                      </c:pt>
                      <c:pt idx="2537">
                        <c:v>2.74389E-14</c:v>
                      </c:pt>
                      <c:pt idx="2538">
                        <c:v>2.66998E-14</c:v>
                      </c:pt>
                      <c:pt idx="2539">
                        <c:v>2.7242299999999999E-14</c:v>
                      </c:pt>
                      <c:pt idx="2540">
                        <c:v>3.1043799999999997E-14</c:v>
                      </c:pt>
                      <c:pt idx="2541">
                        <c:v>3.5903300000000003E-14</c:v>
                      </c:pt>
                      <c:pt idx="2542">
                        <c:v>3.6658599999999998E-14</c:v>
                      </c:pt>
                      <c:pt idx="2543">
                        <c:v>3.1387000000000003E-14</c:v>
                      </c:pt>
                      <c:pt idx="2544">
                        <c:v>2.4830199999999999E-14</c:v>
                      </c:pt>
                      <c:pt idx="2545">
                        <c:v>2.3064000000000001E-14</c:v>
                      </c:pt>
                      <c:pt idx="2546">
                        <c:v>2.5765700000000001E-14</c:v>
                      </c:pt>
                      <c:pt idx="2547">
                        <c:v>2.77033E-14</c:v>
                      </c:pt>
                      <c:pt idx="2548">
                        <c:v>2.74198E-14</c:v>
                      </c:pt>
                      <c:pt idx="2549">
                        <c:v>2.89304E-14</c:v>
                      </c:pt>
                      <c:pt idx="2550">
                        <c:v>3.4053900000000002E-14</c:v>
                      </c:pt>
                      <c:pt idx="2551">
                        <c:v>3.7978300000000003E-14</c:v>
                      </c:pt>
                      <c:pt idx="2552">
                        <c:v>3.5107599999999998E-14</c:v>
                      </c:pt>
                      <c:pt idx="2553">
                        <c:v>2.7218E-14</c:v>
                      </c:pt>
                      <c:pt idx="2554">
                        <c:v>2.1798599999999999E-14</c:v>
                      </c:pt>
                      <c:pt idx="2555">
                        <c:v>2.2318400000000001E-14</c:v>
                      </c:pt>
                      <c:pt idx="2556">
                        <c:v>2.49605E-14</c:v>
                      </c:pt>
                      <c:pt idx="2557">
                        <c:v>2.5662799999999999E-14</c:v>
                      </c:pt>
                      <c:pt idx="2558">
                        <c:v>2.50662E-14</c:v>
                      </c:pt>
                      <c:pt idx="2559">
                        <c:v>2.55389E-14</c:v>
                      </c:pt>
                      <c:pt idx="2560">
                        <c:v>2.7034900000000001E-14</c:v>
                      </c:pt>
                      <c:pt idx="2561">
                        <c:v>2.7172900000000001E-14</c:v>
                      </c:pt>
                      <c:pt idx="2562">
                        <c:v>2.5143899999999999E-14</c:v>
                      </c:pt>
                      <c:pt idx="2563">
                        <c:v>2.3846300000000001E-14</c:v>
                      </c:pt>
                      <c:pt idx="2564">
                        <c:v>2.60164E-14</c:v>
                      </c:pt>
                      <c:pt idx="2565">
                        <c:v>3.0096599999999999E-14</c:v>
                      </c:pt>
                      <c:pt idx="2566">
                        <c:v>3.2510400000000002E-14</c:v>
                      </c:pt>
                      <c:pt idx="2567">
                        <c:v>3.2529799999999999E-14</c:v>
                      </c:pt>
                      <c:pt idx="2568">
                        <c:v>3.2471799999999997E-14</c:v>
                      </c:pt>
                      <c:pt idx="2569">
                        <c:v>3.3725299999999999E-14</c:v>
                      </c:pt>
                      <c:pt idx="2570">
                        <c:v>3.4811399999999999E-14</c:v>
                      </c:pt>
                      <c:pt idx="2571">
                        <c:v>3.42338E-14</c:v>
                      </c:pt>
                      <c:pt idx="2572">
                        <c:v>3.37315E-14</c:v>
                      </c:pt>
                      <c:pt idx="2573">
                        <c:v>3.6149599999999999E-14</c:v>
                      </c:pt>
                      <c:pt idx="2574">
                        <c:v>4.0433900000000003E-14</c:v>
                      </c:pt>
                      <c:pt idx="2575">
                        <c:v>4.22395E-14</c:v>
                      </c:pt>
                      <c:pt idx="2576">
                        <c:v>3.99361E-14</c:v>
                      </c:pt>
                      <c:pt idx="2577">
                        <c:v>3.6962999999999997E-14</c:v>
                      </c:pt>
                      <c:pt idx="2578">
                        <c:v>3.7268299999999999E-14</c:v>
                      </c:pt>
                      <c:pt idx="2579">
                        <c:v>3.9788900000000002E-14</c:v>
                      </c:pt>
                      <c:pt idx="2580">
                        <c:v>3.9588900000000001E-14</c:v>
                      </c:pt>
                      <c:pt idx="2581">
                        <c:v>3.4959499999999999E-14</c:v>
                      </c:pt>
                      <c:pt idx="2582">
                        <c:v>3.0263699999999998E-14</c:v>
                      </c:pt>
                      <c:pt idx="2583">
                        <c:v>3.0246400000000002E-14</c:v>
                      </c:pt>
                      <c:pt idx="2584">
                        <c:v>3.4442799999999997E-14</c:v>
                      </c:pt>
                      <c:pt idx="2585">
                        <c:v>3.8661900000000001E-14</c:v>
                      </c:pt>
                      <c:pt idx="2586">
                        <c:v>3.9839100000000002E-14</c:v>
                      </c:pt>
                      <c:pt idx="2587">
                        <c:v>3.8394200000000002E-14</c:v>
                      </c:pt>
                      <c:pt idx="2588">
                        <c:v>3.6326299999999999E-14</c:v>
                      </c:pt>
                      <c:pt idx="2589">
                        <c:v>3.4279099999999998E-14</c:v>
                      </c:pt>
                      <c:pt idx="2590">
                        <c:v>3.2481999999999997E-14</c:v>
                      </c:pt>
                      <c:pt idx="2591">
                        <c:v>3.28099E-14</c:v>
                      </c:pt>
                      <c:pt idx="2592">
                        <c:v>3.6819500000000003E-14</c:v>
                      </c:pt>
                      <c:pt idx="2593">
                        <c:v>4.2436800000000002E-14</c:v>
                      </c:pt>
                      <c:pt idx="2594">
                        <c:v>4.4505399999999999E-14</c:v>
                      </c:pt>
                      <c:pt idx="2595">
                        <c:v>3.9513000000000003E-14</c:v>
                      </c:pt>
                      <c:pt idx="2596">
                        <c:v>2.9819500000000001E-14</c:v>
                      </c:pt>
                      <c:pt idx="2597">
                        <c:v>2.20577E-14</c:v>
                      </c:pt>
                      <c:pt idx="2598">
                        <c:v>2.0489299999999999E-14</c:v>
                      </c:pt>
                      <c:pt idx="2599">
                        <c:v>2.3556400000000001E-14</c:v>
                      </c:pt>
                      <c:pt idx="2600">
                        <c:v>2.7202800000000001E-14</c:v>
                      </c:pt>
                      <c:pt idx="2601">
                        <c:v>2.9424199999999997E-14</c:v>
                      </c:pt>
                      <c:pt idx="2602">
                        <c:v>3.07329E-14</c:v>
                      </c:pt>
                      <c:pt idx="2603">
                        <c:v>3.09102E-14</c:v>
                      </c:pt>
                      <c:pt idx="2604">
                        <c:v>2.8660000000000001E-14</c:v>
                      </c:pt>
                      <c:pt idx="2605">
                        <c:v>2.5672200000000001E-14</c:v>
                      </c:pt>
                      <c:pt idx="2606">
                        <c:v>2.6271700000000001E-14</c:v>
                      </c:pt>
                      <c:pt idx="2607">
                        <c:v>3.1428900000000001E-14</c:v>
                      </c:pt>
                      <c:pt idx="2608">
                        <c:v>3.70081E-14</c:v>
                      </c:pt>
                      <c:pt idx="2609">
                        <c:v>3.9030599999999998E-14</c:v>
                      </c:pt>
                      <c:pt idx="2610">
                        <c:v>3.8643199999999998E-14</c:v>
                      </c:pt>
                      <c:pt idx="2611">
                        <c:v>3.9895400000000001E-14</c:v>
                      </c:pt>
                      <c:pt idx="2612">
                        <c:v>4.2795600000000001E-14</c:v>
                      </c:pt>
                      <c:pt idx="2613">
                        <c:v>4.3367100000000001E-14</c:v>
                      </c:pt>
                      <c:pt idx="2614">
                        <c:v>4.1290100000000001E-14</c:v>
                      </c:pt>
                      <c:pt idx="2615">
                        <c:v>4.1116100000000001E-14</c:v>
                      </c:pt>
                      <c:pt idx="2616">
                        <c:v>4.4738800000000002E-14</c:v>
                      </c:pt>
                      <c:pt idx="2617">
                        <c:v>4.7365800000000003E-14</c:v>
                      </c:pt>
                      <c:pt idx="2618">
                        <c:v>4.3062100000000002E-14</c:v>
                      </c:pt>
                      <c:pt idx="2619">
                        <c:v>3.2341800000000002E-14</c:v>
                      </c:pt>
                      <c:pt idx="2620">
                        <c:v>2.2258099999999999E-14</c:v>
                      </c:pt>
                      <c:pt idx="2621">
                        <c:v>1.9273200000000001E-14</c:v>
                      </c:pt>
                      <c:pt idx="2622">
                        <c:v>2.2907499999999999E-14</c:v>
                      </c:pt>
                      <c:pt idx="2623">
                        <c:v>2.7713600000000001E-14</c:v>
                      </c:pt>
                      <c:pt idx="2624">
                        <c:v>3.0604299999999999E-14</c:v>
                      </c:pt>
                      <c:pt idx="2625">
                        <c:v>3.26787E-14</c:v>
                      </c:pt>
                      <c:pt idx="2626">
                        <c:v>3.4780599999999997E-14</c:v>
                      </c:pt>
                      <c:pt idx="2627">
                        <c:v>3.5483599999999999E-14</c:v>
                      </c:pt>
                      <c:pt idx="2628">
                        <c:v>3.3747499999999997E-14</c:v>
                      </c:pt>
                      <c:pt idx="2629">
                        <c:v>3.1282300000000003E-14</c:v>
                      </c:pt>
                      <c:pt idx="2630">
                        <c:v>3.1029099999999999E-14</c:v>
                      </c:pt>
                      <c:pt idx="2631">
                        <c:v>3.3048000000000002E-14</c:v>
                      </c:pt>
                      <c:pt idx="2632">
                        <c:v>3.3778700000000003E-14</c:v>
                      </c:pt>
                      <c:pt idx="2633">
                        <c:v>3.0969700000000003E-14</c:v>
                      </c:pt>
                      <c:pt idx="2634">
                        <c:v>2.7197799999999999E-14</c:v>
                      </c:pt>
                      <c:pt idx="2635">
                        <c:v>2.6553899999999999E-14</c:v>
                      </c:pt>
                      <c:pt idx="2636">
                        <c:v>2.8983000000000003E-14</c:v>
                      </c:pt>
                      <c:pt idx="2637">
                        <c:v>3.0389000000000001E-14</c:v>
                      </c:pt>
                      <c:pt idx="2638">
                        <c:v>2.86076E-14</c:v>
                      </c:pt>
                      <c:pt idx="2639">
                        <c:v>2.6030100000000001E-14</c:v>
                      </c:pt>
                      <c:pt idx="2640">
                        <c:v>2.53788E-14</c:v>
                      </c:pt>
                      <c:pt idx="2641">
                        <c:v>2.6051100000000001E-14</c:v>
                      </c:pt>
                      <c:pt idx="2642">
                        <c:v>2.5885699999999999E-14</c:v>
                      </c:pt>
                      <c:pt idx="2643">
                        <c:v>2.46944E-14</c:v>
                      </c:pt>
                      <c:pt idx="2644">
                        <c:v>2.4547499999999999E-14</c:v>
                      </c:pt>
                      <c:pt idx="2645">
                        <c:v>2.6685300000000002E-14</c:v>
                      </c:pt>
                      <c:pt idx="2646">
                        <c:v>2.9246500000000001E-14</c:v>
                      </c:pt>
                      <c:pt idx="2647">
                        <c:v>2.9433199999999999E-14</c:v>
                      </c:pt>
                      <c:pt idx="2648">
                        <c:v>2.7874399999999999E-14</c:v>
                      </c:pt>
                      <c:pt idx="2649">
                        <c:v>2.8378300000000001E-14</c:v>
                      </c:pt>
                      <c:pt idx="2650">
                        <c:v>3.2403799999999997E-14</c:v>
                      </c:pt>
                      <c:pt idx="2651">
                        <c:v>3.6472900000000003E-14</c:v>
                      </c:pt>
                      <c:pt idx="2652">
                        <c:v>3.6760599999999999E-14</c:v>
                      </c:pt>
                      <c:pt idx="2653">
                        <c:v>3.4379400000000002E-14</c:v>
                      </c:pt>
                      <c:pt idx="2654">
                        <c:v>3.3769299999999998E-14</c:v>
                      </c:pt>
                      <c:pt idx="2655">
                        <c:v>3.6442399999999998E-14</c:v>
                      </c:pt>
                      <c:pt idx="2656">
                        <c:v>3.9241600000000001E-14</c:v>
                      </c:pt>
                      <c:pt idx="2657">
                        <c:v>3.8917799999999998E-14</c:v>
                      </c:pt>
                      <c:pt idx="2658">
                        <c:v>3.6261300000000001E-14</c:v>
                      </c:pt>
                      <c:pt idx="2659">
                        <c:v>3.4968399999999999E-14</c:v>
                      </c:pt>
                      <c:pt idx="2660">
                        <c:v>3.6654599999999999E-14</c:v>
                      </c:pt>
                      <c:pt idx="2661">
                        <c:v>3.8981799999999999E-14</c:v>
                      </c:pt>
                      <c:pt idx="2662">
                        <c:v>3.9850399999999999E-14</c:v>
                      </c:pt>
                      <c:pt idx="2663">
                        <c:v>4.0186799999999999E-14</c:v>
                      </c:pt>
                      <c:pt idx="2664">
                        <c:v>4.0568500000000003E-14</c:v>
                      </c:pt>
                      <c:pt idx="2665">
                        <c:v>3.8724799999999998E-14</c:v>
                      </c:pt>
                      <c:pt idx="2666">
                        <c:v>3.2787700000000002E-14</c:v>
                      </c:pt>
                      <c:pt idx="2667">
                        <c:v>2.537E-14</c:v>
                      </c:pt>
                      <c:pt idx="2668">
                        <c:v>2.27023E-14</c:v>
                      </c:pt>
                      <c:pt idx="2669">
                        <c:v>2.76649E-14</c:v>
                      </c:pt>
                      <c:pt idx="2670">
                        <c:v>3.5042800000000002E-14</c:v>
                      </c:pt>
                      <c:pt idx="2671">
                        <c:v>3.76525E-14</c:v>
                      </c:pt>
                      <c:pt idx="2672">
                        <c:v>3.4705000000000002E-14</c:v>
                      </c:pt>
                      <c:pt idx="2673">
                        <c:v>3.0426699999999997E-14</c:v>
                      </c:pt>
                      <c:pt idx="2674">
                        <c:v>2.7516199999999999E-14</c:v>
                      </c:pt>
                      <c:pt idx="2675">
                        <c:v>2.5078699999999999E-14</c:v>
                      </c:pt>
                      <c:pt idx="2676">
                        <c:v>2.2064999999999999E-14</c:v>
                      </c:pt>
                      <c:pt idx="2677">
                        <c:v>2.0555199999999999E-14</c:v>
                      </c:pt>
                      <c:pt idx="2678">
                        <c:v>2.30388E-14</c:v>
                      </c:pt>
                      <c:pt idx="2679">
                        <c:v>2.7900500000000001E-14</c:v>
                      </c:pt>
                      <c:pt idx="2680">
                        <c:v>3.0898300000000003E-14</c:v>
                      </c:pt>
                      <c:pt idx="2681">
                        <c:v>2.9814399999999998E-14</c:v>
                      </c:pt>
                      <c:pt idx="2682">
                        <c:v>2.67324E-14</c:v>
                      </c:pt>
                      <c:pt idx="2683">
                        <c:v>2.59076E-14</c:v>
                      </c:pt>
                      <c:pt idx="2684">
                        <c:v>2.8595699999999997E-14</c:v>
                      </c:pt>
                      <c:pt idx="2685">
                        <c:v>3.1599000000000002E-14</c:v>
                      </c:pt>
                      <c:pt idx="2686">
                        <c:v>3.2028199999999999E-14</c:v>
                      </c:pt>
                      <c:pt idx="2687">
                        <c:v>3.0997400000000002E-14</c:v>
                      </c:pt>
                      <c:pt idx="2688">
                        <c:v>3.12174E-14</c:v>
                      </c:pt>
                      <c:pt idx="2689">
                        <c:v>3.2790400000000002E-14</c:v>
                      </c:pt>
                      <c:pt idx="2690">
                        <c:v>3.3323200000000002E-14</c:v>
                      </c:pt>
                      <c:pt idx="2691">
                        <c:v>3.20847E-14</c:v>
                      </c:pt>
                      <c:pt idx="2692">
                        <c:v>3.1508799999999998E-14</c:v>
                      </c:pt>
                      <c:pt idx="2693">
                        <c:v>3.3299300000000001E-14</c:v>
                      </c:pt>
                      <c:pt idx="2694">
                        <c:v>3.5449800000000001E-14</c:v>
                      </c:pt>
                      <c:pt idx="2695">
                        <c:v>3.5013400000000001E-14</c:v>
                      </c:pt>
                      <c:pt idx="2696">
                        <c:v>3.2751700000000002E-14</c:v>
                      </c:pt>
                      <c:pt idx="2697">
                        <c:v>3.2783700000000003E-14</c:v>
                      </c:pt>
                      <c:pt idx="2698">
                        <c:v>3.68443E-14</c:v>
                      </c:pt>
                      <c:pt idx="2699">
                        <c:v>4.0860399999999999E-14</c:v>
                      </c:pt>
                      <c:pt idx="2700">
                        <c:v>3.9731100000000002E-14</c:v>
                      </c:pt>
                      <c:pt idx="2701">
                        <c:v>3.4289000000000002E-14</c:v>
                      </c:pt>
                      <c:pt idx="2702">
                        <c:v>3.0156899999999997E-14</c:v>
                      </c:pt>
                      <c:pt idx="2703">
                        <c:v>3.0291400000000003E-14</c:v>
                      </c:pt>
                      <c:pt idx="2704">
                        <c:v>3.1984200000000001E-14</c:v>
                      </c:pt>
                      <c:pt idx="2705">
                        <c:v>3.15505E-14</c:v>
                      </c:pt>
                      <c:pt idx="2706">
                        <c:v>2.9154599999999999E-14</c:v>
                      </c:pt>
                      <c:pt idx="2707">
                        <c:v>2.78072E-14</c:v>
                      </c:pt>
                      <c:pt idx="2708">
                        <c:v>2.8887700000000001E-14</c:v>
                      </c:pt>
                      <c:pt idx="2709">
                        <c:v>3.0343299999999999E-14</c:v>
                      </c:pt>
                      <c:pt idx="2710">
                        <c:v>3.0586399999999997E-14</c:v>
                      </c:pt>
                      <c:pt idx="2711">
                        <c:v>3.1507300000000003E-14</c:v>
                      </c:pt>
                      <c:pt idx="2712">
                        <c:v>3.4149700000000002E-14</c:v>
                      </c:pt>
                      <c:pt idx="2713">
                        <c:v>3.5032700000000003E-14</c:v>
                      </c:pt>
                      <c:pt idx="2714">
                        <c:v>3.1427399999999999E-14</c:v>
                      </c:pt>
                      <c:pt idx="2715">
                        <c:v>2.6980999999999999E-14</c:v>
                      </c:pt>
                      <c:pt idx="2716">
                        <c:v>2.7083599999999999E-14</c:v>
                      </c:pt>
                      <c:pt idx="2717">
                        <c:v>3.11862E-14</c:v>
                      </c:pt>
                      <c:pt idx="2718">
                        <c:v>3.3854199999999997E-14</c:v>
                      </c:pt>
                      <c:pt idx="2719">
                        <c:v>3.1971799999999999E-14</c:v>
                      </c:pt>
                      <c:pt idx="2720">
                        <c:v>2.8320299999999999E-14</c:v>
                      </c:pt>
                      <c:pt idx="2721">
                        <c:v>2.7618100000000001E-14</c:v>
                      </c:pt>
                      <c:pt idx="2722">
                        <c:v>3.04644E-14</c:v>
                      </c:pt>
                      <c:pt idx="2723">
                        <c:v>3.3165099999999998E-14</c:v>
                      </c:pt>
                      <c:pt idx="2724">
                        <c:v>3.30498E-14</c:v>
                      </c:pt>
                      <c:pt idx="2725">
                        <c:v>3.1598800000000001E-14</c:v>
                      </c:pt>
                      <c:pt idx="2726">
                        <c:v>3.1523899999999999E-14</c:v>
                      </c:pt>
                      <c:pt idx="2727">
                        <c:v>3.2393099999999999E-14</c:v>
                      </c:pt>
                      <c:pt idx="2728">
                        <c:v>3.1411300000000001E-14</c:v>
                      </c:pt>
                      <c:pt idx="2729">
                        <c:v>2.82307E-14</c:v>
                      </c:pt>
                      <c:pt idx="2730">
                        <c:v>2.6230699999999999E-14</c:v>
                      </c:pt>
                      <c:pt idx="2731">
                        <c:v>2.83269E-14</c:v>
                      </c:pt>
                      <c:pt idx="2732">
                        <c:v>3.3204900000000001E-14</c:v>
                      </c:pt>
                      <c:pt idx="2733">
                        <c:v>3.6426799999999998E-14</c:v>
                      </c:pt>
                      <c:pt idx="2734">
                        <c:v>3.5316399999999999E-14</c:v>
                      </c:pt>
                      <c:pt idx="2735">
                        <c:v>3.2179400000000002E-14</c:v>
                      </c:pt>
                      <c:pt idx="2736">
                        <c:v>3.12569E-14</c:v>
                      </c:pt>
                      <c:pt idx="2737">
                        <c:v>3.3370800000000002E-14</c:v>
                      </c:pt>
                      <c:pt idx="2738">
                        <c:v>3.5791100000000002E-14</c:v>
                      </c:pt>
                      <c:pt idx="2739">
                        <c:v>3.6487700000000002E-14</c:v>
                      </c:pt>
                      <c:pt idx="2740">
                        <c:v>3.6180899999999999E-14</c:v>
                      </c:pt>
                      <c:pt idx="2741">
                        <c:v>3.6007800000000001E-14</c:v>
                      </c:pt>
                      <c:pt idx="2742">
                        <c:v>3.48903E-14</c:v>
                      </c:pt>
                      <c:pt idx="2743">
                        <c:v>3.1202899999999997E-14</c:v>
                      </c:pt>
                      <c:pt idx="2744">
                        <c:v>2.6381800000000001E-14</c:v>
                      </c:pt>
                      <c:pt idx="2745">
                        <c:v>2.3833700000000001E-14</c:v>
                      </c:pt>
                      <c:pt idx="2746">
                        <c:v>2.3889599999999999E-14</c:v>
                      </c:pt>
                      <c:pt idx="2747">
                        <c:v>2.3624499999999999E-14</c:v>
                      </c:pt>
                      <c:pt idx="2748">
                        <c:v>2.2316100000000001E-14</c:v>
                      </c:pt>
                      <c:pt idx="2749">
                        <c:v>2.2667499999999998E-14</c:v>
                      </c:pt>
                      <c:pt idx="2750">
                        <c:v>2.62189E-14</c:v>
                      </c:pt>
                      <c:pt idx="2751">
                        <c:v>3.0713699999999999E-14</c:v>
                      </c:pt>
                      <c:pt idx="2752">
                        <c:v>3.2650300000000001E-14</c:v>
                      </c:pt>
                      <c:pt idx="2753">
                        <c:v>3.1423099999999997E-14</c:v>
                      </c:pt>
                      <c:pt idx="2754">
                        <c:v>2.9706399999999999E-14</c:v>
                      </c:pt>
                      <c:pt idx="2755">
                        <c:v>3.0094300000000003E-14</c:v>
                      </c:pt>
                      <c:pt idx="2756">
                        <c:v>3.2160900000000001E-14</c:v>
                      </c:pt>
                      <c:pt idx="2757">
                        <c:v>3.2529099999999999E-14</c:v>
                      </c:pt>
                      <c:pt idx="2758">
                        <c:v>2.9131200000000003E-14</c:v>
                      </c:pt>
                      <c:pt idx="2759">
                        <c:v>2.45429E-14</c:v>
                      </c:pt>
                      <c:pt idx="2760">
                        <c:v>2.2483999999999999E-14</c:v>
                      </c:pt>
                      <c:pt idx="2761">
                        <c:v>2.31795E-14</c:v>
                      </c:pt>
                      <c:pt idx="2762">
                        <c:v>2.4518100000000001E-14</c:v>
                      </c:pt>
                      <c:pt idx="2763">
                        <c:v>2.6009000000000001E-14</c:v>
                      </c:pt>
                      <c:pt idx="2764">
                        <c:v>2.89419E-14</c:v>
                      </c:pt>
                      <c:pt idx="2765">
                        <c:v>3.2738800000000003E-14</c:v>
                      </c:pt>
                      <c:pt idx="2766">
                        <c:v>3.43853E-14</c:v>
                      </c:pt>
                      <c:pt idx="2767">
                        <c:v>3.2615700000000002E-14</c:v>
                      </c:pt>
                      <c:pt idx="2768">
                        <c:v>2.9923799999999998E-14</c:v>
                      </c:pt>
                      <c:pt idx="2769">
                        <c:v>2.87313E-14</c:v>
                      </c:pt>
                      <c:pt idx="2770">
                        <c:v>2.78596E-14</c:v>
                      </c:pt>
                      <c:pt idx="2771">
                        <c:v>2.5078999999999999E-14</c:v>
                      </c:pt>
                      <c:pt idx="2772">
                        <c:v>2.13651E-14</c:v>
                      </c:pt>
                      <c:pt idx="2773">
                        <c:v>2.02464E-14</c:v>
                      </c:pt>
                      <c:pt idx="2774">
                        <c:v>2.3433700000000001E-14</c:v>
                      </c:pt>
                      <c:pt idx="2775">
                        <c:v>2.8192700000000001E-14</c:v>
                      </c:pt>
                      <c:pt idx="2776">
                        <c:v>2.9801E-14</c:v>
                      </c:pt>
                      <c:pt idx="2777">
                        <c:v>2.73536E-14</c:v>
                      </c:pt>
                      <c:pt idx="2778">
                        <c:v>2.5266400000000001E-14</c:v>
                      </c:pt>
                      <c:pt idx="2779">
                        <c:v>2.7293900000000001E-14</c:v>
                      </c:pt>
                      <c:pt idx="2780">
                        <c:v>3.1559899999999999E-14</c:v>
                      </c:pt>
                      <c:pt idx="2781">
                        <c:v>3.3600699999999997E-14</c:v>
                      </c:pt>
                      <c:pt idx="2782">
                        <c:v>3.2560600000000001E-14</c:v>
                      </c:pt>
                      <c:pt idx="2783">
                        <c:v>3.16463E-14</c:v>
                      </c:pt>
                      <c:pt idx="2784">
                        <c:v>3.27011E-14</c:v>
                      </c:pt>
                      <c:pt idx="2785">
                        <c:v>3.3683699999999998E-14</c:v>
                      </c:pt>
                      <c:pt idx="2786">
                        <c:v>3.2533099999999998E-14</c:v>
                      </c:pt>
                      <c:pt idx="2787">
                        <c:v>3.03951E-14</c:v>
                      </c:pt>
                      <c:pt idx="2788">
                        <c:v>2.9383499999999998E-14</c:v>
                      </c:pt>
                      <c:pt idx="2789">
                        <c:v>2.88216E-14</c:v>
                      </c:pt>
                      <c:pt idx="2790">
                        <c:v>2.5506199999999999E-14</c:v>
                      </c:pt>
                      <c:pt idx="2791">
                        <c:v>1.8387300000000001E-14</c:v>
                      </c:pt>
                      <c:pt idx="2792">
                        <c:v>1.2083400000000001E-14</c:v>
                      </c:pt>
                      <c:pt idx="2793">
                        <c:v>1.2679800000000001E-14</c:v>
                      </c:pt>
                      <c:pt idx="2794">
                        <c:v>1.9081299999999999E-14</c:v>
                      </c:pt>
                      <c:pt idx="2795">
                        <c:v>2.3980999999999999E-14</c:v>
                      </c:pt>
                      <c:pt idx="2796">
                        <c:v>2.4839600000000001E-14</c:v>
                      </c:pt>
                      <c:pt idx="2797">
                        <c:v>2.6124299999999999E-14</c:v>
                      </c:pt>
                      <c:pt idx="2798">
                        <c:v>3.0262199999999997E-14</c:v>
                      </c:pt>
                      <c:pt idx="2799">
                        <c:v>3.3721099999999998E-14</c:v>
                      </c:pt>
                      <c:pt idx="2800">
                        <c:v>3.2524299999999999E-14</c:v>
                      </c:pt>
                      <c:pt idx="2801">
                        <c:v>2.8399300000000001E-14</c:v>
                      </c:pt>
                      <c:pt idx="2802">
                        <c:v>2.73451E-14</c:v>
                      </c:pt>
                      <c:pt idx="2803">
                        <c:v>3.1577900000000002E-14</c:v>
                      </c:pt>
                      <c:pt idx="2804">
                        <c:v>3.6299500000000002E-14</c:v>
                      </c:pt>
                      <c:pt idx="2805">
                        <c:v>3.5925000000000002E-14</c:v>
                      </c:pt>
                      <c:pt idx="2806">
                        <c:v>3.0390500000000002E-14</c:v>
                      </c:pt>
                      <c:pt idx="2807">
                        <c:v>2.4407700000000001E-14</c:v>
                      </c:pt>
                      <c:pt idx="2808">
                        <c:v>2.2112800000000001E-14</c:v>
                      </c:pt>
                      <c:pt idx="2809">
                        <c:v>2.2939000000000001E-14</c:v>
                      </c:pt>
                      <c:pt idx="2810">
                        <c:v>2.37259E-14</c:v>
                      </c:pt>
                      <c:pt idx="2811">
                        <c:v>2.3811300000000001E-14</c:v>
                      </c:pt>
                      <c:pt idx="2812">
                        <c:v>2.4516E-14</c:v>
                      </c:pt>
                      <c:pt idx="2813">
                        <c:v>2.5078299999999999E-14</c:v>
                      </c:pt>
                      <c:pt idx="2814">
                        <c:v>2.3496699999999999E-14</c:v>
                      </c:pt>
                      <c:pt idx="2815">
                        <c:v>2.1097E-14</c:v>
                      </c:pt>
                      <c:pt idx="2816">
                        <c:v>2.22245E-14</c:v>
                      </c:pt>
                      <c:pt idx="2817">
                        <c:v>2.81814E-14</c:v>
                      </c:pt>
                      <c:pt idx="2818">
                        <c:v>3.4602900000000001E-14</c:v>
                      </c:pt>
                      <c:pt idx="2819">
                        <c:v>3.6598600000000003E-14</c:v>
                      </c:pt>
                      <c:pt idx="2820">
                        <c:v>3.4657099999999999E-14</c:v>
                      </c:pt>
                      <c:pt idx="2821">
                        <c:v>3.3550300000000002E-14</c:v>
                      </c:pt>
                      <c:pt idx="2822">
                        <c:v>3.5529599999999997E-14</c:v>
                      </c:pt>
                      <c:pt idx="2823">
                        <c:v>3.7255899999999997E-14</c:v>
                      </c:pt>
                      <c:pt idx="2824">
                        <c:v>3.5461799999999999E-14</c:v>
                      </c:pt>
                      <c:pt idx="2825">
                        <c:v>3.2280500000000001E-14</c:v>
                      </c:pt>
                      <c:pt idx="2826">
                        <c:v>3.1615499999999998E-14</c:v>
                      </c:pt>
                      <c:pt idx="2827">
                        <c:v>3.3552599999999999E-14</c:v>
                      </c:pt>
                      <c:pt idx="2828">
                        <c:v>3.5624600000000002E-14</c:v>
                      </c:pt>
                      <c:pt idx="2829">
                        <c:v>3.6926000000000001E-14</c:v>
                      </c:pt>
                      <c:pt idx="2830">
                        <c:v>3.8296200000000001E-14</c:v>
                      </c:pt>
                      <c:pt idx="2831">
                        <c:v>4.0459399999999999E-14</c:v>
                      </c:pt>
                      <c:pt idx="2832">
                        <c:v>4.34105E-14</c:v>
                      </c:pt>
                      <c:pt idx="2833">
                        <c:v>4.6408999999999998E-14</c:v>
                      </c:pt>
                      <c:pt idx="2834">
                        <c:v>4.8470800000000002E-14</c:v>
                      </c:pt>
                      <c:pt idx="2835">
                        <c:v>4.91068E-14</c:v>
                      </c:pt>
                      <c:pt idx="2836">
                        <c:v>4.89205E-14</c:v>
                      </c:pt>
                      <c:pt idx="2837">
                        <c:v>4.9132399999999998E-14</c:v>
                      </c:pt>
                      <c:pt idx="2838">
                        <c:v>5.00359E-14</c:v>
                      </c:pt>
                      <c:pt idx="2839">
                        <c:v>5.1244400000000001E-14</c:v>
                      </c:pt>
                      <c:pt idx="2840">
                        <c:v>5.2319700000000002E-14</c:v>
                      </c:pt>
                      <c:pt idx="2841">
                        <c:v>5.1880399999999999E-14</c:v>
                      </c:pt>
                      <c:pt idx="2842">
                        <c:v>4.84183E-14</c:v>
                      </c:pt>
                      <c:pt idx="2843">
                        <c:v>4.3236899999999997E-14</c:v>
                      </c:pt>
                      <c:pt idx="2844">
                        <c:v>4.1071300000000001E-14</c:v>
                      </c:pt>
                      <c:pt idx="2845">
                        <c:v>4.5404E-14</c:v>
                      </c:pt>
                      <c:pt idx="2846">
                        <c:v>5.3554899999999998E-14</c:v>
                      </c:pt>
                      <c:pt idx="2847">
                        <c:v>5.9197999999999997E-14</c:v>
                      </c:pt>
                      <c:pt idx="2848">
                        <c:v>5.9168499999999994E-14</c:v>
                      </c:pt>
                      <c:pt idx="2849">
                        <c:v>5.5742099999999998E-14</c:v>
                      </c:pt>
                      <c:pt idx="2850">
                        <c:v>5.2836599999999999E-14</c:v>
                      </c:pt>
                      <c:pt idx="2851">
                        <c:v>5.1584300000000002E-14</c:v>
                      </c:pt>
                      <c:pt idx="2852">
                        <c:v>5.0617200000000002E-14</c:v>
                      </c:pt>
                      <c:pt idx="2853">
                        <c:v>4.8898599999999998E-14</c:v>
                      </c:pt>
                      <c:pt idx="2854">
                        <c:v>4.5881699999999999E-14</c:v>
                      </c:pt>
                      <c:pt idx="2855">
                        <c:v>4.1281699999999999E-14</c:v>
                      </c:pt>
                      <c:pt idx="2856">
                        <c:v>3.60655E-14</c:v>
                      </c:pt>
                      <c:pt idx="2857">
                        <c:v>3.14451E-14</c:v>
                      </c:pt>
                      <c:pt idx="2858">
                        <c:v>2.8535000000000002E-14</c:v>
                      </c:pt>
                      <c:pt idx="2859">
                        <c:v>2.8642300000000001E-14</c:v>
                      </c:pt>
                      <c:pt idx="2860">
                        <c:v>3.0697700000000002E-14</c:v>
                      </c:pt>
                      <c:pt idx="2861">
                        <c:v>3.1092099999999997E-14</c:v>
                      </c:pt>
                      <c:pt idx="2862">
                        <c:v>2.78623E-14</c:v>
                      </c:pt>
                      <c:pt idx="2863">
                        <c:v>2.3001500000000001E-14</c:v>
                      </c:pt>
                      <c:pt idx="2864">
                        <c:v>2.0689799999999999E-14</c:v>
                      </c:pt>
                      <c:pt idx="2865">
                        <c:v>2.3220300000000001E-14</c:v>
                      </c:pt>
                      <c:pt idx="2866">
                        <c:v>2.7909399999999999E-14</c:v>
                      </c:pt>
                      <c:pt idx="2867">
                        <c:v>2.9889600000000002E-14</c:v>
                      </c:pt>
                      <c:pt idx="2868">
                        <c:v>2.8262799999999998E-14</c:v>
                      </c:pt>
                      <c:pt idx="2869">
                        <c:v>2.62882E-14</c:v>
                      </c:pt>
                      <c:pt idx="2870">
                        <c:v>2.58988E-14</c:v>
                      </c:pt>
                      <c:pt idx="2871">
                        <c:v>2.58053E-14</c:v>
                      </c:pt>
                      <c:pt idx="2872">
                        <c:v>2.5120499999999999E-14</c:v>
                      </c:pt>
                      <c:pt idx="2873">
                        <c:v>2.5354E-14</c:v>
                      </c:pt>
                      <c:pt idx="2874">
                        <c:v>2.7340199999999999E-14</c:v>
                      </c:pt>
                      <c:pt idx="2875">
                        <c:v>2.8825399999999997E-14</c:v>
                      </c:pt>
                      <c:pt idx="2876">
                        <c:v>2.72316E-14</c:v>
                      </c:pt>
                      <c:pt idx="2877">
                        <c:v>2.3632999999999999E-14</c:v>
                      </c:pt>
                      <c:pt idx="2878">
                        <c:v>2.2032399999999999E-14</c:v>
                      </c:pt>
                      <c:pt idx="2879">
                        <c:v>2.47661E-14</c:v>
                      </c:pt>
                      <c:pt idx="2880">
                        <c:v>2.98139E-14</c:v>
                      </c:pt>
                      <c:pt idx="2881">
                        <c:v>3.2783799999999998E-14</c:v>
                      </c:pt>
                      <c:pt idx="2882">
                        <c:v>3.1824600000000002E-14</c:v>
                      </c:pt>
                      <c:pt idx="2883">
                        <c:v>2.9829000000000001E-14</c:v>
                      </c:pt>
                      <c:pt idx="2884">
                        <c:v>3.00634E-14</c:v>
                      </c:pt>
                      <c:pt idx="2885">
                        <c:v>3.1632100000000001E-14</c:v>
                      </c:pt>
                      <c:pt idx="2886">
                        <c:v>3.21268E-14</c:v>
                      </c:pt>
                      <c:pt idx="2887">
                        <c:v>3.2240199999999999E-14</c:v>
                      </c:pt>
                      <c:pt idx="2888">
                        <c:v>3.4416499999999999E-14</c:v>
                      </c:pt>
                      <c:pt idx="2889">
                        <c:v>3.8270400000000001E-14</c:v>
                      </c:pt>
                      <c:pt idx="2890">
                        <c:v>4.02773E-14</c:v>
                      </c:pt>
                      <c:pt idx="2891">
                        <c:v>3.8662999999999999E-14</c:v>
                      </c:pt>
                      <c:pt idx="2892">
                        <c:v>3.6223900000000001E-14</c:v>
                      </c:pt>
                      <c:pt idx="2893">
                        <c:v>3.63156E-14</c:v>
                      </c:pt>
                      <c:pt idx="2894">
                        <c:v>3.7912499999999997E-14</c:v>
                      </c:pt>
                      <c:pt idx="2895">
                        <c:v>3.74703E-14</c:v>
                      </c:pt>
                      <c:pt idx="2896">
                        <c:v>3.4511499999999998E-14</c:v>
                      </c:pt>
                      <c:pt idx="2897">
                        <c:v>3.2414699999999997E-14</c:v>
                      </c:pt>
                      <c:pt idx="2898">
                        <c:v>3.4007600000000001E-14</c:v>
                      </c:pt>
                      <c:pt idx="2899">
                        <c:v>3.8182800000000002E-14</c:v>
                      </c:pt>
                      <c:pt idx="2900">
                        <c:v>4.0968999999999998E-14</c:v>
                      </c:pt>
                      <c:pt idx="2901">
                        <c:v>3.9640899999999998E-14</c:v>
                      </c:pt>
                      <c:pt idx="2902">
                        <c:v>3.5408400000000002E-14</c:v>
                      </c:pt>
                      <c:pt idx="2903">
                        <c:v>3.1015000000000001E-14</c:v>
                      </c:pt>
                      <c:pt idx="2904">
                        <c:v>2.7186800000000001E-14</c:v>
                      </c:pt>
                      <c:pt idx="2905">
                        <c:v>2.3896900000000001E-14</c:v>
                      </c:pt>
                      <c:pt idx="2906">
                        <c:v>2.2910400000000001E-14</c:v>
                      </c:pt>
                      <c:pt idx="2907">
                        <c:v>2.6296800000000001E-14</c:v>
                      </c:pt>
                      <c:pt idx="2908">
                        <c:v>3.3005800000000002E-14</c:v>
                      </c:pt>
                      <c:pt idx="2909">
                        <c:v>3.82125E-14</c:v>
                      </c:pt>
                      <c:pt idx="2910">
                        <c:v>3.72012E-14</c:v>
                      </c:pt>
                      <c:pt idx="2911">
                        <c:v>3.0219399999999997E-14</c:v>
                      </c:pt>
                      <c:pt idx="2912">
                        <c:v>2.2396999999999998E-14</c:v>
                      </c:pt>
                      <c:pt idx="2913">
                        <c:v>1.8340499999999999E-14</c:v>
                      </c:pt>
                      <c:pt idx="2914">
                        <c:v>1.85931E-14</c:v>
                      </c:pt>
                      <c:pt idx="2915">
                        <c:v>2.15952E-14</c:v>
                      </c:pt>
                      <c:pt idx="2916">
                        <c:v>2.61941E-14</c:v>
                      </c:pt>
                      <c:pt idx="2917">
                        <c:v>3.11549E-14</c:v>
                      </c:pt>
                      <c:pt idx="2918">
                        <c:v>3.4045100000000003E-14</c:v>
                      </c:pt>
                      <c:pt idx="2919">
                        <c:v>3.2792599999999997E-14</c:v>
                      </c:pt>
                      <c:pt idx="2920">
                        <c:v>2.8579599999999999E-14</c:v>
                      </c:pt>
                      <c:pt idx="2921">
                        <c:v>2.55674E-14</c:v>
                      </c:pt>
                      <c:pt idx="2922">
                        <c:v>2.66729E-14</c:v>
                      </c:pt>
                      <c:pt idx="2923">
                        <c:v>3.0211899999999997E-14</c:v>
                      </c:pt>
                      <c:pt idx="2924">
                        <c:v>3.1963800000000001E-14</c:v>
                      </c:pt>
                      <c:pt idx="2925">
                        <c:v>3.0642899999999998E-14</c:v>
                      </c:pt>
                      <c:pt idx="2926">
                        <c:v>2.9398300000000003E-14</c:v>
                      </c:pt>
                      <c:pt idx="2927">
                        <c:v>3.08491E-14</c:v>
                      </c:pt>
                      <c:pt idx="2928">
                        <c:v>3.3184700000000003E-14</c:v>
                      </c:pt>
                      <c:pt idx="2929">
                        <c:v>3.2956800000000001E-14</c:v>
                      </c:pt>
                      <c:pt idx="2930">
                        <c:v>3.0048600000000002E-14</c:v>
                      </c:pt>
                      <c:pt idx="2931">
                        <c:v>2.7889600000000001E-14</c:v>
                      </c:pt>
                      <c:pt idx="2932">
                        <c:v>2.86674E-14</c:v>
                      </c:pt>
                      <c:pt idx="2933">
                        <c:v>3.0693600000000002E-14</c:v>
                      </c:pt>
                      <c:pt idx="2934">
                        <c:v>3.1913799999999997E-14</c:v>
                      </c:pt>
                      <c:pt idx="2935">
                        <c:v>3.3262299999999998E-14</c:v>
                      </c:pt>
                      <c:pt idx="2936">
                        <c:v>3.5997899999999997E-14</c:v>
                      </c:pt>
                      <c:pt idx="2937">
                        <c:v>3.80562E-14</c:v>
                      </c:pt>
                      <c:pt idx="2938">
                        <c:v>3.6399400000000002E-14</c:v>
                      </c:pt>
                      <c:pt idx="2939">
                        <c:v>3.1806300000000003E-14</c:v>
                      </c:pt>
                      <c:pt idx="2940">
                        <c:v>2.8753300000000003E-14</c:v>
                      </c:pt>
                      <c:pt idx="2941">
                        <c:v>3.0531499999999998E-14</c:v>
                      </c:pt>
                      <c:pt idx="2942">
                        <c:v>3.5256399999999998E-14</c:v>
                      </c:pt>
                      <c:pt idx="2943">
                        <c:v>3.7695699999999998E-14</c:v>
                      </c:pt>
                      <c:pt idx="2944">
                        <c:v>3.5875699999999999E-14</c:v>
                      </c:pt>
                      <c:pt idx="2945">
                        <c:v>3.3336999999999997E-14</c:v>
                      </c:pt>
                      <c:pt idx="2946">
                        <c:v>3.3160399999999998E-14</c:v>
                      </c:pt>
                      <c:pt idx="2947">
                        <c:v>3.3920700000000002E-14</c:v>
                      </c:pt>
                      <c:pt idx="2948">
                        <c:v>3.3399900000000001E-14</c:v>
                      </c:pt>
                      <c:pt idx="2949">
                        <c:v>3.2320700000000002E-14</c:v>
                      </c:pt>
                      <c:pt idx="2950">
                        <c:v>3.2297299999999999E-14</c:v>
                      </c:pt>
                      <c:pt idx="2951">
                        <c:v>3.27086E-14</c:v>
                      </c:pt>
                      <c:pt idx="2952">
                        <c:v>3.1444999999999999E-14</c:v>
                      </c:pt>
                      <c:pt idx="2953">
                        <c:v>2.82701E-14</c:v>
                      </c:pt>
                      <c:pt idx="2954">
                        <c:v>2.6946600000000001E-14</c:v>
                      </c:pt>
                      <c:pt idx="2955">
                        <c:v>3.1570699999999998E-14</c:v>
                      </c:pt>
                      <c:pt idx="2956">
                        <c:v>4.02059E-14</c:v>
                      </c:pt>
                      <c:pt idx="2957">
                        <c:v>4.5851400000000002E-14</c:v>
                      </c:pt>
                      <c:pt idx="2958">
                        <c:v>4.4134999999999999E-14</c:v>
                      </c:pt>
                      <c:pt idx="2959">
                        <c:v>3.6825400000000001E-14</c:v>
                      </c:pt>
                      <c:pt idx="2960">
                        <c:v>2.8551900000000001E-14</c:v>
                      </c:pt>
                      <c:pt idx="2961">
                        <c:v>2.27499E-14</c:v>
                      </c:pt>
                      <c:pt idx="2962">
                        <c:v>2.0165099999999999E-14</c:v>
                      </c:pt>
                      <c:pt idx="2963">
                        <c:v>2.0796000000000001E-14</c:v>
                      </c:pt>
                      <c:pt idx="2964">
                        <c:v>2.52368E-14</c:v>
                      </c:pt>
                      <c:pt idx="2965">
                        <c:v>3.1748099999999999E-14</c:v>
                      </c:pt>
                      <c:pt idx="2966">
                        <c:v>3.5832400000000001E-14</c:v>
                      </c:pt>
                      <c:pt idx="2967">
                        <c:v>3.5112000000000001E-14</c:v>
                      </c:pt>
                      <c:pt idx="2968">
                        <c:v>3.19984E-14</c:v>
                      </c:pt>
                      <c:pt idx="2969">
                        <c:v>3.0816999999999999E-14</c:v>
                      </c:pt>
                      <c:pt idx="2970">
                        <c:v>3.2791700000000002E-14</c:v>
                      </c:pt>
                      <c:pt idx="2971">
                        <c:v>3.4389899999999998E-14</c:v>
                      </c:pt>
                      <c:pt idx="2972">
                        <c:v>3.2284199999999997E-14</c:v>
                      </c:pt>
                      <c:pt idx="2973">
                        <c:v>2.8509399999999997E-14</c:v>
                      </c:pt>
                      <c:pt idx="2974">
                        <c:v>2.7504600000000001E-14</c:v>
                      </c:pt>
                      <c:pt idx="2975">
                        <c:v>2.97412E-14</c:v>
                      </c:pt>
                      <c:pt idx="2976">
                        <c:v>3.1453899999999999E-14</c:v>
                      </c:pt>
                      <c:pt idx="2977">
                        <c:v>3.0266399999999998E-14</c:v>
                      </c:pt>
                      <c:pt idx="2978">
                        <c:v>2.8558000000000001E-14</c:v>
                      </c:pt>
                      <c:pt idx="2979">
                        <c:v>2.96223E-14</c:v>
                      </c:pt>
                      <c:pt idx="2980">
                        <c:v>3.2352100000000003E-14</c:v>
                      </c:pt>
                      <c:pt idx="2981">
                        <c:v>3.2632299999999998E-14</c:v>
                      </c:pt>
                      <c:pt idx="2982">
                        <c:v>2.9247300000000002E-14</c:v>
                      </c:pt>
                      <c:pt idx="2983">
                        <c:v>2.5475100000000001E-14</c:v>
                      </c:pt>
                      <c:pt idx="2984">
                        <c:v>2.4644699999999999E-14</c:v>
                      </c:pt>
                      <c:pt idx="2985">
                        <c:v>2.63062E-14</c:v>
                      </c:pt>
                      <c:pt idx="2986">
                        <c:v>2.7712200000000001E-14</c:v>
                      </c:pt>
                      <c:pt idx="2987">
                        <c:v>2.81172E-14</c:v>
                      </c:pt>
                      <c:pt idx="2988">
                        <c:v>2.9409700000000001E-14</c:v>
                      </c:pt>
                      <c:pt idx="2989">
                        <c:v>3.1946499999999998E-14</c:v>
                      </c:pt>
                      <c:pt idx="2990">
                        <c:v>3.3063999999999999E-14</c:v>
                      </c:pt>
                      <c:pt idx="2991">
                        <c:v>3.1176900000000002E-14</c:v>
                      </c:pt>
                      <c:pt idx="2992">
                        <c:v>2.84988E-14</c:v>
                      </c:pt>
                      <c:pt idx="2993">
                        <c:v>2.8252200000000001E-14</c:v>
                      </c:pt>
                      <c:pt idx="2994">
                        <c:v>3.0604299999999999E-14</c:v>
                      </c:pt>
                      <c:pt idx="2995">
                        <c:v>3.2816300000000003E-14</c:v>
                      </c:pt>
                      <c:pt idx="2996">
                        <c:v>3.3291599999999998E-14</c:v>
                      </c:pt>
                      <c:pt idx="2997">
                        <c:v>3.38321E-14</c:v>
                      </c:pt>
                      <c:pt idx="2998">
                        <c:v>3.6738400000000001E-14</c:v>
                      </c:pt>
                      <c:pt idx="2999">
                        <c:v>4.0572199999999999E-14</c:v>
                      </c:pt>
                      <c:pt idx="3000">
                        <c:v>4.0991499999999999E-14</c:v>
                      </c:pt>
                      <c:pt idx="3001">
                        <c:v>3.6504299999999998E-14</c:v>
                      </c:pt>
                      <c:pt idx="3002">
                        <c:v>3.1197200000000001E-14</c:v>
                      </c:pt>
                      <c:pt idx="3003">
                        <c:v>3.0448900000000001E-14</c:v>
                      </c:pt>
                      <c:pt idx="3004">
                        <c:v>3.4760399999999999E-14</c:v>
                      </c:pt>
                      <c:pt idx="3005">
                        <c:v>3.91348E-14</c:v>
                      </c:pt>
                      <c:pt idx="3006">
                        <c:v>3.9382300000000001E-14</c:v>
                      </c:pt>
                      <c:pt idx="3007">
                        <c:v>3.6969799999999997E-14</c:v>
                      </c:pt>
                      <c:pt idx="3008">
                        <c:v>3.5301999999999998E-14</c:v>
                      </c:pt>
                      <c:pt idx="3009">
                        <c:v>3.4240299999999997E-14</c:v>
                      </c:pt>
                      <c:pt idx="3010">
                        <c:v>3.2058400000000002E-14</c:v>
                      </c:pt>
                      <c:pt idx="3011">
                        <c:v>3.0088000000000001E-14</c:v>
                      </c:pt>
                      <c:pt idx="3012">
                        <c:v>3.1361299999999998E-14</c:v>
                      </c:pt>
                      <c:pt idx="3013">
                        <c:v>3.5403199999999998E-14</c:v>
                      </c:pt>
                      <c:pt idx="3014">
                        <c:v>3.8151400000000001E-14</c:v>
                      </c:pt>
                      <c:pt idx="3015">
                        <c:v>3.7923900000000002E-14</c:v>
                      </c:pt>
                      <c:pt idx="3016">
                        <c:v>3.7900700000000002E-14</c:v>
                      </c:pt>
                      <c:pt idx="3017">
                        <c:v>4.1131399999999998E-14</c:v>
                      </c:pt>
                      <c:pt idx="3018">
                        <c:v>4.5407000000000003E-14</c:v>
                      </c:pt>
                      <c:pt idx="3019">
                        <c:v>4.5562500000000001E-14</c:v>
                      </c:pt>
                      <c:pt idx="3020">
                        <c:v>4.0244499999999998E-14</c:v>
                      </c:pt>
                      <c:pt idx="3021">
                        <c:v>3.3621700000000003E-14</c:v>
                      </c:pt>
                      <c:pt idx="3022">
                        <c:v>2.9992800000000001E-14</c:v>
                      </c:pt>
                      <c:pt idx="3023">
                        <c:v>2.88284E-14</c:v>
                      </c:pt>
                      <c:pt idx="3024">
                        <c:v>2.6753999999999999E-14</c:v>
                      </c:pt>
                      <c:pt idx="3025">
                        <c:v>2.3329800000000001E-14</c:v>
                      </c:pt>
                      <c:pt idx="3026">
                        <c:v>2.1869500000000001E-14</c:v>
                      </c:pt>
                      <c:pt idx="3027">
                        <c:v>2.4233700000000001E-14</c:v>
                      </c:pt>
                      <c:pt idx="3028">
                        <c:v>2.7644699999999999E-14</c:v>
                      </c:pt>
                      <c:pt idx="3029">
                        <c:v>2.8245E-14</c:v>
                      </c:pt>
                      <c:pt idx="3030">
                        <c:v>2.63772E-14</c:v>
                      </c:pt>
                      <c:pt idx="3031">
                        <c:v>2.58155E-14</c:v>
                      </c:pt>
                      <c:pt idx="3032">
                        <c:v>2.80479E-14</c:v>
                      </c:pt>
                      <c:pt idx="3033">
                        <c:v>3.0392699999999997E-14</c:v>
                      </c:pt>
                      <c:pt idx="3034">
                        <c:v>3.0459399999999998E-14</c:v>
                      </c:pt>
                      <c:pt idx="3035">
                        <c:v>2.9952499999999999E-14</c:v>
                      </c:pt>
                      <c:pt idx="3036">
                        <c:v>3.2353499999999997E-14</c:v>
                      </c:pt>
                      <c:pt idx="3037">
                        <c:v>3.7747299999999997E-14</c:v>
                      </c:pt>
                      <c:pt idx="3038">
                        <c:v>4.2118800000000003E-14</c:v>
                      </c:pt>
                      <c:pt idx="3039">
                        <c:v>4.20057E-14</c:v>
                      </c:pt>
                      <c:pt idx="3040">
                        <c:v>3.8450899999999999E-14</c:v>
                      </c:pt>
                      <c:pt idx="3041">
                        <c:v>3.5373999999999998E-14</c:v>
                      </c:pt>
                      <c:pt idx="3042">
                        <c:v>3.4632599999999999E-14</c:v>
                      </c:pt>
                      <c:pt idx="3043">
                        <c:v>3.5085700000000003E-14</c:v>
                      </c:pt>
                      <c:pt idx="3044">
                        <c:v>3.6257900000000001E-14</c:v>
                      </c:pt>
                      <c:pt idx="3045">
                        <c:v>3.9725799999999997E-14</c:v>
                      </c:pt>
                      <c:pt idx="3046">
                        <c:v>4.5651199999999998E-14</c:v>
                      </c:pt>
                      <c:pt idx="3047">
                        <c:v>4.9616700000000002E-14</c:v>
                      </c:pt>
                      <c:pt idx="3048">
                        <c:v>4.5837800000000002E-14</c:v>
                      </c:pt>
                      <c:pt idx="3049">
                        <c:v>3.5200500000000002E-14</c:v>
                      </c:pt>
                      <c:pt idx="3050">
                        <c:v>2.67021E-14</c:v>
                      </c:pt>
                      <c:pt idx="3051">
                        <c:v>2.6841600000000001E-14</c:v>
                      </c:pt>
                      <c:pt idx="3052">
                        <c:v>3.16939E-14</c:v>
                      </c:pt>
                      <c:pt idx="3053">
                        <c:v>3.3399400000000002E-14</c:v>
                      </c:pt>
                      <c:pt idx="3054">
                        <c:v>3.0241100000000003E-14</c:v>
                      </c:pt>
                      <c:pt idx="3055">
                        <c:v>2.6862399999999999E-14</c:v>
                      </c:pt>
                      <c:pt idx="3056">
                        <c:v>2.6753999999999999E-14</c:v>
                      </c:pt>
                      <c:pt idx="3057">
                        <c:v>2.8240300000000001E-14</c:v>
                      </c:pt>
                      <c:pt idx="3058">
                        <c:v>2.8235500000000001E-14</c:v>
                      </c:pt>
                      <c:pt idx="3059">
                        <c:v>2.6866099999999998E-14</c:v>
                      </c:pt>
                      <c:pt idx="3060">
                        <c:v>2.64027E-14</c:v>
                      </c:pt>
                      <c:pt idx="3061">
                        <c:v>2.6882700000000001E-14</c:v>
                      </c:pt>
                      <c:pt idx="3062">
                        <c:v>2.5526599999999999E-14</c:v>
                      </c:pt>
                      <c:pt idx="3063">
                        <c:v>2.1464100000000001E-14</c:v>
                      </c:pt>
                      <c:pt idx="3064">
                        <c:v>1.8229600000000001E-14</c:v>
                      </c:pt>
                      <c:pt idx="3065">
                        <c:v>1.8938299999999999E-14</c:v>
                      </c:pt>
                      <c:pt idx="3066">
                        <c:v>2.2090899999999999E-14</c:v>
                      </c:pt>
                      <c:pt idx="3067">
                        <c:v>2.49129E-14</c:v>
                      </c:pt>
                      <c:pt idx="3068">
                        <c:v>2.7209900000000001E-14</c:v>
                      </c:pt>
                      <c:pt idx="3069">
                        <c:v>3.0036300000000001E-14</c:v>
                      </c:pt>
                      <c:pt idx="3070">
                        <c:v>3.3282799999999999E-14</c:v>
                      </c:pt>
                      <c:pt idx="3071">
                        <c:v>3.5432800000000001E-14</c:v>
                      </c:pt>
                      <c:pt idx="3072">
                        <c:v>3.5116100000000001E-14</c:v>
                      </c:pt>
                      <c:pt idx="3073">
                        <c:v>3.2730000000000003E-14</c:v>
                      </c:pt>
                      <c:pt idx="3074">
                        <c:v>2.96835E-14</c:v>
                      </c:pt>
                      <c:pt idx="3075">
                        <c:v>2.6162300000000002E-14</c:v>
                      </c:pt>
                      <c:pt idx="3076">
                        <c:v>2.1646600000000001E-14</c:v>
                      </c:pt>
                      <c:pt idx="3077">
                        <c:v>1.7734100000000001E-14</c:v>
                      </c:pt>
                      <c:pt idx="3078">
                        <c:v>1.7771200000000001E-14</c:v>
                      </c:pt>
                      <c:pt idx="3079">
                        <c:v>2.3185700000000001E-14</c:v>
                      </c:pt>
                      <c:pt idx="3080">
                        <c:v>3.1026600000000001E-14</c:v>
                      </c:pt>
                      <c:pt idx="3081">
                        <c:v>3.5632399999999999E-14</c:v>
                      </c:pt>
                      <c:pt idx="3082">
                        <c:v>3.3818399999999999E-14</c:v>
                      </c:pt>
                      <c:pt idx="3083">
                        <c:v>2.76067E-14</c:v>
                      </c:pt>
                      <c:pt idx="3084">
                        <c:v>2.15347E-14</c:v>
                      </c:pt>
                      <c:pt idx="3085">
                        <c:v>1.89319E-14</c:v>
                      </c:pt>
                      <c:pt idx="3086">
                        <c:v>2.0210199999999999E-14</c:v>
                      </c:pt>
                      <c:pt idx="3087">
                        <c:v>2.3260100000000001E-14</c:v>
                      </c:pt>
                      <c:pt idx="3088">
                        <c:v>2.6508999999999999E-14</c:v>
                      </c:pt>
                      <c:pt idx="3089">
                        <c:v>3.0594799999999999E-14</c:v>
                      </c:pt>
                      <c:pt idx="3090">
                        <c:v>3.4611900000000002E-14</c:v>
                      </c:pt>
                      <c:pt idx="3091">
                        <c:v>3.4802499999999999E-14</c:v>
                      </c:pt>
                      <c:pt idx="3092">
                        <c:v>3.0530500000000002E-14</c:v>
                      </c:pt>
                      <c:pt idx="3093">
                        <c:v>2.6686300000000001E-14</c:v>
                      </c:pt>
                      <c:pt idx="3094">
                        <c:v>2.6994899999999999E-14</c:v>
                      </c:pt>
                      <c:pt idx="3095">
                        <c:v>2.8692100000000003E-14</c:v>
                      </c:pt>
                      <c:pt idx="3096">
                        <c:v>2.6760499999999999E-14</c:v>
                      </c:pt>
                      <c:pt idx="3097">
                        <c:v>2.1574600000000002E-14</c:v>
                      </c:pt>
                      <c:pt idx="3098">
                        <c:v>1.8766599999999999E-14</c:v>
                      </c:pt>
                      <c:pt idx="3099">
                        <c:v>2.11626E-14</c:v>
                      </c:pt>
                      <c:pt idx="3100">
                        <c:v>2.5022800000000001E-14</c:v>
                      </c:pt>
                      <c:pt idx="3101">
                        <c:v>2.5778399999999999E-14</c:v>
                      </c:pt>
                      <c:pt idx="3102">
                        <c:v>2.4032699999999999E-14</c:v>
                      </c:pt>
                      <c:pt idx="3103">
                        <c:v>2.4259500000000001E-14</c:v>
                      </c:pt>
                      <c:pt idx="3104">
                        <c:v>2.8204399999999999E-14</c:v>
                      </c:pt>
                      <c:pt idx="3105">
                        <c:v>3.1749800000000002E-14</c:v>
                      </c:pt>
                      <c:pt idx="3106">
                        <c:v>3.0487399999999999E-14</c:v>
                      </c:pt>
                      <c:pt idx="3107">
                        <c:v>2.5792800000000001E-14</c:v>
                      </c:pt>
                      <c:pt idx="3108">
                        <c:v>2.24373E-14</c:v>
                      </c:pt>
                      <c:pt idx="3109">
                        <c:v>2.2456E-14</c:v>
                      </c:pt>
                      <c:pt idx="3110">
                        <c:v>2.3963699999999999E-14</c:v>
                      </c:pt>
                      <c:pt idx="3111">
                        <c:v>2.4767200000000001E-14</c:v>
                      </c:pt>
                      <c:pt idx="3112">
                        <c:v>2.4881E-14</c:v>
                      </c:pt>
                      <c:pt idx="3113">
                        <c:v>2.50336E-14</c:v>
                      </c:pt>
                      <c:pt idx="3114">
                        <c:v>2.47593E-14</c:v>
                      </c:pt>
                      <c:pt idx="3115">
                        <c:v>2.3769999999999999E-14</c:v>
                      </c:pt>
                      <c:pt idx="3116">
                        <c:v>2.3402899999999999E-14</c:v>
                      </c:pt>
                      <c:pt idx="3117">
                        <c:v>2.5255200000000001E-14</c:v>
                      </c:pt>
                      <c:pt idx="3118">
                        <c:v>2.8908100000000001E-14</c:v>
                      </c:pt>
                      <c:pt idx="3119">
                        <c:v>3.1234500000000001E-14</c:v>
                      </c:pt>
                      <c:pt idx="3120">
                        <c:v>2.9405600000000001E-14</c:v>
                      </c:pt>
                      <c:pt idx="3121">
                        <c:v>2.4943099999999999E-14</c:v>
                      </c:pt>
                      <c:pt idx="3122">
                        <c:v>2.2477100000000001E-14</c:v>
                      </c:pt>
                      <c:pt idx="3123">
                        <c:v>2.3956800000000001E-14</c:v>
                      </c:pt>
                      <c:pt idx="3124">
                        <c:v>2.63847E-14</c:v>
                      </c:pt>
                      <c:pt idx="3125">
                        <c:v>2.65183E-14</c:v>
                      </c:pt>
                      <c:pt idx="3126">
                        <c:v>2.5598E-14</c:v>
                      </c:pt>
                      <c:pt idx="3127">
                        <c:v>2.6913900000000001E-14</c:v>
                      </c:pt>
                      <c:pt idx="3128">
                        <c:v>3.03393E-14</c:v>
                      </c:pt>
                      <c:pt idx="3129">
                        <c:v>3.2649399999999999E-14</c:v>
                      </c:pt>
                      <c:pt idx="3130">
                        <c:v>3.2457200000000001E-14</c:v>
                      </c:pt>
                      <c:pt idx="3131">
                        <c:v>3.1698300000000003E-14</c:v>
                      </c:pt>
                      <c:pt idx="3132">
                        <c:v>3.2186E-14</c:v>
                      </c:pt>
                      <c:pt idx="3133">
                        <c:v>3.2795900000000003E-14</c:v>
                      </c:pt>
                      <c:pt idx="3134">
                        <c:v>3.1785200000000002E-14</c:v>
                      </c:pt>
                      <c:pt idx="3135">
                        <c:v>3.0895799999999998E-14</c:v>
                      </c:pt>
                      <c:pt idx="3136">
                        <c:v>3.3500799999999997E-14</c:v>
                      </c:pt>
                      <c:pt idx="3137">
                        <c:v>3.8824599999999997E-14</c:v>
                      </c:pt>
                      <c:pt idx="3138">
                        <c:v>4.19941E-14</c:v>
                      </c:pt>
                      <c:pt idx="3139">
                        <c:v>4.0302799999999997E-14</c:v>
                      </c:pt>
                      <c:pt idx="3140">
                        <c:v>3.6624699999999999E-14</c:v>
                      </c:pt>
                      <c:pt idx="3141">
                        <c:v>3.5778700000000001E-14</c:v>
                      </c:pt>
                      <c:pt idx="3142">
                        <c:v>3.9012899999999998E-14</c:v>
                      </c:pt>
                      <c:pt idx="3143">
                        <c:v>4.28784E-14</c:v>
                      </c:pt>
                      <c:pt idx="3144">
                        <c:v>4.2898499999999998E-14</c:v>
                      </c:pt>
                      <c:pt idx="3145">
                        <c:v>3.85442E-14</c:v>
                      </c:pt>
                      <c:pt idx="3146">
                        <c:v>3.3909200000000003E-14</c:v>
                      </c:pt>
                      <c:pt idx="3147">
                        <c:v>3.2261799999999997E-14</c:v>
                      </c:pt>
                      <c:pt idx="3148">
                        <c:v>3.25271E-14</c:v>
                      </c:pt>
                      <c:pt idx="3149">
                        <c:v>3.2553300000000003E-14</c:v>
                      </c:pt>
                      <c:pt idx="3150">
                        <c:v>3.3002500000000003E-14</c:v>
                      </c:pt>
                      <c:pt idx="3151">
                        <c:v>3.6088700000000001E-14</c:v>
                      </c:pt>
                      <c:pt idx="3152">
                        <c:v>4.0732599999999999E-14</c:v>
                      </c:pt>
                      <c:pt idx="3153">
                        <c:v>4.1753299999999998E-14</c:v>
                      </c:pt>
                      <c:pt idx="3154">
                        <c:v>3.6820700000000001E-14</c:v>
                      </c:pt>
                      <c:pt idx="3155">
                        <c:v>3.0948799999999998E-14</c:v>
                      </c:pt>
                      <c:pt idx="3156">
                        <c:v>2.9732299999999999E-14</c:v>
                      </c:pt>
                      <c:pt idx="3157">
                        <c:v>3.17E-14</c:v>
                      </c:pt>
                      <c:pt idx="3158">
                        <c:v>3.16348E-14</c:v>
                      </c:pt>
                      <c:pt idx="3159">
                        <c:v>2.8656299999999998E-14</c:v>
                      </c:pt>
                      <c:pt idx="3160">
                        <c:v>2.6474299999999999E-14</c:v>
                      </c:pt>
                      <c:pt idx="3161">
                        <c:v>2.66359E-14</c:v>
                      </c:pt>
                      <c:pt idx="3162">
                        <c:v>2.64238E-14</c:v>
                      </c:pt>
                      <c:pt idx="3163">
                        <c:v>2.3942599999999999E-14</c:v>
                      </c:pt>
                      <c:pt idx="3164">
                        <c:v>2.1715200000000001E-14</c:v>
                      </c:pt>
                      <c:pt idx="3165">
                        <c:v>2.3396799999999999E-14</c:v>
                      </c:pt>
                      <c:pt idx="3166">
                        <c:v>2.81019E-14</c:v>
                      </c:pt>
                      <c:pt idx="3167">
                        <c:v>3.10434E-14</c:v>
                      </c:pt>
                      <c:pt idx="3168">
                        <c:v>2.9896300000000001E-14</c:v>
                      </c:pt>
                      <c:pt idx="3169">
                        <c:v>2.77733E-14</c:v>
                      </c:pt>
                      <c:pt idx="3170">
                        <c:v>2.9225299999999999E-14</c:v>
                      </c:pt>
                      <c:pt idx="3171">
                        <c:v>3.4409599999999998E-14</c:v>
                      </c:pt>
                      <c:pt idx="3172">
                        <c:v>3.8794899999999999E-14</c:v>
                      </c:pt>
                      <c:pt idx="3173">
                        <c:v>3.8910000000000002E-14</c:v>
                      </c:pt>
                      <c:pt idx="3174">
                        <c:v>3.6227300000000001E-14</c:v>
                      </c:pt>
                      <c:pt idx="3175">
                        <c:v>3.4271400000000002E-14</c:v>
                      </c:pt>
                      <c:pt idx="3176">
                        <c:v>3.3852800000000003E-14</c:v>
                      </c:pt>
                      <c:pt idx="3177">
                        <c:v>3.3304800000000001E-14</c:v>
                      </c:pt>
                      <c:pt idx="3178">
                        <c:v>3.22845E-14</c:v>
                      </c:pt>
                      <c:pt idx="3179">
                        <c:v>3.2442699999999998E-14</c:v>
                      </c:pt>
                      <c:pt idx="3180">
                        <c:v>3.46626E-14</c:v>
                      </c:pt>
                      <c:pt idx="3181">
                        <c:v>3.7480700000000002E-14</c:v>
                      </c:pt>
                      <c:pt idx="3182">
                        <c:v>3.83858E-14</c:v>
                      </c:pt>
                      <c:pt idx="3183">
                        <c:v>3.69143E-14</c:v>
                      </c:pt>
                      <c:pt idx="3184">
                        <c:v>3.5752400000000002E-14</c:v>
                      </c:pt>
                      <c:pt idx="3185">
                        <c:v>3.70347E-14</c:v>
                      </c:pt>
                      <c:pt idx="3186">
                        <c:v>3.84687E-14</c:v>
                      </c:pt>
                      <c:pt idx="3187">
                        <c:v>3.6294100000000003E-14</c:v>
                      </c:pt>
                      <c:pt idx="3188">
                        <c:v>3.1443200000000001E-14</c:v>
                      </c:pt>
                      <c:pt idx="3189">
                        <c:v>2.87177E-14</c:v>
                      </c:pt>
                      <c:pt idx="3190">
                        <c:v>3.0334700000000001E-14</c:v>
                      </c:pt>
                      <c:pt idx="3191">
                        <c:v>3.34467E-14</c:v>
                      </c:pt>
                      <c:pt idx="3192">
                        <c:v>3.3768599999999997E-14</c:v>
                      </c:pt>
                      <c:pt idx="3193">
                        <c:v>3.0405799999999999E-14</c:v>
                      </c:pt>
                      <c:pt idx="3194">
                        <c:v>2.6775600000000001E-14</c:v>
                      </c:pt>
                      <c:pt idx="3195">
                        <c:v>2.5963E-14</c:v>
                      </c:pt>
                      <c:pt idx="3196">
                        <c:v>2.65326E-14</c:v>
                      </c:pt>
                      <c:pt idx="3197">
                        <c:v>2.5699E-14</c:v>
                      </c:pt>
                      <c:pt idx="3198">
                        <c:v>2.4239E-14</c:v>
                      </c:pt>
                      <c:pt idx="3199">
                        <c:v>2.4478499999999999E-14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6E99-42B5-A9F8-B51732CA6871}"/>
                  </c:ext>
                </c:extLst>
              </c15:ser>
            </c15:filteredScatterSeries>
          </c:ext>
        </c:extLst>
      </c:scatterChart>
      <c:valAx>
        <c:axId val="110043904"/>
        <c:scaling>
          <c:orientation val="minMax"/>
          <c:max val="1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10045440"/>
        <c:crosses val="autoZero"/>
        <c:crossBetween val="midCat"/>
        <c:majorUnit val="5"/>
      </c:valAx>
      <c:valAx>
        <c:axId val="110045440"/>
        <c:scaling>
          <c:logBase val="10"/>
          <c:orientation val="minMax"/>
          <c:max val="1.0000000000000005E-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0E+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100439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5A8CD-A91C-41AD-9DA8-66AA8267457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8E523-1DBC-4C30-BAAE-06529BC1591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5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5A8CD-A91C-41AD-9DA8-66AA8267457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8E523-1DBC-4C30-BAAE-06529BC1591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394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5A8CD-A91C-41AD-9DA8-66AA8267457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8E523-1DBC-4C30-BAAE-06529BC1591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62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5A8CD-A91C-41AD-9DA8-66AA8267457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8E523-1DBC-4C30-BAAE-06529BC1591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62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5A8CD-A91C-41AD-9DA8-66AA8267457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8E523-1DBC-4C30-BAAE-06529BC1591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137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5A8CD-A91C-41AD-9DA8-66AA8267457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8E523-1DBC-4C30-BAAE-06529BC1591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644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5A8CD-A91C-41AD-9DA8-66AA8267457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8E523-1DBC-4C30-BAAE-06529BC1591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794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5A8CD-A91C-41AD-9DA8-66AA8267457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8E523-1DBC-4C30-BAAE-06529BC1591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665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5A8CD-A91C-41AD-9DA8-66AA8267457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8E523-1DBC-4C30-BAAE-06529BC1591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989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5A8CD-A91C-41AD-9DA8-66AA8267457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8E523-1DBC-4C30-BAAE-06529BC1591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364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5A8CD-A91C-41AD-9DA8-66AA8267457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8E523-1DBC-4C30-BAAE-06529BC1591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148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5A8CD-A91C-41AD-9DA8-66AA82674570}" type="datetimeFigureOut">
              <a:rPr lang="en-GB" smtClean="0"/>
              <a:t>14/06/2017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8E523-1DBC-4C30-BAAE-06529BC1591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84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9317" y="1972490"/>
            <a:ext cx="6492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/>
              <a:t>Identify composition of residual gas spectra</a:t>
            </a:r>
            <a:endParaRPr lang="en-GB" sz="28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3156677" y="3683370"/>
            <a:ext cx="6338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What are the problems with those spectra</a:t>
            </a:r>
            <a:endParaRPr lang="en-GB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1235" y="-11151"/>
            <a:ext cx="1230765" cy="7936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06" y="-16783"/>
            <a:ext cx="780211" cy="7802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3952" y="0"/>
            <a:ext cx="1574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b="1" i="1" dirty="0" smtClean="0">
                <a:solidFill>
                  <a:srgbClr val="7030A0"/>
                </a:solidFill>
              </a:rPr>
              <a:t>Problems</a:t>
            </a:r>
            <a:endParaRPr lang="en-GB" sz="28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33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9459011"/>
              </p:ext>
            </p:extLst>
          </p:nvPr>
        </p:nvGraphicFramePr>
        <p:xfrm>
          <a:off x="1280159" y="523219"/>
          <a:ext cx="11080881" cy="6150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1235" y="-11151"/>
            <a:ext cx="1230765" cy="7936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306" y="-16783"/>
            <a:ext cx="780211" cy="7802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3952" y="0"/>
            <a:ext cx="1574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b="1" i="1" dirty="0" smtClean="0">
                <a:solidFill>
                  <a:srgbClr val="7030A0"/>
                </a:solidFill>
              </a:rPr>
              <a:t>Problems</a:t>
            </a:r>
            <a:endParaRPr lang="en-GB" sz="2800" b="1" i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26792" y="597815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Case 1</a:t>
            </a:r>
            <a:endParaRPr lang="en-GB" b="1" dirty="0"/>
          </a:p>
        </p:txBody>
      </p:sp>
      <p:sp>
        <p:nvSpPr>
          <p:cNvPr id="2" name="Textfeld 1"/>
          <p:cNvSpPr txBox="1"/>
          <p:nvPr/>
        </p:nvSpPr>
        <p:spPr>
          <a:xfrm>
            <a:off x="5472406" y="997520"/>
            <a:ext cx="1995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First </a:t>
            </a:r>
            <a:r>
              <a:rPr lang="de-DE" sz="2400" b="1" dirty="0" err="1" smtClean="0"/>
              <a:t>try</a:t>
            </a:r>
            <a:r>
              <a:rPr lang="de-DE" sz="2400" b="1" dirty="0" smtClean="0"/>
              <a:t>…</a:t>
            </a:r>
            <a:endParaRPr lang="de-DE" sz="2400" b="1" dirty="0"/>
          </a:p>
        </p:txBody>
      </p:sp>
      <p:sp>
        <p:nvSpPr>
          <p:cNvPr id="9" name="Textfeld 8"/>
          <p:cNvSpPr txBox="1"/>
          <p:nvPr/>
        </p:nvSpPr>
        <p:spPr>
          <a:xfrm>
            <a:off x="9531927" y="3366655"/>
            <a:ext cx="2272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/>
              <a:t>  </a:t>
            </a:r>
            <a:r>
              <a:rPr lang="de-DE" sz="1600" b="1" dirty="0" err="1" smtClean="0"/>
              <a:t>Hydrocarbons</a:t>
            </a:r>
            <a:r>
              <a:rPr lang="de-DE" sz="1600" b="1" dirty="0" smtClean="0"/>
              <a:t>?</a:t>
            </a:r>
          </a:p>
          <a:p>
            <a:r>
              <a:rPr lang="de-DE" sz="1600" b="1" dirty="0" smtClean="0"/>
              <a:t>  </a:t>
            </a:r>
            <a:r>
              <a:rPr lang="de-DE" sz="1600" b="1" dirty="0" err="1" smtClean="0"/>
              <a:t>Oil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contamination</a:t>
            </a:r>
            <a:r>
              <a:rPr lang="de-DE" sz="1600" b="1" dirty="0" smtClean="0"/>
              <a:t>?</a:t>
            </a:r>
            <a:endParaRPr lang="de-DE" sz="1600" b="1" dirty="0"/>
          </a:p>
        </p:txBody>
      </p:sp>
      <p:cxnSp>
        <p:nvCxnSpPr>
          <p:cNvPr id="11" name="Gerade Verbindung 10"/>
          <p:cNvCxnSpPr>
            <a:stCxn id="9" idx="1"/>
            <a:endCxn id="24" idx="1"/>
          </p:cNvCxnSpPr>
          <p:nvPr/>
        </p:nvCxnSpPr>
        <p:spPr>
          <a:xfrm>
            <a:off x="9531927" y="3659043"/>
            <a:ext cx="777974" cy="147722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lipse 12"/>
          <p:cNvSpPr/>
          <p:nvPr/>
        </p:nvSpPr>
        <p:spPr>
          <a:xfrm>
            <a:off x="5394041" y="359226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4" name="Gerade Verbindung 13"/>
          <p:cNvCxnSpPr>
            <a:stCxn id="9" idx="1"/>
            <a:endCxn id="13" idx="6"/>
          </p:cNvCxnSpPr>
          <p:nvPr/>
        </p:nvCxnSpPr>
        <p:spPr>
          <a:xfrm flipH="1">
            <a:off x="5574041" y="3659043"/>
            <a:ext cx="3957886" cy="232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e 16"/>
          <p:cNvSpPr/>
          <p:nvPr/>
        </p:nvSpPr>
        <p:spPr>
          <a:xfrm>
            <a:off x="2898491" y="216986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Ellipse 17"/>
          <p:cNvSpPr/>
          <p:nvPr/>
        </p:nvSpPr>
        <p:spPr>
          <a:xfrm>
            <a:off x="3584291" y="437966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Ellipse 18"/>
          <p:cNvSpPr/>
          <p:nvPr/>
        </p:nvSpPr>
        <p:spPr>
          <a:xfrm>
            <a:off x="3971641" y="459556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Ellipse 19"/>
          <p:cNvSpPr/>
          <p:nvPr/>
        </p:nvSpPr>
        <p:spPr>
          <a:xfrm>
            <a:off x="6765641" y="454476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Ellipse 20"/>
          <p:cNvSpPr/>
          <p:nvPr/>
        </p:nvSpPr>
        <p:spPr>
          <a:xfrm>
            <a:off x="6956141" y="458286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Ellipse 21"/>
          <p:cNvSpPr/>
          <p:nvPr/>
        </p:nvSpPr>
        <p:spPr>
          <a:xfrm>
            <a:off x="7838791" y="464636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Ellipse 22"/>
          <p:cNvSpPr/>
          <p:nvPr/>
        </p:nvSpPr>
        <p:spPr>
          <a:xfrm>
            <a:off x="9204041" y="512261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Ellipse 23"/>
          <p:cNvSpPr/>
          <p:nvPr/>
        </p:nvSpPr>
        <p:spPr>
          <a:xfrm>
            <a:off x="10283541" y="510991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7" name="Gerade Verbindung 26"/>
          <p:cNvCxnSpPr>
            <a:stCxn id="9" idx="1"/>
            <a:endCxn id="21" idx="7"/>
          </p:cNvCxnSpPr>
          <p:nvPr/>
        </p:nvCxnSpPr>
        <p:spPr>
          <a:xfrm flipH="1">
            <a:off x="7109781" y="3659043"/>
            <a:ext cx="2422146" cy="9501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>
            <a:stCxn id="9" idx="1"/>
            <a:endCxn id="20" idx="7"/>
          </p:cNvCxnSpPr>
          <p:nvPr/>
        </p:nvCxnSpPr>
        <p:spPr>
          <a:xfrm flipH="1">
            <a:off x="6919281" y="3659043"/>
            <a:ext cx="2612646" cy="9120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>
            <a:stCxn id="9" idx="1"/>
            <a:endCxn id="22" idx="7"/>
          </p:cNvCxnSpPr>
          <p:nvPr/>
        </p:nvCxnSpPr>
        <p:spPr>
          <a:xfrm flipH="1">
            <a:off x="7992431" y="3659043"/>
            <a:ext cx="1539496" cy="10136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29"/>
          <p:cNvCxnSpPr>
            <a:stCxn id="9" idx="1"/>
            <a:endCxn id="23" idx="0"/>
          </p:cNvCxnSpPr>
          <p:nvPr/>
        </p:nvCxnSpPr>
        <p:spPr>
          <a:xfrm flipH="1">
            <a:off x="9294041" y="3659043"/>
            <a:ext cx="237886" cy="1463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feld 40"/>
          <p:cNvSpPr txBox="1"/>
          <p:nvPr/>
        </p:nvSpPr>
        <p:spPr>
          <a:xfrm>
            <a:off x="3417239" y="1228856"/>
            <a:ext cx="22721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/>
              <a:t>u</a:t>
            </a:r>
            <a:r>
              <a:rPr lang="de-DE" sz="1600" b="1" dirty="0" err="1" smtClean="0"/>
              <a:t>nbaked</a:t>
            </a:r>
            <a:r>
              <a:rPr lang="de-DE" sz="1600" b="1" dirty="0" smtClean="0"/>
              <a:t> (18, 17, 16)</a:t>
            </a:r>
            <a:endParaRPr lang="de-DE" sz="1600" b="1" dirty="0"/>
          </a:p>
        </p:txBody>
      </p:sp>
      <p:cxnSp>
        <p:nvCxnSpPr>
          <p:cNvPr id="42" name="Gerade Verbindung 41"/>
          <p:cNvCxnSpPr>
            <a:stCxn id="41" idx="1"/>
            <a:endCxn id="17" idx="7"/>
          </p:cNvCxnSpPr>
          <p:nvPr/>
        </p:nvCxnSpPr>
        <p:spPr>
          <a:xfrm flipH="1">
            <a:off x="3052131" y="1398133"/>
            <a:ext cx="365108" cy="79808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feld 44"/>
          <p:cNvSpPr txBox="1"/>
          <p:nvPr/>
        </p:nvSpPr>
        <p:spPr>
          <a:xfrm>
            <a:off x="4261789" y="2282956"/>
            <a:ext cx="1427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/>
              <a:t>n</a:t>
            </a:r>
            <a:r>
              <a:rPr lang="de-DE" sz="1600" b="1" dirty="0" err="1" smtClean="0"/>
              <a:t>o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leak</a:t>
            </a:r>
            <a:r>
              <a:rPr lang="de-DE" sz="1600" b="1" dirty="0" smtClean="0"/>
              <a:t>?</a:t>
            </a:r>
          </a:p>
          <a:p>
            <a:r>
              <a:rPr lang="de-DE" sz="1600" b="1" dirty="0" smtClean="0"/>
              <a:t>(28, 32, 40)</a:t>
            </a:r>
            <a:endParaRPr lang="de-DE" sz="1600" b="1" dirty="0"/>
          </a:p>
        </p:txBody>
      </p:sp>
      <p:cxnSp>
        <p:nvCxnSpPr>
          <p:cNvPr id="46" name="Gerade Verbindung 45"/>
          <p:cNvCxnSpPr>
            <a:stCxn id="45" idx="1"/>
            <a:endCxn id="18" idx="0"/>
          </p:cNvCxnSpPr>
          <p:nvPr/>
        </p:nvCxnSpPr>
        <p:spPr>
          <a:xfrm flipH="1">
            <a:off x="3674291" y="2575344"/>
            <a:ext cx="587498" cy="180431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48"/>
          <p:cNvCxnSpPr>
            <a:stCxn id="45" idx="1"/>
            <a:endCxn id="19" idx="0"/>
          </p:cNvCxnSpPr>
          <p:nvPr/>
        </p:nvCxnSpPr>
        <p:spPr>
          <a:xfrm flipH="1">
            <a:off x="4061641" y="2575344"/>
            <a:ext cx="200148" cy="202021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Ellipse 52"/>
          <p:cNvSpPr/>
          <p:nvPr/>
        </p:nvSpPr>
        <p:spPr>
          <a:xfrm>
            <a:off x="3387441" y="337001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4" name="Gerade Verbindung 53"/>
          <p:cNvCxnSpPr>
            <a:stCxn id="45" idx="1"/>
            <a:endCxn id="53" idx="7"/>
          </p:cNvCxnSpPr>
          <p:nvPr/>
        </p:nvCxnSpPr>
        <p:spPr>
          <a:xfrm flipH="1">
            <a:off x="3541081" y="2575344"/>
            <a:ext cx="720708" cy="82102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llipse 30"/>
          <p:cNvSpPr/>
          <p:nvPr/>
        </p:nvSpPr>
        <p:spPr>
          <a:xfrm>
            <a:off x="2600041" y="393516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Textfeld 31"/>
          <p:cNvSpPr txBox="1"/>
          <p:nvPr/>
        </p:nvSpPr>
        <p:spPr>
          <a:xfrm>
            <a:off x="165100" y="3357983"/>
            <a:ext cx="1200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b="1" dirty="0" smtClean="0"/>
              <a:t>C </a:t>
            </a:r>
            <a:r>
              <a:rPr lang="de-DE" sz="1600" b="1" dirty="0" err="1" smtClean="0"/>
              <a:t>from</a:t>
            </a:r>
            <a:endParaRPr lang="de-DE" sz="1600" b="1" dirty="0"/>
          </a:p>
          <a:p>
            <a:pPr algn="r"/>
            <a:r>
              <a:rPr lang="de-DE" sz="1600" b="1" dirty="0" smtClean="0"/>
              <a:t>CO/CO</a:t>
            </a:r>
            <a:r>
              <a:rPr lang="de-DE" sz="1600" b="1" baseline="-25000" dirty="0" smtClean="0"/>
              <a:t>2</a:t>
            </a:r>
            <a:r>
              <a:rPr lang="de-DE" sz="1600" b="1" dirty="0" smtClean="0"/>
              <a:t>?</a:t>
            </a:r>
          </a:p>
          <a:p>
            <a:pPr algn="r"/>
            <a:r>
              <a:rPr lang="de-DE" sz="1600" b="1" dirty="0" smtClean="0"/>
              <a:t>(12)</a:t>
            </a:r>
            <a:endParaRPr lang="de-DE" sz="1600" b="1" dirty="0"/>
          </a:p>
        </p:txBody>
      </p:sp>
      <p:cxnSp>
        <p:nvCxnSpPr>
          <p:cNvPr id="33" name="Gerade Verbindung 32"/>
          <p:cNvCxnSpPr>
            <a:stCxn id="32" idx="3"/>
            <a:endCxn id="31" idx="2"/>
          </p:cNvCxnSpPr>
          <p:nvPr/>
        </p:nvCxnSpPr>
        <p:spPr>
          <a:xfrm>
            <a:off x="1365250" y="3773482"/>
            <a:ext cx="1234791" cy="2516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llipse 35"/>
          <p:cNvSpPr/>
          <p:nvPr/>
        </p:nvSpPr>
        <p:spPr>
          <a:xfrm>
            <a:off x="2714341" y="382721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Textfeld 37"/>
          <p:cNvSpPr txBox="1"/>
          <p:nvPr/>
        </p:nvSpPr>
        <p:spPr>
          <a:xfrm>
            <a:off x="107950" y="2346758"/>
            <a:ext cx="124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b="1" dirty="0" err="1" smtClean="0"/>
              <a:t>hint</a:t>
            </a:r>
            <a:r>
              <a:rPr lang="de-DE" sz="1600" b="1" dirty="0" smtClean="0"/>
              <a:t> for a</a:t>
            </a:r>
          </a:p>
          <a:p>
            <a:pPr algn="r"/>
            <a:r>
              <a:rPr lang="de-DE" sz="1600" b="1" dirty="0" err="1" smtClean="0"/>
              <a:t>leak</a:t>
            </a:r>
            <a:r>
              <a:rPr lang="de-DE" sz="1600" b="1" dirty="0" smtClean="0"/>
              <a:t>? (14)</a:t>
            </a:r>
            <a:endParaRPr lang="de-DE" sz="1600" b="1" dirty="0"/>
          </a:p>
        </p:txBody>
      </p:sp>
      <p:cxnSp>
        <p:nvCxnSpPr>
          <p:cNvPr id="40" name="Gerade Verbindung 39"/>
          <p:cNvCxnSpPr>
            <a:stCxn id="38" idx="3"/>
            <a:endCxn id="36" idx="1"/>
          </p:cNvCxnSpPr>
          <p:nvPr/>
        </p:nvCxnSpPr>
        <p:spPr>
          <a:xfrm>
            <a:off x="1352550" y="2639146"/>
            <a:ext cx="1388151" cy="121442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Ellipse 43"/>
          <p:cNvSpPr/>
          <p:nvPr/>
        </p:nvSpPr>
        <p:spPr>
          <a:xfrm>
            <a:off x="2949291" y="365576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Textfeld 46"/>
          <p:cNvSpPr txBox="1"/>
          <p:nvPr/>
        </p:nvSpPr>
        <p:spPr>
          <a:xfrm>
            <a:off x="3791888" y="1660081"/>
            <a:ext cx="2704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 smtClean="0"/>
              <a:t>Fluorine</a:t>
            </a:r>
            <a:r>
              <a:rPr lang="de-DE" sz="1600" b="1" dirty="0" smtClean="0"/>
              <a:t>! (19)</a:t>
            </a:r>
          </a:p>
          <a:p>
            <a:r>
              <a:rPr lang="de-DE" sz="1600" b="1" dirty="0" smtClean="0"/>
              <a:t>e.g. </a:t>
            </a:r>
            <a:r>
              <a:rPr lang="de-DE" sz="1600" b="1" dirty="0" err="1" smtClean="0"/>
              <a:t>from</a:t>
            </a:r>
            <a:r>
              <a:rPr lang="de-DE" sz="1600" b="1" dirty="0" smtClean="0"/>
              <a:t> Teflon</a:t>
            </a:r>
            <a:endParaRPr lang="de-DE" sz="1600" b="1" dirty="0"/>
          </a:p>
        </p:txBody>
      </p:sp>
      <p:cxnSp>
        <p:nvCxnSpPr>
          <p:cNvPr id="48" name="Gerade Verbindung 47"/>
          <p:cNvCxnSpPr>
            <a:stCxn id="47" idx="1"/>
            <a:endCxn id="44" idx="0"/>
          </p:cNvCxnSpPr>
          <p:nvPr/>
        </p:nvCxnSpPr>
        <p:spPr>
          <a:xfrm flipH="1">
            <a:off x="3039291" y="1952469"/>
            <a:ext cx="752597" cy="17032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Ellipse 49"/>
          <p:cNvSpPr/>
          <p:nvPr/>
        </p:nvSpPr>
        <p:spPr>
          <a:xfrm>
            <a:off x="3000091" y="377641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Textfeld 50"/>
          <p:cNvSpPr txBox="1"/>
          <p:nvPr/>
        </p:nvSpPr>
        <p:spPr>
          <a:xfrm>
            <a:off x="57150" y="4648274"/>
            <a:ext cx="1384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b="1" dirty="0" smtClean="0"/>
              <a:t>Ar++?</a:t>
            </a:r>
          </a:p>
          <a:p>
            <a:pPr algn="r"/>
            <a:r>
              <a:rPr lang="de-DE" sz="1600" b="1" dirty="0" smtClean="0"/>
              <a:t>H</a:t>
            </a:r>
            <a:r>
              <a:rPr lang="de-DE" sz="1600" b="1" baseline="-25000" dirty="0" smtClean="0"/>
              <a:t>2</a:t>
            </a:r>
            <a:r>
              <a:rPr lang="de-DE" sz="1600" b="1" dirty="0" smtClean="0"/>
              <a:t>O isotope? </a:t>
            </a:r>
          </a:p>
          <a:p>
            <a:pPr algn="r"/>
            <a:r>
              <a:rPr lang="de-DE" sz="1600" b="1" dirty="0" smtClean="0"/>
              <a:t>(20)</a:t>
            </a:r>
            <a:endParaRPr lang="de-DE" sz="1600" b="1" dirty="0"/>
          </a:p>
        </p:txBody>
      </p:sp>
      <p:sp>
        <p:nvSpPr>
          <p:cNvPr id="56" name="Freihandform 55"/>
          <p:cNvSpPr/>
          <p:nvPr/>
        </p:nvSpPr>
        <p:spPr>
          <a:xfrm>
            <a:off x="1422400" y="3956050"/>
            <a:ext cx="1638300" cy="1092200"/>
          </a:xfrm>
          <a:custGeom>
            <a:avLst/>
            <a:gdLst>
              <a:gd name="connsiteX0" fmla="*/ 0 w 1638300"/>
              <a:gd name="connsiteY0" fmla="*/ 1092200 h 1092200"/>
              <a:gd name="connsiteX1" fmla="*/ 1181100 w 1638300"/>
              <a:gd name="connsiteY1" fmla="*/ 850900 h 1092200"/>
              <a:gd name="connsiteX2" fmla="*/ 1638300 w 1638300"/>
              <a:gd name="connsiteY2" fmla="*/ 0 h 109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8300" h="1092200">
                <a:moveTo>
                  <a:pt x="0" y="1092200"/>
                </a:moveTo>
                <a:cubicBezTo>
                  <a:pt x="454025" y="1062566"/>
                  <a:pt x="908050" y="1032933"/>
                  <a:pt x="1181100" y="850900"/>
                </a:cubicBezTo>
                <a:cubicBezTo>
                  <a:pt x="1454150" y="668867"/>
                  <a:pt x="1550458" y="88900"/>
                  <a:pt x="163830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Ellipse 42"/>
          <p:cNvSpPr/>
          <p:nvPr/>
        </p:nvSpPr>
        <p:spPr>
          <a:xfrm>
            <a:off x="3100098" y="4667077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Textfeld 51"/>
          <p:cNvSpPr txBox="1"/>
          <p:nvPr/>
        </p:nvSpPr>
        <p:spPr>
          <a:xfrm>
            <a:off x="338138" y="5634199"/>
            <a:ext cx="10937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600" b="1" dirty="0" smtClean="0"/>
              <a:t>Neon?</a:t>
            </a:r>
          </a:p>
          <a:p>
            <a:pPr algn="r"/>
            <a:r>
              <a:rPr lang="de-DE" sz="1600" b="1" dirty="0" smtClean="0"/>
              <a:t>(20, 22)</a:t>
            </a:r>
            <a:endParaRPr lang="de-DE" sz="1600" b="1" dirty="0"/>
          </a:p>
        </p:txBody>
      </p:sp>
      <p:sp>
        <p:nvSpPr>
          <p:cNvPr id="8" name="Freihandform 7"/>
          <p:cNvSpPr/>
          <p:nvPr/>
        </p:nvSpPr>
        <p:spPr>
          <a:xfrm>
            <a:off x="1395413" y="3967163"/>
            <a:ext cx="1690687" cy="1954039"/>
          </a:xfrm>
          <a:custGeom>
            <a:avLst/>
            <a:gdLst>
              <a:gd name="connsiteX0" fmla="*/ 0 w 1690687"/>
              <a:gd name="connsiteY0" fmla="*/ 1943100 h 1954039"/>
              <a:gd name="connsiteX1" fmla="*/ 657225 w 1690687"/>
              <a:gd name="connsiteY1" fmla="*/ 1838325 h 1954039"/>
              <a:gd name="connsiteX2" fmla="*/ 1328737 w 1690687"/>
              <a:gd name="connsiteY2" fmla="*/ 1114425 h 1954039"/>
              <a:gd name="connsiteX3" fmla="*/ 1690687 w 1690687"/>
              <a:gd name="connsiteY3" fmla="*/ 0 h 1954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0687" h="1954039">
                <a:moveTo>
                  <a:pt x="0" y="1943100"/>
                </a:moveTo>
                <a:cubicBezTo>
                  <a:pt x="217884" y="1959768"/>
                  <a:pt x="435769" y="1976437"/>
                  <a:pt x="657225" y="1838325"/>
                </a:cubicBezTo>
                <a:cubicBezTo>
                  <a:pt x="878681" y="1700213"/>
                  <a:pt x="1156493" y="1420812"/>
                  <a:pt x="1328737" y="1114425"/>
                </a:cubicBezTo>
                <a:cubicBezTo>
                  <a:pt x="1500981" y="808037"/>
                  <a:pt x="1595834" y="404018"/>
                  <a:pt x="1690687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reihandform 9"/>
          <p:cNvSpPr/>
          <p:nvPr/>
        </p:nvSpPr>
        <p:spPr>
          <a:xfrm>
            <a:off x="1414463" y="4843462"/>
            <a:ext cx="1743075" cy="1094615"/>
          </a:xfrm>
          <a:custGeom>
            <a:avLst/>
            <a:gdLst>
              <a:gd name="connsiteX0" fmla="*/ 0 w 1743075"/>
              <a:gd name="connsiteY0" fmla="*/ 1066800 h 1094615"/>
              <a:gd name="connsiteX1" fmla="*/ 862012 w 1743075"/>
              <a:gd name="connsiteY1" fmla="*/ 1023938 h 1094615"/>
              <a:gd name="connsiteX2" fmla="*/ 1476375 w 1743075"/>
              <a:gd name="connsiteY2" fmla="*/ 457200 h 1094615"/>
              <a:gd name="connsiteX3" fmla="*/ 1743075 w 1743075"/>
              <a:gd name="connsiteY3" fmla="*/ 0 h 1094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3075" h="1094615">
                <a:moveTo>
                  <a:pt x="0" y="1066800"/>
                </a:moveTo>
                <a:cubicBezTo>
                  <a:pt x="307975" y="1096169"/>
                  <a:pt x="615950" y="1125538"/>
                  <a:pt x="862012" y="1023938"/>
                </a:cubicBezTo>
                <a:cubicBezTo>
                  <a:pt x="1108074" y="922338"/>
                  <a:pt x="1329531" y="627856"/>
                  <a:pt x="1476375" y="457200"/>
                </a:cubicBezTo>
                <a:cubicBezTo>
                  <a:pt x="1623219" y="286544"/>
                  <a:pt x="1683147" y="143272"/>
                  <a:pt x="1743075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Ellipse 54"/>
          <p:cNvSpPr/>
          <p:nvPr/>
        </p:nvSpPr>
        <p:spPr>
          <a:xfrm>
            <a:off x="3433492" y="3828773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Ellipse 56"/>
          <p:cNvSpPr/>
          <p:nvPr/>
        </p:nvSpPr>
        <p:spPr>
          <a:xfrm>
            <a:off x="3476343" y="4466999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Ellipse 57"/>
          <p:cNvSpPr/>
          <p:nvPr/>
        </p:nvSpPr>
        <p:spPr>
          <a:xfrm>
            <a:off x="3338200" y="4076417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9" name="Ellipse 58"/>
          <p:cNvSpPr/>
          <p:nvPr/>
        </p:nvSpPr>
        <p:spPr>
          <a:xfrm>
            <a:off x="3295317" y="4290736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Textfeld 59"/>
          <p:cNvSpPr txBox="1"/>
          <p:nvPr/>
        </p:nvSpPr>
        <p:spPr>
          <a:xfrm>
            <a:off x="3461093" y="6426196"/>
            <a:ext cx="30197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/>
              <a:t>Ethane? (28, 27, 30, 26, 29)</a:t>
            </a:r>
            <a:endParaRPr lang="de-DE" sz="1600" b="1" dirty="0"/>
          </a:p>
        </p:txBody>
      </p:sp>
      <p:cxnSp>
        <p:nvCxnSpPr>
          <p:cNvPr id="61" name="Gerade Verbindung 60"/>
          <p:cNvCxnSpPr>
            <a:stCxn id="57" idx="4"/>
            <a:endCxn id="60" idx="1"/>
          </p:cNvCxnSpPr>
          <p:nvPr/>
        </p:nvCxnSpPr>
        <p:spPr>
          <a:xfrm flipH="1">
            <a:off x="3461093" y="4646999"/>
            <a:ext cx="105250" cy="19484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61"/>
          <p:cNvCxnSpPr>
            <a:stCxn id="59" idx="4"/>
            <a:endCxn id="60" idx="1"/>
          </p:cNvCxnSpPr>
          <p:nvPr/>
        </p:nvCxnSpPr>
        <p:spPr>
          <a:xfrm>
            <a:off x="3385317" y="4470736"/>
            <a:ext cx="75776" cy="21247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 Verbindung 62"/>
          <p:cNvCxnSpPr>
            <a:stCxn id="58" idx="4"/>
            <a:endCxn id="60" idx="1"/>
          </p:cNvCxnSpPr>
          <p:nvPr/>
        </p:nvCxnSpPr>
        <p:spPr>
          <a:xfrm>
            <a:off x="3428200" y="4256417"/>
            <a:ext cx="32893" cy="2339056"/>
          </a:xfrm>
          <a:prstGeom prst="straightConnector1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63"/>
          <p:cNvCxnSpPr>
            <a:stCxn id="53" idx="4"/>
            <a:endCxn id="60" idx="1"/>
          </p:cNvCxnSpPr>
          <p:nvPr/>
        </p:nvCxnSpPr>
        <p:spPr>
          <a:xfrm flipH="1">
            <a:off x="3461093" y="3550012"/>
            <a:ext cx="16348" cy="30454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64"/>
          <p:cNvCxnSpPr>
            <a:stCxn id="55" idx="4"/>
            <a:endCxn id="60" idx="1"/>
          </p:cNvCxnSpPr>
          <p:nvPr/>
        </p:nvCxnSpPr>
        <p:spPr>
          <a:xfrm flipH="1">
            <a:off x="3461093" y="4008773"/>
            <a:ext cx="62399" cy="25867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Ellipse 65"/>
          <p:cNvSpPr/>
          <p:nvPr/>
        </p:nvSpPr>
        <p:spPr>
          <a:xfrm>
            <a:off x="4512870" y="3973286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Ellipse 66"/>
          <p:cNvSpPr/>
          <p:nvPr/>
        </p:nvSpPr>
        <p:spPr>
          <a:xfrm>
            <a:off x="3536439" y="3892299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8" name="Textfeld 67"/>
          <p:cNvSpPr txBox="1"/>
          <p:nvPr/>
        </p:nvSpPr>
        <p:spPr>
          <a:xfrm>
            <a:off x="4495306" y="2870223"/>
            <a:ext cx="3031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 smtClean="0"/>
              <a:t>Trifluoromethane</a:t>
            </a:r>
            <a:r>
              <a:rPr lang="de-DE" sz="1600" b="1" dirty="0" smtClean="0"/>
              <a:t>/</a:t>
            </a:r>
            <a:r>
              <a:rPr lang="de-DE" sz="1600" b="1" dirty="0" err="1" smtClean="0"/>
              <a:t>Fluoroform</a:t>
            </a:r>
            <a:r>
              <a:rPr lang="de-DE" sz="1600" b="1" dirty="0" smtClean="0"/>
              <a:t>?</a:t>
            </a:r>
          </a:p>
          <a:p>
            <a:r>
              <a:rPr lang="de-DE" sz="1600" b="1" dirty="0" smtClean="0"/>
              <a:t>CHF</a:t>
            </a:r>
            <a:r>
              <a:rPr lang="de-DE" sz="1600" b="1" baseline="-25000" dirty="0" smtClean="0"/>
              <a:t>3</a:t>
            </a:r>
            <a:r>
              <a:rPr lang="de-DE" sz="1600" b="1" dirty="0" smtClean="0"/>
              <a:t> (69, 51, 31, …)</a:t>
            </a:r>
            <a:endParaRPr lang="de-DE" sz="1600" b="1" dirty="0"/>
          </a:p>
        </p:txBody>
      </p:sp>
      <p:cxnSp>
        <p:nvCxnSpPr>
          <p:cNvPr id="69" name="Gerade Verbindung 68"/>
          <p:cNvCxnSpPr>
            <a:endCxn id="13" idx="2"/>
          </p:cNvCxnSpPr>
          <p:nvPr/>
        </p:nvCxnSpPr>
        <p:spPr>
          <a:xfrm>
            <a:off x="4768851" y="3477503"/>
            <a:ext cx="625190" cy="2047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69"/>
          <p:cNvCxnSpPr>
            <a:endCxn id="66" idx="0"/>
          </p:cNvCxnSpPr>
          <p:nvPr/>
        </p:nvCxnSpPr>
        <p:spPr>
          <a:xfrm flipH="1">
            <a:off x="4602870" y="3477503"/>
            <a:ext cx="165981" cy="4957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70"/>
          <p:cNvCxnSpPr>
            <a:endCxn id="67" idx="7"/>
          </p:cNvCxnSpPr>
          <p:nvPr/>
        </p:nvCxnSpPr>
        <p:spPr>
          <a:xfrm flipH="1">
            <a:off x="3690079" y="3477503"/>
            <a:ext cx="1078772" cy="4411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Geschweifte Klammer links 72"/>
          <p:cNvSpPr/>
          <p:nvPr/>
        </p:nvSpPr>
        <p:spPr>
          <a:xfrm rot="5400000">
            <a:off x="8836499" y="158005"/>
            <a:ext cx="421599" cy="4864667"/>
          </a:xfrm>
          <a:prstGeom prst="leftBrace">
            <a:avLst>
              <a:gd name="adj1" fmla="val 4292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4" name="Textfeld 73"/>
          <p:cNvSpPr txBox="1"/>
          <p:nvPr/>
        </p:nvSpPr>
        <p:spPr>
          <a:xfrm>
            <a:off x="7529546" y="1983498"/>
            <a:ext cx="3031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err="1"/>
              <a:t>Perfluoroalkanes</a:t>
            </a:r>
            <a:r>
              <a:rPr lang="de-DE" sz="1600" b="1" dirty="0"/>
              <a:t> </a:t>
            </a:r>
            <a:r>
              <a:rPr lang="de-DE" sz="1600" b="1" dirty="0" smtClean="0"/>
              <a:t>C</a:t>
            </a:r>
            <a:r>
              <a:rPr lang="de-DE" sz="1600" b="1" baseline="-25000" dirty="0" smtClean="0"/>
              <a:t>n</a:t>
            </a:r>
            <a:r>
              <a:rPr lang="de-DE" sz="1600" b="1" dirty="0" smtClean="0"/>
              <a:t>F</a:t>
            </a:r>
            <a:r>
              <a:rPr lang="de-DE" sz="1600" b="1" baseline="-25000" dirty="0" smtClean="0"/>
              <a:t>2n+2</a:t>
            </a:r>
            <a:r>
              <a:rPr lang="de-DE" sz="1600" b="1" dirty="0" smtClean="0"/>
              <a:t>?</a:t>
            </a:r>
            <a:endParaRPr lang="de-DE" sz="1600" b="1" dirty="0"/>
          </a:p>
        </p:txBody>
      </p:sp>
      <p:sp>
        <p:nvSpPr>
          <p:cNvPr id="75" name="Textfeld 74"/>
          <p:cNvSpPr txBox="1"/>
          <p:nvPr/>
        </p:nvSpPr>
        <p:spPr>
          <a:xfrm>
            <a:off x="7654241" y="2931324"/>
            <a:ext cx="2625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/>
              <a:t>Trifluoroacetic</a:t>
            </a:r>
            <a:r>
              <a:rPr lang="de-DE" sz="1600" b="1" dirty="0"/>
              <a:t> </a:t>
            </a:r>
            <a:r>
              <a:rPr lang="de-DE" sz="1600" b="1" dirty="0" err="1"/>
              <a:t>anhydride</a:t>
            </a:r>
            <a:r>
              <a:rPr lang="de-DE" sz="1600" b="1" dirty="0" smtClean="0"/>
              <a:t>?</a:t>
            </a:r>
          </a:p>
          <a:p>
            <a:r>
              <a:rPr lang="de-DE" sz="1600" b="1" dirty="0"/>
              <a:t>C</a:t>
            </a:r>
            <a:r>
              <a:rPr lang="de-DE" sz="1600" b="1" baseline="-25000" dirty="0"/>
              <a:t>4</a:t>
            </a:r>
            <a:r>
              <a:rPr lang="de-DE" sz="1600" b="1" dirty="0"/>
              <a:t>F</a:t>
            </a:r>
            <a:r>
              <a:rPr lang="de-DE" sz="1600" b="1" baseline="-25000" dirty="0"/>
              <a:t>6</a:t>
            </a:r>
            <a:r>
              <a:rPr lang="de-DE" sz="1600" b="1" dirty="0"/>
              <a:t>O</a:t>
            </a:r>
            <a:r>
              <a:rPr lang="de-DE" sz="1600" b="1" baseline="-25000" dirty="0"/>
              <a:t>3</a:t>
            </a:r>
            <a:r>
              <a:rPr lang="de-DE" sz="1600" b="1" dirty="0"/>
              <a:t> </a:t>
            </a:r>
            <a:r>
              <a:rPr lang="de-DE" sz="1600" b="1" dirty="0" smtClean="0"/>
              <a:t>(69, 97, …)</a:t>
            </a:r>
            <a:endParaRPr lang="de-DE" sz="1600" b="1" dirty="0"/>
          </a:p>
        </p:txBody>
      </p:sp>
      <p:cxnSp>
        <p:nvCxnSpPr>
          <p:cNvPr id="76" name="Gerade Verbindung 75"/>
          <p:cNvCxnSpPr>
            <a:stCxn id="75" idx="1"/>
            <a:endCxn id="13" idx="6"/>
          </p:cNvCxnSpPr>
          <p:nvPr/>
        </p:nvCxnSpPr>
        <p:spPr>
          <a:xfrm flipH="1">
            <a:off x="5574041" y="3223712"/>
            <a:ext cx="2080200" cy="4585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79"/>
          <p:cNvCxnSpPr>
            <a:stCxn id="75" idx="1"/>
            <a:endCxn id="20" idx="7"/>
          </p:cNvCxnSpPr>
          <p:nvPr/>
        </p:nvCxnSpPr>
        <p:spPr>
          <a:xfrm flipH="1">
            <a:off x="6919281" y="3223712"/>
            <a:ext cx="734960" cy="134741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feld 83"/>
          <p:cNvSpPr txBox="1"/>
          <p:nvPr/>
        </p:nvSpPr>
        <p:spPr>
          <a:xfrm>
            <a:off x="6779657" y="997520"/>
            <a:ext cx="3574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/>
              <a:t>w</a:t>
            </a:r>
            <a:r>
              <a:rPr lang="de-DE" sz="2400" b="1" dirty="0" err="1" smtClean="0"/>
              <a:t>hew</a:t>
            </a:r>
            <a:r>
              <a:rPr lang="de-DE" sz="2400" b="1" dirty="0" smtClean="0"/>
              <a:t>, </a:t>
            </a:r>
            <a:r>
              <a:rPr lang="de-DE" sz="2400" b="1" dirty="0" err="1" smtClean="0"/>
              <a:t>we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got</a:t>
            </a:r>
            <a:r>
              <a:rPr lang="de-DE" sz="2400" b="1" dirty="0" smtClean="0"/>
              <a:t> lost!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264831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3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41" grpId="0"/>
      <p:bldP spid="45" grpId="0"/>
      <p:bldP spid="53" grpId="0" animBg="1"/>
      <p:bldP spid="31" grpId="0" animBg="1"/>
      <p:bldP spid="32" grpId="0"/>
      <p:bldP spid="36" grpId="0" animBg="1"/>
      <p:bldP spid="38" grpId="0"/>
      <p:bldP spid="44" grpId="0" animBg="1"/>
      <p:bldP spid="47" grpId="0"/>
      <p:bldP spid="50" grpId="0" animBg="1"/>
      <p:bldP spid="51" grpId="0"/>
      <p:bldP spid="56" grpId="0" animBg="1"/>
      <p:bldP spid="43" grpId="0" animBg="1"/>
      <p:bldP spid="52" grpId="0"/>
      <p:bldP spid="8" grpId="0" animBg="1"/>
      <p:bldP spid="10" grpId="0" animBg="1"/>
      <p:bldP spid="55" grpId="0" animBg="1"/>
      <p:bldP spid="57" grpId="0" animBg="1"/>
      <p:bldP spid="58" grpId="0" animBg="1"/>
      <p:bldP spid="59" grpId="0" animBg="1"/>
      <p:bldP spid="60" grpId="0"/>
      <p:bldP spid="66" grpId="0" animBg="1"/>
      <p:bldP spid="67" grpId="0" animBg="1"/>
      <p:bldP spid="68" grpId="0"/>
      <p:bldP spid="73" grpId="0" animBg="1"/>
      <p:bldP spid="74" grpId="0"/>
      <p:bldP spid="75" grpId="0"/>
      <p:bldP spid="8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8449164"/>
              </p:ext>
            </p:extLst>
          </p:nvPr>
        </p:nvGraphicFramePr>
        <p:xfrm>
          <a:off x="1280159" y="523219"/>
          <a:ext cx="11080881" cy="6150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1235" y="-11151"/>
            <a:ext cx="1230765" cy="7936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306" y="-16783"/>
            <a:ext cx="780211" cy="7802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3952" y="0"/>
            <a:ext cx="1574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b="1" i="1" dirty="0" smtClean="0">
                <a:solidFill>
                  <a:srgbClr val="7030A0"/>
                </a:solidFill>
              </a:rPr>
              <a:t>Problems</a:t>
            </a:r>
            <a:endParaRPr lang="en-GB" sz="2800" b="1" i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26792" y="597815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Case 1</a:t>
            </a:r>
            <a:endParaRPr lang="en-GB" b="1" dirty="0"/>
          </a:p>
        </p:txBody>
      </p:sp>
      <p:sp>
        <p:nvSpPr>
          <p:cNvPr id="8" name="Textfeld 7"/>
          <p:cNvSpPr txBox="1"/>
          <p:nvPr/>
        </p:nvSpPr>
        <p:spPr>
          <a:xfrm>
            <a:off x="5472406" y="997520"/>
            <a:ext cx="1995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/>
              <a:t>… </a:t>
            </a:r>
            <a:r>
              <a:rPr lang="de-DE" sz="2400" b="1" dirty="0" err="1" smtClean="0"/>
              <a:t>second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try</a:t>
            </a:r>
            <a:endParaRPr lang="de-DE" sz="2400" b="1" dirty="0"/>
          </a:p>
        </p:txBody>
      </p:sp>
      <p:cxnSp>
        <p:nvCxnSpPr>
          <p:cNvPr id="9" name="Gerade Verbindung 8"/>
          <p:cNvCxnSpPr/>
          <p:nvPr/>
        </p:nvCxnSpPr>
        <p:spPr>
          <a:xfrm>
            <a:off x="10369550" y="4105275"/>
            <a:ext cx="0" cy="6553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 flipH="1">
            <a:off x="11143461" y="4286250"/>
            <a:ext cx="789" cy="9858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>
            <a:off x="9442450" y="4105275"/>
            <a:ext cx="0" cy="6680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>
            <a:off x="9290050" y="3803650"/>
            <a:ext cx="0" cy="96971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>
            <a:off x="8699500" y="4439318"/>
            <a:ext cx="0" cy="5708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>
            <a:off x="8509000" y="3803650"/>
            <a:ext cx="4809" cy="12065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7918450" y="3803650"/>
            <a:ext cx="0" cy="4807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>
            <a:off x="7918450" y="3898900"/>
            <a:ext cx="590550" cy="0"/>
          </a:xfrm>
          <a:prstGeom prst="line">
            <a:avLst/>
          </a:prstGeom>
          <a:ln w="19050">
            <a:solidFill>
              <a:schemeClr val="tx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/>
        </p:nvCxnSpPr>
        <p:spPr>
          <a:xfrm>
            <a:off x="8513809" y="3898884"/>
            <a:ext cx="776241" cy="16"/>
          </a:xfrm>
          <a:prstGeom prst="line">
            <a:avLst/>
          </a:prstGeom>
          <a:ln w="19050">
            <a:solidFill>
              <a:schemeClr val="tx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25"/>
          <p:cNvCxnSpPr/>
          <p:nvPr/>
        </p:nvCxnSpPr>
        <p:spPr>
          <a:xfrm>
            <a:off x="8509030" y="4205287"/>
            <a:ext cx="933420" cy="16"/>
          </a:xfrm>
          <a:prstGeom prst="line">
            <a:avLst/>
          </a:prstGeom>
          <a:ln w="19050">
            <a:solidFill>
              <a:schemeClr val="tx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29"/>
          <p:cNvCxnSpPr/>
          <p:nvPr/>
        </p:nvCxnSpPr>
        <p:spPr>
          <a:xfrm>
            <a:off x="9436130" y="4202127"/>
            <a:ext cx="933420" cy="16"/>
          </a:xfrm>
          <a:prstGeom prst="line">
            <a:avLst/>
          </a:prstGeom>
          <a:ln w="19050">
            <a:solidFill>
              <a:schemeClr val="tx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>
          <a:xfrm>
            <a:off x="8699500" y="4556125"/>
            <a:ext cx="590550" cy="0"/>
          </a:xfrm>
          <a:prstGeom prst="line">
            <a:avLst/>
          </a:prstGeom>
          <a:ln w="19050">
            <a:solidFill>
              <a:schemeClr val="tx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35"/>
          <p:cNvCxnSpPr/>
          <p:nvPr/>
        </p:nvCxnSpPr>
        <p:spPr>
          <a:xfrm>
            <a:off x="10377490" y="4556109"/>
            <a:ext cx="776241" cy="16"/>
          </a:xfrm>
          <a:prstGeom prst="line">
            <a:avLst/>
          </a:prstGeom>
          <a:ln w="19050">
            <a:solidFill>
              <a:schemeClr val="tx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feld 36"/>
          <p:cNvSpPr txBox="1"/>
          <p:nvPr/>
        </p:nvSpPr>
        <p:spPr>
          <a:xfrm>
            <a:off x="10891846" y="5376847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185</a:t>
            </a:r>
            <a:endParaRPr lang="de-DE" sz="1600" b="1" dirty="0"/>
          </a:p>
        </p:txBody>
      </p:sp>
      <p:sp>
        <p:nvSpPr>
          <p:cNvPr id="39" name="Textfeld 38"/>
          <p:cNvSpPr txBox="1"/>
          <p:nvPr/>
        </p:nvSpPr>
        <p:spPr>
          <a:xfrm>
            <a:off x="10120224" y="4767169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169</a:t>
            </a:r>
            <a:endParaRPr lang="de-DE" sz="1600" b="1" dirty="0"/>
          </a:p>
        </p:txBody>
      </p:sp>
      <p:sp>
        <p:nvSpPr>
          <p:cNvPr id="40" name="Textfeld 39"/>
          <p:cNvSpPr txBox="1"/>
          <p:nvPr/>
        </p:nvSpPr>
        <p:spPr>
          <a:xfrm>
            <a:off x="7677095" y="4281387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119</a:t>
            </a:r>
            <a:endParaRPr lang="de-DE" sz="1600" b="1" dirty="0"/>
          </a:p>
        </p:txBody>
      </p:sp>
      <p:sp>
        <p:nvSpPr>
          <p:cNvPr id="41" name="Textfeld 40"/>
          <p:cNvSpPr txBox="1"/>
          <p:nvPr/>
        </p:nvSpPr>
        <p:spPr>
          <a:xfrm>
            <a:off x="8261403" y="5043811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131</a:t>
            </a:r>
            <a:endParaRPr lang="de-DE" sz="1600" b="1" dirty="0"/>
          </a:p>
        </p:txBody>
      </p:sp>
      <p:sp>
        <p:nvSpPr>
          <p:cNvPr id="42" name="Textfeld 41"/>
          <p:cNvSpPr txBox="1"/>
          <p:nvPr/>
        </p:nvSpPr>
        <p:spPr>
          <a:xfrm>
            <a:off x="8548696" y="5255204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135</a:t>
            </a:r>
            <a:endParaRPr lang="de-DE" sz="1600" b="1" dirty="0"/>
          </a:p>
        </p:txBody>
      </p:sp>
      <p:sp>
        <p:nvSpPr>
          <p:cNvPr id="43" name="Textfeld 42"/>
          <p:cNvSpPr txBox="1"/>
          <p:nvPr/>
        </p:nvSpPr>
        <p:spPr>
          <a:xfrm>
            <a:off x="9037644" y="4794154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147</a:t>
            </a:r>
            <a:endParaRPr lang="de-DE" sz="1600" b="1" dirty="0"/>
          </a:p>
        </p:txBody>
      </p:sp>
      <p:sp>
        <p:nvSpPr>
          <p:cNvPr id="44" name="Textfeld 43"/>
          <p:cNvSpPr txBox="1"/>
          <p:nvPr/>
        </p:nvSpPr>
        <p:spPr>
          <a:xfrm>
            <a:off x="9361494" y="5135884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150</a:t>
            </a:r>
            <a:endParaRPr lang="de-DE" sz="1600" b="1" dirty="0"/>
          </a:p>
        </p:txBody>
      </p:sp>
      <p:sp>
        <p:nvSpPr>
          <p:cNvPr id="45" name="Textfeld 44"/>
          <p:cNvSpPr txBox="1"/>
          <p:nvPr/>
        </p:nvSpPr>
        <p:spPr>
          <a:xfrm>
            <a:off x="7972367" y="3588924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12</a:t>
            </a:r>
            <a:endParaRPr lang="de-DE" sz="1600" b="1" dirty="0"/>
          </a:p>
        </p:txBody>
      </p:sp>
      <p:sp>
        <p:nvSpPr>
          <p:cNvPr id="46" name="Textfeld 45"/>
          <p:cNvSpPr txBox="1"/>
          <p:nvPr/>
        </p:nvSpPr>
        <p:spPr>
          <a:xfrm>
            <a:off x="10510779" y="4247149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16</a:t>
            </a:r>
            <a:endParaRPr lang="de-DE" sz="1600" b="1" dirty="0"/>
          </a:p>
        </p:txBody>
      </p:sp>
      <p:sp>
        <p:nvSpPr>
          <p:cNvPr id="47" name="Textfeld 46"/>
          <p:cNvSpPr txBox="1"/>
          <p:nvPr/>
        </p:nvSpPr>
        <p:spPr>
          <a:xfrm>
            <a:off x="8705837" y="3888961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19</a:t>
            </a:r>
            <a:endParaRPr lang="de-DE" sz="1600" b="1" dirty="0"/>
          </a:p>
        </p:txBody>
      </p:sp>
      <p:sp>
        <p:nvSpPr>
          <p:cNvPr id="48" name="Textfeld 47"/>
          <p:cNvSpPr txBox="1"/>
          <p:nvPr/>
        </p:nvSpPr>
        <p:spPr>
          <a:xfrm>
            <a:off x="8649523" y="3588908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16</a:t>
            </a:r>
            <a:endParaRPr lang="de-DE" sz="1600" b="1" dirty="0"/>
          </a:p>
        </p:txBody>
      </p:sp>
      <p:sp>
        <p:nvSpPr>
          <p:cNvPr id="49" name="Textfeld 48"/>
          <p:cNvSpPr txBox="1"/>
          <p:nvPr/>
        </p:nvSpPr>
        <p:spPr>
          <a:xfrm>
            <a:off x="9659960" y="3888961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19</a:t>
            </a:r>
            <a:endParaRPr lang="de-DE" sz="1600" b="1" dirty="0"/>
          </a:p>
        </p:txBody>
      </p:sp>
      <p:sp>
        <p:nvSpPr>
          <p:cNvPr id="50" name="Textfeld 49"/>
          <p:cNvSpPr txBox="1"/>
          <p:nvPr/>
        </p:nvSpPr>
        <p:spPr>
          <a:xfrm>
            <a:off x="8739130" y="4246138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12</a:t>
            </a:r>
            <a:endParaRPr lang="de-DE" sz="1600" b="1" dirty="0"/>
          </a:p>
        </p:txBody>
      </p:sp>
      <p:sp>
        <p:nvSpPr>
          <p:cNvPr id="51" name="Textfeld 50"/>
          <p:cNvSpPr txBox="1"/>
          <p:nvPr/>
        </p:nvSpPr>
        <p:spPr>
          <a:xfrm>
            <a:off x="6479293" y="4230581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97</a:t>
            </a:r>
            <a:endParaRPr lang="de-DE" sz="1600" b="1" dirty="0"/>
          </a:p>
        </p:txBody>
      </p:sp>
      <p:sp>
        <p:nvSpPr>
          <p:cNvPr id="52" name="Textfeld 51"/>
          <p:cNvSpPr txBox="1"/>
          <p:nvPr/>
        </p:nvSpPr>
        <p:spPr>
          <a:xfrm>
            <a:off x="6752343" y="3976581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100</a:t>
            </a:r>
            <a:endParaRPr lang="de-DE" sz="1600" b="1" dirty="0"/>
          </a:p>
        </p:txBody>
      </p:sp>
      <p:sp>
        <p:nvSpPr>
          <p:cNvPr id="53" name="Textfeld 52"/>
          <p:cNvSpPr txBox="1"/>
          <p:nvPr/>
        </p:nvSpPr>
        <p:spPr>
          <a:xfrm>
            <a:off x="6984802" y="4226177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101</a:t>
            </a:r>
            <a:endParaRPr lang="de-DE" sz="1600" b="1" dirty="0"/>
          </a:p>
        </p:txBody>
      </p:sp>
      <p:sp>
        <p:nvSpPr>
          <p:cNvPr id="54" name="Textfeld 53"/>
          <p:cNvSpPr txBox="1"/>
          <p:nvPr/>
        </p:nvSpPr>
        <p:spPr>
          <a:xfrm>
            <a:off x="4148843" y="3744392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47</a:t>
            </a:r>
            <a:endParaRPr lang="de-DE" sz="1600" b="1" dirty="0"/>
          </a:p>
        </p:txBody>
      </p:sp>
      <p:sp>
        <p:nvSpPr>
          <p:cNvPr id="55" name="Textfeld 54"/>
          <p:cNvSpPr txBox="1"/>
          <p:nvPr/>
        </p:nvSpPr>
        <p:spPr>
          <a:xfrm>
            <a:off x="3386843" y="3566696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31</a:t>
            </a:r>
            <a:endParaRPr lang="de-DE" sz="1600" b="1" dirty="0"/>
          </a:p>
        </p:txBody>
      </p:sp>
      <p:sp>
        <p:nvSpPr>
          <p:cNvPr id="56" name="Textfeld 55"/>
          <p:cNvSpPr txBox="1"/>
          <p:nvPr/>
        </p:nvSpPr>
        <p:spPr>
          <a:xfrm>
            <a:off x="4298752" y="3492966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50</a:t>
            </a:r>
            <a:endParaRPr lang="de-DE" sz="1600" b="1" dirty="0"/>
          </a:p>
        </p:txBody>
      </p:sp>
      <p:sp>
        <p:nvSpPr>
          <p:cNvPr id="57" name="Textfeld 56"/>
          <p:cNvSpPr txBox="1"/>
          <p:nvPr/>
        </p:nvSpPr>
        <p:spPr>
          <a:xfrm>
            <a:off x="4405108" y="3230766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51</a:t>
            </a:r>
            <a:endParaRPr lang="de-DE" sz="1600" b="1" dirty="0"/>
          </a:p>
        </p:txBody>
      </p:sp>
      <p:sp>
        <p:nvSpPr>
          <p:cNvPr id="58" name="Textfeld 57"/>
          <p:cNvSpPr txBox="1"/>
          <p:nvPr/>
        </p:nvSpPr>
        <p:spPr>
          <a:xfrm>
            <a:off x="5234693" y="3265381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69</a:t>
            </a:r>
            <a:endParaRPr lang="de-DE" sz="1600" b="1" dirty="0"/>
          </a:p>
        </p:txBody>
      </p:sp>
      <p:sp>
        <p:nvSpPr>
          <p:cNvPr id="59" name="Textfeld 58"/>
          <p:cNvSpPr txBox="1"/>
          <p:nvPr/>
        </p:nvSpPr>
        <p:spPr>
          <a:xfrm>
            <a:off x="2938286" y="3324012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19</a:t>
            </a:r>
            <a:endParaRPr lang="de-DE" sz="1600" b="1" dirty="0"/>
          </a:p>
        </p:txBody>
      </p:sp>
      <p:sp>
        <p:nvSpPr>
          <p:cNvPr id="60" name="Ellipse 59"/>
          <p:cNvSpPr/>
          <p:nvPr/>
        </p:nvSpPr>
        <p:spPr>
          <a:xfrm>
            <a:off x="2949006" y="3636066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Ellipse 60"/>
          <p:cNvSpPr/>
          <p:nvPr/>
        </p:nvSpPr>
        <p:spPr>
          <a:xfrm>
            <a:off x="3531117" y="3889737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Ellipse 61"/>
          <p:cNvSpPr/>
          <p:nvPr/>
        </p:nvSpPr>
        <p:spPr>
          <a:xfrm>
            <a:off x="4317802" y="4411718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Ellipse 62"/>
          <p:cNvSpPr/>
          <p:nvPr/>
        </p:nvSpPr>
        <p:spPr>
          <a:xfrm>
            <a:off x="4462070" y="4252686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4" name="Ellipse 63"/>
          <p:cNvSpPr/>
          <p:nvPr/>
        </p:nvSpPr>
        <p:spPr>
          <a:xfrm>
            <a:off x="4512795" y="3973896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5" name="Ellipse 64"/>
          <p:cNvSpPr/>
          <p:nvPr/>
        </p:nvSpPr>
        <p:spPr>
          <a:xfrm>
            <a:off x="5389095" y="3586546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6" name="Ellipse 65"/>
          <p:cNvSpPr/>
          <p:nvPr/>
        </p:nvSpPr>
        <p:spPr>
          <a:xfrm>
            <a:off x="6765043" y="4528218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Ellipse 66"/>
          <p:cNvSpPr/>
          <p:nvPr/>
        </p:nvSpPr>
        <p:spPr>
          <a:xfrm>
            <a:off x="6902048" y="4737403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8" name="Ellipse 67"/>
          <p:cNvSpPr/>
          <p:nvPr/>
        </p:nvSpPr>
        <p:spPr>
          <a:xfrm>
            <a:off x="6965548" y="4553618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Ellipse 68"/>
          <p:cNvSpPr/>
          <p:nvPr/>
        </p:nvSpPr>
        <p:spPr>
          <a:xfrm>
            <a:off x="7841150" y="4618835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Ellipse 69"/>
          <p:cNvSpPr/>
          <p:nvPr/>
        </p:nvSpPr>
        <p:spPr>
          <a:xfrm>
            <a:off x="8423809" y="5406665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1" name="Ellipse 70"/>
          <p:cNvSpPr/>
          <p:nvPr/>
        </p:nvSpPr>
        <p:spPr>
          <a:xfrm>
            <a:off x="8622201" y="5551481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2" name="Ellipse 71"/>
          <p:cNvSpPr/>
          <p:nvPr/>
        </p:nvSpPr>
        <p:spPr>
          <a:xfrm>
            <a:off x="9210648" y="5096191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3" name="Ellipse 72"/>
          <p:cNvSpPr/>
          <p:nvPr/>
        </p:nvSpPr>
        <p:spPr>
          <a:xfrm>
            <a:off x="9349900" y="5435977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4" name="Ellipse 73"/>
          <p:cNvSpPr/>
          <p:nvPr/>
        </p:nvSpPr>
        <p:spPr>
          <a:xfrm>
            <a:off x="11057381" y="5766201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5" name="Ellipse 74"/>
          <p:cNvSpPr/>
          <p:nvPr/>
        </p:nvSpPr>
        <p:spPr>
          <a:xfrm>
            <a:off x="10282681" y="5086751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78" name="Tabelle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311447"/>
              </p:ext>
            </p:extLst>
          </p:nvPr>
        </p:nvGraphicFramePr>
        <p:xfrm>
          <a:off x="2763199" y="1486798"/>
          <a:ext cx="9370413" cy="9519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310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  <a:gridCol w="281791"/>
              </a:tblGrid>
              <a:tr h="131445"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F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CF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CFO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CF2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FO2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CF3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C2F3O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C2F4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CF3O2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C2F5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C3F5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C2F5O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C3F5O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C3F6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C3F7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C3F7O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31445">
                <a:tc>
                  <a:txBody>
                    <a:bodyPr/>
                    <a:lstStyle/>
                    <a:p>
                      <a:pPr algn="r" fontAlgn="b"/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effectLst/>
                        </a:rPr>
                        <a:t>0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1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12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1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12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1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12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1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12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2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24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2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24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1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12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2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24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3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36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2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24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3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36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3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36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3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36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effectLst/>
                        </a:rPr>
                        <a:t>3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36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</a:tr>
              <a:tr h="131445">
                <a:tc>
                  <a:txBody>
                    <a:bodyPr/>
                    <a:lstStyle/>
                    <a:p>
                      <a:pPr algn="r" fontAlgn="b"/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effectLst/>
                        </a:rPr>
                        <a:t>1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19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1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19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1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19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2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38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1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19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3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57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3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57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4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76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3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57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5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95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5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95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5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95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5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95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6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114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7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133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7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133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</a:tr>
              <a:tr h="131445">
                <a:tc>
                  <a:txBody>
                    <a:bodyPr/>
                    <a:lstStyle/>
                    <a:p>
                      <a:pPr algn="r" fontAlgn="b"/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effectLst/>
                        </a:rPr>
                        <a:t>0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1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16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2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32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1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16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2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32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1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16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1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16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1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16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</a:tr>
              <a:tr h="131445"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 dirty="0">
                          <a:effectLst/>
                        </a:rPr>
                        <a:t> 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 dirty="0">
                          <a:effectLst/>
                        </a:rPr>
                        <a:t> 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 dirty="0">
                          <a:effectLst/>
                        </a:rPr>
                        <a:t> 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</a:tr>
              <a:tr h="13144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Mass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19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31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47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50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51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69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97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100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101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119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131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135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147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150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effectLst/>
                        </a:rPr>
                        <a:t>169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</a:rPr>
                        <a:t>185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</a:tr>
            </a:tbl>
          </a:graphicData>
        </a:graphic>
      </p:graphicFrame>
      <p:graphicFrame>
        <p:nvGraphicFramePr>
          <p:cNvPr id="77" name="Tabelle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937434"/>
              </p:ext>
            </p:extLst>
          </p:nvPr>
        </p:nvGraphicFramePr>
        <p:xfrm>
          <a:off x="2125895" y="1485958"/>
          <a:ext cx="634892" cy="9519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1791"/>
                <a:gridCol w="353101"/>
              </a:tblGrid>
              <a:tr h="13144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 dirty="0">
                          <a:effectLst/>
                        </a:rPr>
                        <a:t> 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 dirty="0">
                          <a:effectLst/>
                        </a:rPr>
                        <a:t> 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</a:tr>
              <a:tr h="131445"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effectLst/>
                        </a:rPr>
                        <a:t>C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effectLst/>
                        </a:rPr>
                        <a:t>12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</a:tr>
              <a:tr h="131445"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F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effectLst/>
                        </a:rPr>
                        <a:t>19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</a:tr>
              <a:tr h="131445"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>
                          <a:effectLst/>
                        </a:rPr>
                        <a:t>O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effectLst/>
                        </a:rPr>
                        <a:t>16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</a:tr>
              <a:tr h="13144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 dirty="0">
                          <a:effectLst/>
                        </a:rPr>
                        <a:t> 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</a:tr>
              <a:tr h="13144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>
                          <a:effectLst/>
                        </a:rPr>
                        <a:t> </a:t>
                      </a:r>
                      <a:endParaRPr lang="de-DE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 dirty="0">
                          <a:effectLst/>
                        </a:rPr>
                        <a:t> 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259" marR="6259" marT="6259" marB="0" anchor="b"/>
                </a:tc>
              </a:tr>
            </a:tbl>
          </a:graphicData>
        </a:graphic>
      </p:graphicFrame>
      <p:sp>
        <p:nvSpPr>
          <p:cNvPr id="79" name="Textfeld 78"/>
          <p:cNvSpPr txBox="1"/>
          <p:nvPr/>
        </p:nvSpPr>
        <p:spPr>
          <a:xfrm>
            <a:off x="2118014" y="2496631"/>
            <a:ext cx="771178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At </a:t>
            </a:r>
            <a:r>
              <a:rPr lang="de-DE" sz="1200" b="1" dirty="0" err="1" smtClean="0"/>
              <a:t>some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point</a:t>
            </a:r>
            <a:r>
              <a:rPr lang="de-DE" sz="1200" b="1" dirty="0" smtClean="0"/>
              <a:t>, </a:t>
            </a:r>
            <a:r>
              <a:rPr lang="de-DE" sz="1200" b="1" dirty="0" err="1" smtClean="0"/>
              <a:t>it‘s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necessary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to</a:t>
            </a:r>
            <a:r>
              <a:rPr lang="de-DE" sz="1200" b="1" dirty="0" smtClean="0"/>
              <a:t>:</a:t>
            </a:r>
          </a:p>
          <a:p>
            <a:r>
              <a:rPr lang="de-DE" sz="1200" b="1" dirty="0" smtClean="0"/>
              <a:t>● </a:t>
            </a:r>
            <a:r>
              <a:rPr lang="de-DE" sz="1200" b="1" dirty="0" err="1" smtClean="0"/>
              <a:t>have</a:t>
            </a:r>
            <a:r>
              <a:rPr lang="de-DE" sz="1200" b="1" dirty="0" smtClean="0"/>
              <a:t> a </a:t>
            </a:r>
            <a:r>
              <a:rPr lang="de-DE" sz="1200" b="1" dirty="0" err="1" smtClean="0"/>
              <a:t>closer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look</a:t>
            </a:r>
            <a:r>
              <a:rPr lang="de-DE" sz="1200" b="1" dirty="0" smtClean="0"/>
              <a:t> on </a:t>
            </a:r>
            <a:r>
              <a:rPr lang="de-DE" sz="1200" b="1" dirty="0" err="1" smtClean="0"/>
              <a:t>your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vacuum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system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and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procedures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to</a:t>
            </a:r>
            <a:r>
              <a:rPr lang="de-DE" sz="1200" b="1" dirty="0" smtClean="0"/>
              <a:t> find out </a:t>
            </a:r>
            <a:r>
              <a:rPr lang="de-DE" sz="1200" b="1" dirty="0" err="1" smtClean="0"/>
              <a:t>where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the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conamination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could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come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from</a:t>
            </a:r>
            <a:endParaRPr lang="de-DE" sz="1200" b="1" dirty="0" smtClean="0"/>
          </a:p>
          <a:p>
            <a:r>
              <a:rPr lang="de-DE" sz="1200" b="1" dirty="0" smtClean="0"/>
              <a:t>● find </a:t>
            </a:r>
            <a:r>
              <a:rPr lang="de-DE" sz="1200" b="1" dirty="0" err="1" smtClean="0"/>
              <a:t>more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detailed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information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about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your</a:t>
            </a:r>
            <a:r>
              <a:rPr lang="de-DE" sz="1200" b="1" dirty="0" smtClean="0"/>
              <a:t> „</a:t>
            </a:r>
            <a:r>
              <a:rPr lang="de-DE" sz="1200" b="1" dirty="0" err="1" smtClean="0"/>
              <a:t>suspects</a:t>
            </a:r>
            <a:r>
              <a:rPr lang="de-DE" sz="1200" b="1" dirty="0" smtClean="0"/>
              <a:t>“ in </a:t>
            </a:r>
            <a:r>
              <a:rPr lang="de-DE" sz="1200" b="1" dirty="0" err="1" smtClean="0"/>
              <a:t>literature</a:t>
            </a:r>
            <a:r>
              <a:rPr lang="de-DE" sz="1200" b="1" dirty="0" smtClean="0"/>
              <a:t> (</a:t>
            </a:r>
            <a:r>
              <a:rPr lang="de-DE" sz="1200" b="1" dirty="0" err="1" smtClean="0"/>
              <a:t>or</a:t>
            </a:r>
            <a:r>
              <a:rPr lang="de-DE" sz="1200" b="1" dirty="0" smtClean="0"/>
              <a:t> Google ☺)</a:t>
            </a:r>
            <a:endParaRPr lang="de-DE" sz="1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9985" y="2518886"/>
            <a:ext cx="2438400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Textfeld 75"/>
          <p:cNvSpPr txBox="1"/>
          <p:nvPr/>
        </p:nvSpPr>
        <p:spPr>
          <a:xfrm>
            <a:off x="6762003" y="3131763"/>
            <a:ext cx="329812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b="1" dirty="0" smtClean="0"/>
              <a:t>→ In </a:t>
            </a:r>
            <a:r>
              <a:rPr lang="de-DE" sz="1200" b="1" dirty="0" err="1" smtClean="0"/>
              <a:t>this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case</a:t>
            </a:r>
            <a:r>
              <a:rPr lang="de-DE" sz="1200" b="1" dirty="0" smtClean="0"/>
              <a:t>, </a:t>
            </a:r>
            <a:r>
              <a:rPr lang="de-DE" sz="1200" b="1" dirty="0" err="1" smtClean="0"/>
              <a:t>one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suspect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could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be</a:t>
            </a:r>
            <a:r>
              <a:rPr lang="de-DE" sz="1200" b="1" dirty="0" smtClean="0"/>
              <a:t> „</a:t>
            </a:r>
            <a:r>
              <a:rPr lang="de-DE" sz="1200" b="1" dirty="0" err="1" smtClean="0"/>
              <a:t>Fomblin</a:t>
            </a:r>
            <a:r>
              <a:rPr lang="de-DE" sz="1200" b="1" dirty="0" smtClean="0"/>
              <a:t>“,</a:t>
            </a:r>
          </a:p>
          <a:p>
            <a:r>
              <a:rPr lang="en-US" sz="1200" b="1" dirty="0" smtClean="0"/>
              <a:t>     a lubricant used in vacuum pumps</a:t>
            </a:r>
            <a:endParaRPr lang="de-DE" sz="1200" b="1" dirty="0"/>
          </a:p>
        </p:txBody>
      </p:sp>
      <p:sp>
        <p:nvSpPr>
          <p:cNvPr id="2" name="Textfeld 1"/>
          <p:cNvSpPr txBox="1"/>
          <p:nvPr/>
        </p:nvSpPr>
        <p:spPr>
          <a:xfrm>
            <a:off x="10020275" y="3303522"/>
            <a:ext cx="212888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400" dirty="0"/>
              <a:t>http://www.sigmaaldrich.com/content/dam/sigma-aldrich/structure3/034/mfcd00163696.eps/_jcr_content/renditions/mfcd00163696-large.png</a:t>
            </a:r>
          </a:p>
          <a:p>
            <a:r>
              <a:rPr lang="de-DE" sz="400" dirty="0" smtClean="0"/>
              <a:t>(http</a:t>
            </a:r>
            <a:r>
              <a:rPr lang="de-DE" sz="400" dirty="0"/>
              <a:t>://</a:t>
            </a:r>
            <a:r>
              <a:rPr lang="de-DE" sz="400" dirty="0" smtClean="0"/>
              <a:t>www.sigmaaldrich.com/catalog/substance/fombliny123456999167911)</a:t>
            </a:r>
            <a:endParaRPr lang="de-DE" sz="400" dirty="0"/>
          </a:p>
        </p:txBody>
      </p:sp>
    </p:spTree>
    <p:extLst>
      <p:ext uri="{BB962C8B-B14F-4D97-AF65-F5344CB8AC3E}">
        <p14:creationId xmlns:p14="http://schemas.microsoft.com/office/powerpoint/2010/main" val="84505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7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9" grpId="0" animBg="1"/>
      <p:bldP spid="76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9447631"/>
              </p:ext>
            </p:extLst>
          </p:nvPr>
        </p:nvGraphicFramePr>
        <p:xfrm>
          <a:off x="2429691" y="1110343"/>
          <a:ext cx="9207342" cy="5146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1235" y="-11151"/>
            <a:ext cx="1230765" cy="7936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306" y="-16783"/>
            <a:ext cx="780211" cy="7802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3952" y="0"/>
            <a:ext cx="1574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b="1" i="1" dirty="0" smtClean="0">
                <a:solidFill>
                  <a:srgbClr val="7030A0"/>
                </a:solidFill>
              </a:rPr>
              <a:t>Problems</a:t>
            </a:r>
            <a:endParaRPr lang="en-GB" sz="2800" b="1" i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42836" y="925677"/>
            <a:ext cx="797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Case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5132" y="1658984"/>
            <a:ext cx="1946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Residual gas spectrum on a small test setup</a:t>
            </a:r>
            <a:endParaRPr lang="en-GB" sz="1600" dirty="0"/>
          </a:p>
        </p:txBody>
      </p:sp>
      <p:sp>
        <p:nvSpPr>
          <p:cNvPr id="9" name="Ellipse 8"/>
          <p:cNvSpPr/>
          <p:nvPr/>
        </p:nvSpPr>
        <p:spPr>
          <a:xfrm>
            <a:off x="4455829" y="283863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0" name="Gerade Verbindung 9"/>
          <p:cNvCxnSpPr>
            <a:stCxn id="11" idx="1"/>
            <a:endCxn id="9" idx="7"/>
          </p:cNvCxnSpPr>
          <p:nvPr/>
        </p:nvCxnSpPr>
        <p:spPr>
          <a:xfrm flipH="1">
            <a:off x="4609469" y="1661494"/>
            <a:ext cx="649225" cy="120349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5258694" y="1369106"/>
            <a:ext cx="2272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/>
              <a:t>b</a:t>
            </a:r>
            <a:r>
              <a:rPr lang="de-DE" sz="1600" b="1" dirty="0" err="1" smtClean="0"/>
              <a:t>aked</a:t>
            </a:r>
            <a:r>
              <a:rPr lang="de-DE" sz="1600" b="1" dirty="0" smtClean="0"/>
              <a:t>, but </a:t>
            </a:r>
            <a:r>
              <a:rPr lang="de-DE" sz="1600" b="1" dirty="0" err="1" smtClean="0"/>
              <a:t>rather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badly</a:t>
            </a:r>
            <a:endParaRPr lang="de-DE" sz="1600" b="1" dirty="0" smtClean="0"/>
          </a:p>
          <a:p>
            <a:r>
              <a:rPr lang="de-DE" sz="1600" b="1" dirty="0" smtClean="0"/>
              <a:t>(18, 17, 16)</a:t>
            </a:r>
            <a:endParaRPr lang="de-DE" sz="1600" b="1" dirty="0"/>
          </a:p>
        </p:txBody>
      </p:sp>
      <p:sp>
        <p:nvSpPr>
          <p:cNvPr id="12" name="Ellipse 11"/>
          <p:cNvSpPr/>
          <p:nvPr/>
        </p:nvSpPr>
        <p:spPr>
          <a:xfrm>
            <a:off x="4119279" y="339743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Ellipse 12"/>
          <p:cNvSpPr/>
          <p:nvPr/>
        </p:nvSpPr>
        <p:spPr>
          <a:xfrm>
            <a:off x="5300379" y="266083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/>
          <p:cNvSpPr/>
          <p:nvPr/>
        </p:nvSpPr>
        <p:spPr>
          <a:xfrm>
            <a:off x="4614579" y="478808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Ellipse 14"/>
          <p:cNvSpPr/>
          <p:nvPr/>
        </p:nvSpPr>
        <p:spPr>
          <a:xfrm>
            <a:off x="6316379" y="517543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Ellipse 15"/>
          <p:cNvSpPr/>
          <p:nvPr/>
        </p:nvSpPr>
        <p:spPr>
          <a:xfrm>
            <a:off x="5643279" y="500398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feld 16"/>
          <p:cNvSpPr txBox="1"/>
          <p:nvPr/>
        </p:nvSpPr>
        <p:spPr>
          <a:xfrm>
            <a:off x="6976698" y="1739996"/>
            <a:ext cx="47390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/>
              <a:t>p</a:t>
            </a:r>
            <a:r>
              <a:rPr lang="de-DE" sz="1600" b="1" dirty="0" err="1" smtClean="0"/>
              <a:t>ossibly</a:t>
            </a:r>
            <a:r>
              <a:rPr lang="de-DE" sz="1600" b="1" dirty="0" smtClean="0"/>
              <a:t> an </a:t>
            </a:r>
            <a:r>
              <a:rPr lang="de-DE" sz="1600" b="1" dirty="0" err="1" smtClean="0"/>
              <a:t>air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leak</a:t>
            </a:r>
            <a:r>
              <a:rPr lang="de-DE" sz="1600" b="1" dirty="0" smtClean="0"/>
              <a:t> (28, 32, 40, 14, 20)</a:t>
            </a:r>
          </a:p>
          <a:p>
            <a:r>
              <a:rPr lang="de-DE" sz="1600" b="1" dirty="0" err="1" smtClean="0"/>
              <a:t>low</a:t>
            </a:r>
            <a:r>
              <a:rPr lang="de-DE" sz="1600" b="1" dirty="0" smtClean="0"/>
              <a:t> 32 </a:t>
            </a:r>
            <a:r>
              <a:rPr lang="de-DE" sz="1600" b="1" dirty="0" err="1" smtClean="0"/>
              <a:t>because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baked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system</a:t>
            </a:r>
            <a:endParaRPr lang="de-DE" sz="1600" b="1" dirty="0" smtClean="0"/>
          </a:p>
          <a:p>
            <a:r>
              <a:rPr lang="de-DE" sz="1600" b="1" dirty="0" err="1" smtClean="0"/>
              <a:t>low</a:t>
            </a:r>
            <a:r>
              <a:rPr lang="de-DE" sz="1600" b="1" dirty="0" smtClean="0"/>
              <a:t> 40? ca. 1 % </a:t>
            </a:r>
            <a:r>
              <a:rPr lang="de-DE" sz="1600" b="1" dirty="0" err="1" smtClean="0"/>
              <a:t>of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air</a:t>
            </a:r>
            <a:r>
              <a:rPr lang="de-DE" sz="1600" b="1" dirty="0" smtClean="0"/>
              <a:t>, but </a:t>
            </a:r>
            <a:r>
              <a:rPr lang="de-DE" sz="1600" b="1" dirty="0" err="1" smtClean="0"/>
              <a:t>peak</a:t>
            </a:r>
            <a:r>
              <a:rPr lang="de-DE" sz="1600" b="1" dirty="0" smtClean="0"/>
              <a:t> 28 </a:t>
            </a:r>
            <a:r>
              <a:rPr lang="de-DE" sz="1600" b="1" dirty="0" err="1" smtClean="0"/>
              <a:t>contains</a:t>
            </a:r>
            <a:r>
              <a:rPr lang="de-DE" sz="1600" b="1" dirty="0" smtClean="0"/>
              <a:t> also CO</a:t>
            </a:r>
          </a:p>
        </p:txBody>
      </p:sp>
      <p:cxnSp>
        <p:nvCxnSpPr>
          <p:cNvPr id="19" name="Gerade Verbindung 18"/>
          <p:cNvCxnSpPr>
            <a:stCxn id="17" idx="1"/>
            <a:endCxn id="13" idx="6"/>
          </p:cNvCxnSpPr>
          <p:nvPr/>
        </p:nvCxnSpPr>
        <p:spPr>
          <a:xfrm flipH="1">
            <a:off x="5480379" y="2155495"/>
            <a:ext cx="1496319" cy="5953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>
            <a:stCxn id="17" idx="1"/>
            <a:endCxn id="12" idx="6"/>
          </p:cNvCxnSpPr>
          <p:nvPr/>
        </p:nvCxnSpPr>
        <p:spPr>
          <a:xfrm flipH="1">
            <a:off x="4299279" y="2155495"/>
            <a:ext cx="2677419" cy="13319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>
            <a:stCxn id="17" idx="1"/>
            <a:endCxn id="14" idx="7"/>
          </p:cNvCxnSpPr>
          <p:nvPr/>
        </p:nvCxnSpPr>
        <p:spPr>
          <a:xfrm flipH="1">
            <a:off x="4768219" y="2155495"/>
            <a:ext cx="2208479" cy="26589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>
            <a:stCxn id="17" idx="1"/>
            <a:endCxn id="16" idx="0"/>
          </p:cNvCxnSpPr>
          <p:nvPr/>
        </p:nvCxnSpPr>
        <p:spPr>
          <a:xfrm flipH="1">
            <a:off x="5733279" y="2155495"/>
            <a:ext cx="1243419" cy="28484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>
            <a:stCxn id="17" idx="1"/>
            <a:endCxn id="15" idx="0"/>
          </p:cNvCxnSpPr>
          <p:nvPr/>
        </p:nvCxnSpPr>
        <p:spPr>
          <a:xfrm flipH="1">
            <a:off x="6406379" y="2155495"/>
            <a:ext cx="570319" cy="30199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Ellipse 39"/>
          <p:cNvSpPr/>
          <p:nvPr/>
        </p:nvSpPr>
        <p:spPr>
          <a:xfrm>
            <a:off x="10571514" y="4887427"/>
            <a:ext cx="432000" cy="432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Ellipse 40"/>
          <p:cNvSpPr/>
          <p:nvPr/>
        </p:nvSpPr>
        <p:spPr>
          <a:xfrm>
            <a:off x="8063264" y="4959659"/>
            <a:ext cx="288000" cy="288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Ellipse 41"/>
          <p:cNvSpPr/>
          <p:nvPr/>
        </p:nvSpPr>
        <p:spPr>
          <a:xfrm>
            <a:off x="6786914" y="4978709"/>
            <a:ext cx="234000" cy="234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Ellipse 42"/>
          <p:cNvSpPr/>
          <p:nvPr/>
        </p:nvSpPr>
        <p:spPr>
          <a:xfrm>
            <a:off x="6043329" y="440073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Ellipse 43"/>
          <p:cNvSpPr/>
          <p:nvPr/>
        </p:nvSpPr>
        <p:spPr>
          <a:xfrm>
            <a:off x="5522629" y="466743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Ellipse 44"/>
          <p:cNvSpPr/>
          <p:nvPr/>
        </p:nvSpPr>
        <p:spPr>
          <a:xfrm>
            <a:off x="5128929" y="447693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Ellipse 45"/>
          <p:cNvSpPr/>
          <p:nvPr/>
        </p:nvSpPr>
        <p:spPr>
          <a:xfrm>
            <a:off x="4792379" y="497223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Textfeld 49"/>
          <p:cNvSpPr txBox="1"/>
          <p:nvPr/>
        </p:nvSpPr>
        <p:spPr>
          <a:xfrm rot="16200000">
            <a:off x="5533765" y="5234782"/>
            <a:ext cx="118937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600" b="1" dirty="0" smtClean="0"/>
              <a:t>W</a:t>
            </a:r>
            <a:r>
              <a:rPr lang="de-DE" sz="1000" b="1" dirty="0" smtClean="0"/>
              <a:t>+++++</a:t>
            </a:r>
            <a:endParaRPr lang="de-DE" sz="1000" b="1" dirty="0"/>
          </a:p>
        </p:txBody>
      </p:sp>
      <p:sp>
        <p:nvSpPr>
          <p:cNvPr id="51" name="Textfeld 50"/>
          <p:cNvSpPr txBox="1"/>
          <p:nvPr/>
        </p:nvSpPr>
        <p:spPr>
          <a:xfrm rot="16200000">
            <a:off x="5000365" y="5234782"/>
            <a:ext cx="118937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600" b="1" dirty="0" smtClean="0"/>
              <a:t>W</a:t>
            </a:r>
            <a:r>
              <a:rPr lang="de-DE" sz="1000" b="1" dirty="0" smtClean="0"/>
              <a:t>++++++</a:t>
            </a:r>
            <a:endParaRPr lang="de-DE" sz="1000" b="1" dirty="0"/>
          </a:p>
        </p:txBody>
      </p:sp>
      <p:sp>
        <p:nvSpPr>
          <p:cNvPr id="52" name="Textfeld 51"/>
          <p:cNvSpPr txBox="1"/>
          <p:nvPr/>
        </p:nvSpPr>
        <p:spPr>
          <a:xfrm rot="16200000">
            <a:off x="4638415" y="5234782"/>
            <a:ext cx="118937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600" b="1" dirty="0" smtClean="0"/>
              <a:t>W</a:t>
            </a:r>
            <a:r>
              <a:rPr lang="de-DE" sz="1000" b="1" dirty="0" smtClean="0"/>
              <a:t>+++++++</a:t>
            </a:r>
            <a:endParaRPr lang="de-DE" sz="1000" b="1" dirty="0"/>
          </a:p>
        </p:txBody>
      </p:sp>
      <p:sp>
        <p:nvSpPr>
          <p:cNvPr id="53" name="Textfeld 52"/>
          <p:cNvSpPr txBox="1"/>
          <p:nvPr/>
        </p:nvSpPr>
        <p:spPr>
          <a:xfrm rot="16200000">
            <a:off x="6295765" y="5241132"/>
            <a:ext cx="118937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600" b="1" dirty="0" smtClean="0"/>
              <a:t>W</a:t>
            </a:r>
            <a:r>
              <a:rPr lang="de-DE" sz="1000" b="1" dirty="0" smtClean="0"/>
              <a:t>++++</a:t>
            </a:r>
            <a:endParaRPr lang="de-DE" sz="1000" b="1" dirty="0"/>
          </a:p>
        </p:txBody>
      </p:sp>
      <p:sp>
        <p:nvSpPr>
          <p:cNvPr id="54" name="Textfeld 53"/>
          <p:cNvSpPr txBox="1"/>
          <p:nvPr/>
        </p:nvSpPr>
        <p:spPr>
          <a:xfrm rot="16200000">
            <a:off x="7603865" y="5241132"/>
            <a:ext cx="118937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600" b="1" dirty="0" smtClean="0"/>
              <a:t>W</a:t>
            </a:r>
            <a:r>
              <a:rPr lang="de-DE" sz="1000" b="1" dirty="0" smtClean="0"/>
              <a:t>+++</a:t>
            </a:r>
            <a:endParaRPr lang="de-DE" sz="1000" b="1" dirty="0"/>
          </a:p>
        </p:txBody>
      </p:sp>
      <p:sp>
        <p:nvSpPr>
          <p:cNvPr id="55" name="Ellipse 54"/>
          <p:cNvSpPr/>
          <p:nvPr/>
        </p:nvSpPr>
        <p:spPr>
          <a:xfrm>
            <a:off x="7575009" y="4672195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Ellipse 55"/>
          <p:cNvSpPr/>
          <p:nvPr/>
        </p:nvSpPr>
        <p:spPr>
          <a:xfrm>
            <a:off x="7317791" y="4972248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Ellipse 56"/>
          <p:cNvSpPr/>
          <p:nvPr/>
        </p:nvSpPr>
        <p:spPr>
          <a:xfrm>
            <a:off x="8337057" y="5110359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Ellipse 57"/>
          <p:cNvSpPr/>
          <p:nvPr/>
        </p:nvSpPr>
        <p:spPr>
          <a:xfrm>
            <a:off x="8503746" y="5200840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9" name="Textfeld 58"/>
          <p:cNvSpPr txBox="1"/>
          <p:nvPr/>
        </p:nvSpPr>
        <p:spPr>
          <a:xfrm>
            <a:off x="7983697" y="2606741"/>
            <a:ext cx="29076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 smtClean="0"/>
              <a:t>some</a:t>
            </a:r>
            <a:r>
              <a:rPr lang="de-DE" sz="1600" b="1" dirty="0" smtClean="0"/>
              <a:t> additional </a:t>
            </a:r>
            <a:r>
              <a:rPr lang="de-DE" sz="1600" b="1" dirty="0" err="1" smtClean="0"/>
              <a:t>contamination</a:t>
            </a:r>
            <a:endParaRPr lang="de-DE" sz="1600" b="1" dirty="0" smtClean="0"/>
          </a:p>
          <a:p>
            <a:r>
              <a:rPr lang="de-DE" sz="1600" b="1" dirty="0" smtClean="0"/>
              <a:t> (55, 52, 64, 56, 66, 37?, …)</a:t>
            </a:r>
          </a:p>
        </p:txBody>
      </p:sp>
      <p:cxnSp>
        <p:nvCxnSpPr>
          <p:cNvPr id="60" name="Gerade Verbindung 59"/>
          <p:cNvCxnSpPr>
            <a:stCxn id="59" idx="1"/>
            <a:endCxn id="58" idx="0"/>
          </p:cNvCxnSpPr>
          <p:nvPr/>
        </p:nvCxnSpPr>
        <p:spPr>
          <a:xfrm>
            <a:off x="7983697" y="2899129"/>
            <a:ext cx="610049" cy="230171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 Verbindung 62"/>
          <p:cNvCxnSpPr>
            <a:stCxn id="59" idx="1"/>
            <a:endCxn id="57" idx="0"/>
          </p:cNvCxnSpPr>
          <p:nvPr/>
        </p:nvCxnSpPr>
        <p:spPr>
          <a:xfrm>
            <a:off x="7983697" y="2899129"/>
            <a:ext cx="443360" cy="221123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65"/>
          <p:cNvCxnSpPr>
            <a:stCxn id="59" idx="1"/>
            <a:endCxn id="55" idx="0"/>
          </p:cNvCxnSpPr>
          <p:nvPr/>
        </p:nvCxnSpPr>
        <p:spPr>
          <a:xfrm flipH="1">
            <a:off x="7665009" y="2899129"/>
            <a:ext cx="318688" cy="177306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68"/>
          <p:cNvCxnSpPr>
            <a:stCxn id="59" idx="1"/>
            <a:endCxn id="56" idx="0"/>
          </p:cNvCxnSpPr>
          <p:nvPr/>
        </p:nvCxnSpPr>
        <p:spPr>
          <a:xfrm flipH="1">
            <a:off x="7407791" y="2899129"/>
            <a:ext cx="575906" cy="20731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4" name="Tabelle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883893"/>
              </p:ext>
            </p:extLst>
          </p:nvPr>
        </p:nvGraphicFramePr>
        <p:xfrm>
          <a:off x="8573306" y="3322828"/>
          <a:ext cx="2857501" cy="14751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9989"/>
                <a:gridCol w="319989"/>
                <a:gridCol w="316789"/>
                <a:gridCol w="316789"/>
                <a:gridCol w="316789"/>
                <a:gridCol w="316789"/>
                <a:gridCol w="316789"/>
                <a:gridCol w="316789"/>
                <a:gridCol w="316789"/>
              </a:tblGrid>
              <a:tr h="183515"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m/z position of multiple ionisation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W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%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2x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3x 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4x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5x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6x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7x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8x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83515"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83515"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Iso.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ab.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83515"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182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26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91,0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60,7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45,5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36,4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30,3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26,0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22,8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83515"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183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14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91,5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61,0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45,8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36,6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30,5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26,1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22,9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83515"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184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31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92,0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61,3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46,0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36,8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30,7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26,3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23,0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83515"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186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28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93,0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62,0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46,5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effectLst/>
                        </a:rPr>
                        <a:t>37,2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31,0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>
                          <a:effectLst/>
                        </a:rPr>
                        <a:t>26,6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u="none" strike="noStrike" dirty="0">
                          <a:effectLst/>
                        </a:rPr>
                        <a:t>23,3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5" name="Textfeld 74"/>
          <p:cNvSpPr txBox="1"/>
          <p:nvPr/>
        </p:nvSpPr>
        <p:spPr>
          <a:xfrm rot="16200000">
            <a:off x="10169265" y="5241132"/>
            <a:ext cx="118937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600" b="1" dirty="0" smtClean="0"/>
              <a:t>W</a:t>
            </a:r>
            <a:r>
              <a:rPr lang="de-DE" sz="1000" b="1" dirty="0" smtClean="0"/>
              <a:t>++</a:t>
            </a:r>
            <a:endParaRPr lang="de-DE" sz="1000" b="1" dirty="0"/>
          </a:p>
        </p:txBody>
      </p:sp>
      <p:sp>
        <p:nvSpPr>
          <p:cNvPr id="76" name="Textfeld 75"/>
          <p:cNvSpPr txBox="1"/>
          <p:nvPr/>
        </p:nvSpPr>
        <p:spPr>
          <a:xfrm rot="16200000">
            <a:off x="4117145" y="5075461"/>
            <a:ext cx="150801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600" b="1" dirty="0" smtClean="0"/>
              <a:t>W</a:t>
            </a:r>
            <a:r>
              <a:rPr lang="de-DE" sz="1000" b="1" dirty="0" smtClean="0"/>
              <a:t>++++++++</a:t>
            </a:r>
            <a:endParaRPr lang="de-DE" sz="1000" b="1" dirty="0"/>
          </a:p>
        </p:txBody>
      </p:sp>
      <p:sp>
        <p:nvSpPr>
          <p:cNvPr id="77" name="Textfeld 76"/>
          <p:cNvSpPr txBox="1"/>
          <p:nvPr/>
        </p:nvSpPr>
        <p:spPr>
          <a:xfrm>
            <a:off x="3813574" y="6236635"/>
            <a:ext cx="8032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/>
              <a:t>Multiple </a:t>
            </a:r>
            <a:r>
              <a:rPr lang="de-DE" sz="1600" b="1" dirty="0" err="1" smtClean="0"/>
              <a:t>ionization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of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tungsten</a:t>
            </a:r>
            <a:r>
              <a:rPr lang="de-DE" sz="1600" b="1" dirty="0" smtClean="0"/>
              <a:t>, </a:t>
            </a:r>
            <a:r>
              <a:rPr lang="de-DE" sz="1600" b="1" dirty="0" err="1" smtClean="0"/>
              <a:t>sublimation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of</a:t>
            </a:r>
            <a:r>
              <a:rPr lang="de-DE" sz="1600" b="1" dirty="0" smtClean="0"/>
              <a:t> RGA </a:t>
            </a:r>
            <a:r>
              <a:rPr lang="de-DE" sz="1600" b="1" dirty="0" err="1" smtClean="0"/>
              <a:t>filament</a:t>
            </a:r>
            <a:r>
              <a:rPr lang="de-DE" sz="1600" b="1" dirty="0" smtClean="0"/>
              <a:t> (e.g. </a:t>
            </a:r>
            <a:r>
              <a:rPr lang="de-DE" sz="1600" b="1" dirty="0" err="1" smtClean="0"/>
              <a:t>before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burning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through</a:t>
            </a:r>
            <a:r>
              <a:rPr lang="de-DE" sz="1600" b="1" dirty="0" smtClean="0"/>
              <a:t>)</a:t>
            </a:r>
          </a:p>
        </p:txBody>
      </p:sp>
      <p:cxnSp>
        <p:nvCxnSpPr>
          <p:cNvPr id="78" name="Gerade Verbindung 77"/>
          <p:cNvCxnSpPr>
            <a:stCxn id="59" idx="1"/>
            <a:endCxn id="43" idx="7"/>
          </p:cNvCxnSpPr>
          <p:nvPr/>
        </p:nvCxnSpPr>
        <p:spPr>
          <a:xfrm flipH="1">
            <a:off x="6196969" y="2899129"/>
            <a:ext cx="1786728" cy="1527963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feld 80"/>
          <p:cNvSpPr txBox="1"/>
          <p:nvPr/>
        </p:nvSpPr>
        <p:spPr>
          <a:xfrm>
            <a:off x="6897417" y="3348029"/>
            <a:ext cx="297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/>
              <a:t>?</a:t>
            </a:r>
          </a:p>
        </p:txBody>
      </p:sp>
      <p:sp>
        <p:nvSpPr>
          <p:cNvPr id="82" name="Ellipse 81"/>
          <p:cNvSpPr/>
          <p:nvPr/>
        </p:nvSpPr>
        <p:spPr>
          <a:xfrm>
            <a:off x="7663909" y="5059545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83" name="Gerade Verbindung 82"/>
          <p:cNvCxnSpPr>
            <a:stCxn id="59" idx="1"/>
            <a:endCxn id="82" idx="0"/>
          </p:cNvCxnSpPr>
          <p:nvPr/>
        </p:nvCxnSpPr>
        <p:spPr>
          <a:xfrm flipH="1">
            <a:off x="7753909" y="2899129"/>
            <a:ext cx="229788" cy="21604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48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50" grpId="0"/>
      <p:bldP spid="51" grpId="0"/>
      <p:bldP spid="52" grpId="0"/>
      <p:bldP spid="53" grpId="0"/>
      <p:bldP spid="54" grpId="0"/>
      <p:bldP spid="55" grpId="0" animBg="1"/>
      <p:bldP spid="56" grpId="0" animBg="1"/>
      <p:bldP spid="57" grpId="0" animBg="1"/>
      <p:bldP spid="58" grpId="0" animBg="1"/>
      <p:bldP spid="59" grpId="0"/>
      <p:bldP spid="75" grpId="0"/>
      <p:bldP spid="76" grpId="0"/>
      <p:bldP spid="77" grpId="0"/>
      <p:bldP spid="81" grpId="0"/>
      <p:bldP spid="8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5263" b="6579"/>
          <a:stretch/>
        </p:blipFill>
        <p:spPr bwMode="auto">
          <a:xfrm>
            <a:off x="3056710" y="1304034"/>
            <a:ext cx="892931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865611" y="728961"/>
            <a:ext cx="3905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Measured Spectrum NA62 (16.11.2012)</a:t>
            </a:r>
            <a:endParaRPr lang="fr-F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1235" y="-11151"/>
            <a:ext cx="1230765" cy="7936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306" y="-16783"/>
            <a:ext cx="780211" cy="7802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3952" y="0"/>
            <a:ext cx="1574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b="1" i="1" dirty="0" smtClean="0">
                <a:solidFill>
                  <a:srgbClr val="7030A0"/>
                </a:solidFill>
              </a:rPr>
              <a:t>Problems</a:t>
            </a:r>
            <a:endParaRPr lang="en-GB" sz="2800" b="1" i="1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07925" y="597815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Case 3</a:t>
            </a:r>
            <a:endParaRPr lang="en-GB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70240"/>
            <a:ext cx="3056710" cy="20416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83" y="4483226"/>
            <a:ext cx="2969027" cy="1735739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1345474" y="2991079"/>
            <a:ext cx="182880" cy="204167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1031965" y="5032757"/>
            <a:ext cx="1188721" cy="7410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448217" y="890660"/>
            <a:ext cx="23993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/>
              <a:t>NA62 experiment at CERN</a:t>
            </a:r>
            <a:endParaRPr lang="en-GB" sz="1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3160" y="1138025"/>
            <a:ext cx="32094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Residual gas spectrum in decay tube</a:t>
            </a:r>
          </a:p>
          <a:p>
            <a:pPr algn="ctr"/>
            <a:r>
              <a:rPr lang="en-GB" sz="1600" dirty="0" smtClean="0"/>
              <a:t>Length &gt; 100 m. Detectors inside vacuum</a:t>
            </a:r>
            <a:endParaRPr lang="en-GB" sz="1600" dirty="0"/>
          </a:p>
        </p:txBody>
      </p:sp>
      <p:sp>
        <p:nvSpPr>
          <p:cNvPr id="15" name="Ellipse 14"/>
          <p:cNvSpPr/>
          <p:nvPr/>
        </p:nvSpPr>
        <p:spPr>
          <a:xfrm>
            <a:off x="4892012" y="178377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extfeld 17"/>
          <p:cNvSpPr txBox="1"/>
          <p:nvPr/>
        </p:nvSpPr>
        <p:spPr>
          <a:xfrm>
            <a:off x="5288234" y="1111666"/>
            <a:ext cx="22721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/>
              <a:t>u</a:t>
            </a:r>
            <a:r>
              <a:rPr lang="de-DE" sz="1600" b="1" dirty="0" err="1" smtClean="0"/>
              <a:t>nbaked</a:t>
            </a:r>
            <a:r>
              <a:rPr lang="de-DE" sz="1600" b="1" dirty="0" smtClean="0"/>
              <a:t> (18, 17, 16)</a:t>
            </a:r>
            <a:endParaRPr lang="de-DE" sz="1600" b="1" dirty="0"/>
          </a:p>
        </p:txBody>
      </p:sp>
      <p:cxnSp>
        <p:nvCxnSpPr>
          <p:cNvPr id="19" name="Gerade Verbindung 18"/>
          <p:cNvCxnSpPr>
            <a:stCxn id="18" idx="1"/>
            <a:endCxn id="15" idx="7"/>
          </p:cNvCxnSpPr>
          <p:nvPr/>
        </p:nvCxnSpPr>
        <p:spPr>
          <a:xfrm flipH="1">
            <a:off x="5045652" y="1280943"/>
            <a:ext cx="242582" cy="52918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/>
          <p:cNvSpPr txBox="1"/>
          <p:nvPr/>
        </p:nvSpPr>
        <p:spPr>
          <a:xfrm>
            <a:off x="4152161" y="5305024"/>
            <a:ext cx="1823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err="1"/>
              <a:t>a</a:t>
            </a:r>
            <a:r>
              <a:rPr lang="de-DE" sz="1600" b="1" dirty="0" err="1" smtClean="0"/>
              <a:t>ir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leak</a:t>
            </a:r>
            <a:endParaRPr lang="de-DE" sz="1600" b="1" dirty="0"/>
          </a:p>
          <a:p>
            <a:pPr algn="ctr"/>
            <a:r>
              <a:rPr lang="de-DE" sz="1600" b="1" dirty="0" smtClean="0"/>
              <a:t>(28, 32, 40, 14, 20)</a:t>
            </a:r>
            <a:endParaRPr lang="de-DE" sz="1600" b="1" dirty="0"/>
          </a:p>
        </p:txBody>
      </p:sp>
      <p:cxnSp>
        <p:nvCxnSpPr>
          <p:cNvPr id="21" name="Gerade Verbindung 20"/>
          <p:cNvCxnSpPr>
            <a:stCxn id="22" idx="4"/>
            <a:endCxn id="20" idx="0"/>
          </p:cNvCxnSpPr>
          <p:nvPr/>
        </p:nvCxnSpPr>
        <p:spPr>
          <a:xfrm>
            <a:off x="4658162" y="2852772"/>
            <a:ext cx="405594" cy="24522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llipse 21"/>
          <p:cNvSpPr/>
          <p:nvPr/>
        </p:nvSpPr>
        <p:spPr>
          <a:xfrm>
            <a:off x="4568162" y="267277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Ellipse 22"/>
          <p:cNvSpPr/>
          <p:nvPr/>
        </p:nvSpPr>
        <p:spPr>
          <a:xfrm>
            <a:off x="5069812" y="275532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Ellipse 23"/>
          <p:cNvSpPr/>
          <p:nvPr/>
        </p:nvSpPr>
        <p:spPr>
          <a:xfrm>
            <a:off x="6739862" y="199332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Ellipse 24"/>
          <p:cNvSpPr/>
          <p:nvPr/>
        </p:nvSpPr>
        <p:spPr>
          <a:xfrm>
            <a:off x="6066762" y="227907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Ellipse 25"/>
          <p:cNvSpPr/>
          <p:nvPr/>
        </p:nvSpPr>
        <p:spPr>
          <a:xfrm>
            <a:off x="5736562" y="167582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7" name="Gerade Verbindung 26"/>
          <p:cNvCxnSpPr>
            <a:stCxn id="26" idx="4"/>
            <a:endCxn id="20" idx="0"/>
          </p:cNvCxnSpPr>
          <p:nvPr/>
        </p:nvCxnSpPr>
        <p:spPr>
          <a:xfrm flipH="1">
            <a:off x="5063756" y="1855822"/>
            <a:ext cx="762806" cy="34492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>
            <a:stCxn id="23" idx="4"/>
            <a:endCxn id="20" idx="0"/>
          </p:cNvCxnSpPr>
          <p:nvPr/>
        </p:nvCxnSpPr>
        <p:spPr>
          <a:xfrm flipH="1">
            <a:off x="5063756" y="2935322"/>
            <a:ext cx="96056" cy="23697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>
            <a:stCxn id="25" idx="4"/>
            <a:endCxn id="20" idx="0"/>
          </p:cNvCxnSpPr>
          <p:nvPr/>
        </p:nvCxnSpPr>
        <p:spPr>
          <a:xfrm flipH="1">
            <a:off x="5063756" y="2459072"/>
            <a:ext cx="1093006" cy="28459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29"/>
          <p:cNvCxnSpPr>
            <a:stCxn id="24" idx="4"/>
            <a:endCxn id="20" idx="0"/>
          </p:cNvCxnSpPr>
          <p:nvPr/>
        </p:nvCxnSpPr>
        <p:spPr>
          <a:xfrm flipH="1">
            <a:off x="5063756" y="2173322"/>
            <a:ext cx="1766106" cy="313170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feld 40"/>
          <p:cNvSpPr txBox="1"/>
          <p:nvPr/>
        </p:nvSpPr>
        <p:spPr>
          <a:xfrm>
            <a:off x="2990835" y="6035576"/>
            <a:ext cx="79761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err="1" smtClean="0"/>
              <a:t>extremely</a:t>
            </a:r>
            <a:r>
              <a:rPr lang="de-DE" sz="1600" b="1" dirty="0" smtClean="0"/>
              <a:t> high Ar-Peak (</a:t>
            </a:r>
            <a:r>
              <a:rPr lang="de-DE" sz="1600" b="1" dirty="0" err="1" smtClean="0"/>
              <a:t>and</a:t>
            </a:r>
            <a:r>
              <a:rPr lang="de-DE" sz="1600" b="1" dirty="0" smtClean="0"/>
              <a:t> CO</a:t>
            </a:r>
            <a:r>
              <a:rPr lang="de-DE" sz="1600" b="1" baseline="-25000" dirty="0" smtClean="0"/>
              <a:t>2</a:t>
            </a:r>
            <a:r>
              <a:rPr lang="de-DE" sz="1600" b="1" dirty="0" smtClean="0"/>
              <a:t>-Peak)</a:t>
            </a:r>
          </a:p>
          <a:p>
            <a:pPr algn="ctr"/>
            <a:r>
              <a:rPr lang="de-DE" sz="1200" b="1" dirty="0" smtClean="0"/>
              <a:t>Inside </a:t>
            </a:r>
            <a:r>
              <a:rPr lang="de-DE" sz="1200" b="1" dirty="0" err="1"/>
              <a:t>the</a:t>
            </a:r>
            <a:r>
              <a:rPr lang="de-DE" sz="1200" b="1" dirty="0"/>
              <a:t> </a:t>
            </a:r>
            <a:r>
              <a:rPr lang="de-DE" sz="1200" b="1" dirty="0" err="1"/>
              <a:t>vacuum</a:t>
            </a:r>
            <a:r>
              <a:rPr lang="de-DE" sz="1200" b="1" dirty="0"/>
              <a:t> </a:t>
            </a:r>
            <a:r>
              <a:rPr lang="de-DE" sz="1200" b="1" dirty="0" err="1" smtClean="0"/>
              <a:t>system</a:t>
            </a:r>
            <a:r>
              <a:rPr lang="de-DE" sz="1200" b="1" dirty="0" smtClean="0"/>
              <a:t>, </a:t>
            </a:r>
            <a:r>
              <a:rPr lang="de-DE" sz="1200" b="1" dirty="0" err="1" smtClean="0"/>
              <a:t>there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are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very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thin-walled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Mylar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tubes</a:t>
            </a:r>
            <a:r>
              <a:rPr lang="de-DE" sz="1200" b="1" dirty="0" smtClean="0"/>
              <a:t> </a:t>
            </a:r>
            <a:r>
              <a:rPr lang="de-DE" sz="1200" b="1" dirty="0"/>
              <a:t>(Polyester) </a:t>
            </a:r>
            <a:r>
              <a:rPr lang="de-DE" sz="1200" b="1" dirty="0" err="1" smtClean="0"/>
              <a:t>containing</a:t>
            </a:r>
            <a:r>
              <a:rPr lang="de-DE" sz="1200" b="1" dirty="0" smtClean="0"/>
              <a:t> Ar </a:t>
            </a:r>
            <a:r>
              <a:rPr lang="de-DE" sz="1200" b="1" dirty="0" err="1" smtClean="0"/>
              <a:t>and</a:t>
            </a:r>
            <a:r>
              <a:rPr lang="de-DE" sz="1200" b="1" dirty="0" smtClean="0"/>
              <a:t> CO</a:t>
            </a:r>
            <a:r>
              <a:rPr lang="de-DE" sz="1200" b="1" baseline="-25000" dirty="0" smtClean="0"/>
              <a:t>2</a:t>
            </a:r>
            <a:r>
              <a:rPr lang="de-DE" sz="1200" b="1" dirty="0" smtClean="0"/>
              <a:t>. These </a:t>
            </a:r>
            <a:r>
              <a:rPr lang="de-DE" sz="1200" b="1" dirty="0" err="1" smtClean="0"/>
              <a:t>gasses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are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permeating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through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the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Mylar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walls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into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the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vacuum</a:t>
            </a:r>
            <a:r>
              <a:rPr lang="de-DE" sz="1200" b="1" dirty="0" smtClean="0"/>
              <a:t> </a:t>
            </a:r>
            <a:r>
              <a:rPr lang="de-DE" sz="1200" b="1" dirty="0" err="1" smtClean="0"/>
              <a:t>system</a:t>
            </a:r>
            <a:r>
              <a:rPr lang="de-DE" sz="1200" b="1" dirty="0" smtClean="0"/>
              <a:t>.</a:t>
            </a:r>
            <a:endParaRPr lang="de-DE" sz="1200" b="1" dirty="0"/>
          </a:p>
        </p:txBody>
      </p:sp>
      <p:sp>
        <p:nvSpPr>
          <p:cNvPr id="42" name="Ellipse 41"/>
          <p:cNvSpPr/>
          <p:nvPr/>
        </p:nvSpPr>
        <p:spPr>
          <a:xfrm>
            <a:off x="7070062" y="236162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3" name="Gerade Verbindung 42"/>
          <p:cNvCxnSpPr>
            <a:stCxn id="24" idx="4"/>
            <a:endCxn id="41" idx="0"/>
          </p:cNvCxnSpPr>
          <p:nvPr/>
        </p:nvCxnSpPr>
        <p:spPr>
          <a:xfrm>
            <a:off x="6829862" y="2173322"/>
            <a:ext cx="149054" cy="38622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43"/>
          <p:cNvCxnSpPr>
            <a:stCxn id="42" idx="4"/>
            <a:endCxn id="41" idx="0"/>
          </p:cNvCxnSpPr>
          <p:nvPr/>
        </p:nvCxnSpPr>
        <p:spPr>
          <a:xfrm flipH="1">
            <a:off x="6978916" y="2541622"/>
            <a:ext cx="181146" cy="34939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Ellipse 50"/>
          <p:cNvSpPr/>
          <p:nvPr/>
        </p:nvSpPr>
        <p:spPr>
          <a:xfrm>
            <a:off x="7521367" y="3485748"/>
            <a:ext cx="4464657" cy="1363341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Textfeld 51"/>
          <p:cNvSpPr txBox="1"/>
          <p:nvPr/>
        </p:nvSpPr>
        <p:spPr>
          <a:xfrm>
            <a:off x="7502819" y="5281929"/>
            <a:ext cx="4502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a </a:t>
            </a:r>
            <a:r>
              <a:rPr lang="de-DE" sz="1600" b="1" dirty="0" err="1" smtClean="0"/>
              <a:t>rather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dirty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vacuum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system</a:t>
            </a:r>
            <a:endParaRPr lang="de-DE" sz="1600" b="1" dirty="0" smtClean="0"/>
          </a:p>
          <a:p>
            <a:pPr algn="ctr"/>
            <a:r>
              <a:rPr lang="de-DE" sz="1600" b="1" dirty="0" smtClean="0"/>
              <a:t>(Polymers?)</a:t>
            </a:r>
          </a:p>
          <a:p>
            <a:pPr algn="ctr"/>
            <a:endParaRPr lang="de-DE" sz="1600" b="1" dirty="0"/>
          </a:p>
        </p:txBody>
      </p:sp>
      <p:cxnSp>
        <p:nvCxnSpPr>
          <p:cNvPr id="53" name="Gerade Verbindung 52"/>
          <p:cNvCxnSpPr>
            <a:stCxn id="51" idx="4"/>
            <a:endCxn id="52" idx="0"/>
          </p:cNvCxnSpPr>
          <p:nvPr/>
        </p:nvCxnSpPr>
        <p:spPr>
          <a:xfrm>
            <a:off x="9753696" y="4849089"/>
            <a:ext cx="487" cy="43284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7306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/>
      <p:bldP spid="20" grpId="0"/>
      <p:bldP spid="22" grpId="0" animBg="1"/>
      <p:bldP spid="23" grpId="0" animBg="1"/>
      <p:bldP spid="24" grpId="0" animBg="1"/>
      <p:bldP spid="25" grpId="0" animBg="1"/>
      <p:bldP spid="26" grpId="0" animBg="1"/>
      <p:bldP spid="41" grpId="0"/>
      <p:bldP spid="42" grpId="0" animBg="1"/>
      <p:bldP spid="51" grpId="0" animBg="1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5541" b="5795"/>
          <a:stretch/>
        </p:blipFill>
        <p:spPr bwMode="auto">
          <a:xfrm>
            <a:off x="2495006" y="1102110"/>
            <a:ext cx="9522821" cy="527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570815" y="418649"/>
            <a:ext cx="1780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AMS background</a:t>
            </a:r>
            <a:endParaRPr lang="fr-F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1235" y="-11151"/>
            <a:ext cx="1230765" cy="7936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306" y="-16783"/>
            <a:ext cx="780211" cy="7802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3952" y="0"/>
            <a:ext cx="1574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800" b="1" i="1" dirty="0" smtClean="0">
                <a:solidFill>
                  <a:srgbClr val="7030A0"/>
                </a:solidFill>
              </a:rPr>
              <a:t>Problems</a:t>
            </a:r>
            <a:endParaRPr lang="en-GB" sz="2800" b="1" i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07925" y="597815"/>
            <a:ext cx="797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Case 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1656304"/>
            <a:ext cx="2173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Tests after assembling at T &lt; 2 K</a:t>
            </a:r>
            <a:endParaRPr lang="en-GB" sz="1200" dirty="0"/>
          </a:p>
        </p:txBody>
      </p:sp>
      <p:sp>
        <p:nvSpPr>
          <p:cNvPr id="11" name="Ellipse 10"/>
          <p:cNvSpPr/>
          <p:nvPr/>
        </p:nvSpPr>
        <p:spPr>
          <a:xfrm>
            <a:off x="4448652" y="145125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2" name="Gerade Verbindung 11"/>
          <p:cNvCxnSpPr>
            <a:stCxn id="14" idx="1"/>
            <a:endCxn id="11" idx="7"/>
          </p:cNvCxnSpPr>
          <p:nvPr/>
        </p:nvCxnSpPr>
        <p:spPr>
          <a:xfrm flipH="1">
            <a:off x="4602292" y="1086398"/>
            <a:ext cx="341302" cy="391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4943594" y="917121"/>
            <a:ext cx="22721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/>
              <a:t>u</a:t>
            </a:r>
            <a:r>
              <a:rPr lang="de-DE" sz="1600" b="1" dirty="0" err="1" smtClean="0"/>
              <a:t>nbaked</a:t>
            </a:r>
            <a:r>
              <a:rPr lang="de-DE" sz="1600" b="1" dirty="0" smtClean="0"/>
              <a:t> (18, 17, 16)</a:t>
            </a:r>
            <a:endParaRPr lang="de-DE" sz="1600" b="1" dirty="0"/>
          </a:p>
        </p:txBody>
      </p:sp>
      <p:sp>
        <p:nvSpPr>
          <p:cNvPr id="16" name="Textfeld 15"/>
          <p:cNvSpPr txBox="1"/>
          <p:nvPr/>
        </p:nvSpPr>
        <p:spPr>
          <a:xfrm>
            <a:off x="3105360" y="5497635"/>
            <a:ext cx="2507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A</a:t>
            </a:r>
            <a:r>
              <a:rPr lang="de-DE" sz="1600" b="1" dirty="0" smtClean="0"/>
              <a:t>ir </a:t>
            </a:r>
            <a:r>
              <a:rPr lang="de-DE" sz="1600" b="1" dirty="0" err="1" smtClean="0"/>
              <a:t>leak</a:t>
            </a:r>
            <a:r>
              <a:rPr lang="de-DE" sz="1600" b="1" dirty="0" smtClean="0"/>
              <a:t> (28, 32, 40, 14, 20)</a:t>
            </a:r>
          </a:p>
        </p:txBody>
      </p:sp>
      <p:cxnSp>
        <p:nvCxnSpPr>
          <p:cNvPr id="17" name="Gerade Verbindung 16"/>
          <p:cNvCxnSpPr>
            <a:stCxn id="18" idx="4"/>
            <a:endCxn id="16" idx="0"/>
          </p:cNvCxnSpPr>
          <p:nvPr/>
        </p:nvCxnSpPr>
        <p:spPr>
          <a:xfrm>
            <a:off x="4188262" y="3297272"/>
            <a:ext cx="171049" cy="22003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/>
          <p:cNvSpPr/>
          <p:nvPr/>
        </p:nvSpPr>
        <p:spPr>
          <a:xfrm>
            <a:off x="4098262" y="311727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Ellipse 18"/>
          <p:cNvSpPr/>
          <p:nvPr/>
        </p:nvSpPr>
        <p:spPr>
          <a:xfrm>
            <a:off x="4632014" y="342207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Ellipse 19"/>
          <p:cNvSpPr/>
          <p:nvPr/>
        </p:nvSpPr>
        <p:spPr>
          <a:xfrm>
            <a:off x="6424836" y="301457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Ellipse 20"/>
          <p:cNvSpPr/>
          <p:nvPr/>
        </p:nvSpPr>
        <p:spPr>
          <a:xfrm>
            <a:off x="5706279" y="2547334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Ellipse 21"/>
          <p:cNvSpPr/>
          <p:nvPr/>
        </p:nvSpPr>
        <p:spPr>
          <a:xfrm>
            <a:off x="5355749" y="224726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3" name="Gerade Verbindung 22"/>
          <p:cNvCxnSpPr>
            <a:stCxn id="22" idx="3"/>
            <a:endCxn id="16" idx="0"/>
          </p:cNvCxnSpPr>
          <p:nvPr/>
        </p:nvCxnSpPr>
        <p:spPr>
          <a:xfrm flipH="1">
            <a:off x="4359311" y="2400902"/>
            <a:ext cx="1022798" cy="30967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>
            <a:stCxn id="19" idx="4"/>
            <a:endCxn id="16" idx="0"/>
          </p:cNvCxnSpPr>
          <p:nvPr/>
        </p:nvCxnSpPr>
        <p:spPr>
          <a:xfrm flipH="1">
            <a:off x="4359311" y="3602072"/>
            <a:ext cx="362703" cy="18955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>
            <a:stCxn id="21" idx="3"/>
            <a:endCxn id="16" idx="0"/>
          </p:cNvCxnSpPr>
          <p:nvPr/>
        </p:nvCxnSpPr>
        <p:spPr>
          <a:xfrm flipH="1">
            <a:off x="4359311" y="2700974"/>
            <a:ext cx="1373328" cy="27966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25"/>
          <p:cNvCxnSpPr>
            <a:stCxn id="20" idx="3"/>
            <a:endCxn id="16" idx="0"/>
          </p:cNvCxnSpPr>
          <p:nvPr/>
        </p:nvCxnSpPr>
        <p:spPr>
          <a:xfrm flipH="1">
            <a:off x="4359311" y="3168212"/>
            <a:ext cx="2091885" cy="23294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Ellipse 75"/>
          <p:cNvSpPr/>
          <p:nvPr/>
        </p:nvSpPr>
        <p:spPr>
          <a:xfrm>
            <a:off x="4544042" y="2976472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7" name="Textfeld 76"/>
          <p:cNvSpPr txBox="1"/>
          <p:nvPr/>
        </p:nvSpPr>
        <p:spPr>
          <a:xfrm>
            <a:off x="5300817" y="1563429"/>
            <a:ext cx="1541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 smtClean="0"/>
              <a:t>Fluorine</a:t>
            </a:r>
            <a:r>
              <a:rPr lang="de-DE" sz="1600" b="1" dirty="0" smtClean="0"/>
              <a:t> (19)</a:t>
            </a:r>
          </a:p>
        </p:txBody>
      </p:sp>
      <p:cxnSp>
        <p:nvCxnSpPr>
          <p:cNvPr id="78" name="Gerade Verbindung 77"/>
          <p:cNvCxnSpPr>
            <a:stCxn id="77" idx="1"/>
            <a:endCxn id="76" idx="0"/>
          </p:cNvCxnSpPr>
          <p:nvPr/>
        </p:nvCxnSpPr>
        <p:spPr>
          <a:xfrm flipH="1">
            <a:off x="4634042" y="1732706"/>
            <a:ext cx="666775" cy="124376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feld 84"/>
          <p:cNvSpPr txBox="1"/>
          <p:nvPr/>
        </p:nvSpPr>
        <p:spPr>
          <a:xfrm>
            <a:off x="3084262" y="6211806"/>
            <a:ext cx="7971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/>
              <a:t>Generally: The </a:t>
            </a:r>
            <a:r>
              <a:rPr lang="de-DE" sz="1600" b="1" dirty="0" err="1" smtClean="0"/>
              <a:t>system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is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cooled</a:t>
            </a:r>
            <a:r>
              <a:rPr lang="de-DE" sz="1600" b="1" dirty="0" smtClean="0"/>
              <a:t> down </a:t>
            </a:r>
            <a:r>
              <a:rPr lang="de-DE" sz="1600" b="1" dirty="0" err="1" smtClean="0"/>
              <a:t>to</a:t>
            </a:r>
            <a:r>
              <a:rPr lang="de-DE" sz="1600" b="1" dirty="0" smtClean="0"/>
              <a:t> 2 K. </a:t>
            </a:r>
            <a:r>
              <a:rPr lang="de-DE" sz="1600" b="1" dirty="0" err="1" smtClean="0"/>
              <a:t>We‘re</a:t>
            </a:r>
            <a:r>
              <a:rPr lang="de-DE" sz="1600" b="1" dirty="0" smtClean="0"/>
              <a:t> blind on </a:t>
            </a:r>
            <a:r>
              <a:rPr lang="de-DE" sz="1600" b="1" dirty="0" err="1" smtClean="0"/>
              <a:t>the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cold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part</a:t>
            </a:r>
            <a:r>
              <a:rPr lang="de-DE" sz="1600" b="1" dirty="0" smtClean="0"/>
              <a:t> (</a:t>
            </a:r>
            <a:r>
              <a:rPr lang="de-DE" sz="1600" b="1" dirty="0" err="1" smtClean="0"/>
              <a:t>cryo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pumping</a:t>
            </a:r>
            <a:r>
              <a:rPr lang="de-DE" sz="1600" b="1" dirty="0" smtClean="0"/>
              <a:t>), RGA </a:t>
            </a:r>
            <a:r>
              <a:rPr lang="de-DE" sz="1600" b="1" dirty="0" err="1" smtClean="0"/>
              <a:t>shows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only</a:t>
            </a:r>
            <a:r>
              <a:rPr lang="de-DE" sz="1600" b="1" dirty="0" smtClean="0"/>
              <a:t> warm </a:t>
            </a:r>
            <a:r>
              <a:rPr lang="de-DE" sz="1600" b="1" dirty="0" err="1" smtClean="0"/>
              <a:t>parts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and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transition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area</a:t>
            </a:r>
            <a:r>
              <a:rPr lang="de-DE" sz="1600" b="1" dirty="0" smtClean="0"/>
              <a:t>.</a:t>
            </a:r>
            <a:endParaRPr lang="de-DE" sz="1600" b="1" dirty="0"/>
          </a:p>
        </p:txBody>
      </p:sp>
      <p:sp>
        <p:nvSpPr>
          <p:cNvPr id="137" name="TextBox 8"/>
          <p:cNvSpPr txBox="1"/>
          <p:nvPr/>
        </p:nvSpPr>
        <p:spPr>
          <a:xfrm>
            <a:off x="3007" y="2299421"/>
            <a:ext cx="27496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/>
              <a:t>Alpha Magnetic Spectrometer</a:t>
            </a:r>
          </a:p>
          <a:p>
            <a:endParaRPr lang="en-GB" sz="1600" b="1" dirty="0" smtClean="0"/>
          </a:p>
          <a:p>
            <a:r>
              <a:rPr lang="en-GB" sz="1600" b="1" dirty="0" smtClean="0"/>
              <a:t>Designed by NASA</a:t>
            </a:r>
          </a:p>
          <a:p>
            <a:r>
              <a:rPr lang="en-GB" sz="1600" b="1" dirty="0" smtClean="0"/>
              <a:t>Tested at CERN</a:t>
            </a:r>
          </a:p>
          <a:p>
            <a:r>
              <a:rPr lang="en-GB" sz="1600" b="1" dirty="0" smtClean="0"/>
              <a:t>Sent to ISS</a:t>
            </a:r>
            <a:endParaRPr lang="en-GB" sz="1600" b="1" dirty="0"/>
          </a:p>
        </p:txBody>
      </p:sp>
      <p:pic>
        <p:nvPicPr>
          <p:cNvPr id="1026" name="Picture 2" descr="https://upload.wikimedia.org/wikipedia/commons/0/00/AMS01Genev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8" y="3820405"/>
            <a:ext cx="2487168" cy="18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" name="Textfeld 138"/>
          <p:cNvSpPr txBox="1"/>
          <p:nvPr/>
        </p:nvSpPr>
        <p:spPr>
          <a:xfrm>
            <a:off x="-780" y="5661475"/>
            <a:ext cx="2448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" dirty="0"/>
              <a:t>https://upload.wikimedia.org/wikipedia/commons/0/00/AMS01Geneva.jpg</a:t>
            </a:r>
          </a:p>
          <a:p>
            <a:r>
              <a:rPr lang="de-DE" sz="400" dirty="0" smtClean="0"/>
              <a:t>(https</a:t>
            </a:r>
            <a:r>
              <a:rPr lang="de-DE" sz="400" dirty="0"/>
              <a:t>://</a:t>
            </a:r>
            <a:r>
              <a:rPr lang="de-DE" sz="400" dirty="0" smtClean="0"/>
              <a:t>en.wikipedia.org/wiki/Alpha_Magnetic_Spectrometer)</a:t>
            </a:r>
            <a:endParaRPr lang="de-DE" sz="400" dirty="0"/>
          </a:p>
        </p:txBody>
      </p:sp>
      <p:sp>
        <p:nvSpPr>
          <p:cNvPr id="30" name="Textfeld 29"/>
          <p:cNvSpPr txBox="1"/>
          <p:nvPr/>
        </p:nvSpPr>
        <p:spPr>
          <a:xfrm>
            <a:off x="3089560" y="5729710"/>
            <a:ext cx="88312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/>
              <a:t>This </a:t>
            </a:r>
            <a:r>
              <a:rPr lang="de-DE" sz="1600" b="1" dirty="0" err="1" smtClean="0"/>
              <a:t>is</a:t>
            </a:r>
            <a:r>
              <a:rPr lang="de-DE" sz="1600" b="1" dirty="0" smtClean="0"/>
              <a:t> a </a:t>
            </a:r>
            <a:r>
              <a:rPr lang="de-DE" sz="1600" b="1" dirty="0" err="1" smtClean="0"/>
              <a:t>virtual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leak</a:t>
            </a:r>
            <a:r>
              <a:rPr lang="de-DE" sz="1600" b="1" dirty="0" smtClean="0"/>
              <a:t> (</a:t>
            </a:r>
            <a:r>
              <a:rPr lang="de-DE" sz="1600" b="1" dirty="0" err="1" smtClean="0"/>
              <a:t>cannot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be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distingueshed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by</a:t>
            </a:r>
            <a:r>
              <a:rPr lang="de-DE" sz="1600" b="1" dirty="0" smtClean="0"/>
              <a:t> RGA) </a:t>
            </a:r>
            <a:r>
              <a:rPr lang="de-DE" sz="1600" b="1" dirty="0" err="1" smtClean="0"/>
              <a:t>located</a:t>
            </a:r>
            <a:r>
              <a:rPr lang="de-DE" sz="1600" b="1" dirty="0" smtClean="0"/>
              <a:t> in </a:t>
            </a:r>
            <a:r>
              <a:rPr lang="de-DE" sz="1600" b="1" dirty="0" err="1" smtClean="0"/>
              <a:t>between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the</a:t>
            </a:r>
            <a:r>
              <a:rPr lang="de-DE" sz="1600" b="1" dirty="0" smtClean="0"/>
              <a:t> super-</a:t>
            </a:r>
            <a:r>
              <a:rPr lang="de-DE" sz="1600" b="1" dirty="0" err="1" smtClean="0"/>
              <a:t>insulation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layers</a:t>
            </a:r>
            <a:endParaRPr lang="de-DE" sz="1600" b="1" dirty="0"/>
          </a:p>
        </p:txBody>
      </p:sp>
      <p:sp>
        <p:nvSpPr>
          <p:cNvPr id="32" name="Ellipse 31"/>
          <p:cNvSpPr/>
          <p:nvPr/>
        </p:nvSpPr>
        <p:spPr>
          <a:xfrm>
            <a:off x="7739286" y="3884642"/>
            <a:ext cx="432000" cy="432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Ellipse 32"/>
          <p:cNvSpPr/>
          <p:nvPr/>
        </p:nvSpPr>
        <p:spPr>
          <a:xfrm>
            <a:off x="8856886" y="4195792"/>
            <a:ext cx="432000" cy="432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Ellipse 33"/>
          <p:cNvSpPr/>
          <p:nvPr/>
        </p:nvSpPr>
        <p:spPr>
          <a:xfrm>
            <a:off x="9691911" y="4221192"/>
            <a:ext cx="360000" cy="36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Ellipse 34"/>
          <p:cNvSpPr/>
          <p:nvPr/>
        </p:nvSpPr>
        <p:spPr>
          <a:xfrm>
            <a:off x="7310661" y="4122767"/>
            <a:ext cx="288000" cy="288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Ellipse 35"/>
          <p:cNvSpPr/>
          <p:nvPr/>
        </p:nvSpPr>
        <p:spPr>
          <a:xfrm>
            <a:off x="11009536" y="4402167"/>
            <a:ext cx="180000" cy="18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Textfeld 36"/>
          <p:cNvSpPr txBox="1"/>
          <p:nvPr/>
        </p:nvSpPr>
        <p:spPr>
          <a:xfrm>
            <a:off x="5817436" y="5115048"/>
            <a:ext cx="204696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err="1" smtClean="0"/>
              <a:t>some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contamination</a:t>
            </a:r>
            <a:endParaRPr lang="de-DE" sz="1600" b="1" dirty="0" smtClean="0"/>
          </a:p>
          <a:p>
            <a:pPr algn="ctr"/>
            <a:r>
              <a:rPr lang="de-DE" sz="1600" b="1" dirty="0" err="1" smtClean="0"/>
              <a:t>or</a:t>
            </a:r>
            <a:r>
              <a:rPr lang="de-DE" sz="1600" b="1" dirty="0" smtClean="0"/>
              <a:t> Polymeres</a:t>
            </a:r>
          </a:p>
        </p:txBody>
      </p:sp>
      <p:cxnSp>
        <p:nvCxnSpPr>
          <p:cNvPr id="38" name="Gerade Verbindung 37"/>
          <p:cNvCxnSpPr>
            <a:stCxn id="37" idx="3"/>
            <a:endCxn id="32" idx="4"/>
          </p:cNvCxnSpPr>
          <p:nvPr/>
        </p:nvCxnSpPr>
        <p:spPr>
          <a:xfrm flipV="1">
            <a:off x="7864402" y="4316642"/>
            <a:ext cx="90884" cy="10907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40"/>
          <p:cNvCxnSpPr>
            <a:stCxn id="37" idx="3"/>
            <a:endCxn id="33" idx="3"/>
          </p:cNvCxnSpPr>
          <p:nvPr/>
        </p:nvCxnSpPr>
        <p:spPr>
          <a:xfrm flipV="1">
            <a:off x="7864402" y="4564527"/>
            <a:ext cx="1055749" cy="8429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41"/>
          <p:cNvCxnSpPr>
            <a:stCxn id="37" idx="3"/>
            <a:endCxn id="34" idx="3"/>
          </p:cNvCxnSpPr>
          <p:nvPr/>
        </p:nvCxnSpPr>
        <p:spPr>
          <a:xfrm flipV="1">
            <a:off x="7864402" y="4528471"/>
            <a:ext cx="1880230" cy="87896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42"/>
          <p:cNvCxnSpPr>
            <a:stCxn id="37" idx="3"/>
            <a:endCxn id="36" idx="2"/>
          </p:cNvCxnSpPr>
          <p:nvPr/>
        </p:nvCxnSpPr>
        <p:spPr>
          <a:xfrm flipV="1">
            <a:off x="7864402" y="4492167"/>
            <a:ext cx="3145134" cy="915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49"/>
          <p:cNvCxnSpPr>
            <a:stCxn id="37" idx="3"/>
            <a:endCxn id="35" idx="5"/>
          </p:cNvCxnSpPr>
          <p:nvPr/>
        </p:nvCxnSpPr>
        <p:spPr>
          <a:xfrm flipH="1" flipV="1">
            <a:off x="7556484" y="4368590"/>
            <a:ext cx="307918" cy="10388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Gerade Verbindung 119"/>
          <p:cNvCxnSpPr>
            <a:endCxn id="37" idx="0"/>
          </p:cNvCxnSpPr>
          <p:nvPr/>
        </p:nvCxnSpPr>
        <p:spPr>
          <a:xfrm>
            <a:off x="6699250" y="4600885"/>
            <a:ext cx="141669" cy="514163"/>
          </a:xfrm>
          <a:prstGeom prst="line">
            <a:avLst/>
          </a:prstGeom>
          <a:ln w="19050">
            <a:gradFill flip="none" rotWithShape="1">
              <a:gsLst>
                <a:gs pos="50000">
                  <a:schemeClr val="tx1"/>
                </a:gs>
                <a:gs pos="0">
                  <a:schemeClr val="tx1"/>
                </a:gs>
                <a:gs pos="100000">
                  <a:schemeClr val="bg1"/>
                </a:gs>
              </a:gsLst>
              <a:lin ang="162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Gerade Verbindung 160"/>
          <p:cNvCxnSpPr>
            <a:endCxn id="37" idx="0"/>
          </p:cNvCxnSpPr>
          <p:nvPr/>
        </p:nvCxnSpPr>
        <p:spPr>
          <a:xfrm>
            <a:off x="6816080" y="4581128"/>
            <a:ext cx="24839" cy="533920"/>
          </a:xfrm>
          <a:prstGeom prst="line">
            <a:avLst/>
          </a:prstGeom>
          <a:ln w="19050">
            <a:gradFill flip="none" rotWithShape="1">
              <a:gsLst>
                <a:gs pos="50000">
                  <a:schemeClr val="tx1"/>
                </a:gs>
                <a:gs pos="0">
                  <a:schemeClr val="tx1"/>
                </a:gs>
                <a:gs pos="100000">
                  <a:schemeClr val="bg1"/>
                </a:gs>
              </a:gsLst>
              <a:lin ang="162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Gerade Verbindung 161"/>
          <p:cNvCxnSpPr>
            <a:endCxn id="37" idx="0"/>
          </p:cNvCxnSpPr>
          <p:nvPr/>
        </p:nvCxnSpPr>
        <p:spPr>
          <a:xfrm flipH="1">
            <a:off x="6840919" y="4537717"/>
            <a:ext cx="70879" cy="577331"/>
          </a:xfrm>
          <a:prstGeom prst="line">
            <a:avLst/>
          </a:prstGeom>
          <a:ln w="19050">
            <a:gradFill flip="none" rotWithShape="1">
              <a:gsLst>
                <a:gs pos="50000">
                  <a:schemeClr val="tx1"/>
                </a:gs>
                <a:gs pos="0">
                  <a:schemeClr val="tx1"/>
                </a:gs>
                <a:gs pos="100000">
                  <a:schemeClr val="bg1"/>
                </a:gs>
              </a:gsLst>
              <a:lin ang="162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feld 162"/>
          <p:cNvSpPr txBox="1"/>
          <p:nvPr/>
        </p:nvSpPr>
        <p:spPr>
          <a:xfrm>
            <a:off x="6559286" y="4280728"/>
            <a:ext cx="504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?</a:t>
            </a:r>
            <a:endParaRPr lang="de-DE" sz="1600" b="1" dirty="0"/>
          </a:p>
        </p:txBody>
      </p:sp>
    </p:spTree>
    <p:extLst>
      <p:ext uri="{BB962C8B-B14F-4D97-AF65-F5344CB8AC3E}">
        <p14:creationId xmlns:p14="http://schemas.microsoft.com/office/powerpoint/2010/main" val="254762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16" grpId="0"/>
      <p:bldP spid="18" grpId="0" animBg="1"/>
      <p:bldP spid="19" grpId="0" animBg="1"/>
      <p:bldP spid="20" grpId="0" animBg="1"/>
      <p:bldP spid="21" grpId="0" animBg="1"/>
      <p:bldP spid="22" grpId="0" animBg="1"/>
      <p:bldP spid="76" grpId="0" animBg="1"/>
      <p:bldP spid="77" grpId="0"/>
      <p:bldP spid="85" grpId="0"/>
      <p:bldP spid="137" grpId="0"/>
      <p:bldP spid="139" grpId="0"/>
      <p:bldP spid="30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16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732</Words>
  <Application>Microsoft Office PowerPoint</Application>
  <PresentationFormat>Benutzerdefiniert</PresentationFormat>
  <Paragraphs>366</Paragraphs>
  <Slides>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Hauser, Jakob</cp:lastModifiedBy>
  <cp:revision>164</cp:revision>
  <dcterms:created xsi:type="dcterms:W3CDTF">2017-06-05T03:55:41Z</dcterms:created>
  <dcterms:modified xsi:type="dcterms:W3CDTF">2017-06-14T17:22:57Z</dcterms:modified>
</cp:coreProperties>
</file>