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279975" cy="42805350"/>
  <p:notesSz cx="29456063" cy="41389300"/>
  <p:defaultTextStyle>
    <a:defPPr>
      <a:defRPr lang="fr-FR"/>
    </a:defPPr>
    <a:lvl1pPr algn="l" rtl="0" fontAlgn="base">
      <a:spcBef>
        <a:spcPct val="0"/>
      </a:spcBef>
      <a:spcAft>
        <a:spcPct val="0"/>
      </a:spcAft>
      <a:defRPr sz="8200" kern="1200">
        <a:solidFill>
          <a:schemeClr val="tx1"/>
        </a:solidFill>
        <a:latin typeface="Arial" charset="0"/>
        <a:ea typeface="+mn-ea"/>
        <a:cs typeface="+mn-cs"/>
      </a:defRPr>
    </a:lvl1pPr>
    <a:lvl2pPr marL="457200" algn="l" rtl="0" fontAlgn="base">
      <a:spcBef>
        <a:spcPct val="0"/>
      </a:spcBef>
      <a:spcAft>
        <a:spcPct val="0"/>
      </a:spcAft>
      <a:defRPr sz="8200" kern="1200">
        <a:solidFill>
          <a:schemeClr val="tx1"/>
        </a:solidFill>
        <a:latin typeface="Arial" charset="0"/>
        <a:ea typeface="+mn-ea"/>
        <a:cs typeface="+mn-cs"/>
      </a:defRPr>
    </a:lvl2pPr>
    <a:lvl3pPr marL="914400" algn="l" rtl="0" fontAlgn="base">
      <a:spcBef>
        <a:spcPct val="0"/>
      </a:spcBef>
      <a:spcAft>
        <a:spcPct val="0"/>
      </a:spcAft>
      <a:defRPr sz="8200" kern="1200">
        <a:solidFill>
          <a:schemeClr val="tx1"/>
        </a:solidFill>
        <a:latin typeface="Arial" charset="0"/>
        <a:ea typeface="+mn-ea"/>
        <a:cs typeface="+mn-cs"/>
      </a:defRPr>
    </a:lvl3pPr>
    <a:lvl4pPr marL="1371600" algn="l" rtl="0" fontAlgn="base">
      <a:spcBef>
        <a:spcPct val="0"/>
      </a:spcBef>
      <a:spcAft>
        <a:spcPct val="0"/>
      </a:spcAft>
      <a:defRPr sz="8200" kern="1200">
        <a:solidFill>
          <a:schemeClr val="tx1"/>
        </a:solidFill>
        <a:latin typeface="Arial" charset="0"/>
        <a:ea typeface="+mn-ea"/>
        <a:cs typeface="+mn-cs"/>
      </a:defRPr>
    </a:lvl4pPr>
    <a:lvl5pPr marL="1828800" algn="l" rtl="0" fontAlgn="base">
      <a:spcBef>
        <a:spcPct val="0"/>
      </a:spcBef>
      <a:spcAft>
        <a:spcPct val="0"/>
      </a:spcAft>
      <a:defRPr sz="8200" kern="1200">
        <a:solidFill>
          <a:schemeClr val="tx1"/>
        </a:solidFill>
        <a:latin typeface="Arial" charset="0"/>
        <a:ea typeface="+mn-ea"/>
        <a:cs typeface="+mn-cs"/>
      </a:defRPr>
    </a:lvl5pPr>
    <a:lvl6pPr marL="2286000" algn="l" defTabSz="914400" rtl="0" eaLnBrk="1" latinLnBrk="0" hangingPunct="1">
      <a:defRPr sz="8200" kern="1200">
        <a:solidFill>
          <a:schemeClr val="tx1"/>
        </a:solidFill>
        <a:latin typeface="Arial" charset="0"/>
        <a:ea typeface="+mn-ea"/>
        <a:cs typeface="+mn-cs"/>
      </a:defRPr>
    </a:lvl6pPr>
    <a:lvl7pPr marL="2743200" algn="l" defTabSz="914400" rtl="0" eaLnBrk="1" latinLnBrk="0" hangingPunct="1">
      <a:defRPr sz="8200" kern="1200">
        <a:solidFill>
          <a:schemeClr val="tx1"/>
        </a:solidFill>
        <a:latin typeface="Arial" charset="0"/>
        <a:ea typeface="+mn-ea"/>
        <a:cs typeface="+mn-cs"/>
      </a:defRPr>
    </a:lvl7pPr>
    <a:lvl8pPr marL="3200400" algn="l" defTabSz="914400" rtl="0" eaLnBrk="1" latinLnBrk="0" hangingPunct="1">
      <a:defRPr sz="8200" kern="1200">
        <a:solidFill>
          <a:schemeClr val="tx1"/>
        </a:solidFill>
        <a:latin typeface="Arial" charset="0"/>
        <a:ea typeface="+mn-ea"/>
        <a:cs typeface="+mn-cs"/>
      </a:defRPr>
    </a:lvl8pPr>
    <a:lvl9pPr marL="3657600" algn="l" defTabSz="914400" rtl="0" eaLnBrk="1" latinLnBrk="0" hangingPunct="1">
      <a:defRPr sz="82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demiche" initials="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FF00"/>
    <a:srgbClr val="0000FF"/>
    <a:srgbClr val="00FF00"/>
    <a:srgbClr val="FF0000"/>
    <a:srgbClr val="00CC00"/>
    <a:srgbClr val="008000"/>
    <a:srgbClr val="F4F91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6825" autoAdjust="0"/>
  </p:normalViewPr>
  <p:slideViewPr>
    <p:cSldViewPr>
      <p:cViewPr>
        <p:scale>
          <a:sx n="33" d="100"/>
          <a:sy n="33" d="100"/>
        </p:scale>
        <p:origin x="-510" y="5964"/>
      </p:cViewPr>
      <p:guideLst>
        <p:guide orient="horz" pos="13482"/>
        <p:guide pos="9537"/>
      </p:guideLst>
    </p:cSldViewPr>
  </p:slideViewPr>
  <p:outlineViewPr>
    <p:cViewPr>
      <p:scale>
        <a:sx n="33" d="100"/>
        <a:sy n="33" d="100"/>
      </p:scale>
      <p:origin x="0" y="0"/>
    </p:cViewPr>
  </p:outlineViewPr>
  <p:notesTextViewPr>
    <p:cViewPr>
      <p:scale>
        <a:sx n="100" d="100"/>
        <a:sy n="100" d="100"/>
      </p:scale>
      <p:origin x="0" y="0"/>
    </p:cViewPr>
  </p:notesTextViewPr>
  <p:gridSpacing cx="368685763" cy="368685763"/>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2"/>
            <a:ext cx="12765086" cy="2069622"/>
          </a:xfrm>
          <a:prstGeom prst="rect">
            <a:avLst/>
          </a:prstGeom>
          <a:noFill/>
          <a:ln w="9525">
            <a:noFill/>
            <a:miter lim="800000"/>
            <a:headEnd/>
            <a:tailEnd/>
          </a:ln>
          <a:effectLst/>
        </p:spPr>
        <p:txBody>
          <a:bodyPr vert="horz" wrap="square" lIns="404822" tIns="202411" rIns="404822" bIns="202411" numCol="1" anchor="t" anchorCtr="0" compatLnSpc="1">
            <a:prstTxWarp prst="textNoShape">
              <a:avLst/>
            </a:prstTxWarp>
          </a:bodyPr>
          <a:lstStyle>
            <a:lvl1pPr defTabSz="4048183">
              <a:defRPr sz="5100"/>
            </a:lvl1pPr>
          </a:lstStyle>
          <a:p>
            <a:endParaRPr lang="fr-FR"/>
          </a:p>
        </p:txBody>
      </p:sp>
      <p:sp>
        <p:nvSpPr>
          <p:cNvPr id="4099" name="Rectangle 3"/>
          <p:cNvSpPr>
            <a:spLocks noGrp="1" noChangeArrowheads="1"/>
          </p:cNvSpPr>
          <p:nvPr>
            <p:ph type="dt" idx="1"/>
          </p:nvPr>
        </p:nvSpPr>
        <p:spPr bwMode="auto">
          <a:xfrm>
            <a:off x="16684624" y="2"/>
            <a:ext cx="12765086" cy="2069622"/>
          </a:xfrm>
          <a:prstGeom prst="rect">
            <a:avLst/>
          </a:prstGeom>
          <a:noFill/>
          <a:ln w="9525">
            <a:noFill/>
            <a:miter lim="800000"/>
            <a:headEnd/>
            <a:tailEnd/>
          </a:ln>
          <a:effectLst/>
        </p:spPr>
        <p:txBody>
          <a:bodyPr vert="horz" wrap="square" lIns="404822" tIns="202411" rIns="404822" bIns="202411" numCol="1" anchor="t" anchorCtr="0" compatLnSpc="1">
            <a:prstTxWarp prst="textNoShape">
              <a:avLst/>
            </a:prstTxWarp>
          </a:bodyPr>
          <a:lstStyle>
            <a:lvl1pPr algn="r" defTabSz="4048183">
              <a:defRPr sz="5100"/>
            </a:lvl1pPr>
          </a:lstStyle>
          <a:p>
            <a:endParaRPr lang="fr-FR"/>
          </a:p>
        </p:txBody>
      </p:sp>
      <p:sp>
        <p:nvSpPr>
          <p:cNvPr id="4100" name="Rectangle 4"/>
          <p:cNvSpPr>
            <a:spLocks noGrp="1" noRot="1" noChangeAspect="1" noChangeArrowheads="1" noTextEdit="1"/>
          </p:cNvSpPr>
          <p:nvPr>
            <p:ph type="sldImg" idx="2"/>
          </p:nvPr>
        </p:nvSpPr>
        <p:spPr bwMode="auto">
          <a:xfrm>
            <a:off x="9239250" y="3103563"/>
            <a:ext cx="10977563" cy="155194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2946402" y="19660629"/>
            <a:ext cx="23564850" cy="18625026"/>
          </a:xfrm>
          <a:prstGeom prst="rect">
            <a:avLst/>
          </a:prstGeom>
          <a:noFill/>
          <a:ln w="9525">
            <a:noFill/>
            <a:miter lim="800000"/>
            <a:headEnd/>
            <a:tailEnd/>
          </a:ln>
          <a:effectLst/>
        </p:spPr>
        <p:txBody>
          <a:bodyPr vert="horz" wrap="square" lIns="404822" tIns="202411" rIns="404822" bIns="202411"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102" name="Rectangle 6"/>
          <p:cNvSpPr>
            <a:spLocks noGrp="1" noChangeArrowheads="1"/>
          </p:cNvSpPr>
          <p:nvPr>
            <p:ph type="ftr" sz="quarter" idx="4"/>
          </p:nvPr>
        </p:nvSpPr>
        <p:spPr bwMode="auto">
          <a:xfrm>
            <a:off x="0" y="39313389"/>
            <a:ext cx="12765086" cy="2068047"/>
          </a:xfrm>
          <a:prstGeom prst="rect">
            <a:avLst/>
          </a:prstGeom>
          <a:noFill/>
          <a:ln w="9525">
            <a:noFill/>
            <a:miter lim="800000"/>
            <a:headEnd/>
            <a:tailEnd/>
          </a:ln>
          <a:effectLst/>
        </p:spPr>
        <p:txBody>
          <a:bodyPr vert="horz" wrap="square" lIns="404822" tIns="202411" rIns="404822" bIns="202411" numCol="1" anchor="b" anchorCtr="0" compatLnSpc="1">
            <a:prstTxWarp prst="textNoShape">
              <a:avLst/>
            </a:prstTxWarp>
          </a:bodyPr>
          <a:lstStyle>
            <a:lvl1pPr defTabSz="4048183">
              <a:defRPr sz="5100"/>
            </a:lvl1pPr>
          </a:lstStyle>
          <a:p>
            <a:endParaRPr lang="fr-FR"/>
          </a:p>
        </p:txBody>
      </p:sp>
      <p:sp>
        <p:nvSpPr>
          <p:cNvPr id="4103" name="Rectangle 7"/>
          <p:cNvSpPr>
            <a:spLocks noGrp="1" noChangeArrowheads="1"/>
          </p:cNvSpPr>
          <p:nvPr>
            <p:ph type="sldNum" sz="quarter" idx="5"/>
          </p:nvPr>
        </p:nvSpPr>
        <p:spPr bwMode="auto">
          <a:xfrm>
            <a:off x="16684624" y="39313389"/>
            <a:ext cx="12765086" cy="2068047"/>
          </a:xfrm>
          <a:prstGeom prst="rect">
            <a:avLst/>
          </a:prstGeom>
          <a:noFill/>
          <a:ln w="9525">
            <a:noFill/>
            <a:miter lim="800000"/>
            <a:headEnd/>
            <a:tailEnd/>
          </a:ln>
          <a:effectLst/>
        </p:spPr>
        <p:txBody>
          <a:bodyPr vert="horz" wrap="square" lIns="404822" tIns="202411" rIns="404822" bIns="202411" numCol="1" anchor="b" anchorCtr="0" compatLnSpc="1">
            <a:prstTxWarp prst="textNoShape">
              <a:avLst/>
            </a:prstTxWarp>
          </a:bodyPr>
          <a:lstStyle>
            <a:lvl1pPr algn="r" defTabSz="4048183">
              <a:defRPr sz="5100"/>
            </a:lvl1pPr>
          </a:lstStyle>
          <a:p>
            <a:fld id="{AEC2DDC1-D9CA-4AF7-AD0A-AA2C5582DED6}" type="slidenum">
              <a:rPr lang="fr-FR"/>
              <a:pPr/>
              <a:t>‹#›</a:t>
            </a:fld>
            <a:endParaRPr 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1E1D15-BCC0-48DE-8E6E-82F9BC2EB1BA}" type="slidenum">
              <a:rPr lang="fr-FR"/>
              <a:pPr/>
              <a:t>1</a:t>
            </a:fld>
            <a:endParaRPr lang="fr-FR"/>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pl-PL"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1713" y="13296900"/>
            <a:ext cx="25736550" cy="9175750"/>
          </a:xfrm>
        </p:spPr>
        <p:txBody>
          <a:bodyPr/>
          <a:lstStyle/>
          <a:p>
            <a:r>
              <a:rPr lang="en-US" smtClean="0"/>
              <a:t>Click to edit Master title style</a:t>
            </a:r>
            <a:endParaRPr lang="en-US"/>
          </a:p>
        </p:txBody>
      </p:sp>
      <p:sp>
        <p:nvSpPr>
          <p:cNvPr id="3" name="Subtitle 2"/>
          <p:cNvSpPr>
            <a:spLocks noGrp="1"/>
          </p:cNvSpPr>
          <p:nvPr>
            <p:ph type="subTitle" idx="1"/>
          </p:nvPr>
        </p:nvSpPr>
        <p:spPr>
          <a:xfrm>
            <a:off x="4541838" y="24257000"/>
            <a:ext cx="21196300" cy="109378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fr-FR"/>
          </a:p>
        </p:txBody>
      </p:sp>
      <p:sp>
        <p:nvSpPr>
          <p:cNvPr id="5" name="Footer Placeholder 4"/>
          <p:cNvSpPr>
            <a:spLocks noGrp="1"/>
          </p:cNvSpPr>
          <p:nvPr>
            <p:ph type="ftr" sz="quarter" idx="11"/>
          </p:nvPr>
        </p:nvSpPr>
        <p:spPr/>
        <p:txBody>
          <a:bodyPr/>
          <a:lstStyle>
            <a:lvl1pPr>
              <a:defRPr/>
            </a:lvl1pPr>
          </a:lstStyle>
          <a:p>
            <a:endParaRPr lang="fr-FR"/>
          </a:p>
        </p:txBody>
      </p:sp>
      <p:sp>
        <p:nvSpPr>
          <p:cNvPr id="6" name="Slide Number Placeholder 5"/>
          <p:cNvSpPr>
            <a:spLocks noGrp="1"/>
          </p:cNvSpPr>
          <p:nvPr>
            <p:ph type="sldNum" sz="quarter" idx="12"/>
          </p:nvPr>
        </p:nvSpPr>
        <p:spPr/>
        <p:txBody>
          <a:bodyPr/>
          <a:lstStyle>
            <a:lvl1pPr>
              <a:defRPr/>
            </a:lvl1pPr>
          </a:lstStyle>
          <a:p>
            <a:fld id="{782B152D-5134-49A6-90F4-18AC5FC27D85}" type="slidenum">
              <a:rPr lang="fr-FR"/>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fr-FR"/>
          </a:p>
        </p:txBody>
      </p:sp>
      <p:sp>
        <p:nvSpPr>
          <p:cNvPr id="5" name="Footer Placeholder 4"/>
          <p:cNvSpPr>
            <a:spLocks noGrp="1"/>
          </p:cNvSpPr>
          <p:nvPr>
            <p:ph type="ftr" sz="quarter" idx="11"/>
          </p:nvPr>
        </p:nvSpPr>
        <p:spPr/>
        <p:txBody>
          <a:bodyPr/>
          <a:lstStyle>
            <a:lvl1pPr>
              <a:defRPr/>
            </a:lvl1pPr>
          </a:lstStyle>
          <a:p>
            <a:endParaRPr lang="fr-FR"/>
          </a:p>
        </p:txBody>
      </p:sp>
      <p:sp>
        <p:nvSpPr>
          <p:cNvPr id="6" name="Slide Number Placeholder 5"/>
          <p:cNvSpPr>
            <a:spLocks noGrp="1"/>
          </p:cNvSpPr>
          <p:nvPr>
            <p:ph type="sldNum" sz="quarter" idx="12"/>
          </p:nvPr>
        </p:nvSpPr>
        <p:spPr/>
        <p:txBody>
          <a:bodyPr/>
          <a:lstStyle>
            <a:lvl1pPr>
              <a:defRPr/>
            </a:lvl1pPr>
          </a:lstStyle>
          <a:p>
            <a:fld id="{19734717-59AD-4013-83BF-9F8ADD245CA2}" type="slidenum">
              <a:rPr lang="fr-F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53538" y="1714500"/>
            <a:ext cx="6811962" cy="365236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14475" y="1714500"/>
            <a:ext cx="20286663" cy="36523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fr-FR"/>
          </a:p>
        </p:txBody>
      </p:sp>
      <p:sp>
        <p:nvSpPr>
          <p:cNvPr id="5" name="Footer Placeholder 4"/>
          <p:cNvSpPr>
            <a:spLocks noGrp="1"/>
          </p:cNvSpPr>
          <p:nvPr>
            <p:ph type="ftr" sz="quarter" idx="11"/>
          </p:nvPr>
        </p:nvSpPr>
        <p:spPr/>
        <p:txBody>
          <a:bodyPr/>
          <a:lstStyle>
            <a:lvl1pPr>
              <a:defRPr/>
            </a:lvl1pPr>
          </a:lstStyle>
          <a:p>
            <a:endParaRPr lang="fr-FR"/>
          </a:p>
        </p:txBody>
      </p:sp>
      <p:sp>
        <p:nvSpPr>
          <p:cNvPr id="6" name="Slide Number Placeholder 5"/>
          <p:cNvSpPr>
            <a:spLocks noGrp="1"/>
          </p:cNvSpPr>
          <p:nvPr>
            <p:ph type="sldNum" sz="quarter" idx="12"/>
          </p:nvPr>
        </p:nvSpPr>
        <p:spPr/>
        <p:txBody>
          <a:bodyPr/>
          <a:lstStyle>
            <a:lvl1pPr>
              <a:defRPr/>
            </a:lvl1pPr>
          </a:lstStyle>
          <a:p>
            <a:fld id="{9EF20C1F-C35A-4422-9BEB-136B0E91B9D7}" type="slidenum">
              <a:rPr lang="fr-F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fr-FR"/>
          </a:p>
        </p:txBody>
      </p:sp>
      <p:sp>
        <p:nvSpPr>
          <p:cNvPr id="5" name="Footer Placeholder 4"/>
          <p:cNvSpPr>
            <a:spLocks noGrp="1"/>
          </p:cNvSpPr>
          <p:nvPr>
            <p:ph type="ftr" sz="quarter" idx="11"/>
          </p:nvPr>
        </p:nvSpPr>
        <p:spPr/>
        <p:txBody>
          <a:bodyPr/>
          <a:lstStyle>
            <a:lvl1pPr>
              <a:defRPr/>
            </a:lvl1pPr>
          </a:lstStyle>
          <a:p>
            <a:endParaRPr lang="fr-FR"/>
          </a:p>
        </p:txBody>
      </p:sp>
      <p:sp>
        <p:nvSpPr>
          <p:cNvPr id="6" name="Slide Number Placeholder 5"/>
          <p:cNvSpPr>
            <a:spLocks noGrp="1"/>
          </p:cNvSpPr>
          <p:nvPr>
            <p:ph type="sldNum" sz="quarter" idx="12"/>
          </p:nvPr>
        </p:nvSpPr>
        <p:spPr/>
        <p:txBody>
          <a:bodyPr/>
          <a:lstStyle>
            <a:lvl1pPr>
              <a:defRPr/>
            </a:lvl1pPr>
          </a:lstStyle>
          <a:p>
            <a:fld id="{4558E7C5-7846-4E38-ACC2-B9B203BF5AEE}" type="slidenum">
              <a:rPr lang="fr-F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2363" y="27506613"/>
            <a:ext cx="25738137" cy="85010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392363" y="18141950"/>
            <a:ext cx="25738137" cy="936466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fr-FR"/>
          </a:p>
        </p:txBody>
      </p:sp>
      <p:sp>
        <p:nvSpPr>
          <p:cNvPr id="5" name="Footer Placeholder 4"/>
          <p:cNvSpPr>
            <a:spLocks noGrp="1"/>
          </p:cNvSpPr>
          <p:nvPr>
            <p:ph type="ftr" sz="quarter" idx="11"/>
          </p:nvPr>
        </p:nvSpPr>
        <p:spPr/>
        <p:txBody>
          <a:bodyPr/>
          <a:lstStyle>
            <a:lvl1pPr>
              <a:defRPr/>
            </a:lvl1pPr>
          </a:lstStyle>
          <a:p>
            <a:endParaRPr lang="fr-FR"/>
          </a:p>
        </p:txBody>
      </p:sp>
      <p:sp>
        <p:nvSpPr>
          <p:cNvPr id="6" name="Slide Number Placeholder 5"/>
          <p:cNvSpPr>
            <a:spLocks noGrp="1"/>
          </p:cNvSpPr>
          <p:nvPr>
            <p:ph type="sldNum" sz="quarter" idx="12"/>
          </p:nvPr>
        </p:nvSpPr>
        <p:spPr/>
        <p:txBody>
          <a:bodyPr/>
          <a:lstStyle>
            <a:lvl1pPr>
              <a:defRPr/>
            </a:lvl1pPr>
          </a:lstStyle>
          <a:p>
            <a:fld id="{AAF7C8D6-7F3B-449B-8480-AC8985360866}" type="slidenum">
              <a:rPr lang="fr-F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14475" y="9988550"/>
            <a:ext cx="13549313" cy="28249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5216188" y="9988550"/>
            <a:ext cx="13549312" cy="28249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fr-FR"/>
          </a:p>
        </p:txBody>
      </p:sp>
      <p:sp>
        <p:nvSpPr>
          <p:cNvPr id="6" name="Footer Placeholder 5"/>
          <p:cNvSpPr>
            <a:spLocks noGrp="1"/>
          </p:cNvSpPr>
          <p:nvPr>
            <p:ph type="ftr" sz="quarter" idx="11"/>
          </p:nvPr>
        </p:nvSpPr>
        <p:spPr/>
        <p:txBody>
          <a:bodyPr/>
          <a:lstStyle>
            <a:lvl1pPr>
              <a:defRPr/>
            </a:lvl1pPr>
          </a:lstStyle>
          <a:p>
            <a:endParaRPr lang="fr-FR"/>
          </a:p>
        </p:txBody>
      </p:sp>
      <p:sp>
        <p:nvSpPr>
          <p:cNvPr id="7" name="Slide Number Placeholder 6"/>
          <p:cNvSpPr>
            <a:spLocks noGrp="1"/>
          </p:cNvSpPr>
          <p:nvPr>
            <p:ph type="sldNum" sz="quarter" idx="12"/>
          </p:nvPr>
        </p:nvSpPr>
        <p:spPr/>
        <p:txBody>
          <a:bodyPr/>
          <a:lstStyle>
            <a:lvl1pPr>
              <a:defRPr/>
            </a:lvl1pPr>
          </a:lstStyle>
          <a:p>
            <a:fld id="{75718FB7-1D9E-481F-AD42-45087128CD4F}" type="slidenum">
              <a:rPr lang="fr-F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14475" y="9582150"/>
            <a:ext cx="13377863" cy="39925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14475" y="13574713"/>
            <a:ext cx="13377863" cy="24663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381288" y="9582150"/>
            <a:ext cx="13384212" cy="39925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5381288" y="13574713"/>
            <a:ext cx="13384212" cy="24663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fr-FR"/>
          </a:p>
        </p:txBody>
      </p:sp>
      <p:sp>
        <p:nvSpPr>
          <p:cNvPr id="8" name="Footer Placeholder 7"/>
          <p:cNvSpPr>
            <a:spLocks noGrp="1"/>
          </p:cNvSpPr>
          <p:nvPr>
            <p:ph type="ftr" sz="quarter" idx="11"/>
          </p:nvPr>
        </p:nvSpPr>
        <p:spPr/>
        <p:txBody>
          <a:bodyPr/>
          <a:lstStyle>
            <a:lvl1pPr>
              <a:defRPr/>
            </a:lvl1pPr>
          </a:lstStyle>
          <a:p>
            <a:endParaRPr lang="fr-FR"/>
          </a:p>
        </p:txBody>
      </p:sp>
      <p:sp>
        <p:nvSpPr>
          <p:cNvPr id="9" name="Slide Number Placeholder 8"/>
          <p:cNvSpPr>
            <a:spLocks noGrp="1"/>
          </p:cNvSpPr>
          <p:nvPr>
            <p:ph type="sldNum" sz="quarter" idx="12"/>
          </p:nvPr>
        </p:nvSpPr>
        <p:spPr/>
        <p:txBody>
          <a:bodyPr/>
          <a:lstStyle>
            <a:lvl1pPr>
              <a:defRPr/>
            </a:lvl1pPr>
          </a:lstStyle>
          <a:p>
            <a:fld id="{5A9DF81B-219C-4509-9F50-0EA087883B22}" type="slidenum">
              <a:rPr lang="fr-F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fr-FR"/>
          </a:p>
        </p:txBody>
      </p:sp>
      <p:sp>
        <p:nvSpPr>
          <p:cNvPr id="4" name="Footer Placeholder 3"/>
          <p:cNvSpPr>
            <a:spLocks noGrp="1"/>
          </p:cNvSpPr>
          <p:nvPr>
            <p:ph type="ftr" sz="quarter" idx="11"/>
          </p:nvPr>
        </p:nvSpPr>
        <p:spPr/>
        <p:txBody>
          <a:bodyPr/>
          <a:lstStyle>
            <a:lvl1pPr>
              <a:defRPr/>
            </a:lvl1pPr>
          </a:lstStyle>
          <a:p>
            <a:endParaRPr lang="fr-FR"/>
          </a:p>
        </p:txBody>
      </p:sp>
      <p:sp>
        <p:nvSpPr>
          <p:cNvPr id="5" name="Slide Number Placeholder 4"/>
          <p:cNvSpPr>
            <a:spLocks noGrp="1"/>
          </p:cNvSpPr>
          <p:nvPr>
            <p:ph type="sldNum" sz="quarter" idx="12"/>
          </p:nvPr>
        </p:nvSpPr>
        <p:spPr/>
        <p:txBody>
          <a:bodyPr/>
          <a:lstStyle>
            <a:lvl1pPr>
              <a:defRPr/>
            </a:lvl1pPr>
          </a:lstStyle>
          <a:p>
            <a:fld id="{A956FD0F-86ED-40CB-9527-B794AA502E48}" type="slidenum">
              <a:rPr lang="fr-F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fr-FR"/>
          </a:p>
        </p:txBody>
      </p:sp>
      <p:sp>
        <p:nvSpPr>
          <p:cNvPr id="3" name="Footer Placeholder 2"/>
          <p:cNvSpPr>
            <a:spLocks noGrp="1"/>
          </p:cNvSpPr>
          <p:nvPr>
            <p:ph type="ftr" sz="quarter" idx="11"/>
          </p:nvPr>
        </p:nvSpPr>
        <p:spPr/>
        <p:txBody>
          <a:bodyPr/>
          <a:lstStyle>
            <a:lvl1pPr>
              <a:defRPr/>
            </a:lvl1pPr>
          </a:lstStyle>
          <a:p>
            <a:endParaRPr lang="fr-FR"/>
          </a:p>
        </p:txBody>
      </p:sp>
      <p:sp>
        <p:nvSpPr>
          <p:cNvPr id="4" name="Slide Number Placeholder 3"/>
          <p:cNvSpPr>
            <a:spLocks noGrp="1"/>
          </p:cNvSpPr>
          <p:nvPr>
            <p:ph type="sldNum" sz="quarter" idx="12"/>
          </p:nvPr>
        </p:nvSpPr>
        <p:spPr/>
        <p:txBody>
          <a:bodyPr/>
          <a:lstStyle>
            <a:lvl1pPr>
              <a:defRPr/>
            </a:lvl1pPr>
          </a:lstStyle>
          <a:p>
            <a:fld id="{4475AD0A-6E7C-43C7-AA9F-F9BF0DCDD301}" type="slidenum">
              <a:rPr lang="fr-F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4475" y="1704975"/>
            <a:ext cx="9961563" cy="72517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1837988" y="1704975"/>
            <a:ext cx="16927512" cy="365331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14475" y="8956675"/>
            <a:ext cx="9961563" cy="292814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fr-FR"/>
          </a:p>
        </p:txBody>
      </p:sp>
      <p:sp>
        <p:nvSpPr>
          <p:cNvPr id="6" name="Footer Placeholder 5"/>
          <p:cNvSpPr>
            <a:spLocks noGrp="1"/>
          </p:cNvSpPr>
          <p:nvPr>
            <p:ph type="ftr" sz="quarter" idx="11"/>
          </p:nvPr>
        </p:nvSpPr>
        <p:spPr/>
        <p:txBody>
          <a:bodyPr/>
          <a:lstStyle>
            <a:lvl1pPr>
              <a:defRPr/>
            </a:lvl1pPr>
          </a:lstStyle>
          <a:p>
            <a:endParaRPr lang="fr-FR"/>
          </a:p>
        </p:txBody>
      </p:sp>
      <p:sp>
        <p:nvSpPr>
          <p:cNvPr id="7" name="Slide Number Placeholder 6"/>
          <p:cNvSpPr>
            <a:spLocks noGrp="1"/>
          </p:cNvSpPr>
          <p:nvPr>
            <p:ph type="sldNum" sz="quarter" idx="12"/>
          </p:nvPr>
        </p:nvSpPr>
        <p:spPr/>
        <p:txBody>
          <a:bodyPr/>
          <a:lstStyle>
            <a:lvl1pPr>
              <a:defRPr/>
            </a:lvl1pPr>
          </a:lstStyle>
          <a:p>
            <a:fld id="{6F5070F7-146D-4A2B-9EBD-453C538F6F3B}" type="slidenum">
              <a:rPr lang="fr-F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5663" y="29964063"/>
            <a:ext cx="18167350" cy="35369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935663" y="3824288"/>
            <a:ext cx="18167350" cy="256841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935663" y="33501013"/>
            <a:ext cx="18167350" cy="50244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fr-FR"/>
          </a:p>
        </p:txBody>
      </p:sp>
      <p:sp>
        <p:nvSpPr>
          <p:cNvPr id="6" name="Footer Placeholder 5"/>
          <p:cNvSpPr>
            <a:spLocks noGrp="1"/>
          </p:cNvSpPr>
          <p:nvPr>
            <p:ph type="ftr" sz="quarter" idx="11"/>
          </p:nvPr>
        </p:nvSpPr>
        <p:spPr/>
        <p:txBody>
          <a:bodyPr/>
          <a:lstStyle>
            <a:lvl1pPr>
              <a:defRPr/>
            </a:lvl1pPr>
          </a:lstStyle>
          <a:p>
            <a:endParaRPr lang="fr-FR"/>
          </a:p>
        </p:txBody>
      </p:sp>
      <p:sp>
        <p:nvSpPr>
          <p:cNvPr id="7" name="Slide Number Placeholder 6"/>
          <p:cNvSpPr>
            <a:spLocks noGrp="1"/>
          </p:cNvSpPr>
          <p:nvPr>
            <p:ph type="sldNum" sz="quarter" idx="12"/>
          </p:nvPr>
        </p:nvSpPr>
        <p:spPr/>
        <p:txBody>
          <a:bodyPr/>
          <a:lstStyle>
            <a:lvl1pPr>
              <a:defRPr/>
            </a:lvl1pPr>
          </a:lstStyle>
          <a:p>
            <a:fld id="{D5A6405F-22F5-4E2E-A501-92BB7800E18C}" type="slidenum">
              <a:rPr lang="fr-F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14475" y="1714500"/>
            <a:ext cx="27251025" cy="7134225"/>
          </a:xfrm>
          <a:prstGeom prst="rect">
            <a:avLst/>
          </a:prstGeom>
          <a:noFill/>
          <a:ln w="9525">
            <a:noFill/>
            <a:miter lim="800000"/>
            <a:headEnd/>
            <a:tailEnd/>
          </a:ln>
          <a:effectLst/>
        </p:spPr>
        <p:txBody>
          <a:bodyPr vert="horz" wrap="square" lIns="417625" tIns="208812" rIns="417625" bIns="208812"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1514475" y="9988550"/>
            <a:ext cx="27251025" cy="28249563"/>
          </a:xfrm>
          <a:prstGeom prst="rect">
            <a:avLst/>
          </a:prstGeom>
          <a:noFill/>
          <a:ln w="9525">
            <a:noFill/>
            <a:miter lim="800000"/>
            <a:headEnd/>
            <a:tailEnd/>
          </a:ln>
          <a:effectLst/>
        </p:spPr>
        <p:txBody>
          <a:bodyPr vert="horz" wrap="square" lIns="417625" tIns="208812" rIns="417625" bIns="208812"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1514475" y="38981063"/>
            <a:ext cx="7064375" cy="2971800"/>
          </a:xfrm>
          <a:prstGeom prst="rect">
            <a:avLst/>
          </a:prstGeom>
          <a:noFill/>
          <a:ln w="9525">
            <a:noFill/>
            <a:miter lim="800000"/>
            <a:headEnd/>
            <a:tailEnd/>
          </a:ln>
          <a:effectLst/>
        </p:spPr>
        <p:txBody>
          <a:bodyPr vert="horz" wrap="square" lIns="417625" tIns="208812" rIns="417625" bIns="208812" numCol="1" anchor="t" anchorCtr="0" compatLnSpc="1">
            <a:prstTxWarp prst="textNoShape">
              <a:avLst/>
            </a:prstTxWarp>
          </a:bodyPr>
          <a:lstStyle>
            <a:lvl1pPr defTabSz="4176713">
              <a:defRPr sz="6400"/>
            </a:lvl1pPr>
          </a:lstStyle>
          <a:p>
            <a:endParaRPr lang="fr-FR"/>
          </a:p>
        </p:txBody>
      </p:sp>
      <p:sp>
        <p:nvSpPr>
          <p:cNvPr id="1029" name="Rectangle 5"/>
          <p:cNvSpPr>
            <a:spLocks noGrp="1" noChangeArrowheads="1"/>
          </p:cNvSpPr>
          <p:nvPr>
            <p:ph type="ftr" sz="quarter" idx="3"/>
          </p:nvPr>
        </p:nvSpPr>
        <p:spPr bwMode="auto">
          <a:xfrm>
            <a:off x="10345738" y="38981063"/>
            <a:ext cx="9588500" cy="2971800"/>
          </a:xfrm>
          <a:prstGeom prst="rect">
            <a:avLst/>
          </a:prstGeom>
          <a:noFill/>
          <a:ln w="9525">
            <a:noFill/>
            <a:miter lim="800000"/>
            <a:headEnd/>
            <a:tailEnd/>
          </a:ln>
          <a:effectLst/>
        </p:spPr>
        <p:txBody>
          <a:bodyPr vert="horz" wrap="square" lIns="417625" tIns="208812" rIns="417625" bIns="208812" numCol="1" anchor="t" anchorCtr="0" compatLnSpc="1">
            <a:prstTxWarp prst="textNoShape">
              <a:avLst/>
            </a:prstTxWarp>
          </a:bodyPr>
          <a:lstStyle>
            <a:lvl1pPr algn="ctr" defTabSz="4176713">
              <a:defRPr sz="6400"/>
            </a:lvl1pPr>
          </a:lstStyle>
          <a:p>
            <a:endParaRPr lang="fr-FR"/>
          </a:p>
        </p:txBody>
      </p:sp>
      <p:sp>
        <p:nvSpPr>
          <p:cNvPr id="1030" name="Rectangle 6"/>
          <p:cNvSpPr>
            <a:spLocks noGrp="1" noChangeArrowheads="1"/>
          </p:cNvSpPr>
          <p:nvPr>
            <p:ph type="sldNum" sz="quarter" idx="4"/>
          </p:nvPr>
        </p:nvSpPr>
        <p:spPr bwMode="auto">
          <a:xfrm>
            <a:off x="21701125" y="38981063"/>
            <a:ext cx="7064375" cy="2971800"/>
          </a:xfrm>
          <a:prstGeom prst="rect">
            <a:avLst/>
          </a:prstGeom>
          <a:noFill/>
          <a:ln w="9525">
            <a:noFill/>
            <a:miter lim="800000"/>
            <a:headEnd/>
            <a:tailEnd/>
          </a:ln>
          <a:effectLst/>
        </p:spPr>
        <p:txBody>
          <a:bodyPr vert="horz" wrap="square" lIns="417625" tIns="208812" rIns="417625" bIns="208812" numCol="1" anchor="t" anchorCtr="0" compatLnSpc="1">
            <a:prstTxWarp prst="textNoShape">
              <a:avLst/>
            </a:prstTxWarp>
          </a:bodyPr>
          <a:lstStyle>
            <a:lvl1pPr algn="r" defTabSz="4176713">
              <a:defRPr sz="6400"/>
            </a:lvl1pPr>
          </a:lstStyle>
          <a:p>
            <a:fld id="{78A6F14E-B0C7-40AB-B494-95E2A93B303D}" type="slidenum">
              <a:rPr lang="fr-FR"/>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713" rtl="0" fontAlgn="base">
        <a:spcBef>
          <a:spcPct val="0"/>
        </a:spcBef>
        <a:spcAft>
          <a:spcPct val="0"/>
        </a:spcAft>
        <a:defRPr sz="20100">
          <a:solidFill>
            <a:schemeClr val="tx2"/>
          </a:solidFill>
          <a:latin typeface="+mj-lt"/>
          <a:ea typeface="+mj-ea"/>
          <a:cs typeface="+mj-cs"/>
        </a:defRPr>
      </a:lvl1pPr>
      <a:lvl2pPr algn="ctr" defTabSz="4176713" rtl="0" fontAlgn="base">
        <a:spcBef>
          <a:spcPct val="0"/>
        </a:spcBef>
        <a:spcAft>
          <a:spcPct val="0"/>
        </a:spcAft>
        <a:defRPr sz="20100">
          <a:solidFill>
            <a:schemeClr val="tx2"/>
          </a:solidFill>
          <a:latin typeface="Arial" charset="0"/>
        </a:defRPr>
      </a:lvl2pPr>
      <a:lvl3pPr algn="ctr" defTabSz="4176713" rtl="0" fontAlgn="base">
        <a:spcBef>
          <a:spcPct val="0"/>
        </a:spcBef>
        <a:spcAft>
          <a:spcPct val="0"/>
        </a:spcAft>
        <a:defRPr sz="20100">
          <a:solidFill>
            <a:schemeClr val="tx2"/>
          </a:solidFill>
          <a:latin typeface="Arial" charset="0"/>
        </a:defRPr>
      </a:lvl3pPr>
      <a:lvl4pPr algn="ctr" defTabSz="4176713" rtl="0" fontAlgn="base">
        <a:spcBef>
          <a:spcPct val="0"/>
        </a:spcBef>
        <a:spcAft>
          <a:spcPct val="0"/>
        </a:spcAft>
        <a:defRPr sz="20100">
          <a:solidFill>
            <a:schemeClr val="tx2"/>
          </a:solidFill>
          <a:latin typeface="Arial" charset="0"/>
        </a:defRPr>
      </a:lvl4pPr>
      <a:lvl5pPr algn="ctr" defTabSz="4176713" rtl="0" fontAlgn="base">
        <a:spcBef>
          <a:spcPct val="0"/>
        </a:spcBef>
        <a:spcAft>
          <a:spcPct val="0"/>
        </a:spcAft>
        <a:defRPr sz="20100">
          <a:solidFill>
            <a:schemeClr val="tx2"/>
          </a:solidFill>
          <a:latin typeface="Arial" charset="0"/>
        </a:defRPr>
      </a:lvl5pPr>
      <a:lvl6pPr marL="457200" algn="ctr" defTabSz="4176713" rtl="0" fontAlgn="base">
        <a:spcBef>
          <a:spcPct val="0"/>
        </a:spcBef>
        <a:spcAft>
          <a:spcPct val="0"/>
        </a:spcAft>
        <a:defRPr sz="20100">
          <a:solidFill>
            <a:schemeClr val="tx2"/>
          </a:solidFill>
          <a:latin typeface="Arial" charset="0"/>
        </a:defRPr>
      </a:lvl6pPr>
      <a:lvl7pPr marL="914400" algn="ctr" defTabSz="4176713" rtl="0" fontAlgn="base">
        <a:spcBef>
          <a:spcPct val="0"/>
        </a:spcBef>
        <a:spcAft>
          <a:spcPct val="0"/>
        </a:spcAft>
        <a:defRPr sz="20100">
          <a:solidFill>
            <a:schemeClr val="tx2"/>
          </a:solidFill>
          <a:latin typeface="Arial" charset="0"/>
        </a:defRPr>
      </a:lvl7pPr>
      <a:lvl8pPr marL="1371600" algn="ctr" defTabSz="4176713" rtl="0" fontAlgn="base">
        <a:spcBef>
          <a:spcPct val="0"/>
        </a:spcBef>
        <a:spcAft>
          <a:spcPct val="0"/>
        </a:spcAft>
        <a:defRPr sz="20100">
          <a:solidFill>
            <a:schemeClr val="tx2"/>
          </a:solidFill>
          <a:latin typeface="Arial" charset="0"/>
        </a:defRPr>
      </a:lvl8pPr>
      <a:lvl9pPr marL="1828800" algn="ctr" defTabSz="4176713" rtl="0" fontAlgn="base">
        <a:spcBef>
          <a:spcPct val="0"/>
        </a:spcBef>
        <a:spcAft>
          <a:spcPct val="0"/>
        </a:spcAft>
        <a:defRPr sz="20100">
          <a:solidFill>
            <a:schemeClr val="tx2"/>
          </a:solidFill>
          <a:latin typeface="Arial" charset="0"/>
        </a:defRPr>
      </a:lvl9pPr>
    </p:titleStyle>
    <p:bodyStyle>
      <a:lvl1pPr marL="1566863" indent="-1566863" algn="l" defTabSz="4176713" rtl="0" fontAlgn="base">
        <a:spcBef>
          <a:spcPct val="20000"/>
        </a:spcBef>
        <a:spcAft>
          <a:spcPct val="0"/>
        </a:spcAft>
        <a:buChar char="•"/>
        <a:defRPr sz="14600">
          <a:solidFill>
            <a:schemeClr val="tx1"/>
          </a:solidFill>
          <a:latin typeface="+mn-lt"/>
          <a:ea typeface="+mn-ea"/>
          <a:cs typeface="+mn-cs"/>
        </a:defRPr>
      </a:lvl1pPr>
      <a:lvl2pPr marL="3392488" indent="-1304925" algn="l" defTabSz="4176713" rtl="0" fontAlgn="base">
        <a:spcBef>
          <a:spcPct val="20000"/>
        </a:spcBef>
        <a:spcAft>
          <a:spcPct val="0"/>
        </a:spcAft>
        <a:buChar char="–"/>
        <a:defRPr sz="12800">
          <a:solidFill>
            <a:schemeClr val="tx1"/>
          </a:solidFill>
          <a:latin typeface="+mn-lt"/>
        </a:defRPr>
      </a:lvl2pPr>
      <a:lvl3pPr marL="5219700" indent="-1042988" algn="l" defTabSz="4176713" rtl="0" fontAlgn="base">
        <a:spcBef>
          <a:spcPct val="20000"/>
        </a:spcBef>
        <a:spcAft>
          <a:spcPct val="0"/>
        </a:spcAft>
        <a:buChar char="•"/>
        <a:defRPr sz="11000">
          <a:solidFill>
            <a:schemeClr val="tx1"/>
          </a:solidFill>
          <a:latin typeface="+mn-lt"/>
        </a:defRPr>
      </a:lvl3pPr>
      <a:lvl4pPr marL="7308850" indent="-1044575" algn="l" defTabSz="4176713" rtl="0" fontAlgn="base">
        <a:spcBef>
          <a:spcPct val="20000"/>
        </a:spcBef>
        <a:spcAft>
          <a:spcPct val="0"/>
        </a:spcAft>
        <a:buChar char="–"/>
        <a:defRPr sz="9100">
          <a:solidFill>
            <a:schemeClr val="tx1"/>
          </a:solidFill>
          <a:latin typeface="+mn-lt"/>
        </a:defRPr>
      </a:lvl4pPr>
      <a:lvl5pPr marL="9396413" indent="-1044575" algn="l" defTabSz="4176713" rtl="0" fontAlgn="base">
        <a:spcBef>
          <a:spcPct val="20000"/>
        </a:spcBef>
        <a:spcAft>
          <a:spcPct val="0"/>
        </a:spcAft>
        <a:buChar char="»"/>
        <a:defRPr sz="9100">
          <a:solidFill>
            <a:schemeClr val="tx1"/>
          </a:solidFill>
          <a:latin typeface="+mn-lt"/>
        </a:defRPr>
      </a:lvl5pPr>
      <a:lvl6pPr marL="9853613" indent="-1044575" algn="l" defTabSz="4176713" rtl="0" fontAlgn="base">
        <a:spcBef>
          <a:spcPct val="20000"/>
        </a:spcBef>
        <a:spcAft>
          <a:spcPct val="0"/>
        </a:spcAft>
        <a:buChar char="»"/>
        <a:defRPr sz="9100">
          <a:solidFill>
            <a:schemeClr val="tx1"/>
          </a:solidFill>
          <a:latin typeface="+mn-lt"/>
        </a:defRPr>
      </a:lvl6pPr>
      <a:lvl7pPr marL="10310813" indent="-1044575" algn="l" defTabSz="4176713" rtl="0" fontAlgn="base">
        <a:spcBef>
          <a:spcPct val="20000"/>
        </a:spcBef>
        <a:spcAft>
          <a:spcPct val="0"/>
        </a:spcAft>
        <a:buChar char="»"/>
        <a:defRPr sz="9100">
          <a:solidFill>
            <a:schemeClr val="tx1"/>
          </a:solidFill>
          <a:latin typeface="+mn-lt"/>
        </a:defRPr>
      </a:lvl7pPr>
      <a:lvl8pPr marL="10768013" indent="-1044575" algn="l" defTabSz="4176713" rtl="0" fontAlgn="base">
        <a:spcBef>
          <a:spcPct val="20000"/>
        </a:spcBef>
        <a:spcAft>
          <a:spcPct val="0"/>
        </a:spcAft>
        <a:buChar char="»"/>
        <a:defRPr sz="9100">
          <a:solidFill>
            <a:schemeClr val="tx1"/>
          </a:solidFill>
          <a:latin typeface="+mn-lt"/>
        </a:defRPr>
      </a:lvl8pPr>
      <a:lvl9pPr marL="11225213" indent="-1044575" algn="l" defTabSz="4176713" rtl="0" fontAlgn="base">
        <a:spcBef>
          <a:spcPct val="20000"/>
        </a:spcBef>
        <a:spcAft>
          <a:spcPct val="0"/>
        </a:spcAft>
        <a:buChar char="»"/>
        <a:defRPr sz="9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AutoShape 127"/>
          <p:cNvSpPr>
            <a:spLocks noChangeArrowheads="1"/>
          </p:cNvSpPr>
          <p:nvPr/>
        </p:nvSpPr>
        <p:spPr bwMode="auto">
          <a:xfrm>
            <a:off x="15500032" y="12401550"/>
            <a:ext cx="14041754" cy="15841981"/>
          </a:xfrm>
          <a:prstGeom prst="roundRect">
            <a:avLst>
              <a:gd name="adj" fmla="val 5514"/>
            </a:avLst>
          </a:prstGeom>
          <a:noFill/>
          <a:ln w="9525">
            <a:solidFill>
              <a:srgbClr val="000066"/>
            </a:solidFill>
            <a:round/>
            <a:headEnd/>
            <a:tailEnd/>
          </a:ln>
          <a:effectLst/>
        </p:spPr>
        <p:txBody>
          <a:bodyPr wrap="none" anchor="ctr"/>
          <a:lstStyle/>
          <a:p>
            <a:endParaRPr lang="en-US"/>
          </a:p>
        </p:txBody>
      </p:sp>
      <p:sp>
        <p:nvSpPr>
          <p:cNvPr id="2050" name="Rectangle 2"/>
          <p:cNvSpPr>
            <a:spLocks noGrp="1" noChangeArrowheads="1"/>
          </p:cNvSpPr>
          <p:nvPr>
            <p:ph type="ctrTitle"/>
          </p:nvPr>
        </p:nvSpPr>
        <p:spPr>
          <a:xfrm>
            <a:off x="378142" y="1408368"/>
            <a:ext cx="29523690" cy="2484000"/>
          </a:xfrm>
          <a:noFill/>
          <a:ln w="76200">
            <a:noFill/>
          </a:ln>
        </p:spPr>
        <p:txBody>
          <a:bodyPr/>
          <a:lstStyle/>
          <a:p>
            <a:r>
              <a:rPr lang="en-US" sz="7000" b="1" dirty="0" smtClean="0">
                <a:solidFill>
                  <a:srgbClr val="002060"/>
                </a:solidFill>
                <a:latin typeface="Calibri" pitchFamily="34" charset="0"/>
                <a:cs typeface="Calibri" pitchFamily="34" charset="0"/>
              </a:rPr>
              <a:t>Improved electron cloud build-up simulations with PyECLOUD</a:t>
            </a:r>
            <a:endParaRPr lang="en-US" sz="7000" b="1" noProof="1">
              <a:solidFill>
                <a:srgbClr val="002060"/>
              </a:solidFill>
              <a:latin typeface="Calibri" pitchFamily="34" charset="0"/>
              <a:cs typeface="Calibri" pitchFamily="34" charset="0"/>
            </a:endParaRPr>
          </a:p>
        </p:txBody>
      </p:sp>
      <p:sp>
        <p:nvSpPr>
          <p:cNvPr id="2053" name="Text Box 5"/>
          <p:cNvSpPr txBox="1">
            <a:spLocks noChangeArrowheads="1"/>
          </p:cNvSpPr>
          <p:nvPr/>
        </p:nvSpPr>
        <p:spPr bwMode="auto">
          <a:xfrm>
            <a:off x="822960" y="4120515"/>
            <a:ext cx="28803600" cy="1446550"/>
          </a:xfrm>
          <a:prstGeom prst="rect">
            <a:avLst/>
          </a:prstGeom>
          <a:noFill/>
          <a:ln w="9525">
            <a:noFill/>
            <a:miter lim="800000"/>
            <a:headEnd/>
            <a:tailEnd/>
          </a:ln>
          <a:effectLst/>
        </p:spPr>
        <p:txBody>
          <a:bodyPr>
            <a:spAutoFit/>
          </a:bodyPr>
          <a:lstStyle/>
          <a:p>
            <a:pPr algn="ctr"/>
            <a:r>
              <a:rPr lang="en-US" sz="4800" dirty="0" smtClean="0">
                <a:solidFill>
                  <a:srgbClr val="002060"/>
                </a:solidFill>
                <a:latin typeface="Calibri" pitchFamily="34" charset="0"/>
                <a:cs typeface="Calibri" pitchFamily="34" charset="0"/>
              </a:rPr>
              <a:t>G. </a:t>
            </a:r>
            <a:r>
              <a:rPr lang="en-US" sz="4800" dirty="0" err="1" smtClean="0">
                <a:solidFill>
                  <a:srgbClr val="002060"/>
                </a:solidFill>
                <a:latin typeface="Calibri" pitchFamily="34" charset="0"/>
                <a:cs typeface="Calibri" pitchFamily="34" charset="0"/>
              </a:rPr>
              <a:t>Iadarola</a:t>
            </a:r>
            <a:r>
              <a:rPr lang="en-US" sz="4800" baseline="30000" dirty="0" smtClean="0">
                <a:solidFill>
                  <a:srgbClr val="002060"/>
                </a:solidFill>
                <a:latin typeface="Calibri" pitchFamily="34" charset="0"/>
                <a:cs typeface="Calibri" pitchFamily="34" charset="0"/>
              </a:rPr>
              <a:t>(1</a:t>
            </a:r>
            <a:r>
              <a:rPr lang="en-US" sz="4800" baseline="30000" dirty="0" smtClean="0">
                <a:solidFill>
                  <a:srgbClr val="002060"/>
                </a:solidFill>
                <a:latin typeface="Calibri" pitchFamily="34" charset="0"/>
                <a:cs typeface="Calibri" pitchFamily="34" charset="0"/>
              </a:rPr>
              <a:t>),(</a:t>
            </a:r>
            <a:r>
              <a:rPr lang="en-US" sz="4800" baseline="30000" dirty="0" smtClean="0">
                <a:solidFill>
                  <a:srgbClr val="002060"/>
                </a:solidFill>
                <a:latin typeface="Calibri" pitchFamily="34" charset="0"/>
                <a:cs typeface="Calibri" pitchFamily="34" charset="0"/>
              </a:rPr>
              <a:t>2)</a:t>
            </a:r>
            <a:r>
              <a:rPr lang="en-US" sz="4800" dirty="0" smtClean="0">
                <a:solidFill>
                  <a:srgbClr val="002060"/>
                </a:solidFill>
                <a:latin typeface="Calibri" pitchFamily="34" charset="0"/>
                <a:cs typeface="Calibri" pitchFamily="34" charset="0"/>
              </a:rPr>
              <a:t>, G. </a:t>
            </a:r>
            <a:r>
              <a:rPr lang="en-US" sz="4800" dirty="0" err="1" smtClean="0">
                <a:solidFill>
                  <a:srgbClr val="002060"/>
                </a:solidFill>
                <a:latin typeface="Calibri" pitchFamily="34" charset="0"/>
                <a:cs typeface="Calibri" pitchFamily="34" charset="0"/>
              </a:rPr>
              <a:t>Rumolo</a:t>
            </a:r>
            <a:r>
              <a:rPr lang="en-US" sz="4800" baseline="30000" dirty="0" smtClean="0">
                <a:solidFill>
                  <a:srgbClr val="002060"/>
                </a:solidFill>
                <a:latin typeface="Calibri" pitchFamily="34" charset="0"/>
                <a:cs typeface="Calibri" pitchFamily="34" charset="0"/>
              </a:rPr>
              <a:t>(1)</a:t>
            </a:r>
            <a:endParaRPr lang="en-US" sz="4800" dirty="0" smtClean="0">
              <a:solidFill>
                <a:srgbClr val="002060"/>
              </a:solidFill>
              <a:latin typeface="Calibri" pitchFamily="34" charset="0"/>
              <a:cs typeface="Calibri" pitchFamily="34" charset="0"/>
            </a:endParaRPr>
          </a:p>
          <a:p>
            <a:pPr algn="ctr"/>
            <a:r>
              <a:rPr lang="en-US" sz="4000" baseline="30000" dirty="0" smtClean="0">
                <a:solidFill>
                  <a:srgbClr val="002060"/>
                </a:solidFill>
                <a:latin typeface="Calibri" pitchFamily="34" charset="0"/>
                <a:cs typeface="Calibri" pitchFamily="34" charset="0"/>
              </a:rPr>
              <a:t>(1)</a:t>
            </a:r>
            <a:r>
              <a:rPr lang="it-IT" sz="4000" dirty="0" smtClean="0">
                <a:solidFill>
                  <a:srgbClr val="002060"/>
                </a:solidFill>
                <a:latin typeface="Calibri" pitchFamily="34" charset="0"/>
                <a:cs typeface="Calibri" pitchFamily="34" charset="0"/>
              </a:rPr>
              <a:t>CERN, Geneva, </a:t>
            </a:r>
            <a:r>
              <a:rPr lang="it-IT" sz="4000" dirty="0" err="1" smtClean="0">
                <a:solidFill>
                  <a:srgbClr val="002060"/>
                </a:solidFill>
                <a:latin typeface="Calibri" pitchFamily="34" charset="0"/>
                <a:cs typeface="Calibri" pitchFamily="34" charset="0"/>
              </a:rPr>
              <a:t>Switzerland</a:t>
            </a:r>
            <a:r>
              <a:rPr lang="it-IT" sz="4000" dirty="0" smtClean="0">
                <a:solidFill>
                  <a:srgbClr val="002060"/>
                </a:solidFill>
                <a:latin typeface="Calibri" pitchFamily="34" charset="0"/>
                <a:cs typeface="Calibri" pitchFamily="34" charset="0"/>
              </a:rPr>
              <a:t>, </a:t>
            </a:r>
            <a:r>
              <a:rPr lang="en-US" sz="4000" baseline="30000" dirty="0" smtClean="0">
                <a:solidFill>
                  <a:srgbClr val="002060"/>
                </a:solidFill>
                <a:latin typeface="Calibri" pitchFamily="34" charset="0"/>
                <a:cs typeface="Calibri" pitchFamily="34" charset="0"/>
              </a:rPr>
              <a:t>(2)</a:t>
            </a:r>
            <a:r>
              <a:rPr lang="it-IT" sz="4000" dirty="0" smtClean="0">
                <a:solidFill>
                  <a:srgbClr val="002060"/>
                </a:solidFill>
                <a:latin typeface="Calibri" pitchFamily="34" charset="0"/>
                <a:cs typeface="Calibri" pitchFamily="34" charset="0"/>
              </a:rPr>
              <a:t>Università di Napoli “Federico II”, </a:t>
            </a:r>
            <a:r>
              <a:rPr lang="it-IT" sz="4000" dirty="0" err="1" smtClean="0">
                <a:solidFill>
                  <a:srgbClr val="002060"/>
                </a:solidFill>
                <a:latin typeface="Calibri" pitchFamily="34" charset="0"/>
                <a:cs typeface="Calibri" pitchFamily="34" charset="0"/>
              </a:rPr>
              <a:t>Naples</a:t>
            </a:r>
            <a:r>
              <a:rPr lang="it-IT" sz="4000" dirty="0" smtClean="0">
                <a:solidFill>
                  <a:srgbClr val="002060"/>
                </a:solidFill>
                <a:latin typeface="Calibri" pitchFamily="34" charset="0"/>
                <a:cs typeface="Calibri" pitchFamily="34" charset="0"/>
              </a:rPr>
              <a:t>, Italy</a:t>
            </a:r>
            <a:endParaRPr lang="en-US" sz="4000" noProof="1">
              <a:solidFill>
                <a:srgbClr val="002060"/>
              </a:solidFill>
              <a:latin typeface="Calibri" pitchFamily="34" charset="0"/>
              <a:cs typeface="Calibri" pitchFamily="34" charset="0"/>
            </a:endParaRPr>
          </a:p>
        </p:txBody>
      </p:sp>
      <p:sp>
        <p:nvSpPr>
          <p:cNvPr id="2052" name="Rectangle 4"/>
          <p:cNvSpPr>
            <a:spLocks noChangeArrowheads="1"/>
          </p:cNvSpPr>
          <p:nvPr/>
        </p:nvSpPr>
        <p:spPr bwMode="auto">
          <a:xfrm>
            <a:off x="323850" y="447675"/>
            <a:ext cx="29660850" cy="42043350"/>
          </a:xfrm>
          <a:prstGeom prst="rect">
            <a:avLst/>
          </a:prstGeom>
          <a:noFill/>
          <a:ln w="76200">
            <a:solidFill>
              <a:srgbClr val="000066"/>
            </a:solidFill>
            <a:miter lim="800000"/>
            <a:headEnd/>
            <a:tailEnd/>
          </a:ln>
          <a:effectLst/>
        </p:spPr>
        <p:txBody>
          <a:bodyPr wrap="none" anchor="ctr"/>
          <a:lstStyle/>
          <a:p>
            <a:endParaRPr lang="en-US" dirty="0">
              <a:solidFill>
                <a:srgbClr val="002060"/>
              </a:solidFill>
            </a:endParaRPr>
          </a:p>
        </p:txBody>
      </p:sp>
      <p:pic>
        <p:nvPicPr>
          <p:cNvPr id="2150" name="Picture 102"/>
          <p:cNvPicPr>
            <a:picLocks noChangeAspect="1" noChangeArrowheads="1"/>
          </p:cNvPicPr>
          <p:nvPr/>
        </p:nvPicPr>
        <p:blipFill>
          <a:blip r:embed="rId3" cstate="print"/>
          <a:srcRect/>
          <a:stretch>
            <a:fillRect/>
          </a:stretch>
        </p:blipFill>
        <p:spPr bwMode="auto">
          <a:xfrm>
            <a:off x="27021472" y="1390211"/>
            <a:ext cx="2520315" cy="2520315"/>
          </a:xfrm>
          <a:prstGeom prst="rect">
            <a:avLst/>
          </a:prstGeom>
          <a:noFill/>
          <a:ln w="9525">
            <a:noFill/>
            <a:miter lim="800000"/>
            <a:headEnd/>
            <a:tailEnd/>
          </a:ln>
          <a:effectLst/>
        </p:spPr>
      </p:pic>
      <p:sp>
        <p:nvSpPr>
          <p:cNvPr id="2175" name="AutoShape 127"/>
          <p:cNvSpPr>
            <a:spLocks noChangeArrowheads="1"/>
          </p:cNvSpPr>
          <p:nvPr/>
        </p:nvSpPr>
        <p:spPr bwMode="auto">
          <a:xfrm>
            <a:off x="738188" y="6640830"/>
            <a:ext cx="28803600" cy="5040630"/>
          </a:xfrm>
          <a:prstGeom prst="roundRect">
            <a:avLst>
              <a:gd name="adj" fmla="val 16667"/>
            </a:avLst>
          </a:prstGeom>
          <a:noFill/>
          <a:ln w="9525">
            <a:solidFill>
              <a:srgbClr val="000066"/>
            </a:solidFill>
            <a:round/>
            <a:headEnd/>
            <a:tailEnd/>
          </a:ln>
          <a:effectLst/>
        </p:spPr>
        <p:txBody>
          <a:bodyPr wrap="none" anchor="ctr"/>
          <a:lstStyle/>
          <a:p>
            <a:endParaRPr lang="en-US"/>
          </a:p>
        </p:txBody>
      </p:sp>
      <p:sp>
        <p:nvSpPr>
          <p:cNvPr id="3" name="Rectangle 5"/>
          <p:cNvSpPr>
            <a:spLocks noChangeArrowheads="1"/>
          </p:cNvSpPr>
          <p:nvPr/>
        </p:nvSpPr>
        <p:spPr bwMode="auto">
          <a:xfrm>
            <a:off x="0" y="630017"/>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5" name="Rectangle 7"/>
          <p:cNvSpPr>
            <a:spLocks noChangeArrowheads="1"/>
          </p:cNvSpPr>
          <p:nvPr/>
        </p:nvSpPr>
        <p:spPr bwMode="auto">
          <a:xfrm>
            <a:off x="0" y="630017"/>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8" name="Rectangle 10"/>
          <p:cNvSpPr>
            <a:spLocks noChangeArrowheads="1"/>
          </p:cNvSpPr>
          <p:nvPr/>
        </p:nvSpPr>
        <p:spPr bwMode="auto">
          <a:xfrm>
            <a:off x="0" y="630017"/>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61" name="Rectangle 13"/>
          <p:cNvSpPr>
            <a:spLocks noChangeArrowheads="1"/>
          </p:cNvSpPr>
          <p:nvPr/>
        </p:nvSpPr>
        <p:spPr bwMode="auto">
          <a:xfrm>
            <a:off x="0" y="630017"/>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63" name="Rectangle 15"/>
          <p:cNvSpPr>
            <a:spLocks noChangeArrowheads="1"/>
          </p:cNvSpPr>
          <p:nvPr/>
        </p:nvSpPr>
        <p:spPr bwMode="auto">
          <a:xfrm>
            <a:off x="0" y="630017"/>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68" name="Rectangle 20"/>
          <p:cNvSpPr>
            <a:spLocks noChangeArrowheads="1"/>
          </p:cNvSpPr>
          <p:nvPr/>
        </p:nvSpPr>
        <p:spPr bwMode="auto">
          <a:xfrm>
            <a:off x="0" y="630017"/>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70" name="Rectangle 22"/>
          <p:cNvSpPr>
            <a:spLocks noChangeArrowheads="1"/>
          </p:cNvSpPr>
          <p:nvPr/>
        </p:nvSpPr>
        <p:spPr bwMode="auto">
          <a:xfrm>
            <a:off x="0" y="630017"/>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72" name="Rectangle 24"/>
          <p:cNvSpPr>
            <a:spLocks noChangeArrowheads="1"/>
          </p:cNvSpPr>
          <p:nvPr/>
        </p:nvSpPr>
        <p:spPr bwMode="auto">
          <a:xfrm>
            <a:off x="0" y="630017"/>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75" name="Rectangle 27"/>
          <p:cNvSpPr>
            <a:spLocks noChangeArrowheads="1"/>
          </p:cNvSpPr>
          <p:nvPr/>
        </p:nvSpPr>
        <p:spPr bwMode="auto">
          <a:xfrm>
            <a:off x="0" y="630017"/>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77" name="Rectangle 29"/>
          <p:cNvSpPr>
            <a:spLocks noChangeArrowheads="1"/>
          </p:cNvSpPr>
          <p:nvPr/>
        </p:nvSpPr>
        <p:spPr bwMode="auto">
          <a:xfrm>
            <a:off x="0" y="630017"/>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83" name="Rectangle 35"/>
          <p:cNvSpPr>
            <a:spLocks noChangeArrowheads="1"/>
          </p:cNvSpPr>
          <p:nvPr/>
        </p:nvSpPr>
        <p:spPr bwMode="auto">
          <a:xfrm>
            <a:off x="0" y="630017"/>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8" name="Rectangle 2"/>
          <p:cNvSpPr txBox="1">
            <a:spLocks noChangeArrowheads="1"/>
          </p:cNvSpPr>
          <p:nvPr/>
        </p:nvSpPr>
        <p:spPr bwMode="auto">
          <a:xfrm>
            <a:off x="738188" y="6894315"/>
            <a:ext cx="28803600" cy="1403865"/>
          </a:xfrm>
          <a:prstGeom prst="rect">
            <a:avLst/>
          </a:prstGeom>
          <a:noFill/>
          <a:ln w="76200">
            <a:noFill/>
            <a:miter lim="800000"/>
            <a:headEnd/>
            <a:tailEnd/>
          </a:ln>
          <a:effectLst/>
        </p:spPr>
        <p:txBody>
          <a:bodyPr vert="horz" wrap="square" lIns="417625" tIns="208812" rIns="417625" bIns="208812" numCol="1" anchor="t" anchorCtr="0" compatLnSpc="1">
            <a:prstTxWarp prst="textNoShape">
              <a:avLst/>
            </a:prstTxWarp>
          </a:bodyPr>
          <a:lstStyle/>
          <a:p>
            <a:pPr marL="0" marR="0" lvl="0" indent="0" algn="ctr" defTabSz="4176713" rtl="0" eaLnBrk="1" fontAlgn="base" latinLnBrk="0" hangingPunct="1">
              <a:lnSpc>
                <a:spcPct val="100000"/>
              </a:lnSpc>
              <a:spcBef>
                <a:spcPct val="0"/>
              </a:spcBef>
              <a:spcAft>
                <a:spcPct val="0"/>
              </a:spcAft>
              <a:buClrTx/>
              <a:buSzTx/>
              <a:buFontTx/>
              <a:buNone/>
              <a:tabLst/>
              <a:defRPr/>
            </a:pPr>
            <a:r>
              <a:rPr lang="en-US" sz="5400" b="1" kern="0" dirty="0" smtClean="0">
                <a:solidFill>
                  <a:srgbClr val="002060"/>
                </a:solidFill>
                <a:latin typeface="Calibri" pitchFamily="34" charset="0"/>
                <a:ea typeface="+mj-ea"/>
                <a:cs typeface="Calibri" pitchFamily="34" charset="0"/>
              </a:rPr>
              <a:t>Abstract</a:t>
            </a:r>
            <a:endParaRPr kumimoji="0" lang="en-US" sz="5400" b="1" i="0" u="none" strike="noStrike" kern="0" cap="none" spc="0" normalizeH="0" baseline="0" noProof="1">
              <a:ln>
                <a:noFill/>
              </a:ln>
              <a:solidFill>
                <a:srgbClr val="002060"/>
              </a:solidFill>
              <a:effectLst/>
              <a:uLnTx/>
              <a:uFillTx/>
              <a:latin typeface="Calibri" pitchFamily="34" charset="0"/>
              <a:ea typeface="+mj-ea"/>
              <a:cs typeface="Calibri" pitchFamily="34" charset="0"/>
            </a:endParaRPr>
          </a:p>
        </p:txBody>
      </p:sp>
      <p:sp>
        <p:nvSpPr>
          <p:cNvPr id="60" name="CasellaDiTesto 59"/>
          <p:cNvSpPr txBox="1"/>
          <p:nvPr/>
        </p:nvSpPr>
        <p:spPr>
          <a:xfrm>
            <a:off x="1098231" y="8081010"/>
            <a:ext cx="28083511" cy="3046988"/>
          </a:xfrm>
          <a:prstGeom prst="rect">
            <a:avLst/>
          </a:prstGeom>
          <a:noFill/>
        </p:spPr>
        <p:txBody>
          <a:bodyPr wrap="square" rtlCol="0">
            <a:spAutoFit/>
          </a:bodyPr>
          <a:lstStyle/>
          <a:p>
            <a:pPr algn="just"/>
            <a:r>
              <a:rPr lang="en-US" sz="3200" dirty="0" smtClean="0">
                <a:solidFill>
                  <a:srgbClr val="002060"/>
                </a:solidFill>
                <a:latin typeface="Calibri" pitchFamily="34" charset="0"/>
                <a:cs typeface="Calibri" pitchFamily="34" charset="0"/>
              </a:rPr>
              <a:t>PyECLOUD is a newly developed code for the simulation of the electron cloud (EC) build-up in particle </a:t>
            </a:r>
            <a:r>
              <a:rPr lang="en-US" sz="3200" dirty="0" smtClean="0">
                <a:solidFill>
                  <a:srgbClr val="002060"/>
                </a:solidFill>
                <a:latin typeface="Calibri" pitchFamily="34" charset="0"/>
                <a:cs typeface="Calibri" pitchFamily="34" charset="0"/>
              </a:rPr>
              <a:t>accelerators [1]. </a:t>
            </a:r>
            <a:r>
              <a:rPr lang="en-US" sz="3200" dirty="0" smtClean="0">
                <a:solidFill>
                  <a:srgbClr val="002060"/>
                </a:solidFill>
                <a:latin typeface="Calibri" pitchFamily="34" charset="0"/>
                <a:cs typeface="Calibri" pitchFamily="34" charset="0"/>
              </a:rPr>
              <a:t>Almost entirely written in Python, it is mostly based on the physical models already used in the ECLOUD code </a:t>
            </a:r>
            <a:r>
              <a:rPr lang="en-US" sz="3200" dirty="0" smtClean="0">
                <a:solidFill>
                  <a:srgbClr val="002060"/>
                </a:solidFill>
                <a:latin typeface="Calibri" pitchFamily="34" charset="0"/>
                <a:cs typeface="Calibri" pitchFamily="34" charset="0"/>
              </a:rPr>
              <a:t>[2] but</a:t>
            </a:r>
            <a:r>
              <a:rPr lang="en-US" sz="3200" dirty="0" smtClean="0">
                <a:solidFill>
                  <a:srgbClr val="002060"/>
                </a:solidFill>
                <a:latin typeface="Calibri" pitchFamily="34" charset="0"/>
                <a:cs typeface="Calibri" pitchFamily="34" charset="0"/>
              </a:rPr>
              <a:t>, thanks to the implementation of new optimized algorithms, it exhibits a significantly improved performance in accuracy, speed, and usage flexibility. PyECLOUD simulations have been already broadly employed for benchmarking the EC observations in the Large Hadron Collider (LHC). Thanks to the new feature of running EC simulations with bunch-by-bunch length and intensity data from machine measurements, the “scrubbing” process of the LHC beam pipes could be reconstructed from heat load measurements in the cryogenic dipoles. In addition, PyECLOUD simulations also provide the estimation of the bunch-by-bunch energy loss, which can be compared with the measurements of the stable phase shift.</a:t>
            </a:r>
            <a:endParaRPr lang="en-US" sz="3200" dirty="0">
              <a:solidFill>
                <a:srgbClr val="002060"/>
              </a:solidFill>
              <a:latin typeface="Calibri" pitchFamily="34" charset="0"/>
              <a:cs typeface="Calibri" pitchFamily="34" charset="0"/>
            </a:endParaRPr>
          </a:p>
        </p:txBody>
      </p:sp>
      <p:sp>
        <p:nvSpPr>
          <p:cNvPr id="69" name="AutoShape 127"/>
          <p:cNvSpPr>
            <a:spLocks noChangeArrowheads="1"/>
          </p:cNvSpPr>
          <p:nvPr/>
        </p:nvSpPr>
        <p:spPr bwMode="auto">
          <a:xfrm>
            <a:off x="738188" y="12401549"/>
            <a:ext cx="14041754" cy="15841981"/>
          </a:xfrm>
          <a:prstGeom prst="roundRect">
            <a:avLst>
              <a:gd name="adj" fmla="val 5514"/>
            </a:avLst>
          </a:prstGeom>
          <a:noFill/>
          <a:ln w="9525">
            <a:solidFill>
              <a:srgbClr val="000066"/>
            </a:solidFill>
            <a:round/>
            <a:headEnd/>
            <a:tailEnd/>
          </a:ln>
          <a:effectLst/>
        </p:spPr>
        <p:txBody>
          <a:bodyPr wrap="none" anchor="ctr"/>
          <a:lstStyle/>
          <a:p>
            <a:endParaRPr lang="en-US"/>
          </a:p>
        </p:txBody>
      </p:sp>
      <p:sp>
        <p:nvSpPr>
          <p:cNvPr id="75" name="Rectangle 2"/>
          <p:cNvSpPr txBox="1">
            <a:spLocks noChangeArrowheads="1"/>
          </p:cNvSpPr>
          <p:nvPr/>
        </p:nvSpPr>
        <p:spPr bwMode="auto">
          <a:xfrm>
            <a:off x="738187" y="12594967"/>
            <a:ext cx="14041755" cy="1246764"/>
          </a:xfrm>
          <a:prstGeom prst="rect">
            <a:avLst/>
          </a:prstGeom>
          <a:noFill/>
          <a:ln w="76200">
            <a:noFill/>
            <a:miter lim="800000"/>
            <a:headEnd/>
            <a:tailEnd/>
          </a:ln>
          <a:effectLst/>
        </p:spPr>
        <p:txBody>
          <a:bodyPr vert="horz" wrap="square" lIns="417625" tIns="208812" rIns="417625" bIns="208812" numCol="1" anchor="t" anchorCtr="0" compatLnSpc="1">
            <a:prstTxWarp prst="textNoShape">
              <a:avLst/>
            </a:prstTxWarp>
          </a:bodyPr>
          <a:lstStyle/>
          <a:p>
            <a:pPr marL="0" marR="0" lvl="0" indent="0" algn="ctr" defTabSz="4176713" rtl="0" eaLnBrk="1" fontAlgn="base" latinLnBrk="0" hangingPunct="1">
              <a:lnSpc>
                <a:spcPct val="100000"/>
              </a:lnSpc>
              <a:spcBef>
                <a:spcPct val="0"/>
              </a:spcBef>
              <a:spcAft>
                <a:spcPct val="0"/>
              </a:spcAft>
              <a:buClrTx/>
              <a:buSzTx/>
              <a:buFontTx/>
              <a:buNone/>
              <a:tabLst/>
              <a:defRPr/>
            </a:pPr>
            <a:r>
              <a:rPr lang="en-US" sz="5400" b="1" kern="0" noProof="1" smtClean="0">
                <a:solidFill>
                  <a:srgbClr val="002060"/>
                </a:solidFill>
                <a:latin typeface="Calibri" pitchFamily="34" charset="0"/>
                <a:ea typeface="+mj-ea"/>
                <a:cs typeface="Calibri" pitchFamily="34" charset="0"/>
              </a:rPr>
              <a:t>Simulation method</a:t>
            </a:r>
          </a:p>
          <a:p>
            <a:pPr marL="0" marR="0" lvl="0" indent="0" algn="ctr" defTabSz="4176713" rtl="0" eaLnBrk="1" fontAlgn="base" latinLnBrk="0" hangingPunct="1">
              <a:lnSpc>
                <a:spcPct val="100000"/>
              </a:lnSpc>
              <a:spcBef>
                <a:spcPct val="0"/>
              </a:spcBef>
              <a:spcAft>
                <a:spcPct val="0"/>
              </a:spcAft>
              <a:buClrTx/>
              <a:buSzTx/>
              <a:buFontTx/>
              <a:buNone/>
              <a:tabLst/>
              <a:defRPr/>
            </a:pPr>
            <a:endParaRPr kumimoji="0" lang="en-US" sz="5400" b="1" i="0" u="none" strike="noStrike" kern="0" cap="none" spc="0" normalizeH="0" baseline="0" noProof="1">
              <a:ln>
                <a:noFill/>
              </a:ln>
              <a:solidFill>
                <a:srgbClr val="002060"/>
              </a:solidFill>
              <a:effectLst/>
              <a:uLnTx/>
              <a:uFillTx/>
              <a:latin typeface="Calibri" pitchFamily="34" charset="0"/>
              <a:ea typeface="+mj-ea"/>
              <a:cs typeface="Calibri" pitchFamily="34" charset="0"/>
            </a:endParaRPr>
          </a:p>
        </p:txBody>
      </p:sp>
      <p:sp>
        <p:nvSpPr>
          <p:cNvPr id="41" name="AutoShape 127"/>
          <p:cNvSpPr>
            <a:spLocks noChangeArrowheads="1"/>
          </p:cNvSpPr>
          <p:nvPr/>
        </p:nvSpPr>
        <p:spPr bwMode="auto">
          <a:xfrm>
            <a:off x="738187" y="38684835"/>
            <a:ext cx="28803600" cy="3406139"/>
          </a:xfrm>
          <a:prstGeom prst="roundRect">
            <a:avLst>
              <a:gd name="adj" fmla="val 22203"/>
            </a:avLst>
          </a:prstGeom>
          <a:noFill/>
          <a:ln w="9525">
            <a:solidFill>
              <a:srgbClr val="000066"/>
            </a:solidFill>
            <a:round/>
            <a:headEnd/>
            <a:tailEnd/>
          </a:ln>
          <a:effectLst/>
        </p:spPr>
        <p:txBody>
          <a:bodyPr wrap="none" anchor="ctr"/>
          <a:lstStyle/>
          <a:p>
            <a:endParaRPr lang="en-US"/>
          </a:p>
        </p:txBody>
      </p:sp>
      <p:sp>
        <p:nvSpPr>
          <p:cNvPr id="42" name="Rectangle 2"/>
          <p:cNvSpPr txBox="1">
            <a:spLocks noChangeArrowheads="1"/>
          </p:cNvSpPr>
          <p:nvPr/>
        </p:nvSpPr>
        <p:spPr bwMode="auto">
          <a:xfrm>
            <a:off x="738187" y="38684835"/>
            <a:ext cx="28803600" cy="3434715"/>
          </a:xfrm>
          <a:prstGeom prst="rect">
            <a:avLst/>
          </a:prstGeom>
          <a:noFill/>
          <a:ln w="76200">
            <a:noFill/>
            <a:miter lim="800000"/>
            <a:headEnd/>
            <a:tailEnd/>
          </a:ln>
          <a:effectLst/>
        </p:spPr>
        <p:txBody>
          <a:bodyPr vert="horz" wrap="square" lIns="417625" tIns="208812" rIns="417625" bIns="208812" numCol="1" anchor="t" anchorCtr="0" compatLnSpc="1">
            <a:prstTxWarp prst="textNoShape">
              <a:avLst/>
            </a:prstTxWarp>
          </a:bodyPr>
          <a:lstStyle/>
          <a:p>
            <a:pPr marL="0" marR="0" lvl="0" indent="0" defTabSz="4176713" rtl="0" eaLnBrk="1" fontAlgn="base" latinLnBrk="0" hangingPunct="1">
              <a:lnSpc>
                <a:spcPct val="100000"/>
              </a:lnSpc>
              <a:spcBef>
                <a:spcPct val="0"/>
              </a:spcBef>
              <a:spcAft>
                <a:spcPct val="0"/>
              </a:spcAft>
              <a:buClrTx/>
              <a:buSzTx/>
              <a:buFontTx/>
              <a:buNone/>
              <a:tabLst/>
              <a:defRPr/>
            </a:pPr>
            <a:endParaRPr kumimoji="0" lang="en-US" sz="5400" b="1" i="0" u="none" strike="noStrike" kern="0" cap="none" spc="0" normalizeH="0" baseline="0" noProof="1">
              <a:ln>
                <a:noFill/>
              </a:ln>
              <a:solidFill>
                <a:srgbClr val="002060"/>
              </a:solidFill>
              <a:effectLst/>
              <a:uLnTx/>
              <a:uFillTx/>
              <a:latin typeface="Calibri" pitchFamily="34" charset="0"/>
              <a:ea typeface="+mj-ea"/>
              <a:cs typeface="Calibri" pitchFamily="34" charset="0"/>
            </a:endParaRPr>
          </a:p>
        </p:txBody>
      </p:sp>
      <p:sp>
        <p:nvSpPr>
          <p:cNvPr id="43" name="CasellaDiTesto 42"/>
          <p:cNvSpPr txBox="1"/>
          <p:nvPr/>
        </p:nvSpPr>
        <p:spPr>
          <a:xfrm>
            <a:off x="1098232" y="39773007"/>
            <a:ext cx="28083510" cy="1938992"/>
          </a:xfrm>
          <a:prstGeom prst="rect">
            <a:avLst/>
          </a:prstGeom>
          <a:noFill/>
        </p:spPr>
        <p:txBody>
          <a:bodyPr wrap="square" numCol="1" rtlCol="0">
            <a:spAutoFit/>
          </a:bodyPr>
          <a:lstStyle/>
          <a:p>
            <a:r>
              <a:rPr lang="en-US" sz="3000" dirty="0" smtClean="0">
                <a:solidFill>
                  <a:srgbClr val="002060"/>
                </a:solidFill>
                <a:latin typeface="Calibri" pitchFamily="34" charset="0"/>
                <a:cs typeface="Calibri" pitchFamily="34" charset="0"/>
              </a:rPr>
              <a:t>[1] </a:t>
            </a:r>
            <a:r>
              <a:rPr lang="en-US" sz="3000" dirty="0" smtClean="0">
                <a:solidFill>
                  <a:srgbClr val="002060"/>
                </a:solidFill>
                <a:latin typeface="Calibri" pitchFamily="34" charset="0"/>
                <a:cs typeface="Calibri" pitchFamily="34" charset="0"/>
              </a:rPr>
              <a:t>G. </a:t>
            </a:r>
            <a:r>
              <a:rPr lang="en-US" sz="3000" dirty="0" err="1" smtClean="0">
                <a:solidFill>
                  <a:srgbClr val="002060"/>
                </a:solidFill>
                <a:latin typeface="Calibri" pitchFamily="34" charset="0"/>
                <a:cs typeface="Calibri" pitchFamily="34" charset="0"/>
              </a:rPr>
              <a:t>Iadarola</a:t>
            </a:r>
            <a:r>
              <a:rPr lang="en-US" sz="3000" dirty="0" smtClean="0">
                <a:solidFill>
                  <a:srgbClr val="002060"/>
                </a:solidFill>
                <a:latin typeface="Calibri" pitchFamily="34" charset="0"/>
                <a:cs typeface="Calibri" pitchFamily="34" charset="0"/>
              </a:rPr>
              <a:t> and G. </a:t>
            </a:r>
            <a:r>
              <a:rPr lang="en-US" sz="3000" dirty="0" err="1" smtClean="0">
                <a:solidFill>
                  <a:srgbClr val="002060"/>
                </a:solidFill>
                <a:latin typeface="Calibri" pitchFamily="34" charset="0"/>
                <a:cs typeface="Calibri" pitchFamily="34" charset="0"/>
              </a:rPr>
              <a:t>Rumolo</a:t>
            </a:r>
            <a:r>
              <a:rPr lang="en-US" sz="3000" dirty="0" smtClean="0">
                <a:solidFill>
                  <a:srgbClr val="002060"/>
                </a:solidFill>
                <a:latin typeface="Calibri" pitchFamily="34" charset="0"/>
                <a:cs typeface="Calibri" pitchFamily="34" charset="0"/>
              </a:rPr>
              <a:t>, “PyECLOUD and build-up simulations at CERN”, Proceedings of the ECLOUD12 workshop, 5-9 June 2012, La </a:t>
            </a:r>
            <a:r>
              <a:rPr lang="en-US" sz="3000" dirty="0" err="1" smtClean="0">
                <a:solidFill>
                  <a:srgbClr val="002060"/>
                </a:solidFill>
                <a:latin typeface="Calibri" pitchFamily="34" charset="0"/>
                <a:cs typeface="Calibri" pitchFamily="34" charset="0"/>
              </a:rPr>
              <a:t>Biodola</a:t>
            </a:r>
            <a:r>
              <a:rPr lang="en-US" sz="3000" dirty="0" smtClean="0">
                <a:solidFill>
                  <a:srgbClr val="002060"/>
                </a:solidFill>
                <a:latin typeface="Calibri" pitchFamily="34" charset="0"/>
                <a:cs typeface="Calibri" pitchFamily="34" charset="0"/>
              </a:rPr>
              <a:t>, </a:t>
            </a:r>
            <a:r>
              <a:rPr lang="en-US" sz="3000" dirty="0" err="1" smtClean="0">
                <a:solidFill>
                  <a:srgbClr val="002060"/>
                </a:solidFill>
                <a:latin typeface="Calibri" pitchFamily="34" charset="0"/>
                <a:cs typeface="Calibri" pitchFamily="34" charset="0"/>
              </a:rPr>
              <a:t>Isola</a:t>
            </a:r>
            <a:r>
              <a:rPr lang="en-US" sz="3000" dirty="0" smtClean="0">
                <a:solidFill>
                  <a:srgbClr val="002060"/>
                </a:solidFill>
                <a:latin typeface="Calibri" pitchFamily="34" charset="0"/>
                <a:cs typeface="Calibri" pitchFamily="34" charset="0"/>
              </a:rPr>
              <a:t> </a:t>
            </a:r>
            <a:r>
              <a:rPr lang="en-US" sz="3000" dirty="0" err="1" smtClean="0">
                <a:solidFill>
                  <a:srgbClr val="002060"/>
                </a:solidFill>
                <a:latin typeface="Calibri" pitchFamily="34" charset="0"/>
                <a:cs typeface="Calibri" pitchFamily="34" charset="0"/>
              </a:rPr>
              <a:t>d’Elba</a:t>
            </a:r>
            <a:r>
              <a:rPr lang="en-US" sz="3000" dirty="0" smtClean="0">
                <a:solidFill>
                  <a:srgbClr val="002060"/>
                </a:solidFill>
                <a:latin typeface="Calibri" pitchFamily="34" charset="0"/>
                <a:cs typeface="Calibri" pitchFamily="34" charset="0"/>
              </a:rPr>
              <a:t>, </a:t>
            </a:r>
            <a:r>
              <a:rPr lang="en-US" sz="3000" dirty="0" smtClean="0">
                <a:solidFill>
                  <a:srgbClr val="002060"/>
                </a:solidFill>
                <a:latin typeface="Calibri" pitchFamily="34" charset="0"/>
                <a:cs typeface="Calibri" pitchFamily="34" charset="0"/>
              </a:rPr>
              <a:t>Italy</a:t>
            </a:r>
          </a:p>
          <a:p>
            <a:r>
              <a:rPr lang="en-US" sz="3000" dirty="0" smtClean="0">
                <a:solidFill>
                  <a:srgbClr val="002060"/>
                </a:solidFill>
                <a:latin typeface="Calibri" pitchFamily="34" charset="0"/>
                <a:cs typeface="Calibri" pitchFamily="34" charset="0"/>
              </a:rPr>
              <a:t>[2]</a:t>
            </a:r>
            <a:r>
              <a:rPr lang="de-DE" sz="3000" dirty="0" smtClean="0">
                <a:solidFill>
                  <a:srgbClr val="002060"/>
                </a:solidFill>
                <a:latin typeface="Calibri" pitchFamily="34" charset="0"/>
                <a:cs typeface="Calibri" pitchFamily="34" charset="0"/>
              </a:rPr>
              <a:t> </a:t>
            </a:r>
            <a:r>
              <a:rPr lang="de-DE" sz="3000" dirty="0" smtClean="0">
                <a:solidFill>
                  <a:srgbClr val="002060"/>
                </a:solidFill>
                <a:latin typeface="Calibri" pitchFamily="34" charset="0"/>
                <a:cs typeface="Calibri" pitchFamily="34" charset="0"/>
              </a:rPr>
              <a:t>G. Rumolo and F. Zimmermann</a:t>
            </a:r>
            <a:r>
              <a:rPr lang="en-US" sz="3000" dirty="0" smtClean="0">
                <a:solidFill>
                  <a:srgbClr val="002060"/>
                </a:solidFill>
                <a:latin typeface="Calibri" pitchFamily="34" charset="0"/>
                <a:cs typeface="Calibri" pitchFamily="34" charset="0"/>
              </a:rPr>
              <a:t>, “Electron cloud simulations: beam instabilities and </a:t>
            </a:r>
            <a:r>
              <a:rPr lang="en-US" sz="3000" dirty="0" err="1" smtClean="0">
                <a:solidFill>
                  <a:srgbClr val="002060"/>
                </a:solidFill>
                <a:latin typeface="Calibri" pitchFamily="34" charset="0"/>
                <a:cs typeface="Calibri" pitchFamily="34" charset="0"/>
              </a:rPr>
              <a:t>wakefields</a:t>
            </a:r>
            <a:r>
              <a:rPr lang="en-US" sz="3000" dirty="0" smtClean="0">
                <a:solidFill>
                  <a:srgbClr val="002060"/>
                </a:solidFill>
                <a:latin typeface="Calibri" pitchFamily="34" charset="0"/>
                <a:cs typeface="Calibri" pitchFamily="34" charset="0"/>
              </a:rPr>
              <a:t>”, Phys. Rev. ST </a:t>
            </a:r>
            <a:r>
              <a:rPr lang="en-US" sz="3000" dirty="0" err="1" smtClean="0">
                <a:solidFill>
                  <a:srgbClr val="002060"/>
                </a:solidFill>
                <a:latin typeface="Calibri" pitchFamily="34" charset="0"/>
                <a:cs typeface="Calibri" pitchFamily="34" charset="0"/>
              </a:rPr>
              <a:t>Accel</a:t>
            </a:r>
            <a:r>
              <a:rPr lang="en-US" sz="3000" dirty="0" smtClean="0">
                <a:solidFill>
                  <a:srgbClr val="002060"/>
                </a:solidFill>
                <a:latin typeface="Calibri" pitchFamily="34" charset="0"/>
                <a:cs typeface="Calibri" pitchFamily="34" charset="0"/>
              </a:rPr>
              <a:t>. Beams 5, 121002 (2002)</a:t>
            </a:r>
          </a:p>
          <a:p>
            <a:r>
              <a:rPr lang="en-US" sz="3000" dirty="0" smtClean="0">
                <a:solidFill>
                  <a:srgbClr val="002060"/>
                </a:solidFill>
                <a:latin typeface="Calibri" pitchFamily="34" charset="0"/>
                <a:cs typeface="Calibri" pitchFamily="34" charset="0"/>
              </a:rPr>
              <a:t>[</a:t>
            </a:r>
            <a:r>
              <a:rPr lang="en-US" sz="3000" dirty="0" smtClean="0">
                <a:solidFill>
                  <a:srgbClr val="002060"/>
                </a:solidFill>
                <a:latin typeface="Calibri" pitchFamily="34" charset="0"/>
                <a:cs typeface="Calibri" pitchFamily="34" charset="0"/>
              </a:rPr>
              <a:t>3] </a:t>
            </a:r>
            <a:r>
              <a:rPr lang="en-US" sz="3000" dirty="0" smtClean="0">
                <a:solidFill>
                  <a:srgbClr val="002060"/>
                </a:solidFill>
                <a:latin typeface="Calibri" pitchFamily="34" charset="0"/>
                <a:cs typeface="Calibri" pitchFamily="34" charset="0"/>
              </a:rPr>
              <a:t>G. </a:t>
            </a:r>
            <a:r>
              <a:rPr lang="en-US" sz="3000" dirty="0" err="1" smtClean="0">
                <a:solidFill>
                  <a:srgbClr val="002060"/>
                </a:solidFill>
                <a:latin typeface="Calibri" pitchFamily="34" charset="0"/>
                <a:cs typeface="Calibri" pitchFamily="34" charset="0"/>
              </a:rPr>
              <a:t>Iadarola</a:t>
            </a:r>
            <a:r>
              <a:rPr lang="en-US" sz="3000" dirty="0" smtClean="0">
                <a:solidFill>
                  <a:srgbClr val="002060"/>
                </a:solidFill>
                <a:latin typeface="Calibri" pitchFamily="34" charset="0"/>
                <a:cs typeface="Calibri" pitchFamily="34" charset="0"/>
              </a:rPr>
              <a:t> and G. </a:t>
            </a:r>
            <a:r>
              <a:rPr lang="en-US" sz="3000" dirty="0" err="1" smtClean="0">
                <a:solidFill>
                  <a:srgbClr val="002060"/>
                </a:solidFill>
                <a:latin typeface="Calibri" pitchFamily="34" charset="0"/>
                <a:cs typeface="Calibri" pitchFamily="34" charset="0"/>
              </a:rPr>
              <a:t>Rumolo</a:t>
            </a:r>
            <a:r>
              <a:rPr lang="en-US" sz="3000" dirty="0" smtClean="0">
                <a:solidFill>
                  <a:srgbClr val="002060"/>
                </a:solidFill>
                <a:latin typeface="Calibri" pitchFamily="34" charset="0"/>
                <a:cs typeface="Calibri" pitchFamily="34" charset="0"/>
              </a:rPr>
              <a:t>, </a:t>
            </a:r>
            <a:r>
              <a:rPr lang="en-US" sz="3000" dirty="0" smtClean="0">
                <a:solidFill>
                  <a:srgbClr val="002060"/>
                </a:solidFill>
                <a:latin typeface="Calibri" pitchFamily="34" charset="0"/>
                <a:cs typeface="Calibri" pitchFamily="34" charset="0"/>
              </a:rPr>
              <a:t>“Electron Cloud in the CERN accelerators (PS, SPS, LHC)”, Proceedings of the ECLOUD12 workshop, 5-9 June 2012, La </a:t>
            </a:r>
            <a:r>
              <a:rPr lang="en-US" sz="3000" dirty="0" err="1" smtClean="0">
                <a:solidFill>
                  <a:srgbClr val="002060"/>
                </a:solidFill>
                <a:latin typeface="Calibri" pitchFamily="34" charset="0"/>
                <a:cs typeface="Calibri" pitchFamily="34" charset="0"/>
              </a:rPr>
              <a:t>Biodola</a:t>
            </a:r>
            <a:r>
              <a:rPr lang="en-US" sz="3000" dirty="0" smtClean="0">
                <a:solidFill>
                  <a:srgbClr val="002060"/>
                </a:solidFill>
                <a:latin typeface="Calibri" pitchFamily="34" charset="0"/>
                <a:cs typeface="Calibri" pitchFamily="34" charset="0"/>
              </a:rPr>
              <a:t>, </a:t>
            </a:r>
            <a:r>
              <a:rPr lang="en-US" sz="3000" dirty="0" err="1" smtClean="0">
                <a:solidFill>
                  <a:srgbClr val="002060"/>
                </a:solidFill>
                <a:latin typeface="Calibri" pitchFamily="34" charset="0"/>
                <a:cs typeface="Calibri" pitchFamily="34" charset="0"/>
              </a:rPr>
              <a:t>Isola</a:t>
            </a:r>
            <a:r>
              <a:rPr lang="en-US" sz="3000" dirty="0" smtClean="0">
                <a:solidFill>
                  <a:srgbClr val="002060"/>
                </a:solidFill>
                <a:latin typeface="Calibri" pitchFamily="34" charset="0"/>
                <a:cs typeface="Calibri" pitchFamily="34" charset="0"/>
              </a:rPr>
              <a:t> </a:t>
            </a:r>
            <a:r>
              <a:rPr lang="en-US" sz="3000" dirty="0" err="1" smtClean="0">
                <a:solidFill>
                  <a:srgbClr val="002060"/>
                </a:solidFill>
                <a:latin typeface="Calibri" pitchFamily="34" charset="0"/>
                <a:cs typeface="Calibri" pitchFamily="34" charset="0"/>
              </a:rPr>
              <a:t>d’Elba</a:t>
            </a:r>
            <a:r>
              <a:rPr lang="en-US" sz="3000" dirty="0" smtClean="0">
                <a:solidFill>
                  <a:srgbClr val="002060"/>
                </a:solidFill>
                <a:latin typeface="Calibri" pitchFamily="34" charset="0"/>
                <a:cs typeface="Calibri" pitchFamily="34" charset="0"/>
              </a:rPr>
              <a:t>, </a:t>
            </a:r>
            <a:r>
              <a:rPr lang="en-US" sz="3000" dirty="0" smtClean="0">
                <a:solidFill>
                  <a:srgbClr val="002060"/>
                </a:solidFill>
                <a:latin typeface="Calibri" pitchFamily="34" charset="0"/>
                <a:cs typeface="Calibri" pitchFamily="34" charset="0"/>
              </a:rPr>
              <a:t>Italy</a:t>
            </a:r>
          </a:p>
          <a:p>
            <a:r>
              <a:rPr lang="en-US" sz="3000" dirty="0" smtClean="0">
                <a:solidFill>
                  <a:srgbClr val="002060"/>
                </a:solidFill>
                <a:latin typeface="Calibri" pitchFamily="34" charset="0"/>
                <a:cs typeface="Calibri" pitchFamily="34" charset="0"/>
              </a:rPr>
              <a:t>[4] J</a:t>
            </a:r>
            <a:r>
              <a:rPr lang="en-US" sz="3000" dirty="0" smtClean="0">
                <a:solidFill>
                  <a:srgbClr val="002060"/>
                </a:solidFill>
                <a:latin typeface="Calibri" pitchFamily="34" charset="0"/>
                <a:cs typeface="Calibri" pitchFamily="34" charset="0"/>
              </a:rPr>
              <a:t>. Esteban </a:t>
            </a:r>
            <a:r>
              <a:rPr lang="en-US" sz="3000" dirty="0" smtClean="0">
                <a:solidFill>
                  <a:srgbClr val="002060"/>
                </a:solidFill>
                <a:latin typeface="Calibri" pitchFamily="34" charset="0"/>
                <a:cs typeface="Calibri" pitchFamily="34" charset="0"/>
              </a:rPr>
              <a:t>Muller </a:t>
            </a:r>
            <a:r>
              <a:rPr lang="en-US" sz="3000" dirty="0" smtClean="0">
                <a:solidFill>
                  <a:srgbClr val="002060"/>
                </a:solidFill>
                <a:latin typeface="Calibri" pitchFamily="34" charset="0"/>
                <a:cs typeface="Calibri" pitchFamily="34" charset="0"/>
              </a:rPr>
              <a:t>et al</a:t>
            </a:r>
            <a:r>
              <a:rPr lang="en-US" sz="3000" dirty="0" smtClean="0">
                <a:solidFill>
                  <a:srgbClr val="002060"/>
                </a:solidFill>
                <a:latin typeface="Calibri" pitchFamily="34" charset="0"/>
                <a:cs typeface="Calibri" pitchFamily="34" charset="0"/>
              </a:rPr>
              <a:t>., “Synchronous </a:t>
            </a:r>
            <a:r>
              <a:rPr lang="en-US" sz="3000" dirty="0" smtClean="0">
                <a:solidFill>
                  <a:srgbClr val="002060"/>
                </a:solidFill>
                <a:latin typeface="Calibri" pitchFamily="34" charset="0"/>
                <a:cs typeface="Calibri" pitchFamily="34" charset="0"/>
              </a:rPr>
              <a:t>Phase Shift at </a:t>
            </a:r>
            <a:r>
              <a:rPr lang="en-US" sz="3000" dirty="0" smtClean="0">
                <a:solidFill>
                  <a:srgbClr val="002060"/>
                </a:solidFill>
                <a:latin typeface="Calibri" pitchFamily="34" charset="0"/>
                <a:cs typeface="Calibri" pitchFamily="34" charset="0"/>
              </a:rPr>
              <a:t>LHC”, </a:t>
            </a:r>
            <a:r>
              <a:rPr lang="en-US" sz="3000" dirty="0" smtClean="0">
                <a:solidFill>
                  <a:srgbClr val="002060"/>
                </a:solidFill>
                <a:latin typeface="Calibri" pitchFamily="34" charset="0"/>
                <a:cs typeface="Calibri" pitchFamily="34" charset="0"/>
              </a:rPr>
              <a:t>Proceedings of the ECLOUD12 workshop, 5-9 June 2012, La </a:t>
            </a:r>
            <a:r>
              <a:rPr lang="en-US" sz="3000" dirty="0" err="1" smtClean="0">
                <a:solidFill>
                  <a:srgbClr val="002060"/>
                </a:solidFill>
                <a:latin typeface="Calibri" pitchFamily="34" charset="0"/>
                <a:cs typeface="Calibri" pitchFamily="34" charset="0"/>
              </a:rPr>
              <a:t>Biodola</a:t>
            </a:r>
            <a:r>
              <a:rPr lang="en-US" sz="3000" dirty="0" smtClean="0">
                <a:solidFill>
                  <a:srgbClr val="002060"/>
                </a:solidFill>
                <a:latin typeface="Calibri" pitchFamily="34" charset="0"/>
                <a:cs typeface="Calibri" pitchFamily="34" charset="0"/>
              </a:rPr>
              <a:t>, </a:t>
            </a:r>
            <a:r>
              <a:rPr lang="en-US" sz="3000" dirty="0" err="1" smtClean="0">
                <a:solidFill>
                  <a:srgbClr val="002060"/>
                </a:solidFill>
                <a:latin typeface="Calibri" pitchFamily="34" charset="0"/>
                <a:cs typeface="Calibri" pitchFamily="34" charset="0"/>
              </a:rPr>
              <a:t>Isola</a:t>
            </a:r>
            <a:r>
              <a:rPr lang="en-US" sz="3000" dirty="0" smtClean="0">
                <a:solidFill>
                  <a:srgbClr val="002060"/>
                </a:solidFill>
                <a:latin typeface="Calibri" pitchFamily="34" charset="0"/>
                <a:cs typeface="Calibri" pitchFamily="34" charset="0"/>
              </a:rPr>
              <a:t> </a:t>
            </a:r>
            <a:r>
              <a:rPr lang="en-US" sz="3000" dirty="0" err="1" smtClean="0">
                <a:solidFill>
                  <a:srgbClr val="002060"/>
                </a:solidFill>
                <a:latin typeface="Calibri" pitchFamily="34" charset="0"/>
                <a:cs typeface="Calibri" pitchFamily="34" charset="0"/>
              </a:rPr>
              <a:t>d'Elba</a:t>
            </a:r>
            <a:r>
              <a:rPr lang="en-US" sz="3000" dirty="0" smtClean="0">
                <a:solidFill>
                  <a:srgbClr val="002060"/>
                </a:solidFill>
                <a:latin typeface="Calibri" pitchFamily="34" charset="0"/>
                <a:cs typeface="Calibri" pitchFamily="34" charset="0"/>
              </a:rPr>
              <a:t>, Italy</a:t>
            </a:r>
            <a:endParaRPr lang="en-US" sz="3000" dirty="0">
              <a:solidFill>
                <a:srgbClr val="002060"/>
              </a:solidFill>
              <a:latin typeface="Calibri" pitchFamily="34" charset="0"/>
              <a:cs typeface="Calibri" pitchFamily="34" charset="0"/>
            </a:endParaRPr>
          </a:p>
        </p:txBody>
      </p:sp>
      <p:sp>
        <p:nvSpPr>
          <p:cNvPr id="45" name="Rectangle 2"/>
          <p:cNvSpPr txBox="1">
            <a:spLocks noChangeArrowheads="1"/>
          </p:cNvSpPr>
          <p:nvPr/>
        </p:nvSpPr>
        <p:spPr bwMode="auto">
          <a:xfrm>
            <a:off x="738187" y="38684835"/>
            <a:ext cx="28803600" cy="1080135"/>
          </a:xfrm>
          <a:prstGeom prst="rect">
            <a:avLst/>
          </a:prstGeom>
          <a:noFill/>
          <a:ln w="76200">
            <a:noFill/>
            <a:miter lim="800000"/>
            <a:headEnd/>
            <a:tailEnd/>
          </a:ln>
          <a:effectLst/>
        </p:spPr>
        <p:txBody>
          <a:bodyPr vert="horz" wrap="square" lIns="417625" tIns="208812" rIns="417625" bIns="208812" numCol="1" anchor="t" anchorCtr="0" compatLnSpc="1">
            <a:prstTxWarp prst="textNoShape">
              <a:avLst/>
            </a:prstTxWarp>
          </a:bodyPr>
          <a:lstStyle/>
          <a:p>
            <a:pPr marL="0" marR="0" lvl="0" indent="0" algn="ctr" defTabSz="4176713" rtl="0" eaLnBrk="1" fontAlgn="base" latinLnBrk="0" hangingPunct="1">
              <a:lnSpc>
                <a:spcPct val="100000"/>
              </a:lnSpc>
              <a:spcBef>
                <a:spcPct val="0"/>
              </a:spcBef>
              <a:spcAft>
                <a:spcPct val="0"/>
              </a:spcAft>
              <a:buClrTx/>
              <a:buSzTx/>
              <a:buFontTx/>
              <a:buNone/>
              <a:tabLst/>
              <a:defRPr/>
            </a:pPr>
            <a:r>
              <a:rPr lang="en-US" sz="5400" b="1" kern="0" noProof="1" smtClean="0">
                <a:solidFill>
                  <a:srgbClr val="002060"/>
                </a:solidFill>
                <a:latin typeface="Calibri" pitchFamily="34" charset="0"/>
                <a:ea typeface="+mj-ea"/>
                <a:cs typeface="Calibri" pitchFamily="34" charset="0"/>
              </a:rPr>
              <a:t>References</a:t>
            </a:r>
            <a:endParaRPr kumimoji="0" lang="en-US" sz="5400" b="1" i="0" u="none" strike="noStrike" kern="0" cap="none" spc="0" normalizeH="0" baseline="0" noProof="1">
              <a:ln>
                <a:noFill/>
              </a:ln>
              <a:solidFill>
                <a:srgbClr val="002060"/>
              </a:solidFill>
              <a:effectLst/>
              <a:uLnTx/>
              <a:uFillTx/>
              <a:latin typeface="Calibri" pitchFamily="34" charset="0"/>
              <a:ea typeface="+mj-ea"/>
              <a:cs typeface="Calibri" pitchFamily="34" charset="0"/>
            </a:endParaRPr>
          </a:p>
        </p:txBody>
      </p:sp>
      <p:pic>
        <p:nvPicPr>
          <p:cNvPr id="2" name="Picture 2" descr="http://www.stahy.org/Portals/0/download/federico-ii.jpg"/>
          <p:cNvPicPr>
            <a:picLocks noChangeAspect="1" noChangeArrowheads="1"/>
          </p:cNvPicPr>
          <p:nvPr/>
        </p:nvPicPr>
        <p:blipFill>
          <a:blip r:embed="rId4" cstate="print">
            <a:clrChange>
              <a:clrFrom>
                <a:srgbClr val="FFFFFF"/>
              </a:clrFrom>
              <a:clrTo>
                <a:srgbClr val="FFFFFF">
                  <a:alpha val="0"/>
                </a:srgbClr>
              </a:clrTo>
            </a:clrChange>
            <a:duotone>
              <a:prstClr val="black"/>
              <a:srgbClr val="002060">
                <a:tint val="45000"/>
                <a:satMod val="400000"/>
              </a:srgbClr>
            </a:duotone>
          </a:blip>
          <a:srcRect/>
          <a:stretch>
            <a:fillRect/>
          </a:stretch>
        </p:blipFill>
        <p:spPr bwMode="auto">
          <a:xfrm>
            <a:off x="847725" y="1444979"/>
            <a:ext cx="2410777" cy="2410778"/>
          </a:xfrm>
          <a:prstGeom prst="rect">
            <a:avLst/>
          </a:prstGeom>
          <a:noFill/>
        </p:spPr>
      </p:pic>
      <p:pic>
        <p:nvPicPr>
          <p:cNvPr id="4" name="Picture 2" descr="D:\ICAP12\paper_submit_png\images\flowchart.pn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23888" y="16401665"/>
            <a:ext cx="7560944" cy="11529570"/>
          </a:xfrm>
          <a:prstGeom prst="rect">
            <a:avLst/>
          </a:prstGeom>
          <a:noFill/>
        </p:spPr>
      </p:pic>
      <p:pic>
        <p:nvPicPr>
          <p:cNvPr id="1027" name="Picture 3" descr="D:\ICAP12\paper_submit_png\images\regen.png"/>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5500032" y="18939510"/>
            <a:ext cx="14419898" cy="9043109"/>
          </a:xfrm>
          <a:prstGeom prst="rect">
            <a:avLst/>
          </a:prstGeom>
          <a:noFill/>
        </p:spPr>
      </p:pic>
      <p:sp>
        <p:nvSpPr>
          <p:cNvPr id="123" name="CasellaDiTesto 122"/>
          <p:cNvSpPr txBox="1"/>
          <p:nvPr/>
        </p:nvSpPr>
        <p:spPr>
          <a:xfrm>
            <a:off x="942976" y="13841730"/>
            <a:ext cx="13601700" cy="2554545"/>
          </a:xfrm>
          <a:prstGeom prst="rect">
            <a:avLst/>
          </a:prstGeom>
          <a:noFill/>
        </p:spPr>
        <p:txBody>
          <a:bodyPr wrap="square" rtlCol="0">
            <a:spAutoFit/>
          </a:bodyPr>
          <a:lstStyle/>
          <a:p>
            <a:pPr algn="just"/>
            <a:r>
              <a:rPr lang="en-US" sz="3200" dirty="0" smtClean="0">
                <a:solidFill>
                  <a:srgbClr val="002060"/>
                </a:solidFill>
                <a:latin typeface="Calibri" pitchFamily="34" charset="0"/>
                <a:cs typeface="Calibri" pitchFamily="34" charset="0"/>
              </a:rPr>
              <a:t>Like ECLOUD, PyECLOUD is a 2D macroparticle (MP) code, where the electrons are grouped in MPs in order to achieve a reasonable computational burden. The code evaluates the forces acting on the MPs and computes their motion. </a:t>
            </a:r>
          </a:p>
          <a:p>
            <a:pPr algn="just"/>
            <a:r>
              <a:rPr lang="en-US" sz="3200" dirty="0" smtClean="0">
                <a:solidFill>
                  <a:srgbClr val="002060"/>
                </a:solidFill>
                <a:latin typeface="Calibri" pitchFamily="34" charset="0"/>
                <a:cs typeface="Calibri" pitchFamily="34" charset="0"/>
              </a:rPr>
              <a:t>A proper model of the Secondary Emission Process is applied whenever a MP hits the camber’s wall, allowing the simulation of the electron multiplication.</a:t>
            </a:r>
            <a:endParaRPr lang="en-US" sz="3200" dirty="0">
              <a:solidFill>
                <a:srgbClr val="002060"/>
              </a:solidFill>
              <a:latin typeface="Calibri" pitchFamily="34" charset="0"/>
              <a:cs typeface="Calibri" pitchFamily="34" charset="0"/>
            </a:endParaRPr>
          </a:p>
        </p:txBody>
      </p:sp>
      <p:sp>
        <p:nvSpPr>
          <p:cNvPr id="124" name="AutoShape 127"/>
          <p:cNvSpPr>
            <a:spLocks noChangeArrowheads="1"/>
          </p:cNvSpPr>
          <p:nvPr/>
        </p:nvSpPr>
        <p:spPr bwMode="auto">
          <a:xfrm>
            <a:off x="738187" y="28849319"/>
            <a:ext cx="28803600" cy="9361171"/>
          </a:xfrm>
          <a:prstGeom prst="roundRect">
            <a:avLst>
              <a:gd name="adj" fmla="val 8336"/>
            </a:avLst>
          </a:prstGeom>
          <a:noFill/>
          <a:ln w="9525">
            <a:solidFill>
              <a:srgbClr val="000066"/>
            </a:solidFill>
            <a:round/>
            <a:headEnd/>
            <a:tailEnd/>
          </a:ln>
          <a:effectLst/>
        </p:spPr>
        <p:txBody>
          <a:bodyPr wrap="none" anchor="ctr"/>
          <a:lstStyle/>
          <a:p>
            <a:endParaRPr lang="en-US"/>
          </a:p>
        </p:txBody>
      </p:sp>
      <p:sp>
        <p:nvSpPr>
          <p:cNvPr id="125" name="Rectangle 2"/>
          <p:cNvSpPr txBox="1">
            <a:spLocks noChangeArrowheads="1"/>
          </p:cNvSpPr>
          <p:nvPr/>
        </p:nvSpPr>
        <p:spPr bwMode="auto">
          <a:xfrm>
            <a:off x="732471" y="28914210"/>
            <a:ext cx="28809315" cy="1403865"/>
          </a:xfrm>
          <a:prstGeom prst="rect">
            <a:avLst/>
          </a:prstGeom>
          <a:noFill/>
          <a:ln w="76200">
            <a:noFill/>
            <a:miter lim="800000"/>
            <a:headEnd/>
            <a:tailEnd/>
          </a:ln>
          <a:effectLst/>
        </p:spPr>
        <p:txBody>
          <a:bodyPr vert="horz" wrap="square" lIns="417625" tIns="208812" rIns="417625" bIns="208812" numCol="1" anchor="t" anchorCtr="0" compatLnSpc="1">
            <a:prstTxWarp prst="textNoShape">
              <a:avLst/>
            </a:prstTxWarp>
          </a:bodyPr>
          <a:lstStyle/>
          <a:p>
            <a:pPr marL="0" marR="0" lvl="0" indent="0" algn="ctr" defTabSz="4176713" rtl="0" eaLnBrk="1" fontAlgn="base" latinLnBrk="0" hangingPunct="1">
              <a:lnSpc>
                <a:spcPct val="100000"/>
              </a:lnSpc>
              <a:spcBef>
                <a:spcPct val="0"/>
              </a:spcBef>
              <a:spcAft>
                <a:spcPct val="0"/>
              </a:spcAft>
              <a:buClrTx/>
              <a:buSzTx/>
              <a:buFontTx/>
              <a:buNone/>
              <a:tabLst/>
              <a:defRPr/>
            </a:pPr>
            <a:r>
              <a:rPr lang="en-US" sz="5400" b="1" kern="0" noProof="1" smtClean="0">
                <a:solidFill>
                  <a:srgbClr val="002060"/>
                </a:solidFill>
                <a:latin typeface="Calibri" pitchFamily="34" charset="0"/>
                <a:ea typeface="+mj-ea"/>
                <a:cs typeface="Calibri" pitchFamily="34" charset="0"/>
              </a:rPr>
              <a:t>Simulation studies for the LHC</a:t>
            </a:r>
            <a:endParaRPr kumimoji="0" lang="en-US" sz="5400" b="1" i="0" u="none" strike="noStrike" kern="0" cap="none" spc="0" normalizeH="0" baseline="0" noProof="1">
              <a:ln>
                <a:noFill/>
              </a:ln>
              <a:solidFill>
                <a:srgbClr val="002060"/>
              </a:solidFill>
              <a:effectLst/>
              <a:uLnTx/>
              <a:uFillTx/>
              <a:latin typeface="Calibri" pitchFamily="34" charset="0"/>
              <a:ea typeface="+mj-ea"/>
              <a:cs typeface="Calibri" pitchFamily="34" charset="0"/>
            </a:endParaRPr>
          </a:p>
        </p:txBody>
      </p:sp>
      <p:pic>
        <p:nvPicPr>
          <p:cNvPr id="1029" name="Picture 5" descr="D:\ICAP12\paper_submit_png\images\sey_evol.png"/>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458277" y="32668845"/>
            <a:ext cx="18766514" cy="5560795"/>
          </a:xfrm>
          <a:prstGeom prst="rect">
            <a:avLst/>
          </a:prstGeom>
          <a:noFill/>
        </p:spPr>
      </p:pic>
      <p:pic>
        <p:nvPicPr>
          <p:cNvPr id="131" name="Picture 3" descr="D:\pccern_from\PyECLOUD\03178.png"/>
          <p:cNvPicPr>
            <a:picLocks noChangeAspect="1" noChangeArrowheads="1"/>
          </p:cNvPicPr>
          <p:nvPr/>
        </p:nvPicPr>
        <p:blipFill>
          <a:blip r:embed="rId8" cstate="print"/>
          <a:srcRect l="12305" t="28987" r="24696" b="29032"/>
          <a:stretch>
            <a:fillRect/>
          </a:stretch>
        </p:blipFill>
        <p:spPr bwMode="auto">
          <a:xfrm>
            <a:off x="8531547" y="18475860"/>
            <a:ext cx="5745778" cy="2871630"/>
          </a:xfrm>
          <a:prstGeom prst="rect">
            <a:avLst/>
          </a:prstGeom>
          <a:noFill/>
        </p:spPr>
      </p:pic>
      <p:pic>
        <p:nvPicPr>
          <p:cNvPr id="133" name="Picture 2" descr="D:\pccern_from\PyECLOUD\01705.png"/>
          <p:cNvPicPr>
            <a:picLocks noChangeAspect="1" noChangeArrowheads="1"/>
          </p:cNvPicPr>
          <p:nvPr/>
        </p:nvPicPr>
        <p:blipFill>
          <a:blip r:embed="rId9" cstate="print"/>
          <a:srcRect l="12305" t="15549" r="25188" b="15344"/>
          <a:stretch>
            <a:fillRect/>
          </a:stretch>
        </p:blipFill>
        <p:spPr bwMode="auto">
          <a:xfrm>
            <a:off x="8531547" y="22427625"/>
            <a:ext cx="5760720" cy="4776737"/>
          </a:xfrm>
          <a:prstGeom prst="rect">
            <a:avLst/>
          </a:prstGeom>
          <a:noFill/>
        </p:spPr>
      </p:pic>
      <p:sp>
        <p:nvSpPr>
          <p:cNvPr id="137" name="Rectangle 2"/>
          <p:cNvSpPr txBox="1">
            <a:spLocks noChangeArrowheads="1"/>
          </p:cNvSpPr>
          <p:nvPr/>
        </p:nvSpPr>
        <p:spPr bwMode="auto">
          <a:xfrm>
            <a:off x="15500032" y="12583795"/>
            <a:ext cx="14041755" cy="1246764"/>
          </a:xfrm>
          <a:prstGeom prst="rect">
            <a:avLst/>
          </a:prstGeom>
          <a:noFill/>
          <a:ln w="76200">
            <a:noFill/>
            <a:miter lim="800000"/>
            <a:headEnd/>
            <a:tailEnd/>
          </a:ln>
          <a:effectLst/>
        </p:spPr>
        <p:txBody>
          <a:bodyPr vert="horz" wrap="square" lIns="417625" tIns="208812" rIns="417625" bIns="208812" numCol="1" anchor="t" anchorCtr="0" compatLnSpc="1">
            <a:prstTxWarp prst="textNoShape">
              <a:avLst/>
            </a:prstTxWarp>
          </a:bodyPr>
          <a:lstStyle/>
          <a:p>
            <a:pPr marL="0" marR="0" lvl="0" indent="0" algn="ctr" defTabSz="4176713" rtl="0" eaLnBrk="1" fontAlgn="base" latinLnBrk="0" hangingPunct="1">
              <a:lnSpc>
                <a:spcPct val="100000"/>
              </a:lnSpc>
              <a:spcBef>
                <a:spcPct val="0"/>
              </a:spcBef>
              <a:spcAft>
                <a:spcPct val="0"/>
              </a:spcAft>
              <a:buClrTx/>
              <a:buSzTx/>
              <a:buFontTx/>
              <a:buNone/>
              <a:tabLst/>
              <a:defRPr/>
            </a:pPr>
            <a:r>
              <a:rPr lang="en-US" sz="5400" b="1" kern="0" noProof="1" smtClean="0">
                <a:solidFill>
                  <a:srgbClr val="002060"/>
                </a:solidFill>
                <a:latin typeface="Calibri" pitchFamily="34" charset="0"/>
                <a:ea typeface="+mj-ea"/>
                <a:cs typeface="Calibri" pitchFamily="34" charset="0"/>
              </a:rPr>
              <a:t>MP size management</a:t>
            </a:r>
          </a:p>
          <a:p>
            <a:pPr marL="0" marR="0" lvl="0" indent="0" algn="ctr" defTabSz="4176713" rtl="0" eaLnBrk="1" fontAlgn="base" latinLnBrk="0" hangingPunct="1">
              <a:lnSpc>
                <a:spcPct val="100000"/>
              </a:lnSpc>
              <a:spcBef>
                <a:spcPct val="0"/>
              </a:spcBef>
              <a:spcAft>
                <a:spcPct val="0"/>
              </a:spcAft>
              <a:buClrTx/>
              <a:buSzTx/>
              <a:buFontTx/>
              <a:buNone/>
              <a:tabLst/>
              <a:defRPr/>
            </a:pPr>
            <a:endParaRPr kumimoji="0" lang="en-US" sz="5400" b="1" i="0" u="none" strike="noStrike" kern="0" cap="none" spc="0" normalizeH="0" baseline="0" noProof="1">
              <a:ln>
                <a:noFill/>
              </a:ln>
              <a:solidFill>
                <a:srgbClr val="002060"/>
              </a:solidFill>
              <a:effectLst/>
              <a:uLnTx/>
              <a:uFillTx/>
              <a:latin typeface="Calibri" pitchFamily="34" charset="0"/>
              <a:ea typeface="+mj-ea"/>
              <a:cs typeface="Calibri" pitchFamily="34" charset="0"/>
            </a:endParaRPr>
          </a:p>
        </p:txBody>
      </p:sp>
      <p:sp>
        <p:nvSpPr>
          <p:cNvPr id="141" name="CasellaDiTesto 140"/>
          <p:cNvSpPr txBox="1"/>
          <p:nvPr/>
        </p:nvSpPr>
        <p:spPr>
          <a:xfrm>
            <a:off x="15749587" y="13841730"/>
            <a:ext cx="13601700" cy="4524315"/>
          </a:xfrm>
          <a:prstGeom prst="rect">
            <a:avLst/>
          </a:prstGeom>
          <a:noFill/>
        </p:spPr>
        <p:txBody>
          <a:bodyPr wrap="square" rtlCol="0">
            <a:spAutoFit/>
          </a:bodyPr>
          <a:lstStyle/>
          <a:p>
            <a:pPr algn="just"/>
            <a:r>
              <a:rPr lang="en-US" sz="3200" dirty="0" smtClean="0">
                <a:solidFill>
                  <a:srgbClr val="002060"/>
                </a:solidFill>
                <a:latin typeface="Calibri" pitchFamily="34" charset="0"/>
                <a:cs typeface="Calibri" pitchFamily="34" charset="0"/>
              </a:rPr>
              <a:t>In PyECLOUD, MP sizes are not enforced throughout the simulation but are determined by “decisions” taken during the execution. For this purpose a target MP size, dynamically adapted during the simulation, is employed to control the number of electrons per MP, allowing both an accurate description of the EC distribution and a computationally affordable number of MPs all along the simulated EC build-up. </a:t>
            </a:r>
          </a:p>
          <a:p>
            <a:pPr algn="just"/>
            <a:r>
              <a:rPr lang="en-US" sz="3200" dirty="0" smtClean="0">
                <a:solidFill>
                  <a:srgbClr val="002060"/>
                </a:solidFill>
                <a:latin typeface="Calibri" pitchFamily="34" charset="0"/>
                <a:cs typeface="Calibri" pitchFamily="34" charset="0"/>
              </a:rPr>
              <a:t>Whenever the total number of MPs becomes too high, the reference MP size is changed and the entire MP set is regenerated by a routine designed to preserve the phase space distribution of the EC while reducing the total number of MPs. </a:t>
            </a:r>
            <a:endParaRPr lang="en-US" sz="3200" dirty="0">
              <a:solidFill>
                <a:srgbClr val="002060"/>
              </a:solidFill>
              <a:latin typeface="Calibri" pitchFamily="34" charset="0"/>
              <a:cs typeface="Calibri" pitchFamily="34" charset="0"/>
            </a:endParaRPr>
          </a:p>
        </p:txBody>
      </p:sp>
      <p:grpSp>
        <p:nvGrpSpPr>
          <p:cNvPr id="40" name="Gruppo 39"/>
          <p:cNvGrpSpPr>
            <a:grpSpLocks noChangeAspect="1"/>
          </p:cNvGrpSpPr>
          <p:nvPr/>
        </p:nvGrpSpPr>
        <p:grpSpPr>
          <a:xfrm>
            <a:off x="21620797" y="32640275"/>
            <a:ext cx="7200900" cy="5324470"/>
            <a:chOff x="16940213" y="31123888"/>
            <a:chExt cx="7560945" cy="5684514"/>
          </a:xfrm>
        </p:grpSpPr>
        <p:pic>
          <p:nvPicPr>
            <p:cNvPr id="1028" name="Picture 4" descr="D:\ICAP12\paper_submit_png\images\eneloss_detail.png"/>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16940213" y="31123888"/>
              <a:ext cx="7560945" cy="5590967"/>
            </a:xfrm>
            <a:prstGeom prst="rect">
              <a:avLst/>
            </a:prstGeom>
            <a:noFill/>
          </p:spPr>
        </p:pic>
        <p:pic>
          <p:nvPicPr>
            <p:cNvPr id="1026" name="Picture 2" descr="D:\ICAP12\paper_submit_png\images\eneloss_b1.png"/>
            <p:cNvPicPr>
              <a:picLocks noChangeAspect="1" noChangeArrowheads="1"/>
            </p:cNvPicPr>
            <p:nvPr/>
          </p:nvPicPr>
          <p:blipFill>
            <a:blip r:embed="rId11" cstate="print">
              <a:clrChange>
                <a:clrFrom>
                  <a:srgbClr val="FFFFFF"/>
                </a:clrFrom>
                <a:clrTo>
                  <a:srgbClr val="FFFFFF">
                    <a:alpha val="0"/>
                  </a:srgbClr>
                </a:clrTo>
              </a:clrChange>
            </a:blip>
            <a:srcRect l="43450" t="90175" r="40407"/>
            <a:stretch>
              <a:fillRect/>
            </a:stretch>
          </p:blipFill>
          <p:spPr bwMode="auto">
            <a:xfrm>
              <a:off x="19680987" y="36430538"/>
              <a:ext cx="2474154" cy="377864"/>
            </a:xfrm>
            <a:prstGeom prst="rect">
              <a:avLst/>
            </a:prstGeom>
            <a:noFill/>
          </p:spPr>
        </p:pic>
      </p:grpSp>
      <p:sp>
        <p:nvSpPr>
          <p:cNvPr id="44" name="CasellaDiTesto 43"/>
          <p:cNvSpPr txBox="1"/>
          <p:nvPr/>
        </p:nvSpPr>
        <p:spPr>
          <a:xfrm>
            <a:off x="1098233" y="30043755"/>
            <a:ext cx="28083510" cy="2554545"/>
          </a:xfrm>
          <a:prstGeom prst="rect">
            <a:avLst/>
          </a:prstGeom>
          <a:noFill/>
        </p:spPr>
        <p:txBody>
          <a:bodyPr wrap="square" rtlCol="0">
            <a:spAutoFit/>
          </a:bodyPr>
          <a:lstStyle/>
          <a:p>
            <a:pPr algn="just"/>
            <a:r>
              <a:rPr lang="en-US" sz="3200" dirty="0" smtClean="0">
                <a:solidFill>
                  <a:srgbClr val="002060"/>
                </a:solidFill>
                <a:latin typeface="Calibri" pitchFamily="34" charset="0"/>
                <a:cs typeface="Calibri" pitchFamily="34" charset="0"/>
              </a:rPr>
              <a:t>While the operation with 50ns bunch spacing can be presently considered EC free, several indications point out that a severe EC is still developing when 25ns bunch spacing is employed, with strong detrimental effects on the </a:t>
            </a:r>
            <a:r>
              <a:rPr lang="en-US" sz="3200" dirty="0" smtClean="0">
                <a:solidFill>
                  <a:srgbClr val="002060"/>
                </a:solidFill>
                <a:latin typeface="Calibri" pitchFamily="34" charset="0"/>
                <a:cs typeface="Calibri" pitchFamily="34" charset="0"/>
              </a:rPr>
              <a:t>beam [3]. </a:t>
            </a:r>
            <a:r>
              <a:rPr lang="en-US" sz="3200" dirty="0" smtClean="0">
                <a:solidFill>
                  <a:srgbClr val="002060"/>
                </a:solidFill>
                <a:latin typeface="Calibri" pitchFamily="34" charset="0"/>
                <a:cs typeface="Calibri" pitchFamily="34" charset="0"/>
              </a:rPr>
              <a:t>PyECLOUD simulations have been extensively used to analyze these observations and, in particular to estimate the Secondary Electron Yield (</a:t>
            </a:r>
            <a:r>
              <a:rPr lang="el-GR" sz="3200" dirty="0" smtClean="0">
                <a:solidFill>
                  <a:srgbClr val="002060"/>
                </a:solidFill>
                <a:latin typeface="Calibri" pitchFamily="34" charset="0"/>
                <a:cs typeface="Calibri" pitchFamily="34" charset="0"/>
              </a:rPr>
              <a:t>δ</a:t>
            </a:r>
            <a:r>
              <a:rPr lang="en-US" sz="3200" baseline="-25000" dirty="0" smtClean="0">
                <a:solidFill>
                  <a:srgbClr val="002060"/>
                </a:solidFill>
                <a:latin typeface="Calibri" pitchFamily="34" charset="0"/>
                <a:cs typeface="Calibri" pitchFamily="34" charset="0"/>
              </a:rPr>
              <a:t>max</a:t>
            </a:r>
            <a:r>
              <a:rPr lang="en-US" sz="3200" dirty="0" smtClean="0">
                <a:solidFill>
                  <a:srgbClr val="002060"/>
                </a:solidFill>
                <a:latin typeface="Calibri" pitchFamily="34" charset="0"/>
                <a:cs typeface="Calibri" pitchFamily="34" charset="0"/>
              </a:rPr>
              <a:t>) of the beam screen of the superconducting magnets from the heat load measurements provided by the cryogenic system.  Furthermore, the bunch-by-bunch energy loss due to the interaction of the beam with the EC, which is estimated using these simulations has been compared with measurements of stable phase shift provided by the RF </a:t>
            </a:r>
            <a:r>
              <a:rPr lang="en-US" sz="3200" dirty="0" smtClean="0">
                <a:solidFill>
                  <a:srgbClr val="002060"/>
                </a:solidFill>
                <a:latin typeface="Calibri" pitchFamily="34" charset="0"/>
                <a:cs typeface="Calibri" pitchFamily="34" charset="0"/>
              </a:rPr>
              <a:t>system [4], </a:t>
            </a:r>
            <a:r>
              <a:rPr lang="en-US" sz="3200" dirty="0" smtClean="0">
                <a:solidFill>
                  <a:srgbClr val="002060"/>
                </a:solidFill>
                <a:latin typeface="Calibri" pitchFamily="34" charset="0"/>
                <a:cs typeface="Calibri" pitchFamily="34" charset="0"/>
              </a:rPr>
              <a:t>with very encouraging results. </a:t>
            </a:r>
          </a:p>
        </p:txBody>
      </p:sp>
      <p:sp>
        <p:nvSpPr>
          <p:cNvPr id="46" name="Rectangle 2"/>
          <p:cNvSpPr txBox="1">
            <a:spLocks noChangeArrowheads="1"/>
          </p:cNvSpPr>
          <p:nvPr/>
        </p:nvSpPr>
        <p:spPr bwMode="auto">
          <a:xfrm>
            <a:off x="8531546" y="16666905"/>
            <a:ext cx="5774051" cy="1495365"/>
          </a:xfrm>
          <a:prstGeom prst="rect">
            <a:avLst/>
          </a:prstGeom>
          <a:noFill/>
          <a:ln w="76200">
            <a:noFill/>
            <a:miter lim="800000"/>
            <a:headEnd/>
            <a:tailEnd/>
          </a:ln>
          <a:effectLst/>
        </p:spPr>
        <p:txBody>
          <a:bodyPr vert="horz" wrap="square" lIns="417625" tIns="208812" rIns="417625" bIns="208812" numCol="1" anchor="t" anchorCtr="0" compatLnSpc="1">
            <a:prstTxWarp prst="textNoShape">
              <a:avLst/>
            </a:prstTxWarp>
          </a:bodyPr>
          <a:lstStyle/>
          <a:p>
            <a:pPr marL="0" marR="0" lvl="0" indent="0" algn="ctr" defTabSz="4176713" rtl="0" eaLnBrk="1" fontAlgn="base" latinLnBrk="0" hangingPunct="1">
              <a:lnSpc>
                <a:spcPct val="100000"/>
              </a:lnSpc>
              <a:spcBef>
                <a:spcPct val="0"/>
              </a:spcBef>
              <a:spcAft>
                <a:spcPct val="0"/>
              </a:spcAft>
              <a:buClrTx/>
              <a:buSzTx/>
              <a:buFontTx/>
              <a:buNone/>
              <a:tabLst/>
              <a:defRPr/>
            </a:pPr>
            <a:r>
              <a:rPr lang="en-US" sz="4000" b="1" kern="0" dirty="0" smtClean="0">
                <a:solidFill>
                  <a:srgbClr val="002060"/>
                </a:solidFill>
                <a:latin typeface="Calibri" pitchFamily="34" charset="0"/>
                <a:ea typeface="+mj-ea"/>
                <a:cs typeface="Calibri" pitchFamily="34" charset="0"/>
              </a:rPr>
              <a:t>Electron wave after a bunch passage</a:t>
            </a:r>
            <a:endParaRPr kumimoji="0" lang="en-US" sz="4000" b="1" i="0" u="none" strike="noStrike" kern="0" cap="none" spc="0" normalizeH="0" baseline="0" noProof="1">
              <a:ln>
                <a:noFill/>
              </a:ln>
              <a:solidFill>
                <a:srgbClr val="002060"/>
              </a:solidFill>
              <a:effectLst/>
              <a:uLnTx/>
              <a:uFillTx/>
              <a:latin typeface="Calibri" pitchFamily="34" charset="0"/>
              <a:ea typeface="+mj-ea"/>
              <a:cs typeface="Calibri" pitchFamily="34" charset="0"/>
            </a:endParaRPr>
          </a:p>
        </p:txBody>
      </p:sp>
      <p:sp>
        <p:nvSpPr>
          <p:cNvPr id="48" name="CasellaDiTesto 47"/>
          <p:cNvSpPr txBox="1"/>
          <p:nvPr/>
        </p:nvSpPr>
        <p:spPr>
          <a:xfrm>
            <a:off x="8531547" y="21482805"/>
            <a:ext cx="5683568" cy="584775"/>
          </a:xfrm>
          <a:prstGeom prst="rect">
            <a:avLst/>
          </a:prstGeom>
          <a:noFill/>
        </p:spPr>
        <p:txBody>
          <a:bodyPr wrap="square" rtlCol="0">
            <a:spAutoFit/>
          </a:bodyPr>
          <a:lstStyle/>
          <a:p>
            <a:pPr algn="ctr"/>
            <a:r>
              <a:rPr lang="en-US" sz="3200" dirty="0" smtClean="0">
                <a:solidFill>
                  <a:srgbClr val="002060"/>
                </a:solidFill>
                <a:latin typeface="Calibri" pitchFamily="34" charset="0"/>
                <a:cs typeface="Calibri" pitchFamily="34" charset="0"/>
              </a:rPr>
              <a:t>PS drift chamber (26GeV)</a:t>
            </a:r>
            <a:endParaRPr lang="en-US" sz="3200" dirty="0">
              <a:solidFill>
                <a:srgbClr val="002060"/>
              </a:solidFill>
              <a:latin typeface="Calibri" pitchFamily="34" charset="0"/>
              <a:cs typeface="Calibri" pitchFamily="34" charset="0"/>
            </a:endParaRPr>
          </a:p>
        </p:txBody>
      </p:sp>
      <p:sp>
        <p:nvSpPr>
          <p:cNvPr id="49" name="CasellaDiTesto 48"/>
          <p:cNvSpPr txBox="1"/>
          <p:nvPr/>
        </p:nvSpPr>
        <p:spPr>
          <a:xfrm>
            <a:off x="8531547" y="27298710"/>
            <a:ext cx="5760719" cy="584775"/>
          </a:xfrm>
          <a:prstGeom prst="rect">
            <a:avLst/>
          </a:prstGeom>
          <a:noFill/>
        </p:spPr>
        <p:txBody>
          <a:bodyPr wrap="square" rtlCol="0">
            <a:spAutoFit/>
          </a:bodyPr>
          <a:lstStyle/>
          <a:p>
            <a:pPr algn="ctr"/>
            <a:r>
              <a:rPr lang="en-US" sz="3200" dirty="0" smtClean="0">
                <a:solidFill>
                  <a:srgbClr val="002060"/>
                </a:solidFill>
                <a:latin typeface="Calibri" pitchFamily="34" charset="0"/>
                <a:cs typeface="Calibri" pitchFamily="34" charset="0"/>
              </a:rPr>
              <a:t>LHC dipole chamber (4TeV)</a:t>
            </a:r>
            <a:endParaRPr lang="en-US" sz="3200" dirty="0">
              <a:solidFill>
                <a:srgbClr val="002060"/>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76713" rtl="0" eaLnBrk="1" fontAlgn="base" latinLnBrk="0" hangingPunct="1">
          <a:lnSpc>
            <a:spcPct val="100000"/>
          </a:lnSpc>
          <a:spcBef>
            <a:spcPct val="0"/>
          </a:spcBef>
          <a:spcAft>
            <a:spcPct val="0"/>
          </a:spcAft>
          <a:buClrTx/>
          <a:buSzTx/>
          <a:buFontTx/>
          <a:buNone/>
          <a:tabLst/>
          <a:defRPr kumimoji="0" lang="fr-FR" sz="8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76713" rtl="0" eaLnBrk="1" fontAlgn="base" latinLnBrk="0" hangingPunct="1">
          <a:lnSpc>
            <a:spcPct val="100000"/>
          </a:lnSpc>
          <a:spcBef>
            <a:spcPct val="0"/>
          </a:spcBef>
          <a:spcAft>
            <a:spcPct val="0"/>
          </a:spcAft>
          <a:buClrTx/>
          <a:buSzTx/>
          <a:buFontTx/>
          <a:buNone/>
          <a:tabLst/>
          <a:defRPr kumimoji="0" lang="fr-FR" sz="8200" b="0" i="0" u="none" strike="noStrike" cap="none" normalizeH="0" baseline="0" smtClean="0">
            <a:ln>
              <a:noFill/>
            </a:ln>
            <a:solidFill>
              <a:schemeClr val="tx1"/>
            </a:solidFill>
            <a:effectLst/>
            <a:latin typeface="Arial" charset="0"/>
          </a:defRPr>
        </a:defPPr>
      </a:lst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25941</TotalTime>
  <Words>690</Words>
  <Application>Microsoft Office PowerPoint</Application>
  <PresentationFormat>Custom</PresentationFormat>
  <Paragraphs>22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Modèle par défaut</vt:lpstr>
      <vt:lpstr>Improved electron cloud build-up simulations with PyECLOUD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dc:creator>
  <cp:lastModifiedBy>giadarol</cp:lastModifiedBy>
  <cp:revision>564</cp:revision>
  <dcterms:created xsi:type="dcterms:W3CDTF">2007-09-19T01:24:22Z</dcterms:created>
  <dcterms:modified xsi:type="dcterms:W3CDTF">2012-10-24T09:06:13Z</dcterms:modified>
</cp:coreProperties>
</file>